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 id="2147483732" r:id="rId2"/>
    <p:sldMasterId id="2147483804" r:id="rId3"/>
  </p:sldMasterIdLst>
  <p:handoutMasterIdLst>
    <p:handoutMasterId r:id="rId18"/>
  </p:handoutMasterIdLst>
  <p:sldIdLst>
    <p:sldId id="256" r:id="rId4"/>
    <p:sldId id="288" r:id="rId5"/>
    <p:sldId id="277" r:id="rId6"/>
    <p:sldId id="281" r:id="rId7"/>
    <p:sldId id="278" r:id="rId8"/>
    <p:sldId id="279" r:id="rId9"/>
    <p:sldId id="280" r:id="rId10"/>
    <p:sldId id="282" r:id="rId11"/>
    <p:sldId id="283" r:id="rId12"/>
    <p:sldId id="284" r:id="rId13"/>
    <p:sldId id="285" r:id="rId14"/>
    <p:sldId id="286" r:id="rId15"/>
    <p:sldId id="287" r:id="rId16"/>
    <p:sldId id="289"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05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86DFF90C-BA50-4B10-B880-9E26225FD825}" type="datetimeFigureOut">
              <a:rPr lang="en-US"/>
              <a:pPr>
                <a:defRPr/>
              </a:pPr>
              <a:t>3/11/2010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627F731A-1DD5-4F8C-B1BE-DCAB5642A6D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B65B666-3317-4A30-9CCA-88262EAEACB8}" type="datetimeFigureOut">
              <a:rPr lang="en-US"/>
              <a:pPr>
                <a:defRPr/>
              </a:pPr>
              <a:t>3/11/2010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74F3F30-16CF-4B60-BFF7-1723EABB4E5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4EC29E7-EA5C-447F-88CD-20EEB783385C}" type="datetimeFigureOut">
              <a:rPr lang="en-US"/>
              <a:pPr>
                <a:defRPr/>
              </a:pPr>
              <a:t>3/11/2010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1F0F662-B8FC-4C13-B141-55B9325E936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D8B5417-0228-407F-9F9F-1667382F9639}" type="datetimeFigureOut">
              <a:rPr lang="en-US"/>
              <a:pPr>
                <a:defRPr/>
              </a:pPr>
              <a:t>3/11/2010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E9B9E0A-9137-4DC2-98C5-F31C43ED3885}"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99ABC565-DC49-475B-8423-581F5A550D42}" type="datetimeFigureOut">
              <a:rPr lang="en-US"/>
              <a:pPr>
                <a:defRPr/>
              </a:pPr>
              <a:t>3/11/2010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C96C895-4715-4EAD-A7D1-DC0A777D656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B4B4E4C-24EE-4DF2-835F-D08D1B775C37}" type="datetimeFigureOut">
              <a:rPr lang="en-US"/>
              <a:pPr>
                <a:defRPr/>
              </a:pPr>
              <a:t>3/11/2010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59AE4CE-B8A4-4B69-AC49-CFB3BCC7E027}"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3A187A9-367C-406B-AC50-AAAFC2837529}" type="datetimeFigureOut">
              <a:rPr lang="en-US"/>
              <a:pPr>
                <a:defRPr/>
              </a:pPr>
              <a:t>3/11/2010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FEFCDFD-0929-4990-A49A-99457A9A1C8B}"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CB945393-A757-419E-93F1-D20186AAE595}" type="datetimeFigureOut">
              <a:rPr lang="en-US"/>
              <a:pPr>
                <a:defRPr/>
              </a:pPr>
              <a:t>3/11/2010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525BEA0-E3F4-4755-B182-8E0C6D6B577D}"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F1AFBC6-A47E-4C9B-90BB-5D144AAC74E1}" type="datetimeFigureOut">
              <a:rPr lang="en-US"/>
              <a:pPr>
                <a:defRPr/>
              </a:pPr>
              <a:t>3/11/2010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79AD3AD-0BCD-4A65-A496-944F2B011567}"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639DE80-8E74-4E88-8BE1-F147645BA1A5}" type="datetimeFigureOut">
              <a:rPr lang="en-US"/>
              <a:pPr>
                <a:defRPr/>
              </a:pPr>
              <a:t>3/11/2010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A98CEDA-7C88-4729-B773-80BEBD8EE653}"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94854A2-4937-4658-A361-FCB5289482EB}" type="datetimeFigureOut">
              <a:rPr lang="en-US"/>
              <a:pPr>
                <a:defRPr/>
              </a:pPr>
              <a:t>3/11/2010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5DA5CAD-FCB6-469E-8A32-462A6BC4231D}"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B13BCDA-B93C-4C95-A080-23F02A7832E0}" type="datetimeFigureOut">
              <a:rPr lang="en-US"/>
              <a:pPr>
                <a:defRPr/>
              </a:pPr>
              <a:t>3/11/2010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6F5EA93-824E-4195-9BB9-82082E26046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6086C48-A685-4A07-8761-C82602F1C8CD}" type="datetimeFigureOut">
              <a:rPr lang="en-US"/>
              <a:pPr>
                <a:defRPr/>
              </a:pPr>
              <a:t>3/11/2010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F2FA6D0-BC09-4740-817F-788BC379ACDA}"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3BA5248-AB7F-4C82-BADC-B1769B90F0C0}" type="datetimeFigureOut">
              <a:rPr lang="en-US"/>
              <a:pPr>
                <a:defRPr/>
              </a:pPr>
              <a:t>3/11/2010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57ECEBB-7729-4F80-AE2A-6165AFA7DB40}"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F9F4274-73E3-4A54-9ABA-2487F4B171A3}" type="datetimeFigureOut">
              <a:rPr lang="en-US"/>
              <a:pPr>
                <a:defRPr/>
              </a:pPr>
              <a:t>3/11/2010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4CAADF8-2EEE-4B61-9053-5037C9A03C24}"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B59B29E-DD6C-48A2-B4B0-C8B5F491869D}" type="datetimeFigureOut">
              <a:rPr lang="en-US"/>
              <a:pPr>
                <a:defRPr/>
              </a:pPr>
              <a:t>3/11/2010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9FF632E-56A8-4E44-BBDA-21D1EC4A6281}"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Title 7"/>
          <p:cNvSpPr>
            <a:spLocks noGrp="1"/>
          </p:cNvSpPr>
          <p:nvPr>
            <p:ph type="ctrTitle"/>
          </p:nvPr>
        </p:nvSpPr>
        <p:spPr>
          <a:xfrm>
            <a:off x="464234" y="381001"/>
            <a:ext cx="8229600" cy="2209800"/>
          </a:xfrm>
        </p:spPr>
        <p:txBody>
          <a:bodyPr lIns="45720" rIns="228600"/>
          <a:lstStyle>
            <a:lvl1pPr marL="0" algn="r">
              <a:defRPr sz="4800"/>
            </a:lvl1pPr>
            <a:extLst/>
          </a:lstStyle>
          <a:p>
            <a:r>
              <a:rPr lang="en-US" smtClean="0"/>
              <a:t>Click to edit Master title style</a:t>
            </a:r>
            <a:endParaRPr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5" name="Date Placeholder 9"/>
          <p:cNvSpPr>
            <a:spLocks noGrp="1"/>
          </p:cNvSpPr>
          <p:nvPr>
            <p:ph type="dt" sz="half" idx="10"/>
          </p:nvPr>
        </p:nvSpPr>
        <p:spPr>
          <a:xfrm>
            <a:off x="5562600" y="6508750"/>
            <a:ext cx="3001963" cy="274638"/>
          </a:xfrm>
        </p:spPr>
        <p:txBody>
          <a:bodyPr vert="horz" rtlCol="0"/>
          <a:lstStyle>
            <a:lvl1pPr>
              <a:defRPr/>
            </a:lvl1pPr>
            <a:extLst/>
          </a:lstStyle>
          <a:p>
            <a:pPr>
              <a:defRPr/>
            </a:pPr>
            <a:fld id="{A318FDE4-636C-4124-B3EE-118B1753EB7C}" type="datetimeFigureOut">
              <a:rPr lang="en-US"/>
              <a:pPr>
                <a:defRPr/>
              </a:pPr>
              <a:t>3/11/2010</a:t>
            </a:fld>
            <a:endParaRPr lang="en-US"/>
          </a:p>
        </p:txBody>
      </p:sp>
      <p:sp>
        <p:nvSpPr>
          <p:cNvPr id="6" name="Slide Number Placeholder 10"/>
          <p:cNvSpPr>
            <a:spLocks noGrp="1"/>
          </p:cNvSpPr>
          <p:nvPr>
            <p:ph type="sldNum" sz="quarter" idx="11"/>
          </p:nvPr>
        </p:nvSpPr>
        <p:spPr>
          <a:xfrm>
            <a:off x="8639175" y="6508750"/>
            <a:ext cx="463550" cy="274638"/>
          </a:xfrm>
        </p:spPr>
        <p:txBody>
          <a:bodyPr vert="horz" rtlCol="0"/>
          <a:lstStyle>
            <a:lvl1pPr>
              <a:defRPr smtClean="0">
                <a:solidFill>
                  <a:schemeClr val="tx2">
                    <a:shade val="90000"/>
                  </a:schemeClr>
                </a:solidFill>
              </a:defRPr>
            </a:lvl1pPr>
            <a:extLst/>
          </a:lstStyle>
          <a:p>
            <a:pPr>
              <a:defRPr/>
            </a:pPr>
            <a:fld id="{0A7D60A7-CAAF-41E2-8C2B-F495E3CB3600}" type="slidenum">
              <a:rPr lang="en-US"/>
              <a:pPr>
                <a:defRPr/>
              </a:pPr>
              <a:t>‹#›</a:t>
            </a:fld>
            <a:endParaRPr lang="en-US"/>
          </a:p>
        </p:txBody>
      </p:sp>
      <p:sp>
        <p:nvSpPr>
          <p:cNvPr id="7" name="Footer Placeholder 11"/>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6"/>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extLst/>
          </a:lstStyle>
          <a:p>
            <a:pPr>
              <a:defRPr/>
            </a:pPr>
            <a:fld id="{5B390E75-E598-4FF0-9ED1-8DF82B89F3F6}" type="datetimeFigureOut">
              <a:rPr lang="en-US"/>
              <a:pPr>
                <a:defRPr/>
              </a:pPr>
              <a:t>3/11/2010</a:t>
            </a:fld>
            <a:endParaRPr lang="en-US"/>
          </a:p>
        </p:txBody>
      </p:sp>
      <p:sp>
        <p:nvSpPr>
          <p:cNvPr id="6" name="Footer Placeholder 4"/>
          <p:cNvSpPr>
            <a:spLocks noGrp="1"/>
          </p:cNvSpPr>
          <p:nvPr>
            <p:ph type="ftr" sz="quarter" idx="11"/>
          </p:nvPr>
        </p:nvSpPr>
        <p:spPr/>
        <p:txBody>
          <a:bodyPr/>
          <a:lstStyle>
            <a:lvl1pPr>
              <a:defRPr/>
            </a:lvl1pPr>
            <a:extLst/>
          </a:lstStyle>
          <a:p>
            <a:pPr>
              <a:defRPr/>
            </a:pPr>
            <a:endParaRPr lang="en-US"/>
          </a:p>
        </p:txBody>
      </p:sp>
      <p:sp>
        <p:nvSpPr>
          <p:cNvPr id="7" name="Slide Number Placeholder 5"/>
          <p:cNvSpPr>
            <a:spLocks noGrp="1"/>
          </p:cNvSpPr>
          <p:nvPr>
            <p:ph type="sldNum" sz="quarter" idx="12"/>
          </p:nvPr>
        </p:nvSpPr>
        <p:spPr/>
        <p:txBody>
          <a:bodyPr/>
          <a:lstStyle>
            <a:lvl1pPr>
              <a:defRPr/>
            </a:lvl1pPr>
            <a:extLst/>
          </a:lstStyle>
          <a:p>
            <a:pPr>
              <a:defRPr/>
            </a:pPr>
            <a:fld id="{917C5FF0-105E-437B-A899-B0D899128ADD}"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6"/>
          <p:cNvSpPr/>
          <p:nvPr/>
        </p:nvSpPr>
        <p:spPr>
          <a:xfrm>
            <a:off x="1000125" y="3267075"/>
            <a:ext cx="74072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lang="en-US" smtClean="0"/>
              <a:t>Click to edit Master title style</a:t>
            </a:r>
            <a:endParaRPr lang="en-US"/>
          </a:p>
        </p:txBody>
      </p:sp>
      <p:sp>
        <p:nvSpPr>
          <p:cNvPr id="3" name="Text Placeholder 2"/>
          <p:cNvSpPr>
            <a:spLocks noGrp="1"/>
          </p:cNvSpPr>
          <p:nvPr>
            <p:ph type="body" idx="1"/>
          </p:nvPr>
        </p:nvSpPr>
        <p:spPr>
          <a:xfrm>
            <a:off x="722313" y="3287713"/>
            <a:ext cx="7772400" cy="1509712"/>
          </a:xfrm>
        </p:spPr>
        <p:txBody>
          <a:bodyPr rIns="128016"/>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5" name="Date Placeholder 7"/>
          <p:cNvSpPr>
            <a:spLocks noGrp="1"/>
          </p:cNvSpPr>
          <p:nvPr>
            <p:ph type="dt" sz="half" idx="10"/>
          </p:nvPr>
        </p:nvSpPr>
        <p:spPr>
          <a:xfrm>
            <a:off x="5562600" y="6513513"/>
            <a:ext cx="3001963" cy="274637"/>
          </a:xfrm>
        </p:spPr>
        <p:txBody>
          <a:bodyPr vert="horz" rtlCol="0"/>
          <a:lstStyle>
            <a:lvl1pPr>
              <a:defRPr/>
            </a:lvl1pPr>
            <a:extLst/>
          </a:lstStyle>
          <a:p>
            <a:pPr>
              <a:defRPr/>
            </a:pPr>
            <a:fld id="{4C3BDA42-3B40-45F7-B52B-7FC1BD1B85B9}" type="datetimeFigureOut">
              <a:rPr lang="en-US"/>
              <a:pPr>
                <a:defRPr/>
              </a:pPr>
              <a:t>3/11/2010</a:t>
            </a:fld>
            <a:endParaRPr lang="en-US"/>
          </a:p>
        </p:txBody>
      </p:sp>
      <p:sp>
        <p:nvSpPr>
          <p:cNvPr id="6" name="Slide Number Placeholder 8"/>
          <p:cNvSpPr>
            <a:spLocks noGrp="1"/>
          </p:cNvSpPr>
          <p:nvPr>
            <p:ph type="sldNum" sz="quarter" idx="11"/>
          </p:nvPr>
        </p:nvSpPr>
        <p:spPr>
          <a:xfrm>
            <a:off x="8639175" y="6513513"/>
            <a:ext cx="463550" cy="274637"/>
          </a:xfrm>
        </p:spPr>
        <p:txBody>
          <a:bodyPr vert="horz" rtlCol="0"/>
          <a:lstStyle>
            <a:lvl1pPr>
              <a:defRPr smtClean="0">
                <a:solidFill>
                  <a:schemeClr val="tx2">
                    <a:shade val="90000"/>
                  </a:schemeClr>
                </a:solidFill>
              </a:defRPr>
            </a:lvl1pPr>
            <a:extLst/>
          </a:lstStyle>
          <a:p>
            <a:pPr>
              <a:defRPr/>
            </a:pPr>
            <a:fld id="{75FBC488-DBAB-40AF-BF15-3096EDD26ABC}" type="slidenum">
              <a:rPr lang="en-US"/>
              <a:pPr>
                <a:defRPr/>
              </a:pPr>
              <a:t>‹#›</a:t>
            </a:fld>
            <a:endParaRPr lang="en-US"/>
          </a:p>
        </p:txBody>
      </p:sp>
      <p:sp>
        <p:nvSpPr>
          <p:cNvPr id="7" name="Footer Placeholder 9"/>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9"/>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extLst/>
          </a:lstStyle>
          <a:p>
            <a:pPr>
              <a:defRPr/>
            </a:pPr>
            <a:fld id="{76821F67-D5B2-484F-B10F-92147820185B}" type="datetimeFigureOut">
              <a:rPr lang="en-US"/>
              <a:pPr>
                <a:defRPr/>
              </a:pPr>
              <a:t>3/11/2010</a:t>
            </a:fld>
            <a:endParaRPr lang="en-US"/>
          </a:p>
        </p:txBody>
      </p:sp>
      <p:sp>
        <p:nvSpPr>
          <p:cNvPr id="7" name="Footer Placeholder 5"/>
          <p:cNvSpPr>
            <a:spLocks noGrp="1"/>
          </p:cNvSpPr>
          <p:nvPr>
            <p:ph type="ftr" sz="quarter" idx="11"/>
          </p:nvPr>
        </p:nvSpPr>
        <p:spPr/>
        <p:txBody>
          <a:bodyPr/>
          <a:lstStyle>
            <a:lvl1pPr>
              <a:defRPr/>
            </a:lvl1pPr>
            <a:extLst/>
          </a:lstStyle>
          <a:p>
            <a:pPr>
              <a:defRPr/>
            </a:pPr>
            <a:endParaRPr lang="en-US"/>
          </a:p>
        </p:txBody>
      </p:sp>
      <p:sp>
        <p:nvSpPr>
          <p:cNvPr id="8" name="Slide Number Placeholder 6"/>
          <p:cNvSpPr>
            <a:spLocks noGrp="1"/>
          </p:cNvSpPr>
          <p:nvPr>
            <p:ph type="sldNum" sz="quarter" idx="12"/>
          </p:nvPr>
        </p:nvSpPr>
        <p:spPr>
          <a:xfrm>
            <a:off x="8640763" y="6515100"/>
            <a:ext cx="465137" cy="273050"/>
          </a:xfrm>
        </p:spPr>
        <p:txBody>
          <a:bodyPr/>
          <a:lstStyle>
            <a:lvl1pPr>
              <a:defRPr/>
            </a:lvl1pPr>
            <a:extLst/>
          </a:lstStyle>
          <a:p>
            <a:pPr>
              <a:defRPr/>
            </a:pPr>
            <a:fld id="{F81FE7E7-CB17-477E-B770-6D637EFE7B1F}"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9"/>
          <p:cNvSpPr/>
          <p:nvPr/>
        </p:nvSpPr>
        <p:spPr>
          <a:xfrm>
            <a:off x="617538" y="2165350"/>
            <a:ext cx="3748087"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8" name="Rectangle 10"/>
          <p:cNvSpPr/>
          <p:nvPr/>
        </p:nvSpPr>
        <p:spPr>
          <a:xfrm>
            <a:off x="4800600" y="2165350"/>
            <a:ext cx="37496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1948"/>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6"/>
          <p:cNvSpPr>
            <a:spLocks noGrp="1"/>
          </p:cNvSpPr>
          <p:nvPr>
            <p:ph type="dt" sz="half" idx="10"/>
          </p:nvPr>
        </p:nvSpPr>
        <p:spPr/>
        <p:txBody>
          <a:bodyPr/>
          <a:lstStyle>
            <a:lvl1pPr>
              <a:defRPr/>
            </a:lvl1pPr>
            <a:extLst/>
          </a:lstStyle>
          <a:p>
            <a:pPr>
              <a:defRPr/>
            </a:pPr>
            <a:fld id="{3E4D6BC2-F637-422E-AE94-233F4EF76537}" type="datetimeFigureOut">
              <a:rPr lang="en-US"/>
              <a:pPr>
                <a:defRPr/>
              </a:pPr>
              <a:t>3/11/2010</a:t>
            </a:fld>
            <a:endParaRPr lang="en-US"/>
          </a:p>
        </p:txBody>
      </p:sp>
      <p:sp>
        <p:nvSpPr>
          <p:cNvPr id="10" name="Footer Placeholder 7"/>
          <p:cNvSpPr>
            <a:spLocks noGrp="1"/>
          </p:cNvSpPr>
          <p:nvPr>
            <p:ph type="ftr" sz="quarter" idx="11"/>
          </p:nvPr>
        </p:nvSpPr>
        <p:spPr/>
        <p:txBody>
          <a:bodyPr/>
          <a:lstStyle>
            <a:lvl1pPr>
              <a:defRPr/>
            </a:lvl1pPr>
            <a:extLst/>
          </a:lstStyle>
          <a:p>
            <a:pPr>
              <a:defRPr/>
            </a:pPr>
            <a:endParaRPr lang="en-US"/>
          </a:p>
        </p:txBody>
      </p:sp>
      <p:sp>
        <p:nvSpPr>
          <p:cNvPr id="11" name="Slide Number Placeholder 8"/>
          <p:cNvSpPr>
            <a:spLocks noGrp="1"/>
          </p:cNvSpPr>
          <p:nvPr>
            <p:ph type="sldNum" sz="quarter" idx="12"/>
          </p:nvPr>
        </p:nvSpPr>
        <p:spPr>
          <a:xfrm>
            <a:off x="8640763" y="6515100"/>
            <a:ext cx="465137" cy="273050"/>
          </a:xfrm>
        </p:spPr>
        <p:txBody>
          <a:bodyPr/>
          <a:lstStyle>
            <a:lvl1pPr>
              <a:defRPr/>
            </a:lvl1pPr>
            <a:extLst/>
          </a:lstStyle>
          <a:p>
            <a:pPr>
              <a:defRPr/>
            </a:pPr>
            <a:fld id="{D5CEF473-7B8C-45A9-BF98-AC31F02E2433}"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6"/>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253218"/>
            <a:ext cx="8229600" cy="1143000"/>
          </a:xfrm>
        </p:spPr>
        <p:txBody>
          <a:bodyPr/>
          <a:lstStyle>
            <a:extLst/>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extLst/>
          </a:lstStyle>
          <a:p>
            <a:pPr>
              <a:defRPr/>
            </a:pPr>
            <a:fld id="{468B32B9-FC1A-4371-92FC-1C89DD46584E}" type="datetimeFigureOut">
              <a:rPr lang="en-US"/>
              <a:pPr>
                <a:defRPr/>
              </a:pPr>
              <a:t>3/11/2010</a:t>
            </a:fld>
            <a:endParaRPr lang="en-US"/>
          </a:p>
        </p:txBody>
      </p:sp>
      <p:sp>
        <p:nvSpPr>
          <p:cNvPr id="5" name="Footer Placeholder 3"/>
          <p:cNvSpPr>
            <a:spLocks noGrp="1"/>
          </p:cNvSpPr>
          <p:nvPr>
            <p:ph type="ftr" sz="quarter" idx="11"/>
          </p:nvPr>
        </p:nvSpPr>
        <p:spPr/>
        <p:txBody>
          <a:bodyPr/>
          <a:lstStyle>
            <a:lvl1pPr>
              <a:defRPr/>
            </a:lvl1pPr>
            <a:extLst/>
          </a:lstStyle>
          <a:p>
            <a:pPr>
              <a:defRPr/>
            </a:pPr>
            <a:endParaRPr lang="en-US"/>
          </a:p>
        </p:txBody>
      </p:sp>
      <p:sp>
        <p:nvSpPr>
          <p:cNvPr id="6" name="Slide Number Placeholder 4"/>
          <p:cNvSpPr>
            <a:spLocks noGrp="1"/>
          </p:cNvSpPr>
          <p:nvPr>
            <p:ph type="sldNum" sz="quarter" idx="12"/>
          </p:nvPr>
        </p:nvSpPr>
        <p:spPr/>
        <p:txBody>
          <a:bodyPr/>
          <a:lstStyle>
            <a:lvl1pPr>
              <a:defRPr/>
            </a:lvl1pPr>
            <a:extLst/>
          </a:lstStyle>
          <a:p>
            <a:pPr>
              <a:defRPr/>
            </a:pPr>
            <a:fld id="{50E21F6D-B405-42AF-9CD9-9B499FC621DA}"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endParaRPr lang="en-US"/>
          </a:p>
        </p:txBody>
      </p:sp>
      <p:sp>
        <p:nvSpPr>
          <p:cNvPr id="3" name="Date Placeholder 13"/>
          <p:cNvSpPr>
            <a:spLocks noGrp="1"/>
          </p:cNvSpPr>
          <p:nvPr>
            <p:ph type="dt" sz="half" idx="11"/>
          </p:nvPr>
        </p:nvSpPr>
        <p:spPr/>
        <p:txBody>
          <a:bodyPr/>
          <a:lstStyle>
            <a:lvl1pPr>
              <a:defRPr/>
            </a:lvl1pPr>
          </a:lstStyle>
          <a:p>
            <a:pPr>
              <a:defRPr/>
            </a:pPr>
            <a:fld id="{31559A09-E6E7-4395-805C-102C10D30E09}" type="datetimeFigureOut">
              <a:rPr lang="en-US"/>
              <a:pPr>
                <a:defRPr/>
              </a:pPr>
              <a:t>3/11/2010</a:t>
            </a:fld>
            <a:endParaRPr lang="en-US"/>
          </a:p>
        </p:txBody>
      </p:sp>
      <p:sp>
        <p:nvSpPr>
          <p:cNvPr id="4" name="Slide Number Placeholder 22"/>
          <p:cNvSpPr>
            <a:spLocks noGrp="1"/>
          </p:cNvSpPr>
          <p:nvPr>
            <p:ph type="sldNum" sz="quarter" idx="12"/>
          </p:nvPr>
        </p:nvSpPr>
        <p:spPr/>
        <p:txBody>
          <a:bodyPr/>
          <a:lstStyle>
            <a:lvl1pPr>
              <a:defRPr/>
            </a:lvl1pPr>
          </a:lstStyle>
          <a:p>
            <a:pPr>
              <a:defRPr/>
            </a:pPr>
            <a:fld id="{BCFFFE06-2F46-4988-B516-A46F9A3E16A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A87D7F44-5C67-4EF0-9E67-ED759EFCE4AF}" type="datetimeFigureOut">
              <a:rPr lang="en-US"/>
              <a:pPr>
                <a:defRPr/>
              </a:pPr>
              <a:t>3/11/2010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711FF50-5FFA-4D74-8471-8802C8A6EE3C}"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5" name="Rectangle 7"/>
          <p:cNvSpPr/>
          <p:nvPr/>
        </p:nvSpPr>
        <p:spPr>
          <a:xfrm>
            <a:off x="5057775" y="1057275"/>
            <a:ext cx="3748088"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963136" y="304800"/>
            <a:ext cx="3931920" cy="762000"/>
          </a:xfrm>
        </p:spPr>
        <p:txBody>
          <a:bodyPr/>
          <a:lstStyle>
            <a:lvl1pPr marL="0" algn="r">
              <a:buNone/>
              <a:defRPr sz="2000" b="1"/>
            </a:lvl1pPr>
            <a:extLst/>
          </a:lstStyle>
          <a:p>
            <a:r>
              <a:rPr lang="en-US" smtClean="0"/>
              <a:t>Click to edit Master title style</a:t>
            </a:r>
            <a:endParaRPr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8"/>
          <p:cNvSpPr>
            <a:spLocks noGrp="1"/>
          </p:cNvSpPr>
          <p:nvPr>
            <p:ph type="dt" sz="half" idx="10"/>
          </p:nvPr>
        </p:nvSpPr>
        <p:spPr>
          <a:xfrm>
            <a:off x="5562600" y="6513513"/>
            <a:ext cx="3001963" cy="274637"/>
          </a:xfrm>
        </p:spPr>
        <p:txBody>
          <a:bodyPr vert="horz" rtlCol="0"/>
          <a:lstStyle>
            <a:lvl1pPr>
              <a:defRPr/>
            </a:lvl1pPr>
            <a:extLst/>
          </a:lstStyle>
          <a:p>
            <a:pPr>
              <a:defRPr/>
            </a:pPr>
            <a:fld id="{26EC8437-7794-46ED-B94D-76E46537D5D2}" type="datetimeFigureOut">
              <a:rPr lang="en-US"/>
              <a:pPr>
                <a:defRPr/>
              </a:pPr>
              <a:t>3/11/2010</a:t>
            </a:fld>
            <a:endParaRPr lang="en-US"/>
          </a:p>
        </p:txBody>
      </p:sp>
      <p:sp>
        <p:nvSpPr>
          <p:cNvPr id="7" name="Slide Number Placeholder 9"/>
          <p:cNvSpPr>
            <a:spLocks noGrp="1"/>
          </p:cNvSpPr>
          <p:nvPr>
            <p:ph type="sldNum" sz="quarter" idx="11"/>
          </p:nvPr>
        </p:nvSpPr>
        <p:spPr>
          <a:xfrm>
            <a:off x="8639175" y="6513513"/>
            <a:ext cx="463550" cy="274637"/>
          </a:xfrm>
        </p:spPr>
        <p:txBody>
          <a:bodyPr vert="horz" rtlCol="0"/>
          <a:lstStyle>
            <a:lvl1pPr>
              <a:defRPr smtClean="0">
                <a:solidFill>
                  <a:schemeClr val="tx2">
                    <a:shade val="90000"/>
                  </a:schemeClr>
                </a:solidFill>
              </a:defRPr>
            </a:lvl1pPr>
            <a:extLst/>
          </a:lstStyle>
          <a:p>
            <a:pPr>
              <a:defRPr/>
            </a:pPr>
            <a:fld id="{00115ACC-D5A9-4823-BFD0-6CC37ADE028D}" type="slidenum">
              <a:rPr lang="en-US"/>
              <a:pPr>
                <a:defRPr/>
              </a:pPr>
              <a:t>‹#›</a:t>
            </a:fld>
            <a:endParaRPr lang="en-US"/>
          </a:p>
        </p:txBody>
      </p:sp>
      <p:sp>
        <p:nvSpPr>
          <p:cNvPr id="8" name="Footer Placeholder 10"/>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lstStyle>
            <a:lvl1pPr marL="0" algn="r">
              <a:buNone/>
              <a:defRPr sz="2000" b="1"/>
            </a:lvl1pPr>
            <a:extLst/>
          </a:lstStyle>
          <a:p>
            <a:r>
              <a:rPr lang="en-US" smtClean="0"/>
              <a:t>Click to edit Master title style</a:t>
            </a:r>
            <a:endParaRPr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extLst/>
          </a:lstStyle>
          <a:p>
            <a:pPr lvl="0"/>
            <a:r>
              <a:rPr lang="en-US" noProof="0" smtClean="0"/>
              <a:t>Click icon to add picture</a:t>
            </a:r>
            <a:endParaRPr lang="en-US" noProof="0" dirty="0"/>
          </a:p>
        </p:txBody>
      </p:sp>
      <p:sp>
        <p:nvSpPr>
          <p:cNvPr id="5" name="Date Placeholder 7"/>
          <p:cNvSpPr>
            <a:spLocks noGrp="1"/>
          </p:cNvSpPr>
          <p:nvPr>
            <p:ph type="dt" sz="half" idx="10"/>
          </p:nvPr>
        </p:nvSpPr>
        <p:spPr>
          <a:xfrm>
            <a:off x="5562600" y="6508750"/>
            <a:ext cx="3001963" cy="274638"/>
          </a:xfrm>
        </p:spPr>
        <p:txBody>
          <a:bodyPr vert="horz" rtlCol="0"/>
          <a:lstStyle>
            <a:lvl1pPr>
              <a:defRPr/>
            </a:lvl1pPr>
            <a:extLst/>
          </a:lstStyle>
          <a:p>
            <a:pPr>
              <a:defRPr/>
            </a:pPr>
            <a:fld id="{FA75DA66-972A-48DB-9CFE-4F3DDFD26728}" type="datetimeFigureOut">
              <a:rPr lang="en-US"/>
              <a:pPr>
                <a:defRPr/>
              </a:pPr>
              <a:t>3/11/2010</a:t>
            </a:fld>
            <a:endParaRPr lang="en-US"/>
          </a:p>
        </p:txBody>
      </p:sp>
      <p:sp>
        <p:nvSpPr>
          <p:cNvPr id="6" name="Slide Number Placeholder 8"/>
          <p:cNvSpPr>
            <a:spLocks noGrp="1"/>
          </p:cNvSpPr>
          <p:nvPr>
            <p:ph type="sldNum" sz="quarter" idx="11"/>
          </p:nvPr>
        </p:nvSpPr>
        <p:spPr>
          <a:xfrm>
            <a:off x="8639175" y="6508750"/>
            <a:ext cx="463550" cy="274638"/>
          </a:xfrm>
        </p:spPr>
        <p:txBody>
          <a:bodyPr vert="horz" rtlCol="0"/>
          <a:lstStyle>
            <a:lvl1pPr>
              <a:defRPr smtClean="0">
                <a:solidFill>
                  <a:schemeClr val="tx2">
                    <a:shade val="90000"/>
                  </a:schemeClr>
                </a:solidFill>
              </a:defRPr>
            </a:lvl1pPr>
            <a:extLst/>
          </a:lstStyle>
          <a:p>
            <a:pPr>
              <a:defRPr/>
            </a:pPr>
            <a:fld id="{DBF9C8CC-8045-4BAA-B597-1753AE0084FF}" type="slidenum">
              <a:rPr lang="en-US"/>
              <a:pPr>
                <a:defRPr/>
              </a:pPr>
              <a:t>‹#›</a:t>
            </a:fld>
            <a:endParaRPr lang="en-US"/>
          </a:p>
        </p:txBody>
      </p:sp>
      <p:sp>
        <p:nvSpPr>
          <p:cNvPr id="7" name="Footer Placeholder 9"/>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DEAAEE51-E924-4C39-AA29-69ED4B268D05}" type="datetimeFigureOut">
              <a:rPr lang="en-US"/>
              <a:pPr>
                <a:defRPr/>
              </a:pPr>
              <a:t>3/11/2010</a:t>
            </a:fld>
            <a:endParaRPr lang="en-US"/>
          </a:p>
        </p:txBody>
      </p:sp>
      <p:sp>
        <p:nvSpPr>
          <p:cNvPr id="6" name="Slide Number Placeholder 22"/>
          <p:cNvSpPr>
            <a:spLocks noGrp="1"/>
          </p:cNvSpPr>
          <p:nvPr>
            <p:ph type="sldNum" sz="quarter" idx="12"/>
          </p:nvPr>
        </p:nvSpPr>
        <p:spPr/>
        <p:txBody>
          <a:bodyPr/>
          <a:lstStyle>
            <a:lvl1pPr>
              <a:defRPr/>
            </a:lvl1pPr>
          </a:lstStyle>
          <a:p>
            <a:pPr>
              <a:defRPr/>
            </a:pPr>
            <a:fld id="{A1CDF70B-5EC6-4FB4-A9A7-037CECB8C527}"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a:p>
        </p:txBody>
      </p:sp>
      <p:sp>
        <p:nvSpPr>
          <p:cNvPr id="5" name="Date Placeholder 13"/>
          <p:cNvSpPr>
            <a:spLocks noGrp="1"/>
          </p:cNvSpPr>
          <p:nvPr>
            <p:ph type="dt" sz="half" idx="11"/>
          </p:nvPr>
        </p:nvSpPr>
        <p:spPr/>
        <p:txBody>
          <a:bodyPr/>
          <a:lstStyle>
            <a:lvl1pPr>
              <a:defRPr/>
            </a:lvl1pPr>
          </a:lstStyle>
          <a:p>
            <a:pPr>
              <a:defRPr/>
            </a:pPr>
            <a:fld id="{1E6AE80B-E740-4736-8CDC-E0DEE134783D}" type="datetimeFigureOut">
              <a:rPr lang="en-US"/>
              <a:pPr>
                <a:defRPr/>
              </a:pPr>
              <a:t>3/11/2010</a:t>
            </a:fld>
            <a:endParaRPr lang="en-US"/>
          </a:p>
        </p:txBody>
      </p:sp>
      <p:sp>
        <p:nvSpPr>
          <p:cNvPr id="6" name="Slide Number Placeholder 22"/>
          <p:cNvSpPr>
            <a:spLocks noGrp="1"/>
          </p:cNvSpPr>
          <p:nvPr>
            <p:ph type="sldNum" sz="quarter" idx="12"/>
          </p:nvPr>
        </p:nvSpPr>
        <p:spPr/>
        <p:txBody>
          <a:bodyPr/>
          <a:lstStyle>
            <a:lvl1pPr>
              <a:defRPr/>
            </a:lvl1pPr>
          </a:lstStyle>
          <a:p>
            <a:pPr>
              <a:defRPr/>
            </a:pPr>
            <a:fld id="{0C7907D4-3FB9-49E9-86CE-3ACA6577207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B840179-9274-4D51-8F4C-D9349622DDE9}" type="datetimeFigureOut">
              <a:rPr lang="en-US"/>
              <a:pPr>
                <a:defRPr/>
              </a:pPr>
              <a:t>3/11/2010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0287E81-B021-4948-99BE-BE6ECA92552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952C4D43-75C3-40F6-A796-96CD0247A3FA}" type="datetimeFigureOut">
              <a:rPr lang="en-US"/>
              <a:pPr>
                <a:defRPr/>
              </a:pPr>
              <a:t>3/11/2010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C55F0F87-0D07-4F96-8AF5-C1B745B10EE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6166747D-93EB-42D6-9979-5F78BDC3920C}" type="datetimeFigureOut">
              <a:rPr lang="en-US"/>
              <a:pPr>
                <a:defRPr/>
              </a:pPr>
              <a:t>3/11/2010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9E62BE41-A78D-4EFE-9D52-0AEED2E6096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577E38B-6C6B-449E-9DF0-24D1634D4CED}" type="datetimeFigureOut">
              <a:rPr lang="en-US"/>
              <a:pPr>
                <a:defRPr/>
              </a:pPr>
              <a:t>3/11/2010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917CD89-F3D2-4E7C-B6E6-254927F7436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C9DD5A5-2A55-40CC-83C9-7E0C1BDD64EC}" type="datetimeFigureOut">
              <a:rPr lang="en-US"/>
              <a:pPr>
                <a:defRPr/>
              </a:pPr>
              <a:t>3/11/2010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BAEEE35-8DB0-4DFD-8CCF-3C2FC597873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0678814-1794-4255-BEFD-28EA03568B1E}" type="datetimeFigureOut">
              <a:rPr lang="en-US"/>
              <a:pPr>
                <a:defRPr/>
              </a:pPr>
              <a:t>3/11/2010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C13287A-4A4E-4AC6-A2D1-4A92F74A5B3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F5C1C6EF-899A-429F-BEA7-F9EF9EAAC499}" type="datetimeFigureOut">
              <a:rPr lang="en-US"/>
              <a:pPr>
                <a:defRPr/>
              </a:pPr>
              <a:t>3/11/2010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1C198785-0E61-4A86-B785-5789AC573D8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13" r:id="rId1"/>
    <p:sldLayoutId id="2147483814" r:id="rId2"/>
    <p:sldLayoutId id="2147483815" r:id="rId3"/>
    <p:sldLayoutId id="2147483816" r:id="rId4"/>
    <p:sldLayoutId id="2147483817" r:id="rId5"/>
    <p:sldLayoutId id="2147483818" r:id="rId6"/>
    <p:sldLayoutId id="2147483819" r:id="rId7"/>
    <p:sldLayoutId id="2147483820" r:id="rId8"/>
    <p:sldLayoutId id="2147483821" r:id="rId9"/>
    <p:sldLayoutId id="2147483822" r:id="rId10"/>
    <p:sldLayoutId id="2147483823"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31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EF9DB2BE-84EA-4456-97B2-512E8856E621}" type="datetimeFigureOut">
              <a:rPr lang="en-US"/>
              <a:pPr>
                <a:defRPr/>
              </a:pPr>
              <a:t>3/11/2010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991ED9C7-D44F-4722-967F-7D758237FC8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24" r:id="rId1"/>
    <p:sldLayoutId id="2147483825" r:id="rId2"/>
    <p:sldLayoutId id="2147483826" r:id="rId3"/>
    <p:sldLayoutId id="2147483827" r:id="rId4"/>
    <p:sldLayoutId id="2147483828" r:id="rId5"/>
    <p:sldLayoutId id="2147483829" r:id="rId6"/>
    <p:sldLayoutId id="2147483830" r:id="rId7"/>
    <p:sldLayoutId id="2147483831" r:id="rId8"/>
    <p:sldLayoutId id="2147483832" r:id="rId9"/>
    <p:sldLayoutId id="2147483833" r:id="rId10"/>
    <p:sldLayoutId id="2147483834"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Footer Placeholder 2"/>
          <p:cNvSpPr>
            <a:spLocks noGrp="1"/>
          </p:cNvSpPr>
          <p:nvPr>
            <p:ph type="ftr" sz="quarter" idx="3"/>
          </p:nvPr>
        </p:nvSpPr>
        <p:spPr>
          <a:xfrm>
            <a:off x="1295400" y="6400800"/>
            <a:ext cx="4211638" cy="274638"/>
          </a:xfrm>
          <a:prstGeom prst="rect">
            <a:avLst/>
          </a:prstGeom>
        </p:spPr>
        <p:txBody>
          <a:bodyPr/>
          <a:lstStyle>
            <a:lvl1pPr algn="r" eaLnBrk="1" fontAlgn="auto" latinLnBrk="0" hangingPunct="1">
              <a:spcBef>
                <a:spcPts val="0"/>
              </a:spcBef>
              <a:spcAft>
                <a:spcPts val="0"/>
              </a:spcAft>
              <a:defRPr kumimoji="0" sz="1300">
                <a:solidFill>
                  <a:schemeClr val="bg2">
                    <a:tint val="60000"/>
                    <a:satMod val="155000"/>
                  </a:schemeClr>
                </a:solidFill>
                <a:latin typeface="+mn-lt"/>
              </a:defRPr>
            </a:lvl1pPr>
            <a:extLst/>
          </a:lstStyle>
          <a:p>
            <a:pPr>
              <a:defRPr/>
            </a:pPr>
            <a:endParaRPr lang="en-US"/>
          </a:p>
        </p:txBody>
      </p:sp>
      <p:sp>
        <p:nvSpPr>
          <p:cNvPr id="14" name="Date Placeholder 13"/>
          <p:cNvSpPr>
            <a:spLocks noGrp="1"/>
          </p:cNvSpPr>
          <p:nvPr>
            <p:ph type="dt" sz="half" idx="2"/>
          </p:nvPr>
        </p:nvSpPr>
        <p:spPr>
          <a:xfrm>
            <a:off x="5562600" y="6400800"/>
            <a:ext cx="3001963" cy="274638"/>
          </a:xfrm>
          <a:prstGeom prst="rect">
            <a:avLst/>
          </a:prstGeom>
        </p:spPr>
        <p:txBody>
          <a:bodyPr/>
          <a:lstStyle>
            <a:lvl1pPr algn="l" eaLnBrk="1" fontAlgn="auto" latinLnBrk="0" hangingPunct="1">
              <a:spcBef>
                <a:spcPts val="0"/>
              </a:spcBef>
              <a:spcAft>
                <a:spcPts val="0"/>
              </a:spcAft>
              <a:defRPr kumimoji="0" sz="1300" smtClean="0">
                <a:solidFill>
                  <a:schemeClr val="bg2">
                    <a:tint val="60000"/>
                    <a:satMod val="155000"/>
                  </a:schemeClr>
                </a:solidFill>
                <a:latin typeface="+mn-lt"/>
              </a:defRPr>
            </a:lvl1pPr>
            <a:extLst/>
          </a:lstStyle>
          <a:p>
            <a:pPr>
              <a:defRPr/>
            </a:pPr>
            <a:fld id="{EEC653AD-4189-4C31-B830-C52EFE47ABF2}" type="datetimeFigureOut">
              <a:rPr lang="en-US"/>
              <a:pPr>
                <a:defRPr/>
              </a:pPr>
              <a:t>3/11/2010</a:t>
            </a:fld>
            <a:endParaRPr lang="en-US"/>
          </a:p>
        </p:txBody>
      </p:sp>
      <p:sp>
        <p:nvSpPr>
          <p:cNvPr id="23" name="Slide Number Placeholder 22"/>
          <p:cNvSpPr>
            <a:spLocks noGrp="1"/>
          </p:cNvSpPr>
          <p:nvPr>
            <p:ph type="sldNum" sz="quarter" idx="4"/>
          </p:nvPr>
        </p:nvSpPr>
        <p:spPr>
          <a:xfrm>
            <a:off x="8639175" y="6515100"/>
            <a:ext cx="463550" cy="273050"/>
          </a:xfrm>
          <a:prstGeom prst="rect">
            <a:avLst/>
          </a:prstGeom>
        </p:spPr>
        <p:txBody>
          <a:bodyPr anchor="ctr"/>
          <a:lstStyle>
            <a:lvl1pPr algn="r" eaLnBrk="1" fontAlgn="auto" latinLnBrk="0" hangingPunct="1">
              <a:spcBef>
                <a:spcPts val="0"/>
              </a:spcBef>
              <a:spcAft>
                <a:spcPts val="0"/>
              </a:spcAft>
              <a:defRPr kumimoji="0" sz="1600" smtClean="0">
                <a:solidFill>
                  <a:schemeClr val="tx2">
                    <a:shade val="90000"/>
                  </a:schemeClr>
                </a:solidFill>
                <a:effectLst/>
                <a:latin typeface="+mn-lt"/>
              </a:defRPr>
            </a:lvl1pPr>
            <a:extLst/>
          </a:lstStyle>
          <a:p>
            <a:pPr>
              <a:defRPr/>
            </a:pPr>
            <a:fld id="{C1D8F054-A2D9-4285-9E92-463ED601F2C2}" type="slidenum">
              <a:rPr lang="en-US"/>
              <a:pPr>
                <a:defRPr/>
              </a:pPr>
              <a:t>‹#›</a:t>
            </a:fld>
            <a:endParaRPr lang="en-US"/>
          </a:p>
        </p:txBody>
      </p:sp>
      <p:sp>
        <p:nvSpPr>
          <p:cNvPr id="22" name="Title Placeholder 21"/>
          <p:cNvSpPr>
            <a:spLocks noGrp="1"/>
          </p:cNvSpPr>
          <p:nvPr>
            <p:ph type="title"/>
          </p:nvPr>
        </p:nvSpPr>
        <p:spPr>
          <a:xfrm>
            <a:off x="457200" y="254000"/>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lang="en-US" smtClean="0"/>
              <a:t>Click to edit Master title style</a:t>
            </a:r>
            <a:endParaRPr lang="en-US"/>
          </a:p>
        </p:txBody>
      </p:sp>
      <p:sp>
        <p:nvSpPr>
          <p:cNvPr id="25609" name="Text Placeholder 12"/>
          <p:cNvSpPr>
            <a:spLocks noGrp="1"/>
          </p:cNvSpPr>
          <p:nvPr>
            <p:ph type="body" idx="1"/>
          </p:nvPr>
        </p:nvSpPr>
        <p:spPr bwMode="auto">
          <a:xfrm>
            <a:off x="457200" y="16462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3838" r:id="rId1"/>
    <p:sldLayoutId id="2147483839" r:id="rId2"/>
    <p:sldLayoutId id="2147483840" r:id="rId3"/>
    <p:sldLayoutId id="2147483841" r:id="rId4"/>
    <p:sldLayoutId id="2147483842" r:id="rId5"/>
    <p:sldLayoutId id="2147483843" r:id="rId6"/>
    <p:sldLayoutId id="2147483835" r:id="rId7"/>
    <p:sldLayoutId id="2147483844" r:id="rId8"/>
    <p:sldLayoutId id="2147483845" r:id="rId9"/>
    <p:sldLayoutId id="2147483836" r:id="rId10"/>
    <p:sldLayoutId id="2147483837" r:id="rId11"/>
  </p:sldLayoutIdLst>
  <p:txStyles>
    <p:titleStyle>
      <a:lvl1pPr marL="53975" indent="-53975" algn="r" rtl="0" fontAlgn="base">
        <a:spcBef>
          <a:spcPct val="0"/>
        </a:spcBef>
        <a:spcAft>
          <a:spcPct val="0"/>
        </a:spcAft>
        <a:defRPr sz="4600" kern="1200">
          <a:solidFill>
            <a:srgbClr val="E7EACB"/>
          </a:solidFill>
          <a:effectLst>
            <a:outerShdw blurRad="38100" dist="25500" dir="5400000" algn="tl" rotWithShape="0">
              <a:srgbClr val="000000">
                <a:satMod val="180000"/>
                <a:alpha val="75000"/>
              </a:srgbClr>
            </a:outerShdw>
          </a:effectLst>
          <a:latin typeface="+mj-lt"/>
          <a:ea typeface="+mj-ea"/>
          <a:cs typeface="+mj-cs"/>
        </a:defRPr>
      </a:lvl1pPr>
      <a:lvl2pPr marL="53975" indent="-53975" algn="r" rtl="0" fontAlgn="base">
        <a:spcBef>
          <a:spcPct val="0"/>
        </a:spcBef>
        <a:spcAft>
          <a:spcPct val="0"/>
        </a:spcAft>
        <a:defRPr sz="4600">
          <a:solidFill>
            <a:srgbClr val="E7EACB"/>
          </a:solidFill>
          <a:latin typeface="Rockwell" pitchFamily="18" charset="0"/>
        </a:defRPr>
      </a:lvl2pPr>
      <a:lvl3pPr marL="53975" indent="-53975" algn="r" rtl="0" fontAlgn="base">
        <a:spcBef>
          <a:spcPct val="0"/>
        </a:spcBef>
        <a:spcAft>
          <a:spcPct val="0"/>
        </a:spcAft>
        <a:defRPr sz="4600">
          <a:solidFill>
            <a:srgbClr val="E7EACB"/>
          </a:solidFill>
          <a:latin typeface="Rockwell" pitchFamily="18" charset="0"/>
        </a:defRPr>
      </a:lvl3pPr>
      <a:lvl4pPr marL="53975" indent="-53975" algn="r" rtl="0" fontAlgn="base">
        <a:spcBef>
          <a:spcPct val="0"/>
        </a:spcBef>
        <a:spcAft>
          <a:spcPct val="0"/>
        </a:spcAft>
        <a:defRPr sz="4600">
          <a:solidFill>
            <a:srgbClr val="E7EACB"/>
          </a:solidFill>
          <a:latin typeface="Rockwell" pitchFamily="18" charset="0"/>
        </a:defRPr>
      </a:lvl4pPr>
      <a:lvl5pPr marL="53975" indent="-53975" algn="r" rtl="0" fontAlgn="base">
        <a:spcBef>
          <a:spcPct val="0"/>
        </a:spcBef>
        <a:spcAft>
          <a:spcPct val="0"/>
        </a:spcAft>
        <a:defRPr sz="4600">
          <a:solidFill>
            <a:srgbClr val="E7EACB"/>
          </a:solidFill>
          <a:latin typeface="Rockwell" pitchFamily="18" charset="0"/>
        </a:defRPr>
      </a:lvl5pPr>
      <a:lvl6pPr marL="511175" indent="-53975" algn="r" rtl="0" fontAlgn="base">
        <a:spcBef>
          <a:spcPct val="0"/>
        </a:spcBef>
        <a:spcAft>
          <a:spcPct val="0"/>
        </a:spcAft>
        <a:defRPr sz="4600">
          <a:solidFill>
            <a:srgbClr val="E7EACB"/>
          </a:solidFill>
          <a:latin typeface="Rockwell" pitchFamily="18" charset="0"/>
        </a:defRPr>
      </a:lvl6pPr>
      <a:lvl7pPr marL="968375" indent="-53975" algn="r" rtl="0" fontAlgn="base">
        <a:spcBef>
          <a:spcPct val="0"/>
        </a:spcBef>
        <a:spcAft>
          <a:spcPct val="0"/>
        </a:spcAft>
        <a:defRPr sz="4600">
          <a:solidFill>
            <a:srgbClr val="E7EACB"/>
          </a:solidFill>
          <a:latin typeface="Rockwell" pitchFamily="18" charset="0"/>
        </a:defRPr>
      </a:lvl7pPr>
      <a:lvl8pPr marL="1425575" indent="-53975" algn="r" rtl="0" fontAlgn="base">
        <a:spcBef>
          <a:spcPct val="0"/>
        </a:spcBef>
        <a:spcAft>
          <a:spcPct val="0"/>
        </a:spcAft>
        <a:defRPr sz="4600">
          <a:solidFill>
            <a:srgbClr val="E7EACB"/>
          </a:solidFill>
          <a:latin typeface="Rockwell" pitchFamily="18" charset="0"/>
        </a:defRPr>
      </a:lvl8pPr>
      <a:lvl9pPr marL="1882775" indent="-53975" algn="r" rtl="0" fontAlgn="base">
        <a:spcBef>
          <a:spcPct val="0"/>
        </a:spcBef>
        <a:spcAft>
          <a:spcPct val="0"/>
        </a:spcAft>
        <a:defRPr sz="4600">
          <a:solidFill>
            <a:srgbClr val="E7EACB"/>
          </a:solidFill>
          <a:latin typeface="Rockwell" pitchFamily="18" charset="0"/>
        </a:defRPr>
      </a:lvl9pPr>
      <a:extLst/>
    </p:titleStyle>
    <p:bodyStyle>
      <a:lvl1pPr marL="292100" indent="-292100" algn="l" rtl="0" fontAlgn="base">
        <a:spcBef>
          <a:spcPct val="0"/>
        </a:spcBef>
        <a:spcAft>
          <a:spcPct val="0"/>
        </a:spcAft>
        <a:buClr>
          <a:schemeClr val="accent1"/>
        </a:buClr>
        <a:buSzPct val="70000"/>
        <a:buFont typeface="Wingdings 2" pitchFamily="18" charset="2"/>
        <a:buChar char=""/>
        <a:defRPr sz="3200" kern="1200">
          <a:solidFill>
            <a:schemeClr val="tx1"/>
          </a:solidFill>
          <a:latin typeface="+mn-lt"/>
          <a:ea typeface="+mn-ea"/>
          <a:cs typeface="+mn-cs"/>
        </a:defRPr>
      </a:lvl1pPr>
      <a:lvl2pPr marL="639763" indent="-228600" algn="l" rtl="0" fontAlgn="base">
        <a:spcBef>
          <a:spcPts val="400"/>
        </a:spcBef>
        <a:spcAft>
          <a:spcPct val="0"/>
        </a:spcAft>
        <a:buClr>
          <a:schemeClr val="accent2"/>
        </a:buClr>
        <a:buSzPct val="90000"/>
        <a:buChar char="•"/>
        <a:defRPr sz="2600" kern="1200">
          <a:solidFill>
            <a:schemeClr val="tx1"/>
          </a:solidFill>
          <a:latin typeface="+mn-lt"/>
          <a:ea typeface="+mn-ea"/>
          <a:cs typeface="+mn-cs"/>
        </a:defRPr>
      </a:lvl2pPr>
      <a:lvl3pPr marL="822325" indent="-190500" algn="l" rtl="0" fontAlgn="base">
        <a:spcBef>
          <a:spcPts val="400"/>
        </a:spcBef>
        <a:spcAft>
          <a:spcPct val="0"/>
        </a:spcAft>
        <a:buClr>
          <a:srgbClr val="A8CDD7"/>
        </a:buClr>
        <a:buSzPct val="100000"/>
        <a:buFont typeface="Wingdings 2" pitchFamily="18" charset="2"/>
        <a:buChar char=""/>
        <a:defRPr sz="2300" kern="1200">
          <a:solidFill>
            <a:schemeClr val="tx1"/>
          </a:solidFill>
          <a:latin typeface="+mn-lt"/>
          <a:ea typeface="+mn-ea"/>
          <a:cs typeface="+mn-cs"/>
        </a:defRPr>
      </a:lvl3pPr>
      <a:lvl4pPr marL="1004888" indent="-182563" algn="l" rtl="0" fontAlgn="base">
        <a:spcBef>
          <a:spcPts val="400"/>
        </a:spcBef>
        <a:spcAft>
          <a:spcPct val="0"/>
        </a:spcAft>
        <a:buClr>
          <a:srgbClr val="A8CDD7"/>
        </a:buClr>
        <a:buSzPct val="100000"/>
        <a:buFont typeface="Wingdings 2" pitchFamily="18" charset="2"/>
        <a:buChar char=""/>
        <a:defRPr sz="2000" kern="1200">
          <a:solidFill>
            <a:schemeClr val="tx1"/>
          </a:solidFill>
          <a:latin typeface="+mn-lt"/>
          <a:ea typeface="+mn-ea"/>
          <a:cs typeface="+mn-cs"/>
        </a:defRPr>
      </a:lvl4pPr>
      <a:lvl5pPr marL="1187450" indent="-182563" algn="l" rtl="0" fontAlgn="base">
        <a:spcBef>
          <a:spcPts val="400"/>
        </a:spcBef>
        <a:spcAft>
          <a:spcPct val="0"/>
        </a:spcAft>
        <a:buClr>
          <a:srgbClr val="A8CDD7"/>
        </a:buClr>
        <a:buSzPct val="100000"/>
        <a:buFont typeface="Wingdings 2" pitchFamily="18" charset="2"/>
        <a:buChar char=""/>
        <a:defRPr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3" Type="http://schemas.openxmlformats.org/officeDocument/2006/relationships/hyperlink" Target="mailto:Robert.Sarao@umb.edu" TargetMode="External"/><Relationship Id="rId2" Type="http://schemas.openxmlformats.org/officeDocument/2006/relationships/hyperlink" Target="mailto:Anne.Agee@umb.edu" TargetMode="Externa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indent="0" fontAlgn="auto">
              <a:spcAft>
                <a:spcPts val="0"/>
              </a:spcAft>
              <a:defRPr/>
            </a:pPr>
            <a:r>
              <a:rPr lang="en-US" dirty="0" smtClean="0">
                <a:solidFill>
                  <a:schemeClr val="tx2">
                    <a:tint val="100000"/>
                    <a:shade val="90000"/>
                    <a:satMod val="250000"/>
                    <a:alpha val="100000"/>
                  </a:schemeClr>
                </a:solidFill>
              </a:rPr>
              <a:t>Sharing the Wealth: </a:t>
            </a:r>
            <a:br>
              <a:rPr lang="en-US" dirty="0" smtClean="0">
                <a:solidFill>
                  <a:schemeClr val="tx2">
                    <a:tint val="100000"/>
                    <a:shade val="90000"/>
                    <a:satMod val="250000"/>
                    <a:alpha val="100000"/>
                  </a:schemeClr>
                </a:solidFill>
              </a:rPr>
            </a:br>
            <a:r>
              <a:rPr lang="en-US" dirty="0" smtClean="0">
                <a:solidFill>
                  <a:schemeClr val="tx2">
                    <a:tint val="100000"/>
                    <a:shade val="90000"/>
                    <a:satMod val="250000"/>
                    <a:alpha val="100000"/>
                  </a:schemeClr>
                </a:solidFill>
              </a:rPr>
              <a:t>Creating a University-wide Security Council</a:t>
            </a:r>
            <a:endParaRPr lang="en-US" dirty="0">
              <a:solidFill>
                <a:schemeClr val="tx2">
                  <a:tint val="100000"/>
                  <a:shade val="90000"/>
                  <a:satMod val="250000"/>
                  <a:alpha val="100000"/>
                </a:schemeClr>
              </a:solidFill>
            </a:endParaRPr>
          </a:p>
        </p:txBody>
      </p:sp>
      <p:sp>
        <p:nvSpPr>
          <p:cNvPr id="3" name="Subtitle 2"/>
          <p:cNvSpPr>
            <a:spLocks noGrp="1"/>
          </p:cNvSpPr>
          <p:nvPr>
            <p:ph type="subTitle" idx="1"/>
          </p:nvPr>
        </p:nvSpPr>
        <p:spPr>
          <a:xfrm>
            <a:off x="2133600" y="2819400"/>
            <a:ext cx="6559550" cy="1752600"/>
          </a:xfrm>
        </p:spPr>
        <p:txBody>
          <a:bodyPr>
            <a:normAutofit fontScale="92500"/>
          </a:bodyPr>
          <a:lstStyle/>
          <a:p>
            <a:pPr fontAlgn="auto">
              <a:spcAft>
                <a:spcPts val="0"/>
              </a:spcAft>
              <a:buFont typeface="Wingdings 2"/>
              <a:buNone/>
              <a:defRPr/>
            </a:pPr>
            <a:r>
              <a:rPr lang="en-US" dirty="0" smtClean="0"/>
              <a:t>Anne Agee (CIO)</a:t>
            </a:r>
          </a:p>
          <a:p>
            <a:pPr fontAlgn="auto">
              <a:spcAft>
                <a:spcPts val="0"/>
              </a:spcAft>
              <a:buFont typeface="Wingdings 2"/>
              <a:buNone/>
              <a:defRPr/>
            </a:pPr>
            <a:r>
              <a:rPr lang="en-US" dirty="0" smtClean="0"/>
              <a:t>Robert Sarao (Security Officer)</a:t>
            </a:r>
          </a:p>
          <a:p>
            <a:pPr fontAlgn="auto">
              <a:spcAft>
                <a:spcPts val="0"/>
              </a:spcAft>
              <a:buFont typeface="Wingdings 2"/>
              <a:buNone/>
              <a:defRPr/>
            </a:pPr>
            <a:r>
              <a:rPr lang="en-US" dirty="0" smtClean="0"/>
              <a:t>University of Massachusetts Boston</a:t>
            </a:r>
            <a:endParaRPr lang="en-US" dirty="0"/>
          </a:p>
        </p:txBody>
      </p:sp>
      <p:pic>
        <p:nvPicPr>
          <p:cNvPr id="38915" name="Picture 3" descr="UMASSBOSTON_ID_black.jpg"/>
          <p:cNvPicPr>
            <a:picLocks noChangeAspect="1"/>
          </p:cNvPicPr>
          <p:nvPr/>
        </p:nvPicPr>
        <p:blipFill>
          <a:blip r:embed="rId2" cstate="print"/>
          <a:srcRect/>
          <a:stretch>
            <a:fillRect/>
          </a:stretch>
        </p:blipFill>
        <p:spPr bwMode="auto">
          <a:xfrm>
            <a:off x="838200" y="4800600"/>
            <a:ext cx="898525" cy="1193800"/>
          </a:xfrm>
          <a:prstGeom prst="rect">
            <a:avLst/>
          </a:prstGeom>
          <a:noFill/>
          <a:ln w="9525">
            <a:noFill/>
            <a:miter lim="800000"/>
            <a:headEnd/>
            <a:tailEnd/>
          </a:ln>
        </p:spPr>
      </p:pic>
      <p:sp>
        <p:nvSpPr>
          <p:cNvPr id="5" name="TextBox 4"/>
          <p:cNvSpPr txBox="1"/>
          <p:nvPr/>
        </p:nvSpPr>
        <p:spPr>
          <a:xfrm>
            <a:off x="2209800" y="5715000"/>
            <a:ext cx="6477000" cy="784830"/>
          </a:xfrm>
          <a:prstGeom prst="rect">
            <a:avLst/>
          </a:prstGeom>
          <a:noFill/>
        </p:spPr>
        <p:txBody>
          <a:bodyPr wrap="square" rtlCol="0">
            <a:spAutoFit/>
          </a:bodyPr>
          <a:lstStyle/>
          <a:p>
            <a:r>
              <a:rPr lang="en-US" sz="900" dirty="0" smtClean="0"/>
              <a:t>Copyright </a:t>
            </a:r>
            <a:r>
              <a:rPr lang="en-US" sz="900" dirty="0" smtClean="0"/>
              <a:t>Anne Agee and Robert Sarao 2010. </a:t>
            </a:r>
            <a:r>
              <a:rPr lang="en-US" sz="900" dirty="0" smtClean="0"/>
              <a:t>This work is the intellectual property of the </a:t>
            </a:r>
            <a:r>
              <a:rPr lang="en-US" sz="900" dirty="0" smtClean="0"/>
              <a:t>authors. </a:t>
            </a:r>
          </a:p>
          <a:p>
            <a:r>
              <a:rPr lang="en-US" sz="900" dirty="0" smtClean="0"/>
              <a:t>Permission </a:t>
            </a:r>
            <a:r>
              <a:rPr lang="en-US" sz="900" dirty="0" smtClean="0"/>
              <a:t>is granted for this material to be shared for non-commercial, educational purposes</a:t>
            </a:r>
            <a:r>
              <a:rPr lang="en-US" sz="900" dirty="0" smtClean="0"/>
              <a:t>,</a:t>
            </a:r>
          </a:p>
          <a:p>
            <a:r>
              <a:rPr lang="en-US" sz="900" dirty="0" smtClean="0"/>
              <a:t> </a:t>
            </a:r>
            <a:r>
              <a:rPr lang="en-US" sz="900" dirty="0" smtClean="0"/>
              <a:t>provided that this copyright statement appears on the reproduced materials </a:t>
            </a:r>
            <a:endParaRPr lang="en-US" sz="900" dirty="0" smtClean="0"/>
          </a:p>
          <a:p>
            <a:r>
              <a:rPr lang="en-US" sz="900" dirty="0" smtClean="0"/>
              <a:t>and </a:t>
            </a:r>
            <a:r>
              <a:rPr lang="en-US" sz="900" dirty="0" smtClean="0"/>
              <a:t>notice is given that the copying is by permission of the author. </a:t>
            </a:r>
            <a:endParaRPr lang="en-US" sz="900" dirty="0" smtClean="0"/>
          </a:p>
          <a:p>
            <a:r>
              <a:rPr lang="en-US" sz="900" dirty="0" smtClean="0"/>
              <a:t>To </a:t>
            </a:r>
            <a:r>
              <a:rPr lang="en-US" sz="900" dirty="0" smtClean="0"/>
              <a:t>disseminate otherwise or to republish requires written permission from the author.</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normAutofit fontScale="90000"/>
          </a:bodyPr>
          <a:lstStyle/>
          <a:p>
            <a:pPr marL="54864" indent="0" fontAlgn="auto">
              <a:spcAft>
                <a:spcPts val="0"/>
              </a:spcAft>
              <a:defRPr/>
            </a:pPr>
            <a:r>
              <a:rPr lang="en-US" dirty="0" smtClean="0">
                <a:solidFill>
                  <a:schemeClr val="tx2">
                    <a:tint val="100000"/>
                    <a:shade val="90000"/>
                    <a:satMod val="250000"/>
                    <a:alpha val="100000"/>
                  </a:schemeClr>
                </a:solidFill>
              </a:rPr>
              <a:t>Improved Security Awareness</a:t>
            </a:r>
            <a:endParaRPr lang="en-US" dirty="0">
              <a:solidFill>
                <a:schemeClr val="tx2">
                  <a:tint val="100000"/>
                  <a:shade val="90000"/>
                  <a:satMod val="250000"/>
                  <a:alpha val="100000"/>
                </a:schemeClr>
              </a:solidFill>
            </a:endParaRPr>
          </a:p>
        </p:txBody>
      </p:sp>
      <p:sp>
        <p:nvSpPr>
          <p:cNvPr id="47106" name="Content Placeholder 2"/>
          <p:cNvSpPr>
            <a:spLocks noGrp="1"/>
          </p:cNvSpPr>
          <p:nvPr>
            <p:ph idx="1"/>
          </p:nvPr>
        </p:nvSpPr>
        <p:spPr/>
        <p:txBody>
          <a:bodyPr/>
          <a:lstStyle/>
          <a:p>
            <a:r>
              <a:rPr lang="en-US" smtClean="0"/>
              <a:t>Review of University security training</a:t>
            </a:r>
          </a:p>
          <a:p>
            <a:r>
              <a:rPr lang="en-US" smtClean="0"/>
              <a:t>Additional security class added</a:t>
            </a:r>
          </a:p>
          <a:p>
            <a:r>
              <a:rPr lang="en-US" smtClean="0"/>
              <a:t>Security Awareness day-long training</a:t>
            </a:r>
          </a:p>
          <a:p>
            <a:r>
              <a:rPr lang="en-US" smtClean="0"/>
              <a:t>Presentation by University policy officer</a:t>
            </a:r>
          </a:p>
          <a:p>
            <a:r>
              <a:rPr lang="en-US" smtClean="0"/>
              <a:t>Presentation by University internal auditor</a:t>
            </a:r>
          </a:p>
          <a:p>
            <a:r>
              <a:rPr lang="en-US" smtClean="0"/>
              <a:t>Shared training opportunities</a:t>
            </a:r>
          </a:p>
        </p:txBody>
      </p:sp>
      <p:pic>
        <p:nvPicPr>
          <p:cNvPr id="47107" name="Picture 2" descr="C:\Documents and Settings\Anne.Agee\Local Settings\Temporary Internet Files\Content.IE5\QE83XLC8\MCBD06630_0000[1].wmf"/>
          <p:cNvPicPr>
            <a:picLocks noChangeAspect="1" noChangeArrowheads="1"/>
          </p:cNvPicPr>
          <p:nvPr/>
        </p:nvPicPr>
        <p:blipFill>
          <a:blip r:embed="rId2" cstate="print"/>
          <a:srcRect/>
          <a:stretch>
            <a:fillRect/>
          </a:stretch>
        </p:blipFill>
        <p:spPr bwMode="auto">
          <a:xfrm>
            <a:off x="6402388" y="4724400"/>
            <a:ext cx="2324100" cy="1852613"/>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219200"/>
          </a:xfrm>
        </p:spPr>
        <p:txBody>
          <a:bodyPr>
            <a:normAutofit fontScale="90000"/>
          </a:bodyPr>
          <a:lstStyle/>
          <a:p>
            <a:pPr marL="54864" indent="0" fontAlgn="auto">
              <a:spcAft>
                <a:spcPts val="0"/>
              </a:spcAft>
              <a:defRPr/>
            </a:pPr>
            <a:r>
              <a:rPr lang="en-US" dirty="0" smtClean="0">
                <a:solidFill>
                  <a:schemeClr val="tx2">
                    <a:tint val="100000"/>
                    <a:shade val="90000"/>
                    <a:satMod val="250000"/>
                    <a:alpha val="100000"/>
                  </a:schemeClr>
                </a:solidFill>
              </a:rPr>
              <a:t>Development of </a:t>
            </a:r>
            <a:br>
              <a:rPr lang="en-US" dirty="0" smtClean="0">
                <a:solidFill>
                  <a:schemeClr val="tx2">
                    <a:tint val="100000"/>
                    <a:shade val="90000"/>
                    <a:satMod val="250000"/>
                    <a:alpha val="100000"/>
                  </a:schemeClr>
                </a:solidFill>
              </a:rPr>
            </a:br>
            <a:r>
              <a:rPr lang="en-US" dirty="0" smtClean="0">
                <a:solidFill>
                  <a:schemeClr val="tx2">
                    <a:tint val="100000"/>
                    <a:shade val="90000"/>
                    <a:satMod val="250000"/>
                    <a:alpha val="100000"/>
                  </a:schemeClr>
                </a:solidFill>
              </a:rPr>
              <a:t>Shared Guidelines</a:t>
            </a:r>
            <a:endParaRPr lang="en-US" dirty="0">
              <a:solidFill>
                <a:schemeClr val="tx2">
                  <a:tint val="100000"/>
                  <a:shade val="90000"/>
                  <a:satMod val="250000"/>
                  <a:alpha val="100000"/>
                </a:schemeClr>
              </a:solidFill>
            </a:endParaRPr>
          </a:p>
        </p:txBody>
      </p:sp>
      <p:sp>
        <p:nvSpPr>
          <p:cNvPr id="48130" name="Content Placeholder 2"/>
          <p:cNvSpPr>
            <a:spLocks noGrp="1"/>
          </p:cNvSpPr>
          <p:nvPr>
            <p:ph idx="1"/>
          </p:nvPr>
        </p:nvSpPr>
        <p:spPr>
          <a:xfrm>
            <a:off x="457200" y="1905000"/>
            <a:ext cx="8229600" cy="4221163"/>
          </a:xfrm>
        </p:spPr>
        <p:txBody>
          <a:bodyPr/>
          <a:lstStyle/>
          <a:p>
            <a:r>
              <a:rPr lang="en-US" smtClean="0"/>
              <a:t>Server security</a:t>
            </a:r>
          </a:p>
          <a:p>
            <a:r>
              <a:rPr lang="en-US" smtClean="0"/>
              <a:t>Desktop security</a:t>
            </a:r>
          </a:p>
          <a:p>
            <a:r>
              <a:rPr lang="en-US" smtClean="0"/>
              <a:t>Laptop security</a:t>
            </a:r>
          </a:p>
          <a:p>
            <a:r>
              <a:rPr lang="en-US" smtClean="0"/>
              <a:t>Paper security</a:t>
            </a:r>
          </a:p>
        </p:txBody>
      </p:sp>
      <p:pic>
        <p:nvPicPr>
          <p:cNvPr id="48131" name="Picture 2" descr="C:\Documents and Settings\Anne.Agee\Local Settings\Temporary Internet Files\Content.IE5\13MYFAHN\MCBS01580_0000[1].wmf"/>
          <p:cNvPicPr>
            <a:picLocks noChangeAspect="1" noChangeArrowheads="1"/>
          </p:cNvPicPr>
          <p:nvPr/>
        </p:nvPicPr>
        <p:blipFill>
          <a:blip r:embed="rId2" cstate="print"/>
          <a:srcRect/>
          <a:stretch>
            <a:fillRect/>
          </a:stretch>
        </p:blipFill>
        <p:spPr bwMode="auto">
          <a:xfrm>
            <a:off x="4648200" y="2690813"/>
            <a:ext cx="3033713" cy="2801937"/>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normAutofit fontScale="90000"/>
          </a:bodyPr>
          <a:lstStyle/>
          <a:p>
            <a:pPr marL="54864" indent="0" fontAlgn="auto">
              <a:spcAft>
                <a:spcPts val="0"/>
              </a:spcAft>
              <a:defRPr/>
            </a:pPr>
            <a:r>
              <a:rPr lang="en-US" dirty="0" smtClean="0">
                <a:solidFill>
                  <a:schemeClr val="tx2">
                    <a:tint val="100000"/>
                    <a:shade val="90000"/>
                    <a:satMod val="250000"/>
                    <a:alpha val="100000"/>
                  </a:schemeClr>
                </a:solidFill>
              </a:rPr>
              <a:t>Better Understanding</a:t>
            </a:r>
            <a:br>
              <a:rPr lang="en-US" dirty="0" smtClean="0">
                <a:solidFill>
                  <a:schemeClr val="tx2">
                    <a:tint val="100000"/>
                    <a:shade val="90000"/>
                    <a:satMod val="250000"/>
                    <a:alpha val="100000"/>
                  </a:schemeClr>
                </a:solidFill>
              </a:rPr>
            </a:br>
            <a:r>
              <a:rPr lang="en-US" dirty="0" smtClean="0">
                <a:solidFill>
                  <a:schemeClr val="tx2">
                    <a:tint val="100000"/>
                    <a:shade val="90000"/>
                    <a:satMod val="250000"/>
                    <a:alpha val="100000"/>
                  </a:schemeClr>
                </a:solidFill>
              </a:rPr>
              <a:t> of Issues and Tools</a:t>
            </a:r>
            <a:endParaRPr lang="en-US" dirty="0">
              <a:solidFill>
                <a:schemeClr val="tx2">
                  <a:tint val="100000"/>
                  <a:shade val="90000"/>
                  <a:satMod val="250000"/>
                  <a:alpha val="100000"/>
                </a:schemeClr>
              </a:solidFill>
            </a:endParaRPr>
          </a:p>
        </p:txBody>
      </p:sp>
      <p:sp>
        <p:nvSpPr>
          <p:cNvPr id="49154" name="Content Placeholder 2"/>
          <p:cNvSpPr>
            <a:spLocks noGrp="1"/>
          </p:cNvSpPr>
          <p:nvPr>
            <p:ph idx="1"/>
          </p:nvPr>
        </p:nvSpPr>
        <p:spPr/>
        <p:txBody>
          <a:bodyPr/>
          <a:lstStyle/>
          <a:p>
            <a:r>
              <a:rPr lang="en-US" dirty="0" smtClean="0"/>
              <a:t>What is Personally Identifiable Information (PII)?</a:t>
            </a:r>
          </a:p>
          <a:p>
            <a:r>
              <a:rPr lang="en-US" dirty="0" smtClean="0"/>
              <a:t>Where is PII?</a:t>
            </a:r>
          </a:p>
          <a:p>
            <a:r>
              <a:rPr lang="en-US" dirty="0" smtClean="0"/>
              <a:t>What tools can we use for encryption?</a:t>
            </a:r>
          </a:p>
          <a:p>
            <a:r>
              <a:rPr lang="en-US" dirty="0" smtClean="0"/>
              <a:t>House calls from Dr. Bob </a:t>
            </a:r>
          </a:p>
          <a:p>
            <a:endParaRPr lang="en-US" dirty="0" smtClean="0"/>
          </a:p>
          <a:p>
            <a:endParaRPr lang="en-US" dirty="0" smtClean="0"/>
          </a:p>
        </p:txBody>
      </p:sp>
      <p:pic>
        <p:nvPicPr>
          <p:cNvPr id="49155" name="Picture 2" descr="C:\Documents and Settings\Anne.Agee\Local Settings\Temporary Internet Files\Content.IE5\ZR2OBV3I\MCj02934540000[1].wmf"/>
          <p:cNvPicPr>
            <a:picLocks noChangeAspect="1" noChangeArrowheads="1"/>
          </p:cNvPicPr>
          <p:nvPr/>
        </p:nvPicPr>
        <p:blipFill>
          <a:blip r:embed="rId2" cstate="print"/>
          <a:srcRect/>
          <a:stretch>
            <a:fillRect/>
          </a:stretch>
        </p:blipFill>
        <p:spPr bwMode="auto">
          <a:xfrm>
            <a:off x="4724400" y="4419600"/>
            <a:ext cx="3201988" cy="1836738"/>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idx="4294967295"/>
          </p:nvPr>
        </p:nvSpPr>
        <p:spPr bwMode="auto">
          <a:noFill/>
        </p:spPr>
        <p:txBody>
          <a:bodyPr vert="horz" wrap="square" lIns="91440" tIns="45720" bIns="45720" numCol="1" anchorCtr="0" compatLnSpc="1">
            <a:prstTxWarp prst="textNoShape">
              <a:avLst/>
            </a:prstTxWarp>
          </a:bodyPr>
          <a:lstStyle/>
          <a:p>
            <a:r>
              <a:rPr lang="en-US" dirty="0" smtClean="0">
                <a:effectLst/>
              </a:rPr>
              <a:t>Overall Benefits</a:t>
            </a:r>
          </a:p>
        </p:txBody>
      </p:sp>
      <p:sp>
        <p:nvSpPr>
          <p:cNvPr id="58371" name="Rectangle 3"/>
          <p:cNvSpPr>
            <a:spLocks noGrp="1"/>
          </p:cNvSpPr>
          <p:nvPr>
            <p:ph type="body" idx="4294967295"/>
          </p:nvPr>
        </p:nvSpPr>
        <p:spPr/>
        <p:txBody>
          <a:bodyPr/>
          <a:lstStyle/>
          <a:p>
            <a:r>
              <a:rPr lang="en-US" dirty="0" smtClean="0"/>
              <a:t>Increased level of data security</a:t>
            </a:r>
          </a:p>
          <a:p>
            <a:r>
              <a:rPr lang="en-US" dirty="0" smtClean="0"/>
              <a:t>Security gaps identified</a:t>
            </a:r>
          </a:p>
          <a:p>
            <a:r>
              <a:rPr lang="en-US" dirty="0" smtClean="0"/>
              <a:t>Knowledge base improved</a:t>
            </a:r>
          </a:p>
          <a:p>
            <a:r>
              <a:rPr lang="en-US" dirty="0" smtClean="0"/>
              <a:t>Users know help is available</a:t>
            </a:r>
          </a:p>
          <a:p>
            <a:r>
              <a:rPr lang="en-US" dirty="0" smtClean="0"/>
              <a:t>Improved collaboration b/w IT and business units at the University</a:t>
            </a:r>
          </a:p>
          <a:p>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Questions/Discussion</a:t>
            </a:r>
            <a:endParaRPr lang="en-US" dirty="0"/>
          </a:p>
        </p:txBody>
      </p:sp>
      <p:sp>
        <p:nvSpPr>
          <p:cNvPr id="3" name="Content Placeholder 2"/>
          <p:cNvSpPr>
            <a:spLocks noGrp="1"/>
          </p:cNvSpPr>
          <p:nvPr>
            <p:ph idx="1"/>
          </p:nvPr>
        </p:nvSpPr>
        <p:spPr/>
        <p:txBody>
          <a:bodyPr/>
          <a:lstStyle/>
          <a:p>
            <a:r>
              <a:rPr lang="en-US" dirty="0" smtClean="0">
                <a:hlinkClick r:id="rId2"/>
              </a:rPr>
              <a:t>Anne.Agee@umb.edu</a:t>
            </a:r>
            <a:endParaRPr lang="en-US" dirty="0" smtClean="0"/>
          </a:p>
          <a:p>
            <a:r>
              <a:rPr lang="en-US" dirty="0" smtClean="0">
                <a:hlinkClick r:id="rId3"/>
              </a:rPr>
              <a:t>Robert.Sarao@umb.edu</a:t>
            </a:r>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UMass Boston</a:t>
            </a:r>
            <a:endParaRPr lang="en-US" dirty="0"/>
          </a:p>
        </p:txBody>
      </p:sp>
      <p:pic>
        <p:nvPicPr>
          <p:cNvPr id="6" name="Content Placeholder 5" descr="UMB3.jpg"/>
          <p:cNvPicPr>
            <a:picLocks noGrp="1" noChangeAspect="1"/>
          </p:cNvPicPr>
          <p:nvPr>
            <p:ph sz="half" idx="1"/>
          </p:nvPr>
        </p:nvPicPr>
        <p:blipFill>
          <a:blip r:embed="rId2" cstate="print"/>
          <a:stretch>
            <a:fillRect/>
          </a:stretch>
        </p:blipFill>
        <p:spPr>
          <a:xfrm>
            <a:off x="758570" y="1646238"/>
            <a:ext cx="3435860" cy="4525962"/>
          </a:xfrm>
        </p:spPr>
      </p:pic>
      <p:sp>
        <p:nvSpPr>
          <p:cNvPr id="5" name="Content Placeholder 4"/>
          <p:cNvSpPr>
            <a:spLocks noGrp="1"/>
          </p:cNvSpPr>
          <p:nvPr>
            <p:ph sz="half" idx="2"/>
          </p:nvPr>
        </p:nvSpPr>
        <p:spPr/>
        <p:txBody>
          <a:bodyPr/>
          <a:lstStyle/>
          <a:p>
            <a:pPr marL="274320" indent="-274320" fontAlgn="auto">
              <a:spcBef>
                <a:spcPts val="580"/>
              </a:spcBef>
              <a:spcAft>
                <a:spcPts val="0"/>
              </a:spcAft>
              <a:buFont typeface="Wingdings 2"/>
              <a:buChar char=""/>
              <a:defRPr/>
            </a:pPr>
            <a:r>
              <a:rPr lang="en-US" sz="2400" dirty="0" smtClean="0"/>
              <a:t>Research University with a teaching emphasis</a:t>
            </a:r>
          </a:p>
          <a:p>
            <a:pPr marL="274320" indent="-274320" fontAlgn="auto">
              <a:spcBef>
                <a:spcPts val="580"/>
              </a:spcBef>
              <a:spcAft>
                <a:spcPts val="0"/>
              </a:spcAft>
              <a:buFont typeface="Wingdings 2"/>
              <a:buChar char=""/>
              <a:defRPr/>
            </a:pPr>
            <a:r>
              <a:rPr lang="en-US" sz="2400" dirty="0" smtClean="0"/>
              <a:t>Urban public institution</a:t>
            </a:r>
          </a:p>
          <a:p>
            <a:pPr marL="274320" indent="-274320" fontAlgn="auto">
              <a:spcBef>
                <a:spcPts val="580"/>
              </a:spcBef>
              <a:spcAft>
                <a:spcPts val="0"/>
              </a:spcAft>
              <a:buFont typeface="Wingdings 2"/>
              <a:buChar char=""/>
              <a:defRPr/>
            </a:pPr>
            <a:r>
              <a:rPr lang="en-US" sz="2400" dirty="0" smtClean="0"/>
              <a:t>Non-residential</a:t>
            </a:r>
          </a:p>
          <a:p>
            <a:pPr marL="274320" indent="-274320" fontAlgn="auto">
              <a:spcBef>
                <a:spcPts val="580"/>
              </a:spcBef>
              <a:spcAft>
                <a:spcPts val="0"/>
              </a:spcAft>
              <a:buFont typeface="Wingdings 2"/>
              <a:buChar char=""/>
              <a:defRPr/>
            </a:pPr>
            <a:r>
              <a:rPr lang="en-US" sz="2400" dirty="0" smtClean="0"/>
              <a:t>7 colleges, 30 institutes</a:t>
            </a:r>
          </a:p>
          <a:p>
            <a:pPr marL="274320" indent="-274320" fontAlgn="auto">
              <a:spcBef>
                <a:spcPts val="580"/>
              </a:spcBef>
              <a:spcAft>
                <a:spcPts val="0"/>
              </a:spcAft>
              <a:buFont typeface="Wingdings 2"/>
              <a:buChar char=""/>
              <a:defRPr/>
            </a:pPr>
            <a:r>
              <a:rPr lang="en-US" sz="2400" dirty="0" smtClean="0"/>
              <a:t>Faculty—462 FT 451 PT</a:t>
            </a:r>
          </a:p>
          <a:p>
            <a:pPr marL="274320" indent="-274320" fontAlgn="auto">
              <a:spcBef>
                <a:spcPts val="580"/>
              </a:spcBef>
              <a:spcAft>
                <a:spcPts val="0"/>
              </a:spcAft>
              <a:buFont typeface="Wingdings 2"/>
              <a:buChar char=""/>
              <a:defRPr/>
            </a:pPr>
            <a:r>
              <a:rPr lang="en-US" sz="2400" dirty="0" smtClean="0"/>
              <a:t>Staff—1074 FT 458 PT</a:t>
            </a:r>
          </a:p>
          <a:p>
            <a:pPr marL="274320" indent="-274320" fontAlgn="auto">
              <a:spcBef>
                <a:spcPts val="580"/>
              </a:spcBef>
              <a:spcAft>
                <a:spcPts val="0"/>
              </a:spcAft>
              <a:buFont typeface="Wingdings 2"/>
              <a:buChar char=""/>
              <a:defRPr/>
            </a:pPr>
            <a:r>
              <a:rPr lang="en-US" sz="2400" dirty="0" smtClean="0"/>
              <a:t>Fall 08 Students</a:t>
            </a:r>
          </a:p>
          <a:p>
            <a:pPr marL="548640" lvl="1" indent="-274320" fontAlgn="auto">
              <a:spcBef>
                <a:spcPts val="370"/>
              </a:spcBef>
              <a:spcAft>
                <a:spcPts val="0"/>
              </a:spcAft>
              <a:buFont typeface="Wingdings 2"/>
              <a:buChar char=""/>
              <a:defRPr/>
            </a:pPr>
            <a:r>
              <a:rPr lang="en-US" sz="2000" dirty="0" smtClean="0"/>
              <a:t>Undergrad—13,560</a:t>
            </a:r>
          </a:p>
          <a:p>
            <a:pPr marL="548640" lvl="1" indent="-274320" fontAlgn="auto">
              <a:spcBef>
                <a:spcPts val="370"/>
              </a:spcBef>
              <a:spcAft>
                <a:spcPts val="0"/>
              </a:spcAft>
              <a:buFont typeface="Wingdings 2"/>
              <a:buChar char=""/>
              <a:defRPr/>
            </a:pPr>
            <a:r>
              <a:rPr lang="en-US" sz="2000" dirty="0" smtClean="0"/>
              <a:t>Grad and Prof—4996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lstStyle/>
          <a:p>
            <a:pPr marL="54864" indent="0" fontAlgn="auto">
              <a:spcAft>
                <a:spcPts val="0"/>
              </a:spcAft>
              <a:defRPr/>
            </a:pPr>
            <a:r>
              <a:rPr lang="en-US" dirty="0" smtClean="0">
                <a:solidFill>
                  <a:schemeClr val="tx2">
                    <a:tint val="100000"/>
                    <a:shade val="90000"/>
                    <a:satMod val="250000"/>
                    <a:alpha val="100000"/>
                  </a:schemeClr>
                </a:solidFill>
              </a:rPr>
              <a:t>The Impetus</a:t>
            </a:r>
            <a:endParaRPr lang="en-US" dirty="0">
              <a:solidFill>
                <a:schemeClr val="tx2">
                  <a:tint val="100000"/>
                  <a:shade val="90000"/>
                  <a:satMod val="250000"/>
                  <a:alpha val="100000"/>
                </a:schemeClr>
              </a:solidFill>
            </a:endParaRPr>
          </a:p>
        </p:txBody>
      </p:sp>
      <p:sp>
        <p:nvSpPr>
          <p:cNvPr id="39938" name="Content Placeholder 2"/>
          <p:cNvSpPr>
            <a:spLocks noGrp="1"/>
          </p:cNvSpPr>
          <p:nvPr>
            <p:ph idx="1"/>
          </p:nvPr>
        </p:nvSpPr>
        <p:spPr/>
        <p:txBody>
          <a:bodyPr/>
          <a:lstStyle/>
          <a:p>
            <a:r>
              <a:rPr lang="en-US" smtClean="0"/>
              <a:t>Increasing attention to data breaches</a:t>
            </a:r>
          </a:p>
          <a:p>
            <a:r>
              <a:rPr lang="en-US" smtClean="0"/>
              <a:t>External regulations</a:t>
            </a:r>
          </a:p>
          <a:p>
            <a:pPr lvl="1"/>
            <a:r>
              <a:rPr lang="en-US" smtClean="0"/>
              <a:t>Massachusetts General Law on PII</a:t>
            </a:r>
          </a:p>
          <a:p>
            <a:pPr lvl="1"/>
            <a:r>
              <a:rPr lang="en-US" smtClean="0"/>
              <a:t>Federal “Red Flags”</a:t>
            </a:r>
          </a:p>
          <a:p>
            <a:pPr lvl="1"/>
            <a:r>
              <a:rPr lang="en-US" smtClean="0"/>
              <a:t>FERPA revisions</a:t>
            </a:r>
          </a:p>
          <a:p>
            <a:pPr lvl="1"/>
            <a:r>
              <a:rPr lang="en-US" smtClean="0"/>
              <a:t>HEOA</a:t>
            </a:r>
          </a:p>
          <a:p>
            <a:r>
              <a:rPr lang="en-US" smtClean="0"/>
              <a:t>University policies</a:t>
            </a:r>
          </a:p>
          <a:p>
            <a:r>
              <a:rPr lang="en-US" smtClean="0"/>
              <a:t>External auditors</a:t>
            </a:r>
          </a:p>
          <a:p>
            <a:r>
              <a:rPr lang="en-US" smtClean="0"/>
              <a:t>Internal auditors</a:t>
            </a:r>
          </a:p>
          <a:p>
            <a:pPr>
              <a:buFont typeface="Wingdings 2" pitchFamily="18" charset="2"/>
              <a:buNone/>
            </a:pPr>
            <a:endParaRPr lang="en-US" smtClean="0"/>
          </a:p>
          <a:p>
            <a:endParaRPr lang="en-US" smtClean="0"/>
          </a:p>
        </p:txBody>
      </p:sp>
      <p:pic>
        <p:nvPicPr>
          <p:cNvPr id="39939" name="Picture 3" descr="C:\Documents and Settings\Anne.Agee\Local Settings\Temporary Internet Files\Content.IE5\YQFMF7JW\MCj02403630000[1].wmf"/>
          <p:cNvPicPr>
            <a:picLocks noChangeAspect="1" noChangeArrowheads="1"/>
          </p:cNvPicPr>
          <p:nvPr/>
        </p:nvPicPr>
        <p:blipFill>
          <a:blip r:embed="rId2" cstate="print"/>
          <a:srcRect/>
          <a:stretch>
            <a:fillRect/>
          </a:stretch>
        </p:blipFill>
        <p:spPr bwMode="auto">
          <a:xfrm>
            <a:off x="5181600" y="3140075"/>
            <a:ext cx="3232150" cy="3001963"/>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lstStyle/>
          <a:p>
            <a:pPr marL="54864" indent="0" fontAlgn="auto">
              <a:spcAft>
                <a:spcPts val="0"/>
              </a:spcAft>
              <a:defRPr/>
            </a:pPr>
            <a:r>
              <a:rPr lang="en-US" dirty="0" smtClean="0">
                <a:solidFill>
                  <a:schemeClr val="tx2">
                    <a:tint val="100000"/>
                    <a:shade val="90000"/>
                    <a:satMod val="250000"/>
                    <a:alpha val="100000"/>
                  </a:schemeClr>
                </a:solidFill>
              </a:rPr>
              <a:t>The Impediments</a:t>
            </a:r>
            <a:endParaRPr lang="en-US" dirty="0">
              <a:solidFill>
                <a:schemeClr val="tx2">
                  <a:tint val="100000"/>
                  <a:shade val="90000"/>
                  <a:satMod val="250000"/>
                  <a:alpha val="100000"/>
                </a:schemeClr>
              </a:solidFill>
            </a:endParaRPr>
          </a:p>
        </p:txBody>
      </p:sp>
      <p:sp>
        <p:nvSpPr>
          <p:cNvPr id="40962" name="Content Placeholder 2"/>
          <p:cNvSpPr>
            <a:spLocks noGrp="1"/>
          </p:cNvSpPr>
          <p:nvPr>
            <p:ph idx="1"/>
          </p:nvPr>
        </p:nvSpPr>
        <p:spPr/>
        <p:txBody>
          <a:bodyPr/>
          <a:lstStyle/>
          <a:p>
            <a:r>
              <a:rPr lang="en-US" smtClean="0"/>
              <a:t>Lack of ownership for data security</a:t>
            </a:r>
          </a:p>
          <a:p>
            <a:pPr lvl="1"/>
            <a:r>
              <a:rPr lang="en-US" smtClean="0"/>
              <a:t>“It’s an IT problem”</a:t>
            </a:r>
          </a:p>
          <a:p>
            <a:r>
              <a:rPr lang="en-US" smtClean="0"/>
              <a:t>Dispersed data ownership</a:t>
            </a:r>
          </a:p>
          <a:p>
            <a:r>
              <a:rPr lang="en-US" smtClean="0"/>
              <a:t>Lack of knowledge</a:t>
            </a:r>
          </a:p>
          <a:p>
            <a:r>
              <a:rPr lang="en-US" smtClean="0"/>
              <a:t>Lack of resources—people and money</a:t>
            </a:r>
          </a:p>
          <a:p>
            <a:r>
              <a:rPr lang="en-US" smtClean="0"/>
              <a:t>Disparity of security solutions</a:t>
            </a:r>
          </a:p>
          <a:p>
            <a:r>
              <a:rPr lang="en-US" smtClean="0"/>
              <a:t>Many silos</a:t>
            </a:r>
          </a:p>
          <a:p>
            <a:endParaRPr lang="en-US" smtClean="0"/>
          </a:p>
        </p:txBody>
      </p:sp>
      <p:pic>
        <p:nvPicPr>
          <p:cNvPr id="40963" name="Picture 3" descr="C:\Documents and Settings\Anne.Agee\Local Settings\Temporary Internet Files\Content.IE5\E5OCBB9B\MCj03794190000[1].wmf"/>
          <p:cNvPicPr>
            <a:picLocks noChangeAspect="1" noChangeArrowheads="1"/>
          </p:cNvPicPr>
          <p:nvPr/>
        </p:nvPicPr>
        <p:blipFill>
          <a:blip r:embed="rId2" cstate="print"/>
          <a:srcRect/>
          <a:stretch>
            <a:fillRect/>
          </a:stretch>
        </p:blipFill>
        <p:spPr bwMode="auto">
          <a:xfrm>
            <a:off x="6253163" y="4191000"/>
            <a:ext cx="2357437" cy="2325688"/>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lstStyle/>
          <a:p>
            <a:pPr marL="54864" indent="0" fontAlgn="auto">
              <a:spcAft>
                <a:spcPts val="0"/>
              </a:spcAft>
              <a:defRPr/>
            </a:pPr>
            <a:r>
              <a:rPr lang="en-US" dirty="0" smtClean="0">
                <a:solidFill>
                  <a:schemeClr val="tx2">
                    <a:tint val="100000"/>
                    <a:shade val="90000"/>
                    <a:satMod val="250000"/>
                    <a:alpha val="100000"/>
                  </a:schemeClr>
                </a:solidFill>
              </a:rPr>
              <a:t>The Response</a:t>
            </a:r>
            <a:endParaRPr lang="en-US" dirty="0">
              <a:solidFill>
                <a:schemeClr val="tx2">
                  <a:tint val="100000"/>
                  <a:shade val="90000"/>
                  <a:satMod val="250000"/>
                  <a:alpha val="100000"/>
                </a:schemeClr>
              </a:solidFill>
            </a:endParaRPr>
          </a:p>
        </p:txBody>
      </p:sp>
      <p:sp>
        <p:nvSpPr>
          <p:cNvPr id="41986" name="Content Placeholder 2"/>
          <p:cNvSpPr>
            <a:spLocks noGrp="1"/>
          </p:cNvSpPr>
          <p:nvPr>
            <p:ph idx="1"/>
          </p:nvPr>
        </p:nvSpPr>
        <p:spPr/>
        <p:txBody>
          <a:bodyPr/>
          <a:lstStyle/>
          <a:p>
            <a:r>
              <a:rPr lang="en-US" smtClean="0"/>
              <a:t>November 2008</a:t>
            </a:r>
          </a:p>
          <a:p>
            <a:pPr lvl="1"/>
            <a:r>
              <a:rPr lang="en-US" smtClean="0"/>
              <a:t>Create a University-wide Information Security Council</a:t>
            </a:r>
          </a:p>
          <a:p>
            <a:pPr lvl="1"/>
            <a:r>
              <a:rPr lang="en-US" smtClean="0"/>
              <a:t>Presented proposal to University Executive Council</a:t>
            </a:r>
          </a:p>
          <a:p>
            <a:pPr lvl="1"/>
            <a:r>
              <a:rPr lang="en-US" smtClean="0"/>
              <a:t>Solicited Members from each business area</a:t>
            </a:r>
          </a:p>
          <a:p>
            <a:pPr lvl="1"/>
            <a:endParaRPr lang="en-US" smtClean="0"/>
          </a:p>
          <a:p>
            <a:r>
              <a:rPr lang="en-US" smtClean="0"/>
              <a:t>March 2009</a:t>
            </a:r>
          </a:p>
          <a:p>
            <a:pPr lvl="1"/>
            <a:r>
              <a:rPr lang="en-US" smtClean="0"/>
              <a:t>Hire a Security Officer</a:t>
            </a:r>
          </a:p>
          <a:p>
            <a:pPr>
              <a:buFont typeface="Wingdings 2" pitchFamily="18" charset="2"/>
              <a:buNone/>
            </a:pPr>
            <a:endParaRPr lang="en-US" smtClean="0"/>
          </a:p>
          <a:p>
            <a:pPr lvl="1"/>
            <a:endParaRPr lang="en-US" smtClean="0"/>
          </a:p>
        </p:txBody>
      </p:sp>
      <p:pic>
        <p:nvPicPr>
          <p:cNvPr id="41987" name="Picture 4" descr="C:\Documents and Settings\Anne.Agee\Local Settings\Temporary Internet Files\Content.IE5\0EONMQC7\MPj04410470000[1].jpg"/>
          <p:cNvPicPr>
            <a:picLocks noChangeAspect="1" noChangeArrowheads="1"/>
          </p:cNvPicPr>
          <p:nvPr/>
        </p:nvPicPr>
        <p:blipFill>
          <a:blip r:embed="rId2" cstate="print"/>
          <a:srcRect/>
          <a:stretch>
            <a:fillRect/>
          </a:stretch>
        </p:blipFill>
        <p:spPr bwMode="auto">
          <a:xfrm>
            <a:off x="6172200" y="4340225"/>
            <a:ext cx="2209800" cy="220980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lstStyle/>
          <a:p>
            <a:pPr marL="54864" indent="0" fontAlgn="auto">
              <a:spcAft>
                <a:spcPts val="0"/>
              </a:spcAft>
              <a:defRPr/>
            </a:pPr>
            <a:r>
              <a:rPr lang="en-US" dirty="0" smtClean="0">
                <a:solidFill>
                  <a:schemeClr val="tx2">
                    <a:tint val="100000"/>
                    <a:shade val="90000"/>
                    <a:satMod val="250000"/>
                    <a:alpha val="100000"/>
                  </a:schemeClr>
                </a:solidFill>
              </a:rPr>
              <a:t>ISC Responsibilities</a:t>
            </a:r>
            <a:endParaRPr lang="en-US" dirty="0">
              <a:solidFill>
                <a:schemeClr val="tx2">
                  <a:tint val="100000"/>
                  <a:shade val="90000"/>
                  <a:satMod val="250000"/>
                  <a:alpha val="100000"/>
                </a:schemeClr>
              </a:solidFill>
            </a:endParaRPr>
          </a:p>
        </p:txBody>
      </p:sp>
      <p:sp>
        <p:nvSpPr>
          <p:cNvPr id="3" name="Content Placeholder 2"/>
          <p:cNvSpPr>
            <a:spLocks noGrp="1"/>
          </p:cNvSpPr>
          <p:nvPr>
            <p:ph idx="1"/>
          </p:nvPr>
        </p:nvSpPr>
        <p:spPr/>
        <p:txBody>
          <a:bodyPr>
            <a:normAutofit fontScale="70000" lnSpcReduction="20000"/>
          </a:bodyPr>
          <a:lstStyle/>
          <a:p>
            <a:pPr fontAlgn="auto">
              <a:spcBef>
                <a:spcPts val="0"/>
              </a:spcBef>
              <a:spcAft>
                <a:spcPts val="0"/>
              </a:spcAft>
              <a:buFont typeface="Wingdings 2"/>
              <a:buChar char=""/>
              <a:defRPr/>
            </a:pPr>
            <a:r>
              <a:rPr lang="en-US" dirty="0" smtClean="0"/>
              <a:t>Help ensure university compliance with state and federal regulations on security and privacy of university data.</a:t>
            </a:r>
          </a:p>
          <a:p>
            <a:pPr fontAlgn="auto">
              <a:spcBef>
                <a:spcPts val="0"/>
              </a:spcBef>
              <a:spcAft>
                <a:spcPts val="0"/>
              </a:spcAft>
              <a:buFont typeface="Wingdings 2"/>
              <a:buChar char=""/>
              <a:defRPr/>
            </a:pPr>
            <a:endParaRPr lang="en-US" dirty="0" smtClean="0"/>
          </a:p>
          <a:p>
            <a:pPr fontAlgn="auto">
              <a:spcBef>
                <a:spcPts val="0"/>
              </a:spcBef>
              <a:spcAft>
                <a:spcPts val="0"/>
              </a:spcAft>
              <a:buFont typeface="Wingdings 2"/>
              <a:buChar char=""/>
              <a:defRPr/>
            </a:pPr>
            <a:r>
              <a:rPr lang="en-US" dirty="0" smtClean="0"/>
              <a:t>Educate the university community about trends in security and privacy that have the potential to affect how the university does business.</a:t>
            </a:r>
          </a:p>
          <a:p>
            <a:pPr fontAlgn="auto">
              <a:spcBef>
                <a:spcPts val="0"/>
              </a:spcBef>
              <a:spcAft>
                <a:spcPts val="0"/>
              </a:spcAft>
              <a:buFont typeface="Wingdings 2"/>
              <a:buNone/>
              <a:defRPr/>
            </a:pPr>
            <a:endParaRPr lang="en-US" dirty="0" smtClean="0"/>
          </a:p>
          <a:p>
            <a:pPr fontAlgn="auto">
              <a:spcBef>
                <a:spcPts val="0"/>
              </a:spcBef>
              <a:spcAft>
                <a:spcPts val="0"/>
              </a:spcAft>
              <a:buFont typeface="Wingdings 2"/>
              <a:buChar char=""/>
              <a:defRPr/>
            </a:pPr>
            <a:r>
              <a:rPr lang="en-US" dirty="0" smtClean="0"/>
              <a:t>Recommend to the Chancellor of the University of Massachusetts Boston remedial actions to identified problems.</a:t>
            </a:r>
          </a:p>
          <a:p>
            <a:pPr fontAlgn="auto">
              <a:spcBef>
                <a:spcPts val="0"/>
              </a:spcBef>
              <a:spcAft>
                <a:spcPts val="0"/>
              </a:spcAft>
              <a:buFont typeface="Wingdings 2"/>
              <a:buNone/>
              <a:defRPr/>
            </a:pPr>
            <a:endParaRPr lang="en-US" dirty="0" smtClean="0"/>
          </a:p>
          <a:p>
            <a:pPr fontAlgn="auto">
              <a:spcBef>
                <a:spcPts val="0"/>
              </a:spcBef>
              <a:spcAft>
                <a:spcPts val="0"/>
              </a:spcAft>
              <a:buFont typeface="Wingdings 2"/>
              <a:buChar char=""/>
              <a:defRPr/>
            </a:pPr>
            <a:r>
              <a:rPr lang="en-US" dirty="0" smtClean="0"/>
              <a:t>Review policies and procedures developed by departments or units within the university to ensure that these units have appropriate security measures that will protect institutional data from compromise or unauthorized access, modification, destruction or disclosure.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lstStyle/>
          <a:p>
            <a:pPr marL="54864" indent="0" fontAlgn="auto">
              <a:spcAft>
                <a:spcPts val="0"/>
              </a:spcAft>
              <a:defRPr/>
            </a:pPr>
            <a:r>
              <a:rPr lang="en-US" dirty="0" smtClean="0">
                <a:solidFill>
                  <a:schemeClr val="tx2">
                    <a:tint val="100000"/>
                    <a:shade val="90000"/>
                    <a:satMod val="250000"/>
                    <a:alpha val="100000"/>
                  </a:schemeClr>
                </a:solidFill>
              </a:rPr>
              <a:t>Membership in the ISC</a:t>
            </a:r>
            <a:endParaRPr lang="en-US" dirty="0">
              <a:solidFill>
                <a:schemeClr val="tx2">
                  <a:tint val="100000"/>
                  <a:shade val="90000"/>
                  <a:satMod val="250000"/>
                  <a:alpha val="100000"/>
                </a:schemeClr>
              </a:solidFill>
            </a:endParaRPr>
          </a:p>
        </p:txBody>
      </p:sp>
      <p:sp>
        <p:nvSpPr>
          <p:cNvPr id="44034" name="Content Placeholder 2"/>
          <p:cNvSpPr>
            <a:spLocks noGrp="1"/>
          </p:cNvSpPr>
          <p:nvPr>
            <p:ph idx="1"/>
          </p:nvPr>
        </p:nvSpPr>
        <p:spPr/>
        <p:txBody>
          <a:bodyPr/>
          <a:lstStyle/>
          <a:p>
            <a:r>
              <a:rPr lang="en-US" smtClean="0"/>
              <a:t>Initially, 24 people from 20 departments</a:t>
            </a:r>
          </a:p>
          <a:p>
            <a:r>
              <a:rPr lang="en-US" smtClean="0"/>
              <a:t>Currently, 33 people from 27 departments</a:t>
            </a:r>
          </a:p>
          <a:p>
            <a:r>
              <a:rPr lang="en-US" smtClean="0"/>
              <a:t>No one wants to be left out!</a:t>
            </a:r>
          </a:p>
        </p:txBody>
      </p:sp>
      <p:pic>
        <p:nvPicPr>
          <p:cNvPr id="44035" name="Picture 3" descr="C:\Documents and Settings\Anne.Agee\Local Settings\Temporary Internet Files\Content.IE5\2JPTS0HH\MPj04393450000[1].jpg"/>
          <p:cNvPicPr>
            <a:picLocks noChangeAspect="1" noChangeArrowheads="1"/>
          </p:cNvPicPr>
          <p:nvPr/>
        </p:nvPicPr>
        <p:blipFill>
          <a:blip r:embed="rId2" cstate="print"/>
          <a:srcRect/>
          <a:stretch>
            <a:fillRect/>
          </a:stretch>
        </p:blipFill>
        <p:spPr bwMode="auto">
          <a:xfrm>
            <a:off x="5105400" y="3962400"/>
            <a:ext cx="2330450" cy="2225675"/>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6873"/>
            <a:ext cx="8229600" cy="1143000"/>
          </a:xfrm>
        </p:spPr>
        <p:txBody>
          <a:bodyPr/>
          <a:lstStyle/>
          <a:p>
            <a:pPr marL="54864" indent="0" fontAlgn="auto">
              <a:spcAft>
                <a:spcPts val="0"/>
              </a:spcAft>
              <a:defRPr/>
            </a:pPr>
            <a:r>
              <a:rPr lang="en-US" dirty="0" smtClean="0">
                <a:solidFill>
                  <a:schemeClr val="tx2">
                    <a:tint val="100000"/>
                    <a:shade val="90000"/>
                    <a:satMod val="250000"/>
                    <a:alpha val="100000"/>
                  </a:schemeClr>
                </a:solidFill>
              </a:rPr>
              <a:t>The Results</a:t>
            </a:r>
            <a:endParaRPr lang="en-US" dirty="0">
              <a:solidFill>
                <a:schemeClr val="tx2">
                  <a:tint val="100000"/>
                  <a:shade val="90000"/>
                  <a:satMod val="250000"/>
                  <a:alpha val="100000"/>
                </a:schemeClr>
              </a:solidFill>
            </a:endParaRPr>
          </a:p>
        </p:txBody>
      </p:sp>
      <p:sp>
        <p:nvSpPr>
          <p:cNvPr id="45058" name="Content Placeholder 2"/>
          <p:cNvSpPr>
            <a:spLocks noGrp="1"/>
          </p:cNvSpPr>
          <p:nvPr>
            <p:ph idx="1"/>
          </p:nvPr>
        </p:nvSpPr>
        <p:spPr/>
        <p:txBody>
          <a:bodyPr/>
          <a:lstStyle/>
          <a:p>
            <a:r>
              <a:rPr lang="en-US" smtClean="0"/>
              <a:t>Information sharing</a:t>
            </a:r>
          </a:p>
          <a:p>
            <a:r>
              <a:rPr lang="en-US" smtClean="0"/>
              <a:t>Improved security awareness</a:t>
            </a:r>
          </a:p>
          <a:p>
            <a:r>
              <a:rPr lang="en-US" smtClean="0"/>
              <a:t>Development of shared guidelines</a:t>
            </a:r>
          </a:p>
          <a:p>
            <a:r>
              <a:rPr lang="en-US" smtClean="0"/>
              <a:t>Better understanding of security issues and tools</a:t>
            </a:r>
          </a:p>
          <a:p>
            <a:r>
              <a:rPr lang="en-US" smtClean="0"/>
              <a:t>Easier rollout of security software</a:t>
            </a:r>
          </a:p>
        </p:txBody>
      </p:sp>
      <p:pic>
        <p:nvPicPr>
          <p:cNvPr id="45059" name="Picture 3" descr="C:\Documents and Settings\Anne.Agee\Local Settings\Temporary Internet Files\Content.IE5\E5OCBB9B\MCj04396090000[1].png"/>
          <p:cNvPicPr>
            <a:picLocks noChangeAspect="1" noChangeArrowheads="1"/>
          </p:cNvPicPr>
          <p:nvPr/>
        </p:nvPicPr>
        <p:blipFill>
          <a:blip r:embed="rId2" cstate="print"/>
          <a:srcRect/>
          <a:stretch>
            <a:fillRect/>
          </a:stretch>
        </p:blipFill>
        <p:spPr bwMode="auto">
          <a:xfrm>
            <a:off x="381000" y="4760913"/>
            <a:ext cx="2406650" cy="2097087"/>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536"/>
            <a:ext cx="8229600" cy="1143000"/>
          </a:xfrm>
        </p:spPr>
        <p:txBody>
          <a:bodyPr/>
          <a:lstStyle/>
          <a:p>
            <a:pPr marL="54864" indent="0" fontAlgn="auto">
              <a:spcAft>
                <a:spcPts val="0"/>
              </a:spcAft>
              <a:defRPr/>
            </a:pPr>
            <a:r>
              <a:rPr lang="en-US" dirty="0" smtClean="0">
                <a:solidFill>
                  <a:schemeClr val="tx2">
                    <a:tint val="100000"/>
                    <a:shade val="90000"/>
                    <a:satMod val="250000"/>
                    <a:alpha val="100000"/>
                  </a:schemeClr>
                </a:solidFill>
              </a:rPr>
              <a:t>Information Sharing</a:t>
            </a:r>
            <a:endParaRPr lang="en-US" dirty="0">
              <a:solidFill>
                <a:schemeClr val="tx2">
                  <a:tint val="100000"/>
                  <a:shade val="90000"/>
                  <a:satMod val="250000"/>
                  <a:alpha val="100000"/>
                </a:schemeClr>
              </a:solidFill>
            </a:endParaRPr>
          </a:p>
        </p:txBody>
      </p:sp>
      <p:sp>
        <p:nvSpPr>
          <p:cNvPr id="46082" name="Content Placeholder 5"/>
          <p:cNvSpPr>
            <a:spLocks noGrp="1"/>
          </p:cNvSpPr>
          <p:nvPr>
            <p:ph idx="1"/>
          </p:nvPr>
        </p:nvSpPr>
        <p:spPr/>
        <p:txBody>
          <a:bodyPr/>
          <a:lstStyle/>
          <a:p>
            <a:r>
              <a:rPr lang="en-US" smtClean="0"/>
              <a:t>Server Inventory</a:t>
            </a:r>
          </a:p>
          <a:p>
            <a:r>
              <a:rPr lang="en-US" smtClean="0"/>
              <a:t>Printer security</a:t>
            </a:r>
          </a:p>
          <a:p>
            <a:r>
              <a:rPr lang="en-US" smtClean="0"/>
              <a:t>Tips and advisories</a:t>
            </a:r>
          </a:p>
          <a:p>
            <a:endParaRPr lang="en-US" smtClean="0"/>
          </a:p>
        </p:txBody>
      </p:sp>
      <p:pic>
        <p:nvPicPr>
          <p:cNvPr id="46083" name="Picture 2" descr="C:\Documents and Settings\Anne.Agee\Local Settings\Temporary Internet Files\Content.IE5\CLITI9BV\MCj03118340000[1].wmf"/>
          <p:cNvPicPr>
            <a:picLocks noChangeAspect="1" noChangeArrowheads="1"/>
          </p:cNvPicPr>
          <p:nvPr/>
        </p:nvPicPr>
        <p:blipFill>
          <a:blip r:embed="rId2" cstate="print"/>
          <a:srcRect/>
          <a:stretch>
            <a:fillRect/>
          </a:stretch>
        </p:blipFill>
        <p:spPr bwMode="auto">
          <a:xfrm>
            <a:off x="4138613" y="3527425"/>
            <a:ext cx="2524125" cy="1958975"/>
          </a:xfrm>
          <a:prstGeom prst="rect">
            <a:avLst/>
          </a:prstGeom>
          <a:noFill/>
          <a:ln w="9525">
            <a:noFill/>
            <a:miter lim="800000"/>
            <a:headEnd/>
            <a:tailEnd/>
          </a:ln>
        </p:spPr>
      </p:pic>
    </p:spTree>
  </p:cSld>
  <p:clrMapOvr>
    <a:masterClrMapping/>
  </p:clrMapOvr>
</p:sld>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Human</Template>
  <TotalTime>1505</TotalTime>
  <Words>461</Words>
  <Application>Microsoft Office PowerPoint</Application>
  <PresentationFormat>On-screen Show (4:3)</PresentationFormat>
  <Paragraphs>93</Paragraphs>
  <Slides>14</Slides>
  <Notes>0</Notes>
  <HiddenSlides>0</HiddenSlides>
  <MMClips>0</MMClips>
  <ScaleCrop>false</ScaleCrop>
  <HeadingPairs>
    <vt:vector size="4" baseType="variant">
      <vt:variant>
        <vt:lpstr>Theme</vt:lpstr>
      </vt:variant>
      <vt:variant>
        <vt:i4>3</vt:i4>
      </vt:variant>
      <vt:variant>
        <vt:lpstr>Slide Titles</vt:lpstr>
      </vt:variant>
      <vt:variant>
        <vt:i4>14</vt:i4>
      </vt:variant>
    </vt:vector>
  </HeadingPairs>
  <TitlesOfParts>
    <vt:vector size="17" baseType="lpstr">
      <vt:lpstr>Custom Design</vt:lpstr>
      <vt:lpstr>1_Custom Design</vt:lpstr>
      <vt:lpstr>Foundry</vt:lpstr>
      <vt:lpstr>Sharing the Wealth:  Creating a University-wide Security Council</vt:lpstr>
      <vt:lpstr>About UMass Boston</vt:lpstr>
      <vt:lpstr>The Impetus</vt:lpstr>
      <vt:lpstr>The Impediments</vt:lpstr>
      <vt:lpstr>The Response</vt:lpstr>
      <vt:lpstr>ISC Responsibilities</vt:lpstr>
      <vt:lpstr>Membership in the ISC</vt:lpstr>
      <vt:lpstr>The Results</vt:lpstr>
      <vt:lpstr>Information Sharing</vt:lpstr>
      <vt:lpstr>Improved Security Awareness</vt:lpstr>
      <vt:lpstr>Development of  Shared Guidelines</vt:lpstr>
      <vt:lpstr>Better Understanding  of Issues and Tools</vt:lpstr>
      <vt:lpstr>Overall Benefits</vt:lpstr>
      <vt:lpstr>Questions/Discussion</vt:lpstr>
    </vt:vector>
  </TitlesOfParts>
  <Company>Umass/Boston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Sharing the Wealth: Creating a University-wide Security Council</dc:title>
  <dc:subject>NC 10</dc:subject>
  <dc:creator>Anne Agee and Robert Sarao</dc:creator>
  <cp:keywords>information security</cp:keywords>
  <cp:lastModifiedBy>Anne.Agee</cp:lastModifiedBy>
  <cp:revision>154</cp:revision>
  <dcterms:created xsi:type="dcterms:W3CDTF">2009-10-19T15:44:01Z</dcterms:created>
  <dcterms:modified xsi:type="dcterms:W3CDTF">2010-03-11T18:22:08Z</dcterms:modified>
</cp:coreProperties>
</file>