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57" r:id="rId3"/>
    <p:sldId id="258" r:id="rId4"/>
    <p:sldId id="259" r:id="rId5"/>
    <p:sldId id="267" r:id="rId6"/>
    <p:sldId id="277" r:id="rId7"/>
    <p:sldId id="278" r:id="rId8"/>
    <p:sldId id="282" r:id="rId9"/>
    <p:sldId id="279" r:id="rId10"/>
    <p:sldId id="280" r:id="rId11"/>
    <p:sldId id="268" r:id="rId12"/>
    <p:sldId id="283" r:id="rId13"/>
    <p:sldId id="273" r:id="rId14"/>
    <p:sldId id="274" r:id="rId15"/>
    <p:sldId id="275" r:id="rId16"/>
    <p:sldId id="276" r:id="rId17"/>
    <p:sldId id="281" r:id="rId18"/>
    <p:sldId id="26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1" autoAdjust="0"/>
    <p:restoredTop sz="77616" autoAdjust="0"/>
  </p:normalViewPr>
  <p:slideViewPr>
    <p:cSldViewPr showGuides="1">
      <p:cViewPr varScale="1">
        <p:scale>
          <a:sx n="110" d="100"/>
          <a:sy n="110" d="100"/>
        </p:scale>
        <p:origin x="-2208" y="-96"/>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747"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B3B53B-9C80-F44C-9329-C049AEAFE391}"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66C639C8-9ABD-4F4A-A883-88021FABF25A}">
      <dgm:prSet phldrT="[Text]"/>
      <dgm:spPr/>
      <dgm:t>
        <a:bodyPr/>
        <a:lstStyle/>
        <a:p>
          <a:r>
            <a:rPr lang="en-US" dirty="0"/>
            <a:t>Richard Brownell</a:t>
          </a:r>
        </a:p>
      </dgm:t>
    </dgm:pt>
    <dgm:pt modelId="{618AD184-7B6E-8D44-A4B8-A39415B22E99}" type="parTrans" cxnId="{D888D65B-9D98-7A41-9242-406A3D146678}">
      <dgm:prSet/>
      <dgm:spPr/>
      <dgm:t>
        <a:bodyPr/>
        <a:lstStyle/>
        <a:p>
          <a:endParaRPr lang="en-US"/>
        </a:p>
      </dgm:t>
    </dgm:pt>
    <dgm:pt modelId="{23658AF3-738C-C64A-9609-5843C4E46B70}" type="sibTrans" cxnId="{D888D65B-9D98-7A41-9242-406A3D146678}">
      <dgm:prSet/>
      <dgm:spPr/>
      <dgm:t>
        <a:bodyPr/>
        <a:lstStyle/>
        <a:p>
          <a:endParaRPr lang="en-US"/>
        </a:p>
      </dgm:t>
    </dgm:pt>
    <dgm:pt modelId="{85FFC3E6-F2F2-A141-96E3-6B3CEF618A33}">
      <dgm:prSet/>
      <dgm:spPr/>
      <dgm:t>
        <a:bodyPr/>
        <a:lstStyle/>
        <a:p>
          <a:r>
            <a:rPr lang="en-US"/>
            <a:t>Sharon Angelicola</a:t>
          </a:r>
        </a:p>
      </dgm:t>
    </dgm:pt>
    <dgm:pt modelId="{43C7D489-98DF-6E43-8682-13B5F9747D59}" type="parTrans" cxnId="{0A245C75-8148-6F4F-ABF7-19B4BEDB2024}">
      <dgm:prSet/>
      <dgm:spPr/>
      <dgm:t>
        <a:bodyPr/>
        <a:lstStyle/>
        <a:p>
          <a:endParaRPr lang="en-US"/>
        </a:p>
      </dgm:t>
    </dgm:pt>
    <dgm:pt modelId="{3D4F9E2C-329C-644B-B35E-30CC9A9696FD}" type="sibTrans" cxnId="{0A245C75-8148-6F4F-ABF7-19B4BEDB2024}">
      <dgm:prSet/>
      <dgm:spPr/>
      <dgm:t>
        <a:bodyPr/>
        <a:lstStyle/>
        <a:p>
          <a:endParaRPr lang="en-US"/>
        </a:p>
      </dgm:t>
    </dgm:pt>
    <dgm:pt modelId="{4E1DE49F-9088-024C-B488-FEC2EEA17FDA}">
      <dgm:prSet/>
      <dgm:spPr/>
      <dgm:t>
        <a:bodyPr/>
        <a:lstStyle/>
        <a:p>
          <a:r>
            <a:rPr lang="en-US"/>
            <a:t>STAR Coordinator</a:t>
          </a:r>
        </a:p>
      </dgm:t>
    </dgm:pt>
    <dgm:pt modelId="{06BD116B-83B8-3841-AF3A-D1E91D1F59F9}" type="parTrans" cxnId="{8EE598EA-7F0B-1E40-AB43-16A5F561B3E4}">
      <dgm:prSet/>
      <dgm:spPr/>
      <dgm:t>
        <a:bodyPr/>
        <a:lstStyle/>
        <a:p>
          <a:endParaRPr lang="en-US"/>
        </a:p>
      </dgm:t>
    </dgm:pt>
    <dgm:pt modelId="{BB91B8E7-D340-C548-BB12-C8D0DEBDF8C4}" type="sibTrans" cxnId="{8EE598EA-7F0B-1E40-AB43-16A5F561B3E4}">
      <dgm:prSet/>
      <dgm:spPr/>
      <dgm:t>
        <a:bodyPr/>
        <a:lstStyle/>
        <a:p>
          <a:endParaRPr lang="en-US"/>
        </a:p>
      </dgm:t>
    </dgm:pt>
    <dgm:pt modelId="{A2679193-6624-9C4D-B321-0972961AE731}">
      <dgm:prSet/>
      <dgm:spPr/>
      <dgm:t>
        <a:bodyPr/>
        <a:lstStyle/>
        <a:p>
          <a:r>
            <a:rPr lang="en-US"/>
            <a:t>Bill Murphy</a:t>
          </a:r>
        </a:p>
      </dgm:t>
    </dgm:pt>
    <dgm:pt modelId="{703CD3D0-03C0-264D-BDC9-8BE9AA27AFDF}" type="parTrans" cxnId="{AB15C432-E0DA-C540-B9F2-13434A91F133}">
      <dgm:prSet/>
      <dgm:spPr/>
      <dgm:t>
        <a:bodyPr/>
        <a:lstStyle/>
        <a:p>
          <a:endParaRPr lang="en-US"/>
        </a:p>
      </dgm:t>
    </dgm:pt>
    <dgm:pt modelId="{3B5A5FDA-714B-5C48-A889-8C2199D6A9CF}" type="sibTrans" cxnId="{AB15C432-E0DA-C540-B9F2-13434A91F133}">
      <dgm:prSet/>
      <dgm:spPr/>
      <dgm:t>
        <a:bodyPr/>
        <a:lstStyle/>
        <a:p>
          <a:endParaRPr lang="en-US"/>
        </a:p>
      </dgm:t>
    </dgm:pt>
    <dgm:pt modelId="{4C460409-BDA7-3C4C-9A0F-0C0DD6194318}">
      <dgm:prSet/>
      <dgm:spPr/>
      <dgm:t>
        <a:bodyPr/>
        <a:lstStyle/>
        <a:p>
          <a:r>
            <a:rPr lang="en-US"/>
            <a:t>STAR Supervisors</a:t>
          </a:r>
        </a:p>
      </dgm:t>
    </dgm:pt>
    <dgm:pt modelId="{9DED31EF-A09A-694F-9C2A-F0FBDD3B239C}" type="parTrans" cxnId="{BB0302C3-B9BD-CC49-8C9E-31423B51EED1}">
      <dgm:prSet/>
      <dgm:spPr/>
      <dgm:t>
        <a:bodyPr/>
        <a:lstStyle/>
        <a:p>
          <a:endParaRPr lang="en-US"/>
        </a:p>
      </dgm:t>
    </dgm:pt>
    <dgm:pt modelId="{D6E573C9-112F-E94A-9756-1814E87ED9DF}" type="sibTrans" cxnId="{BB0302C3-B9BD-CC49-8C9E-31423B51EED1}">
      <dgm:prSet/>
      <dgm:spPr/>
      <dgm:t>
        <a:bodyPr/>
        <a:lstStyle/>
        <a:p>
          <a:endParaRPr lang="en-US"/>
        </a:p>
      </dgm:t>
    </dgm:pt>
    <dgm:pt modelId="{A91A2C96-9815-064A-9644-8A3F1A410A79}">
      <dgm:prSet/>
      <dgm:spPr/>
      <dgm:t>
        <a:bodyPr/>
        <a:lstStyle/>
        <a:p>
          <a:r>
            <a:rPr lang="en-US"/>
            <a:t>STAR Technical Analysts</a:t>
          </a:r>
        </a:p>
      </dgm:t>
    </dgm:pt>
    <dgm:pt modelId="{BF518F9D-3F0D-3845-BDFB-5416979E3EC7}" type="parTrans" cxnId="{D5D52DF4-0A3C-5747-AE13-47D99F032254}">
      <dgm:prSet/>
      <dgm:spPr/>
      <dgm:t>
        <a:bodyPr/>
        <a:lstStyle/>
        <a:p>
          <a:endParaRPr lang="en-US"/>
        </a:p>
      </dgm:t>
    </dgm:pt>
    <dgm:pt modelId="{FA81B814-EDB8-DD4E-B2B5-F597CAC837B4}" type="sibTrans" cxnId="{D5D52DF4-0A3C-5747-AE13-47D99F032254}">
      <dgm:prSet/>
      <dgm:spPr/>
      <dgm:t>
        <a:bodyPr/>
        <a:lstStyle/>
        <a:p>
          <a:endParaRPr lang="en-US"/>
        </a:p>
      </dgm:t>
    </dgm:pt>
    <dgm:pt modelId="{06AAA18C-A434-F749-ABE0-40EC2453069C}">
      <dgm:prSet/>
      <dgm:spPr/>
      <dgm:t>
        <a:bodyPr/>
        <a:lstStyle/>
        <a:p>
          <a:r>
            <a:rPr lang="en-US"/>
            <a:t>STARs</a:t>
          </a:r>
        </a:p>
      </dgm:t>
    </dgm:pt>
    <dgm:pt modelId="{50108BDB-9052-5448-94AC-F81BC806CDFA}" type="parTrans" cxnId="{3275FE20-6880-394C-B611-D438E0B42EB4}">
      <dgm:prSet/>
      <dgm:spPr/>
      <dgm:t>
        <a:bodyPr/>
        <a:lstStyle/>
        <a:p>
          <a:endParaRPr lang="en-US"/>
        </a:p>
      </dgm:t>
    </dgm:pt>
    <dgm:pt modelId="{65FE9523-AD10-EB4A-B098-A22B27A85FFE}" type="sibTrans" cxnId="{3275FE20-6880-394C-B611-D438E0B42EB4}">
      <dgm:prSet/>
      <dgm:spPr/>
      <dgm:t>
        <a:bodyPr/>
        <a:lstStyle/>
        <a:p>
          <a:endParaRPr lang="en-US"/>
        </a:p>
      </dgm:t>
    </dgm:pt>
    <dgm:pt modelId="{4106AF0E-38D3-A247-ADFF-A7A22CD2C04C}" type="pres">
      <dgm:prSet presAssocID="{1FB3B53B-9C80-F44C-9329-C049AEAFE391}" presName="hierChild1" presStyleCnt="0">
        <dgm:presLayoutVars>
          <dgm:orgChart val="1"/>
          <dgm:chPref val="1"/>
          <dgm:dir/>
          <dgm:animOne val="branch"/>
          <dgm:animLvl val="lvl"/>
          <dgm:resizeHandles/>
        </dgm:presLayoutVars>
      </dgm:prSet>
      <dgm:spPr/>
      <dgm:t>
        <a:bodyPr/>
        <a:lstStyle/>
        <a:p>
          <a:endParaRPr lang="en-US"/>
        </a:p>
      </dgm:t>
    </dgm:pt>
    <dgm:pt modelId="{C176909D-7B48-5A4B-9318-5D45A102C38C}" type="pres">
      <dgm:prSet presAssocID="{66C639C8-9ABD-4F4A-A883-88021FABF25A}" presName="hierRoot1" presStyleCnt="0">
        <dgm:presLayoutVars>
          <dgm:hierBranch val="init"/>
        </dgm:presLayoutVars>
      </dgm:prSet>
      <dgm:spPr/>
    </dgm:pt>
    <dgm:pt modelId="{57FBCE9A-A892-394D-997D-CD2966153800}" type="pres">
      <dgm:prSet presAssocID="{66C639C8-9ABD-4F4A-A883-88021FABF25A}" presName="rootComposite1" presStyleCnt="0"/>
      <dgm:spPr/>
    </dgm:pt>
    <dgm:pt modelId="{86772CD9-77CD-494C-AD2B-08F74CE34579}" type="pres">
      <dgm:prSet presAssocID="{66C639C8-9ABD-4F4A-A883-88021FABF25A}" presName="rootText1" presStyleLbl="node0" presStyleIdx="0" presStyleCnt="1">
        <dgm:presLayoutVars>
          <dgm:chPref val="3"/>
        </dgm:presLayoutVars>
      </dgm:prSet>
      <dgm:spPr/>
      <dgm:t>
        <a:bodyPr/>
        <a:lstStyle/>
        <a:p>
          <a:endParaRPr lang="en-US"/>
        </a:p>
      </dgm:t>
    </dgm:pt>
    <dgm:pt modelId="{AA2A0E84-9F57-3B43-AC36-3B8282068528}" type="pres">
      <dgm:prSet presAssocID="{66C639C8-9ABD-4F4A-A883-88021FABF25A}" presName="rootConnector1" presStyleLbl="node1" presStyleIdx="0" presStyleCnt="0"/>
      <dgm:spPr/>
      <dgm:t>
        <a:bodyPr/>
        <a:lstStyle/>
        <a:p>
          <a:endParaRPr lang="en-US"/>
        </a:p>
      </dgm:t>
    </dgm:pt>
    <dgm:pt modelId="{6D1E79C5-5CD9-8149-A416-EB746C0A55F5}" type="pres">
      <dgm:prSet presAssocID="{66C639C8-9ABD-4F4A-A883-88021FABF25A}" presName="hierChild2" presStyleCnt="0"/>
      <dgm:spPr/>
    </dgm:pt>
    <dgm:pt modelId="{3BB6E161-ECD6-BD4E-BBF7-31F2DB0A67AF}" type="pres">
      <dgm:prSet presAssocID="{43C7D489-98DF-6E43-8682-13B5F9747D59}" presName="Name37" presStyleLbl="parChTrans1D2" presStyleIdx="0" presStyleCnt="3"/>
      <dgm:spPr/>
      <dgm:t>
        <a:bodyPr/>
        <a:lstStyle/>
        <a:p>
          <a:endParaRPr lang="en-US"/>
        </a:p>
      </dgm:t>
    </dgm:pt>
    <dgm:pt modelId="{E433AF9D-61D4-CF44-9960-2F74A67F62D6}" type="pres">
      <dgm:prSet presAssocID="{85FFC3E6-F2F2-A141-96E3-6B3CEF618A33}" presName="hierRoot2" presStyleCnt="0">
        <dgm:presLayoutVars>
          <dgm:hierBranch val="init"/>
        </dgm:presLayoutVars>
      </dgm:prSet>
      <dgm:spPr/>
    </dgm:pt>
    <dgm:pt modelId="{9A3280FD-18D7-5944-94F1-48C1263CF07A}" type="pres">
      <dgm:prSet presAssocID="{85FFC3E6-F2F2-A141-96E3-6B3CEF618A33}" presName="rootComposite" presStyleCnt="0"/>
      <dgm:spPr/>
    </dgm:pt>
    <dgm:pt modelId="{66B6B0A0-4116-4740-95DC-5AECCA5955EB}" type="pres">
      <dgm:prSet presAssocID="{85FFC3E6-F2F2-A141-96E3-6B3CEF618A33}" presName="rootText" presStyleLbl="node2" presStyleIdx="0" presStyleCnt="3">
        <dgm:presLayoutVars>
          <dgm:chPref val="3"/>
        </dgm:presLayoutVars>
      </dgm:prSet>
      <dgm:spPr/>
      <dgm:t>
        <a:bodyPr/>
        <a:lstStyle/>
        <a:p>
          <a:endParaRPr lang="en-US"/>
        </a:p>
      </dgm:t>
    </dgm:pt>
    <dgm:pt modelId="{1AD65D62-65B3-6B45-AD3C-1514FA17E5B5}" type="pres">
      <dgm:prSet presAssocID="{85FFC3E6-F2F2-A141-96E3-6B3CEF618A33}" presName="rootConnector" presStyleLbl="node2" presStyleIdx="0" presStyleCnt="3"/>
      <dgm:spPr/>
      <dgm:t>
        <a:bodyPr/>
        <a:lstStyle/>
        <a:p>
          <a:endParaRPr lang="en-US"/>
        </a:p>
      </dgm:t>
    </dgm:pt>
    <dgm:pt modelId="{DFE3F442-25B0-C548-9F3D-48FC34097426}" type="pres">
      <dgm:prSet presAssocID="{85FFC3E6-F2F2-A141-96E3-6B3CEF618A33}" presName="hierChild4" presStyleCnt="0"/>
      <dgm:spPr/>
    </dgm:pt>
    <dgm:pt modelId="{5B7CAB9F-86B8-6046-A623-DD6A14171742}" type="pres">
      <dgm:prSet presAssocID="{85FFC3E6-F2F2-A141-96E3-6B3CEF618A33}" presName="hierChild5" presStyleCnt="0"/>
      <dgm:spPr/>
    </dgm:pt>
    <dgm:pt modelId="{CBE99812-B78F-DC47-8B8D-3CB1F093277D}" type="pres">
      <dgm:prSet presAssocID="{06BD116B-83B8-3841-AF3A-D1E91D1F59F9}" presName="Name37" presStyleLbl="parChTrans1D2" presStyleIdx="1" presStyleCnt="3"/>
      <dgm:spPr/>
      <dgm:t>
        <a:bodyPr/>
        <a:lstStyle/>
        <a:p>
          <a:endParaRPr lang="en-US"/>
        </a:p>
      </dgm:t>
    </dgm:pt>
    <dgm:pt modelId="{B92F90DC-5A81-2B47-BAE1-E69CE67FBD18}" type="pres">
      <dgm:prSet presAssocID="{4E1DE49F-9088-024C-B488-FEC2EEA17FDA}" presName="hierRoot2" presStyleCnt="0">
        <dgm:presLayoutVars>
          <dgm:hierBranch val="init"/>
        </dgm:presLayoutVars>
      </dgm:prSet>
      <dgm:spPr/>
    </dgm:pt>
    <dgm:pt modelId="{21829C6B-625D-534D-ADC3-6CE5CF4D0E31}" type="pres">
      <dgm:prSet presAssocID="{4E1DE49F-9088-024C-B488-FEC2EEA17FDA}" presName="rootComposite" presStyleCnt="0"/>
      <dgm:spPr/>
    </dgm:pt>
    <dgm:pt modelId="{D5DD1276-6302-4043-A39A-6B8A9AE398BF}" type="pres">
      <dgm:prSet presAssocID="{4E1DE49F-9088-024C-B488-FEC2EEA17FDA}" presName="rootText" presStyleLbl="node2" presStyleIdx="1" presStyleCnt="3" custAng="0" custScaleX="100001" custLinFactNeighborX="-303" custLinFactNeighborY="70368">
        <dgm:presLayoutVars>
          <dgm:chPref val="3"/>
        </dgm:presLayoutVars>
      </dgm:prSet>
      <dgm:spPr/>
      <dgm:t>
        <a:bodyPr/>
        <a:lstStyle/>
        <a:p>
          <a:endParaRPr lang="en-US"/>
        </a:p>
      </dgm:t>
    </dgm:pt>
    <dgm:pt modelId="{A4ED4150-C034-CF44-83E7-53AD531DFDBF}" type="pres">
      <dgm:prSet presAssocID="{4E1DE49F-9088-024C-B488-FEC2EEA17FDA}" presName="rootConnector" presStyleLbl="node2" presStyleIdx="1" presStyleCnt="3"/>
      <dgm:spPr/>
      <dgm:t>
        <a:bodyPr/>
        <a:lstStyle/>
        <a:p>
          <a:endParaRPr lang="en-US"/>
        </a:p>
      </dgm:t>
    </dgm:pt>
    <dgm:pt modelId="{91A6C35C-1160-0044-BAA7-F96D48F9C26B}" type="pres">
      <dgm:prSet presAssocID="{4E1DE49F-9088-024C-B488-FEC2EEA17FDA}" presName="hierChild4" presStyleCnt="0"/>
      <dgm:spPr/>
    </dgm:pt>
    <dgm:pt modelId="{14E552C6-5B20-194F-AAAC-C8BD1E03932E}" type="pres">
      <dgm:prSet presAssocID="{50108BDB-9052-5448-94AC-F81BC806CDFA}" presName="Name37" presStyleLbl="parChTrans1D3" presStyleIdx="0" presStyleCnt="3"/>
      <dgm:spPr/>
      <dgm:t>
        <a:bodyPr/>
        <a:lstStyle/>
        <a:p>
          <a:endParaRPr lang="en-US"/>
        </a:p>
      </dgm:t>
    </dgm:pt>
    <dgm:pt modelId="{D982E5C4-652F-0B44-8A3F-9C96F2A45066}" type="pres">
      <dgm:prSet presAssocID="{06AAA18C-A434-F749-ABE0-40EC2453069C}" presName="hierRoot2" presStyleCnt="0">
        <dgm:presLayoutVars>
          <dgm:hierBranch val="init"/>
        </dgm:presLayoutVars>
      </dgm:prSet>
      <dgm:spPr/>
    </dgm:pt>
    <dgm:pt modelId="{6E35CD3A-09F0-D44C-B015-DAB03C161E90}" type="pres">
      <dgm:prSet presAssocID="{06AAA18C-A434-F749-ABE0-40EC2453069C}" presName="rootComposite" presStyleCnt="0"/>
      <dgm:spPr/>
    </dgm:pt>
    <dgm:pt modelId="{5584DCE8-02C0-474E-A990-F51EE72ED598}" type="pres">
      <dgm:prSet presAssocID="{06AAA18C-A434-F749-ABE0-40EC2453069C}" presName="rootText" presStyleLbl="node3" presStyleIdx="0" presStyleCnt="3" custLinFactNeighborX="-9056" custLinFactNeighborY="84611">
        <dgm:presLayoutVars>
          <dgm:chPref val="3"/>
        </dgm:presLayoutVars>
      </dgm:prSet>
      <dgm:spPr/>
      <dgm:t>
        <a:bodyPr/>
        <a:lstStyle/>
        <a:p>
          <a:endParaRPr lang="en-US"/>
        </a:p>
      </dgm:t>
    </dgm:pt>
    <dgm:pt modelId="{FEF08883-E2F4-B74A-8299-1AAE66E787EE}" type="pres">
      <dgm:prSet presAssocID="{06AAA18C-A434-F749-ABE0-40EC2453069C}" presName="rootConnector" presStyleLbl="node3" presStyleIdx="0" presStyleCnt="3"/>
      <dgm:spPr/>
      <dgm:t>
        <a:bodyPr/>
        <a:lstStyle/>
        <a:p>
          <a:endParaRPr lang="en-US"/>
        </a:p>
      </dgm:t>
    </dgm:pt>
    <dgm:pt modelId="{2B63D082-5A3C-4740-87C9-683C476BD69C}" type="pres">
      <dgm:prSet presAssocID="{06AAA18C-A434-F749-ABE0-40EC2453069C}" presName="hierChild4" presStyleCnt="0"/>
      <dgm:spPr/>
    </dgm:pt>
    <dgm:pt modelId="{B835EE84-2766-4947-8034-13E58BC0B323}" type="pres">
      <dgm:prSet presAssocID="{06AAA18C-A434-F749-ABE0-40EC2453069C}" presName="hierChild5" presStyleCnt="0"/>
      <dgm:spPr/>
    </dgm:pt>
    <dgm:pt modelId="{44325A2F-7441-344B-80DC-9DB9F02CEB9A}" type="pres">
      <dgm:prSet presAssocID="{4E1DE49F-9088-024C-B488-FEC2EEA17FDA}" presName="hierChild5" presStyleCnt="0"/>
      <dgm:spPr/>
    </dgm:pt>
    <dgm:pt modelId="{B3C20F72-4026-054C-8EC4-064FD2E0DBDF}" type="pres">
      <dgm:prSet presAssocID="{703CD3D0-03C0-264D-BDC9-8BE9AA27AFDF}" presName="Name37" presStyleLbl="parChTrans1D2" presStyleIdx="2" presStyleCnt="3"/>
      <dgm:spPr/>
      <dgm:t>
        <a:bodyPr/>
        <a:lstStyle/>
        <a:p>
          <a:endParaRPr lang="en-US"/>
        </a:p>
      </dgm:t>
    </dgm:pt>
    <dgm:pt modelId="{E55405A1-AF4D-EE49-83F1-7CBD21B0D069}" type="pres">
      <dgm:prSet presAssocID="{A2679193-6624-9C4D-B321-0972961AE731}" presName="hierRoot2" presStyleCnt="0">
        <dgm:presLayoutVars>
          <dgm:hierBranch val="init"/>
        </dgm:presLayoutVars>
      </dgm:prSet>
      <dgm:spPr/>
    </dgm:pt>
    <dgm:pt modelId="{FDE691D5-E166-3246-8187-FB8ED193F1AD}" type="pres">
      <dgm:prSet presAssocID="{A2679193-6624-9C4D-B321-0972961AE731}" presName="rootComposite" presStyleCnt="0"/>
      <dgm:spPr/>
    </dgm:pt>
    <dgm:pt modelId="{6ECC7AB7-FD96-8C49-AA80-2044E05C62AC}" type="pres">
      <dgm:prSet presAssocID="{A2679193-6624-9C4D-B321-0972961AE731}" presName="rootText" presStyleLbl="node2" presStyleIdx="2" presStyleCnt="3">
        <dgm:presLayoutVars>
          <dgm:chPref val="3"/>
        </dgm:presLayoutVars>
      </dgm:prSet>
      <dgm:spPr/>
      <dgm:t>
        <a:bodyPr/>
        <a:lstStyle/>
        <a:p>
          <a:endParaRPr lang="en-US"/>
        </a:p>
      </dgm:t>
    </dgm:pt>
    <dgm:pt modelId="{DA112354-9876-9E43-B5D6-BA3CC3F85A1C}" type="pres">
      <dgm:prSet presAssocID="{A2679193-6624-9C4D-B321-0972961AE731}" presName="rootConnector" presStyleLbl="node2" presStyleIdx="2" presStyleCnt="3"/>
      <dgm:spPr/>
      <dgm:t>
        <a:bodyPr/>
        <a:lstStyle/>
        <a:p>
          <a:endParaRPr lang="en-US"/>
        </a:p>
      </dgm:t>
    </dgm:pt>
    <dgm:pt modelId="{5B96FDC8-DA8C-8C47-A076-3F106F289F13}" type="pres">
      <dgm:prSet presAssocID="{A2679193-6624-9C4D-B321-0972961AE731}" presName="hierChild4" presStyleCnt="0"/>
      <dgm:spPr/>
    </dgm:pt>
    <dgm:pt modelId="{F75625F3-181E-2C41-B414-BF1F02FFD027}" type="pres">
      <dgm:prSet presAssocID="{9DED31EF-A09A-694F-9C2A-F0FBDD3B239C}" presName="Name37" presStyleLbl="parChTrans1D3" presStyleIdx="1" presStyleCnt="3"/>
      <dgm:spPr/>
      <dgm:t>
        <a:bodyPr/>
        <a:lstStyle/>
        <a:p>
          <a:endParaRPr lang="en-US"/>
        </a:p>
      </dgm:t>
    </dgm:pt>
    <dgm:pt modelId="{1981EDD5-5B43-824B-A23E-F5CC8F9E3424}" type="pres">
      <dgm:prSet presAssocID="{4C460409-BDA7-3C4C-9A0F-0C0DD6194318}" presName="hierRoot2" presStyleCnt="0">
        <dgm:presLayoutVars>
          <dgm:hierBranch val="init"/>
        </dgm:presLayoutVars>
      </dgm:prSet>
      <dgm:spPr/>
    </dgm:pt>
    <dgm:pt modelId="{F1ACF514-B750-B24D-BAD0-04A744A2FDAF}" type="pres">
      <dgm:prSet presAssocID="{4C460409-BDA7-3C4C-9A0F-0C0DD6194318}" presName="rootComposite" presStyleCnt="0"/>
      <dgm:spPr/>
    </dgm:pt>
    <dgm:pt modelId="{3BD43E4F-4EE1-CC40-9787-9FD28E818A4C}" type="pres">
      <dgm:prSet presAssocID="{4C460409-BDA7-3C4C-9A0F-0C0DD6194318}" presName="rootText" presStyleLbl="node3" presStyleIdx="1" presStyleCnt="3">
        <dgm:presLayoutVars>
          <dgm:chPref val="3"/>
        </dgm:presLayoutVars>
      </dgm:prSet>
      <dgm:spPr/>
      <dgm:t>
        <a:bodyPr/>
        <a:lstStyle/>
        <a:p>
          <a:endParaRPr lang="en-US"/>
        </a:p>
      </dgm:t>
    </dgm:pt>
    <dgm:pt modelId="{40C100F6-9AEC-D24C-9725-EBA7C4F91CE3}" type="pres">
      <dgm:prSet presAssocID="{4C460409-BDA7-3C4C-9A0F-0C0DD6194318}" presName="rootConnector" presStyleLbl="node3" presStyleIdx="1" presStyleCnt="3"/>
      <dgm:spPr/>
      <dgm:t>
        <a:bodyPr/>
        <a:lstStyle/>
        <a:p>
          <a:endParaRPr lang="en-US"/>
        </a:p>
      </dgm:t>
    </dgm:pt>
    <dgm:pt modelId="{877F663B-4075-EE4A-849E-CA596639D98E}" type="pres">
      <dgm:prSet presAssocID="{4C460409-BDA7-3C4C-9A0F-0C0DD6194318}" presName="hierChild4" presStyleCnt="0"/>
      <dgm:spPr/>
    </dgm:pt>
    <dgm:pt modelId="{9CB7E837-CBBB-8447-8BC8-FF74D497C576}" type="pres">
      <dgm:prSet presAssocID="{4C460409-BDA7-3C4C-9A0F-0C0DD6194318}" presName="hierChild5" presStyleCnt="0"/>
      <dgm:spPr/>
    </dgm:pt>
    <dgm:pt modelId="{A9457F3D-C9F6-D243-BDB9-06A81D88E60E}" type="pres">
      <dgm:prSet presAssocID="{BF518F9D-3F0D-3845-BDFB-5416979E3EC7}" presName="Name37" presStyleLbl="parChTrans1D3" presStyleIdx="2" presStyleCnt="3"/>
      <dgm:spPr/>
      <dgm:t>
        <a:bodyPr/>
        <a:lstStyle/>
        <a:p>
          <a:endParaRPr lang="en-US"/>
        </a:p>
      </dgm:t>
    </dgm:pt>
    <dgm:pt modelId="{21116ED5-2DD9-4349-A83B-75ED351B11B0}" type="pres">
      <dgm:prSet presAssocID="{A91A2C96-9815-064A-9644-8A3F1A410A79}" presName="hierRoot2" presStyleCnt="0">
        <dgm:presLayoutVars>
          <dgm:hierBranch val="init"/>
        </dgm:presLayoutVars>
      </dgm:prSet>
      <dgm:spPr/>
    </dgm:pt>
    <dgm:pt modelId="{CAC58E19-7943-D44B-8E68-C72B09693CC7}" type="pres">
      <dgm:prSet presAssocID="{A91A2C96-9815-064A-9644-8A3F1A410A79}" presName="rootComposite" presStyleCnt="0"/>
      <dgm:spPr/>
    </dgm:pt>
    <dgm:pt modelId="{448190B4-DE5C-D144-B3E3-352282F604B7}" type="pres">
      <dgm:prSet presAssocID="{A91A2C96-9815-064A-9644-8A3F1A410A79}" presName="rootText" presStyleLbl="node3" presStyleIdx="2" presStyleCnt="3">
        <dgm:presLayoutVars>
          <dgm:chPref val="3"/>
        </dgm:presLayoutVars>
      </dgm:prSet>
      <dgm:spPr/>
      <dgm:t>
        <a:bodyPr/>
        <a:lstStyle/>
        <a:p>
          <a:endParaRPr lang="en-US"/>
        </a:p>
      </dgm:t>
    </dgm:pt>
    <dgm:pt modelId="{797CA102-E037-F848-9CBE-09FC559DD7AA}" type="pres">
      <dgm:prSet presAssocID="{A91A2C96-9815-064A-9644-8A3F1A410A79}" presName="rootConnector" presStyleLbl="node3" presStyleIdx="2" presStyleCnt="3"/>
      <dgm:spPr/>
      <dgm:t>
        <a:bodyPr/>
        <a:lstStyle/>
        <a:p>
          <a:endParaRPr lang="en-US"/>
        </a:p>
      </dgm:t>
    </dgm:pt>
    <dgm:pt modelId="{9FD21342-927D-D047-8EDF-B184A7457870}" type="pres">
      <dgm:prSet presAssocID="{A91A2C96-9815-064A-9644-8A3F1A410A79}" presName="hierChild4" presStyleCnt="0"/>
      <dgm:spPr/>
    </dgm:pt>
    <dgm:pt modelId="{69EAF27C-4D6F-9340-B1F7-AD7297754D4E}" type="pres">
      <dgm:prSet presAssocID="{A91A2C96-9815-064A-9644-8A3F1A410A79}" presName="hierChild5" presStyleCnt="0"/>
      <dgm:spPr/>
    </dgm:pt>
    <dgm:pt modelId="{8BAEED11-9F62-AF48-9B04-73EECC11775A}" type="pres">
      <dgm:prSet presAssocID="{A2679193-6624-9C4D-B321-0972961AE731}" presName="hierChild5" presStyleCnt="0"/>
      <dgm:spPr/>
    </dgm:pt>
    <dgm:pt modelId="{CA36B248-939C-B544-AE66-051875CECAFE}" type="pres">
      <dgm:prSet presAssocID="{66C639C8-9ABD-4F4A-A883-88021FABF25A}" presName="hierChild3" presStyleCnt="0"/>
      <dgm:spPr/>
    </dgm:pt>
  </dgm:ptLst>
  <dgm:cxnLst>
    <dgm:cxn modelId="{37F2DEB4-878C-2D49-9225-F775607B37A6}" type="presOf" srcId="{4E1DE49F-9088-024C-B488-FEC2EEA17FDA}" destId="{D5DD1276-6302-4043-A39A-6B8A9AE398BF}" srcOrd="0" destOrd="0" presId="urn:microsoft.com/office/officeart/2005/8/layout/orgChart1"/>
    <dgm:cxn modelId="{D5D52DF4-0A3C-5747-AE13-47D99F032254}" srcId="{A2679193-6624-9C4D-B321-0972961AE731}" destId="{A91A2C96-9815-064A-9644-8A3F1A410A79}" srcOrd="1" destOrd="0" parTransId="{BF518F9D-3F0D-3845-BDFB-5416979E3EC7}" sibTransId="{FA81B814-EDB8-DD4E-B2B5-F597CAC837B4}"/>
    <dgm:cxn modelId="{2500F979-CEAA-9D4D-B0CB-3C813CFFAB15}" type="presOf" srcId="{50108BDB-9052-5448-94AC-F81BC806CDFA}" destId="{14E552C6-5B20-194F-AAAC-C8BD1E03932E}" srcOrd="0" destOrd="0" presId="urn:microsoft.com/office/officeart/2005/8/layout/orgChart1"/>
    <dgm:cxn modelId="{9C733D19-44AE-3E4E-BD1B-20551C455AF2}" type="presOf" srcId="{85FFC3E6-F2F2-A141-96E3-6B3CEF618A33}" destId="{66B6B0A0-4116-4740-95DC-5AECCA5955EB}" srcOrd="0" destOrd="0" presId="urn:microsoft.com/office/officeart/2005/8/layout/orgChart1"/>
    <dgm:cxn modelId="{135173D0-59AC-C240-861E-F22E7610C85D}" type="presOf" srcId="{703CD3D0-03C0-264D-BDC9-8BE9AA27AFDF}" destId="{B3C20F72-4026-054C-8EC4-064FD2E0DBDF}" srcOrd="0" destOrd="0" presId="urn:microsoft.com/office/officeart/2005/8/layout/orgChart1"/>
    <dgm:cxn modelId="{E71B41B8-33E6-6F44-BC23-5CF2C139E1A3}" type="presOf" srcId="{06AAA18C-A434-F749-ABE0-40EC2453069C}" destId="{FEF08883-E2F4-B74A-8299-1AAE66E787EE}" srcOrd="1" destOrd="0" presId="urn:microsoft.com/office/officeart/2005/8/layout/orgChart1"/>
    <dgm:cxn modelId="{E17E3054-F0B7-CE4C-9BFE-875EC36FAD53}" type="presOf" srcId="{43C7D489-98DF-6E43-8682-13B5F9747D59}" destId="{3BB6E161-ECD6-BD4E-BBF7-31F2DB0A67AF}" srcOrd="0" destOrd="0" presId="urn:microsoft.com/office/officeart/2005/8/layout/orgChart1"/>
    <dgm:cxn modelId="{9DD80DBC-2F85-5346-B919-1003A1C024E1}" type="presOf" srcId="{A2679193-6624-9C4D-B321-0972961AE731}" destId="{DA112354-9876-9E43-B5D6-BA3CC3F85A1C}" srcOrd="1" destOrd="0" presId="urn:microsoft.com/office/officeart/2005/8/layout/orgChart1"/>
    <dgm:cxn modelId="{3275FE20-6880-394C-B611-D438E0B42EB4}" srcId="{4E1DE49F-9088-024C-B488-FEC2EEA17FDA}" destId="{06AAA18C-A434-F749-ABE0-40EC2453069C}" srcOrd="0" destOrd="0" parTransId="{50108BDB-9052-5448-94AC-F81BC806CDFA}" sibTransId="{65FE9523-AD10-EB4A-B098-A22B27A85FFE}"/>
    <dgm:cxn modelId="{47EAEA46-3EDB-6848-83A1-EB170283159D}" type="presOf" srcId="{66C639C8-9ABD-4F4A-A883-88021FABF25A}" destId="{86772CD9-77CD-494C-AD2B-08F74CE34579}" srcOrd="0" destOrd="0" presId="urn:microsoft.com/office/officeart/2005/8/layout/orgChart1"/>
    <dgm:cxn modelId="{EBAB4AB3-AB65-B643-BD5F-245CCB38BD3D}" type="presOf" srcId="{4E1DE49F-9088-024C-B488-FEC2EEA17FDA}" destId="{A4ED4150-C034-CF44-83E7-53AD531DFDBF}" srcOrd="1" destOrd="0" presId="urn:microsoft.com/office/officeart/2005/8/layout/orgChart1"/>
    <dgm:cxn modelId="{47EF0A7F-2851-2346-B0C5-31076F88E436}" type="presOf" srcId="{9DED31EF-A09A-694F-9C2A-F0FBDD3B239C}" destId="{F75625F3-181E-2C41-B414-BF1F02FFD027}" srcOrd="0" destOrd="0" presId="urn:microsoft.com/office/officeart/2005/8/layout/orgChart1"/>
    <dgm:cxn modelId="{8EE598EA-7F0B-1E40-AB43-16A5F561B3E4}" srcId="{66C639C8-9ABD-4F4A-A883-88021FABF25A}" destId="{4E1DE49F-9088-024C-B488-FEC2EEA17FDA}" srcOrd="1" destOrd="0" parTransId="{06BD116B-83B8-3841-AF3A-D1E91D1F59F9}" sibTransId="{BB91B8E7-D340-C548-BB12-C8D0DEBDF8C4}"/>
    <dgm:cxn modelId="{77B55EBE-0178-4C44-AF69-ABA7EE0D3C2E}" type="presOf" srcId="{A91A2C96-9815-064A-9644-8A3F1A410A79}" destId="{797CA102-E037-F848-9CBE-09FC559DD7AA}" srcOrd="1" destOrd="0" presId="urn:microsoft.com/office/officeart/2005/8/layout/orgChart1"/>
    <dgm:cxn modelId="{27E5C92B-1041-2D41-9525-4C659E1E25A9}" type="presOf" srcId="{1FB3B53B-9C80-F44C-9329-C049AEAFE391}" destId="{4106AF0E-38D3-A247-ADFF-A7A22CD2C04C}" srcOrd="0" destOrd="0" presId="urn:microsoft.com/office/officeart/2005/8/layout/orgChart1"/>
    <dgm:cxn modelId="{E7507206-85F4-A24D-8DED-21A51E8E77F0}" type="presOf" srcId="{4C460409-BDA7-3C4C-9A0F-0C0DD6194318}" destId="{40C100F6-9AEC-D24C-9725-EBA7C4F91CE3}" srcOrd="1" destOrd="0" presId="urn:microsoft.com/office/officeart/2005/8/layout/orgChart1"/>
    <dgm:cxn modelId="{D144CCAE-8791-C543-8219-B648A7286EB6}" type="presOf" srcId="{06AAA18C-A434-F749-ABE0-40EC2453069C}" destId="{5584DCE8-02C0-474E-A990-F51EE72ED598}" srcOrd="0" destOrd="0" presId="urn:microsoft.com/office/officeart/2005/8/layout/orgChart1"/>
    <dgm:cxn modelId="{3C7072C6-50CE-7E4B-818D-E0E288BAAAB7}" type="presOf" srcId="{85FFC3E6-F2F2-A141-96E3-6B3CEF618A33}" destId="{1AD65D62-65B3-6B45-AD3C-1514FA17E5B5}" srcOrd="1" destOrd="0" presId="urn:microsoft.com/office/officeart/2005/8/layout/orgChart1"/>
    <dgm:cxn modelId="{E8F1FDCA-D283-7F4B-9EB1-267FB907862C}" type="presOf" srcId="{06BD116B-83B8-3841-AF3A-D1E91D1F59F9}" destId="{CBE99812-B78F-DC47-8B8D-3CB1F093277D}" srcOrd="0" destOrd="0" presId="urn:microsoft.com/office/officeart/2005/8/layout/orgChart1"/>
    <dgm:cxn modelId="{8E7DFD20-3462-D84E-8828-1FF06361CB99}" type="presOf" srcId="{66C639C8-9ABD-4F4A-A883-88021FABF25A}" destId="{AA2A0E84-9F57-3B43-AC36-3B8282068528}" srcOrd="1" destOrd="0" presId="urn:microsoft.com/office/officeart/2005/8/layout/orgChart1"/>
    <dgm:cxn modelId="{D888D65B-9D98-7A41-9242-406A3D146678}" srcId="{1FB3B53B-9C80-F44C-9329-C049AEAFE391}" destId="{66C639C8-9ABD-4F4A-A883-88021FABF25A}" srcOrd="0" destOrd="0" parTransId="{618AD184-7B6E-8D44-A4B8-A39415B22E99}" sibTransId="{23658AF3-738C-C64A-9609-5843C4E46B70}"/>
    <dgm:cxn modelId="{0A245C75-8148-6F4F-ABF7-19B4BEDB2024}" srcId="{66C639C8-9ABD-4F4A-A883-88021FABF25A}" destId="{85FFC3E6-F2F2-A141-96E3-6B3CEF618A33}" srcOrd="0" destOrd="0" parTransId="{43C7D489-98DF-6E43-8682-13B5F9747D59}" sibTransId="{3D4F9E2C-329C-644B-B35E-30CC9A9696FD}"/>
    <dgm:cxn modelId="{14E5CA02-6317-1B4D-A335-B9626FBBDECA}" type="presOf" srcId="{A2679193-6624-9C4D-B321-0972961AE731}" destId="{6ECC7AB7-FD96-8C49-AA80-2044E05C62AC}" srcOrd="0" destOrd="0" presId="urn:microsoft.com/office/officeart/2005/8/layout/orgChart1"/>
    <dgm:cxn modelId="{D2641A4F-BC27-2041-B4A9-DA6E672EB008}" type="presOf" srcId="{A91A2C96-9815-064A-9644-8A3F1A410A79}" destId="{448190B4-DE5C-D144-B3E3-352282F604B7}" srcOrd="0" destOrd="0" presId="urn:microsoft.com/office/officeart/2005/8/layout/orgChart1"/>
    <dgm:cxn modelId="{557F0DE6-22A2-5E41-A591-A30D8E55BC6B}" type="presOf" srcId="{4C460409-BDA7-3C4C-9A0F-0C0DD6194318}" destId="{3BD43E4F-4EE1-CC40-9787-9FD28E818A4C}" srcOrd="0" destOrd="0" presId="urn:microsoft.com/office/officeart/2005/8/layout/orgChart1"/>
    <dgm:cxn modelId="{AB15C432-E0DA-C540-B9F2-13434A91F133}" srcId="{66C639C8-9ABD-4F4A-A883-88021FABF25A}" destId="{A2679193-6624-9C4D-B321-0972961AE731}" srcOrd="2" destOrd="0" parTransId="{703CD3D0-03C0-264D-BDC9-8BE9AA27AFDF}" sibTransId="{3B5A5FDA-714B-5C48-A889-8C2199D6A9CF}"/>
    <dgm:cxn modelId="{C9162004-A3F3-C64C-8567-5C8CE1235C26}" type="presOf" srcId="{BF518F9D-3F0D-3845-BDFB-5416979E3EC7}" destId="{A9457F3D-C9F6-D243-BDB9-06A81D88E60E}" srcOrd="0" destOrd="0" presId="urn:microsoft.com/office/officeart/2005/8/layout/orgChart1"/>
    <dgm:cxn modelId="{BB0302C3-B9BD-CC49-8C9E-31423B51EED1}" srcId="{A2679193-6624-9C4D-B321-0972961AE731}" destId="{4C460409-BDA7-3C4C-9A0F-0C0DD6194318}" srcOrd="0" destOrd="0" parTransId="{9DED31EF-A09A-694F-9C2A-F0FBDD3B239C}" sibTransId="{D6E573C9-112F-E94A-9756-1814E87ED9DF}"/>
    <dgm:cxn modelId="{560DB898-6E3C-C84C-98AE-16721EFC75DE}" type="presParOf" srcId="{4106AF0E-38D3-A247-ADFF-A7A22CD2C04C}" destId="{C176909D-7B48-5A4B-9318-5D45A102C38C}" srcOrd="0" destOrd="0" presId="urn:microsoft.com/office/officeart/2005/8/layout/orgChart1"/>
    <dgm:cxn modelId="{8ACAA3FB-6759-5C4F-9771-A5A4AA79304F}" type="presParOf" srcId="{C176909D-7B48-5A4B-9318-5D45A102C38C}" destId="{57FBCE9A-A892-394D-997D-CD2966153800}" srcOrd="0" destOrd="0" presId="urn:microsoft.com/office/officeart/2005/8/layout/orgChart1"/>
    <dgm:cxn modelId="{E9C6C2D4-629A-DD49-9B92-49CCD577934E}" type="presParOf" srcId="{57FBCE9A-A892-394D-997D-CD2966153800}" destId="{86772CD9-77CD-494C-AD2B-08F74CE34579}" srcOrd="0" destOrd="0" presId="urn:microsoft.com/office/officeart/2005/8/layout/orgChart1"/>
    <dgm:cxn modelId="{383D3F2E-32A7-CE47-828D-87BBF77EE4BB}" type="presParOf" srcId="{57FBCE9A-A892-394D-997D-CD2966153800}" destId="{AA2A0E84-9F57-3B43-AC36-3B8282068528}" srcOrd="1" destOrd="0" presId="urn:microsoft.com/office/officeart/2005/8/layout/orgChart1"/>
    <dgm:cxn modelId="{EC3A527D-8388-3E43-97BB-2168EA5DB3B1}" type="presParOf" srcId="{C176909D-7B48-5A4B-9318-5D45A102C38C}" destId="{6D1E79C5-5CD9-8149-A416-EB746C0A55F5}" srcOrd="1" destOrd="0" presId="urn:microsoft.com/office/officeart/2005/8/layout/orgChart1"/>
    <dgm:cxn modelId="{3F304627-EC46-D343-946F-36E22E881677}" type="presParOf" srcId="{6D1E79C5-5CD9-8149-A416-EB746C0A55F5}" destId="{3BB6E161-ECD6-BD4E-BBF7-31F2DB0A67AF}" srcOrd="0" destOrd="0" presId="urn:microsoft.com/office/officeart/2005/8/layout/orgChart1"/>
    <dgm:cxn modelId="{055DCFE2-C2D3-C34C-AC20-26D94B04C883}" type="presParOf" srcId="{6D1E79C5-5CD9-8149-A416-EB746C0A55F5}" destId="{E433AF9D-61D4-CF44-9960-2F74A67F62D6}" srcOrd="1" destOrd="0" presId="urn:microsoft.com/office/officeart/2005/8/layout/orgChart1"/>
    <dgm:cxn modelId="{D4A2E2DB-5B2D-7047-8B35-44A233A226B6}" type="presParOf" srcId="{E433AF9D-61D4-CF44-9960-2F74A67F62D6}" destId="{9A3280FD-18D7-5944-94F1-48C1263CF07A}" srcOrd="0" destOrd="0" presId="urn:microsoft.com/office/officeart/2005/8/layout/orgChart1"/>
    <dgm:cxn modelId="{25FF5C90-DB46-0847-B4FD-33FD1D0CFAAC}" type="presParOf" srcId="{9A3280FD-18D7-5944-94F1-48C1263CF07A}" destId="{66B6B0A0-4116-4740-95DC-5AECCA5955EB}" srcOrd="0" destOrd="0" presId="urn:microsoft.com/office/officeart/2005/8/layout/orgChart1"/>
    <dgm:cxn modelId="{1FB03CCB-E375-064C-9156-B4DFD5A8F6BE}" type="presParOf" srcId="{9A3280FD-18D7-5944-94F1-48C1263CF07A}" destId="{1AD65D62-65B3-6B45-AD3C-1514FA17E5B5}" srcOrd="1" destOrd="0" presId="urn:microsoft.com/office/officeart/2005/8/layout/orgChart1"/>
    <dgm:cxn modelId="{CF43A839-9BA8-2D46-A8BB-E322F1C98970}" type="presParOf" srcId="{E433AF9D-61D4-CF44-9960-2F74A67F62D6}" destId="{DFE3F442-25B0-C548-9F3D-48FC34097426}" srcOrd="1" destOrd="0" presId="urn:microsoft.com/office/officeart/2005/8/layout/orgChart1"/>
    <dgm:cxn modelId="{95DFD42D-1A18-1A49-93A3-8B1BE80D2AD0}" type="presParOf" srcId="{E433AF9D-61D4-CF44-9960-2F74A67F62D6}" destId="{5B7CAB9F-86B8-6046-A623-DD6A14171742}" srcOrd="2" destOrd="0" presId="urn:microsoft.com/office/officeart/2005/8/layout/orgChart1"/>
    <dgm:cxn modelId="{CBB63B24-7D62-3949-A6D4-7FF5D4276919}" type="presParOf" srcId="{6D1E79C5-5CD9-8149-A416-EB746C0A55F5}" destId="{CBE99812-B78F-DC47-8B8D-3CB1F093277D}" srcOrd="2" destOrd="0" presId="urn:microsoft.com/office/officeart/2005/8/layout/orgChart1"/>
    <dgm:cxn modelId="{6BC27687-6EEB-E94E-864F-719CB3DB38E6}" type="presParOf" srcId="{6D1E79C5-5CD9-8149-A416-EB746C0A55F5}" destId="{B92F90DC-5A81-2B47-BAE1-E69CE67FBD18}" srcOrd="3" destOrd="0" presId="urn:microsoft.com/office/officeart/2005/8/layout/orgChart1"/>
    <dgm:cxn modelId="{949B2A93-C6DE-AA45-A479-45F69ECE4187}" type="presParOf" srcId="{B92F90DC-5A81-2B47-BAE1-E69CE67FBD18}" destId="{21829C6B-625D-534D-ADC3-6CE5CF4D0E31}" srcOrd="0" destOrd="0" presId="urn:microsoft.com/office/officeart/2005/8/layout/orgChart1"/>
    <dgm:cxn modelId="{AC805A24-5519-E949-924C-37058E96D6CC}" type="presParOf" srcId="{21829C6B-625D-534D-ADC3-6CE5CF4D0E31}" destId="{D5DD1276-6302-4043-A39A-6B8A9AE398BF}" srcOrd="0" destOrd="0" presId="urn:microsoft.com/office/officeart/2005/8/layout/orgChart1"/>
    <dgm:cxn modelId="{C3C3616E-87EE-DA40-B522-6E530ED3353D}" type="presParOf" srcId="{21829C6B-625D-534D-ADC3-6CE5CF4D0E31}" destId="{A4ED4150-C034-CF44-83E7-53AD531DFDBF}" srcOrd="1" destOrd="0" presId="urn:microsoft.com/office/officeart/2005/8/layout/orgChart1"/>
    <dgm:cxn modelId="{DE7A244C-85DE-EC49-9B4C-677B69D23EF5}" type="presParOf" srcId="{B92F90DC-5A81-2B47-BAE1-E69CE67FBD18}" destId="{91A6C35C-1160-0044-BAA7-F96D48F9C26B}" srcOrd="1" destOrd="0" presId="urn:microsoft.com/office/officeart/2005/8/layout/orgChart1"/>
    <dgm:cxn modelId="{9397D6FF-8F69-A64D-A61D-1EBB198455B1}" type="presParOf" srcId="{91A6C35C-1160-0044-BAA7-F96D48F9C26B}" destId="{14E552C6-5B20-194F-AAAC-C8BD1E03932E}" srcOrd="0" destOrd="0" presId="urn:microsoft.com/office/officeart/2005/8/layout/orgChart1"/>
    <dgm:cxn modelId="{CE73DFD0-6630-2940-B4E7-9F926AEA082E}" type="presParOf" srcId="{91A6C35C-1160-0044-BAA7-F96D48F9C26B}" destId="{D982E5C4-652F-0B44-8A3F-9C96F2A45066}" srcOrd="1" destOrd="0" presId="urn:microsoft.com/office/officeart/2005/8/layout/orgChart1"/>
    <dgm:cxn modelId="{6D04C1AA-BF98-9A4A-9BDF-DFDCC809510B}" type="presParOf" srcId="{D982E5C4-652F-0B44-8A3F-9C96F2A45066}" destId="{6E35CD3A-09F0-D44C-B015-DAB03C161E90}" srcOrd="0" destOrd="0" presId="urn:microsoft.com/office/officeart/2005/8/layout/orgChart1"/>
    <dgm:cxn modelId="{DF0384C5-336E-D147-95DB-8C1488F19BDD}" type="presParOf" srcId="{6E35CD3A-09F0-D44C-B015-DAB03C161E90}" destId="{5584DCE8-02C0-474E-A990-F51EE72ED598}" srcOrd="0" destOrd="0" presId="urn:microsoft.com/office/officeart/2005/8/layout/orgChart1"/>
    <dgm:cxn modelId="{F7B69727-C9B1-6F43-B3D3-422B237E7DC3}" type="presParOf" srcId="{6E35CD3A-09F0-D44C-B015-DAB03C161E90}" destId="{FEF08883-E2F4-B74A-8299-1AAE66E787EE}" srcOrd="1" destOrd="0" presId="urn:microsoft.com/office/officeart/2005/8/layout/orgChart1"/>
    <dgm:cxn modelId="{46E67910-DD69-7940-8483-CE9661FEC0C4}" type="presParOf" srcId="{D982E5C4-652F-0B44-8A3F-9C96F2A45066}" destId="{2B63D082-5A3C-4740-87C9-683C476BD69C}" srcOrd="1" destOrd="0" presId="urn:microsoft.com/office/officeart/2005/8/layout/orgChart1"/>
    <dgm:cxn modelId="{2D64C4B6-7352-2649-B91A-1DDB48FF6C17}" type="presParOf" srcId="{D982E5C4-652F-0B44-8A3F-9C96F2A45066}" destId="{B835EE84-2766-4947-8034-13E58BC0B323}" srcOrd="2" destOrd="0" presId="urn:microsoft.com/office/officeart/2005/8/layout/orgChart1"/>
    <dgm:cxn modelId="{B2C4DAB4-EBEA-8140-AD0E-B18A5D0D6C0D}" type="presParOf" srcId="{B92F90DC-5A81-2B47-BAE1-E69CE67FBD18}" destId="{44325A2F-7441-344B-80DC-9DB9F02CEB9A}" srcOrd="2" destOrd="0" presId="urn:microsoft.com/office/officeart/2005/8/layout/orgChart1"/>
    <dgm:cxn modelId="{531461C9-9D58-0E45-BA1C-576017A73C31}" type="presParOf" srcId="{6D1E79C5-5CD9-8149-A416-EB746C0A55F5}" destId="{B3C20F72-4026-054C-8EC4-064FD2E0DBDF}" srcOrd="4" destOrd="0" presId="urn:microsoft.com/office/officeart/2005/8/layout/orgChart1"/>
    <dgm:cxn modelId="{D4316185-93C1-9040-9867-F02D23E3A3B8}" type="presParOf" srcId="{6D1E79C5-5CD9-8149-A416-EB746C0A55F5}" destId="{E55405A1-AF4D-EE49-83F1-7CBD21B0D069}" srcOrd="5" destOrd="0" presId="urn:microsoft.com/office/officeart/2005/8/layout/orgChart1"/>
    <dgm:cxn modelId="{29614F0F-7469-A94B-98A6-1363D53C4146}" type="presParOf" srcId="{E55405A1-AF4D-EE49-83F1-7CBD21B0D069}" destId="{FDE691D5-E166-3246-8187-FB8ED193F1AD}" srcOrd="0" destOrd="0" presId="urn:microsoft.com/office/officeart/2005/8/layout/orgChart1"/>
    <dgm:cxn modelId="{461965D4-A7E8-1345-9E37-838C787F8686}" type="presParOf" srcId="{FDE691D5-E166-3246-8187-FB8ED193F1AD}" destId="{6ECC7AB7-FD96-8C49-AA80-2044E05C62AC}" srcOrd="0" destOrd="0" presId="urn:microsoft.com/office/officeart/2005/8/layout/orgChart1"/>
    <dgm:cxn modelId="{0D8E4D8C-ACEE-C040-95DD-115B2BBA4035}" type="presParOf" srcId="{FDE691D5-E166-3246-8187-FB8ED193F1AD}" destId="{DA112354-9876-9E43-B5D6-BA3CC3F85A1C}" srcOrd="1" destOrd="0" presId="urn:microsoft.com/office/officeart/2005/8/layout/orgChart1"/>
    <dgm:cxn modelId="{FCF9689C-077F-F14B-A43E-2B3BA79CF470}" type="presParOf" srcId="{E55405A1-AF4D-EE49-83F1-7CBD21B0D069}" destId="{5B96FDC8-DA8C-8C47-A076-3F106F289F13}" srcOrd="1" destOrd="0" presId="urn:microsoft.com/office/officeart/2005/8/layout/orgChart1"/>
    <dgm:cxn modelId="{B132737D-335E-5346-94CB-AD9BBAA681DD}" type="presParOf" srcId="{5B96FDC8-DA8C-8C47-A076-3F106F289F13}" destId="{F75625F3-181E-2C41-B414-BF1F02FFD027}" srcOrd="0" destOrd="0" presId="urn:microsoft.com/office/officeart/2005/8/layout/orgChart1"/>
    <dgm:cxn modelId="{E8DA3F31-9CD0-1844-A25B-BDAAE3B3E09F}" type="presParOf" srcId="{5B96FDC8-DA8C-8C47-A076-3F106F289F13}" destId="{1981EDD5-5B43-824B-A23E-F5CC8F9E3424}" srcOrd="1" destOrd="0" presId="urn:microsoft.com/office/officeart/2005/8/layout/orgChart1"/>
    <dgm:cxn modelId="{BAA27B88-D2BF-4A4E-A3E7-7AF76AE43BBC}" type="presParOf" srcId="{1981EDD5-5B43-824B-A23E-F5CC8F9E3424}" destId="{F1ACF514-B750-B24D-BAD0-04A744A2FDAF}" srcOrd="0" destOrd="0" presId="urn:microsoft.com/office/officeart/2005/8/layout/orgChart1"/>
    <dgm:cxn modelId="{1C86FDC6-AB41-7E41-BCF0-0A1ACA46B0DC}" type="presParOf" srcId="{F1ACF514-B750-B24D-BAD0-04A744A2FDAF}" destId="{3BD43E4F-4EE1-CC40-9787-9FD28E818A4C}" srcOrd="0" destOrd="0" presId="urn:microsoft.com/office/officeart/2005/8/layout/orgChart1"/>
    <dgm:cxn modelId="{3202E6C1-EA9E-7E48-B7DE-25688EA34995}" type="presParOf" srcId="{F1ACF514-B750-B24D-BAD0-04A744A2FDAF}" destId="{40C100F6-9AEC-D24C-9725-EBA7C4F91CE3}" srcOrd="1" destOrd="0" presId="urn:microsoft.com/office/officeart/2005/8/layout/orgChart1"/>
    <dgm:cxn modelId="{58CC4191-0B1F-FC49-B2C5-9417CCA23F0F}" type="presParOf" srcId="{1981EDD5-5B43-824B-A23E-F5CC8F9E3424}" destId="{877F663B-4075-EE4A-849E-CA596639D98E}" srcOrd="1" destOrd="0" presId="urn:microsoft.com/office/officeart/2005/8/layout/orgChart1"/>
    <dgm:cxn modelId="{25933269-C52F-2746-BA86-090F22681E8A}" type="presParOf" srcId="{1981EDD5-5B43-824B-A23E-F5CC8F9E3424}" destId="{9CB7E837-CBBB-8447-8BC8-FF74D497C576}" srcOrd="2" destOrd="0" presId="urn:microsoft.com/office/officeart/2005/8/layout/orgChart1"/>
    <dgm:cxn modelId="{EACBA018-61D1-5544-9519-1118A7B9C979}" type="presParOf" srcId="{5B96FDC8-DA8C-8C47-A076-3F106F289F13}" destId="{A9457F3D-C9F6-D243-BDB9-06A81D88E60E}" srcOrd="2" destOrd="0" presId="urn:microsoft.com/office/officeart/2005/8/layout/orgChart1"/>
    <dgm:cxn modelId="{8A8154A6-741B-9D47-9604-DFE26B899641}" type="presParOf" srcId="{5B96FDC8-DA8C-8C47-A076-3F106F289F13}" destId="{21116ED5-2DD9-4349-A83B-75ED351B11B0}" srcOrd="3" destOrd="0" presId="urn:microsoft.com/office/officeart/2005/8/layout/orgChart1"/>
    <dgm:cxn modelId="{DCB29C11-38B9-654C-A175-3957B1056F0D}" type="presParOf" srcId="{21116ED5-2DD9-4349-A83B-75ED351B11B0}" destId="{CAC58E19-7943-D44B-8E68-C72B09693CC7}" srcOrd="0" destOrd="0" presId="urn:microsoft.com/office/officeart/2005/8/layout/orgChart1"/>
    <dgm:cxn modelId="{E808BE93-2E25-CB4E-9436-FCF00E266506}" type="presParOf" srcId="{CAC58E19-7943-D44B-8E68-C72B09693CC7}" destId="{448190B4-DE5C-D144-B3E3-352282F604B7}" srcOrd="0" destOrd="0" presId="urn:microsoft.com/office/officeart/2005/8/layout/orgChart1"/>
    <dgm:cxn modelId="{A3EF117C-053E-8241-9E09-15F4F03F869A}" type="presParOf" srcId="{CAC58E19-7943-D44B-8E68-C72B09693CC7}" destId="{797CA102-E037-F848-9CBE-09FC559DD7AA}" srcOrd="1" destOrd="0" presId="urn:microsoft.com/office/officeart/2005/8/layout/orgChart1"/>
    <dgm:cxn modelId="{E77E5A53-6D2F-1B44-85F1-8906A1F9B2FB}" type="presParOf" srcId="{21116ED5-2DD9-4349-A83B-75ED351B11B0}" destId="{9FD21342-927D-D047-8EDF-B184A7457870}" srcOrd="1" destOrd="0" presId="urn:microsoft.com/office/officeart/2005/8/layout/orgChart1"/>
    <dgm:cxn modelId="{36746443-C058-0243-8CE1-8890CDB2279D}" type="presParOf" srcId="{21116ED5-2DD9-4349-A83B-75ED351B11B0}" destId="{69EAF27C-4D6F-9340-B1F7-AD7297754D4E}" srcOrd="2" destOrd="0" presId="urn:microsoft.com/office/officeart/2005/8/layout/orgChart1"/>
    <dgm:cxn modelId="{DEB17CC3-07EC-874C-8C55-F3C93E985FD6}" type="presParOf" srcId="{E55405A1-AF4D-EE49-83F1-7CBD21B0D069}" destId="{8BAEED11-9F62-AF48-9B04-73EECC11775A}" srcOrd="2" destOrd="0" presId="urn:microsoft.com/office/officeart/2005/8/layout/orgChart1"/>
    <dgm:cxn modelId="{BF96CD5A-FE2C-CE41-82BF-03A7C752EB0D}" type="presParOf" srcId="{C176909D-7B48-5A4B-9318-5D45A102C38C}" destId="{CA36B248-939C-B544-AE66-051875CECA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57F3D-C9F6-D243-BDB9-06A81D88E60E}">
      <dsp:nvSpPr>
        <dsp:cNvPr id="0" name=""/>
        <dsp:cNvSpPr/>
      </dsp:nvSpPr>
      <dsp:spPr>
        <a:xfrm>
          <a:off x="5538668" y="2459961"/>
          <a:ext cx="304841" cy="2377761"/>
        </a:xfrm>
        <a:custGeom>
          <a:avLst/>
          <a:gdLst/>
          <a:ahLst/>
          <a:cxnLst/>
          <a:rect l="0" t="0" r="0" b="0"/>
          <a:pathLst>
            <a:path>
              <a:moveTo>
                <a:pt x="0" y="0"/>
              </a:moveTo>
              <a:lnTo>
                <a:pt x="0" y="2377761"/>
              </a:lnTo>
              <a:lnTo>
                <a:pt x="304841" y="2377761"/>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5625F3-181E-2C41-B414-BF1F02FFD027}">
      <dsp:nvSpPr>
        <dsp:cNvPr id="0" name=""/>
        <dsp:cNvSpPr/>
      </dsp:nvSpPr>
      <dsp:spPr>
        <a:xfrm>
          <a:off x="5538668" y="2459961"/>
          <a:ext cx="304841" cy="934846"/>
        </a:xfrm>
        <a:custGeom>
          <a:avLst/>
          <a:gdLst/>
          <a:ahLst/>
          <a:cxnLst/>
          <a:rect l="0" t="0" r="0" b="0"/>
          <a:pathLst>
            <a:path>
              <a:moveTo>
                <a:pt x="0" y="0"/>
              </a:moveTo>
              <a:lnTo>
                <a:pt x="0" y="934846"/>
              </a:lnTo>
              <a:lnTo>
                <a:pt x="304841" y="934846"/>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C20F72-4026-054C-8EC4-064FD2E0DBDF}">
      <dsp:nvSpPr>
        <dsp:cNvPr id="0" name=""/>
        <dsp:cNvSpPr/>
      </dsp:nvSpPr>
      <dsp:spPr>
        <a:xfrm>
          <a:off x="3892515" y="1017045"/>
          <a:ext cx="2459063" cy="426777"/>
        </a:xfrm>
        <a:custGeom>
          <a:avLst/>
          <a:gdLst/>
          <a:ahLst/>
          <a:cxnLst/>
          <a:rect l="0" t="0" r="0" b="0"/>
          <a:pathLst>
            <a:path>
              <a:moveTo>
                <a:pt x="0" y="0"/>
              </a:moveTo>
              <a:lnTo>
                <a:pt x="0" y="213388"/>
              </a:lnTo>
              <a:lnTo>
                <a:pt x="2459063" y="213388"/>
              </a:lnTo>
              <a:lnTo>
                <a:pt x="2459063" y="42677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E552C6-5B20-194F-AAAC-C8BD1E03932E}">
      <dsp:nvSpPr>
        <dsp:cNvPr id="0" name=""/>
        <dsp:cNvSpPr/>
      </dsp:nvSpPr>
      <dsp:spPr>
        <a:xfrm>
          <a:off x="3073439" y="3174996"/>
          <a:ext cx="126959" cy="1079575"/>
        </a:xfrm>
        <a:custGeom>
          <a:avLst/>
          <a:gdLst/>
          <a:ahLst/>
          <a:cxnLst/>
          <a:rect l="0" t="0" r="0" b="0"/>
          <a:pathLst>
            <a:path>
              <a:moveTo>
                <a:pt x="0" y="0"/>
              </a:moveTo>
              <a:lnTo>
                <a:pt x="0" y="1079575"/>
              </a:lnTo>
              <a:lnTo>
                <a:pt x="126959" y="1079575"/>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E99812-B78F-DC47-8B8D-3CB1F093277D}">
      <dsp:nvSpPr>
        <dsp:cNvPr id="0" name=""/>
        <dsp:cNvSpPr/>
      </dsp:nvSpPr>
      <dsp:spPr>
        <a:xfrm>
          <a:off x="3840637" y="1017045"/>
          <a:ext cx="91440" cy="1141813"/>
        </a:xfrm>
        <a:custGeom>
          <a:avLst/>
          <a:gdLst/>
          <a:ahLst/>
          <a:cxnLst/>
          <a:rect l="0" t="0" r="0" b="0"/>
          <a:pathLst>
            <a:path>
              <a:moveTo>
                <a:pt x="51877" y="0"/>
              </a:moveTo>
              <a:lnTo>
                <a:pt x="51877" y="928424"/>
              </a:lnTo>
              <a:lnTo>
                <a:pt x="45720" y="928424"/>
              </a:lnTo>
              <a:lnTo>
                <a:pt x="45720" y="114181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BB6E161-ECD6-BD4E-BBF7-31F2DB0A67AF}">
      <dsp:nvSpPr>
        <dsp:cNvPr id="0" name=""/>
        <dsp:cNvSpPr/>
      </dsp:nvSpPr>
      <dsp:spPr>
        <a:xfrm>
          <a:off x="1433452" y="1017045"/>
          <a:ext cx="2459063" cy="426777"/>
        </a:xfrm>
        <a:custGeom>
          <a:avLst/>
          <a:gdLst/>
          <a:ahLst/>
          <a:cxnLst/>
          <a:rect l="0" t="0" r="0" b="0"/>
          <a:pathLst>
            <a:path>
              <a:moveTo>
                <a:pt x="2459063" y="0"/>
              </a:moveTo>
              <a:lnTo>
                <a:pt x="2459063" y="213388"/>
              </a:lnTo>
              <a:lnTo>
                <a:pt x="0" y="213388"/>
              </a:lnTo>
              <a:lnTo>
                <a:pt x="0" y="42677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772CD9-77CD-494C-AD2B-08F74CE34579}">
      <dsp:nvSpPr>
        <dsp:cNvPr id="0" name=""/>
        <dsp:cNvSpPr/>
      </dsp:nvSpPr>
      <dsp:spPr>
        <a:xfrm>
          <a:off x="2876378" y="908"/>
          <a:ext cx="2032275" cy="101613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Richard Brownell</a:t>
          </a:r>
        </a:p>
      </dsp:txBody>
      <dsp:txXfrm>
        <a:off x="2876378" y="908"/>
        <a:ext cx="2032275" cy="1016137"/>
      </dsp:txXfrm>
    </dsp:sp>
    <dsp:sp modelId="{66B6B0A0-4116-4740-95DC-5AECCA5955EB}">
      <dsp:nvSpPr>
        <dsp:cNvPr id="0" name=""/>
        <dsp:cNvSpPr/>
      </dsp:nvSpPr>
      <dsp:spPr>
        <a:xfrm>
          <a:off x="417314" y="1443823"/>
          <a:ext cx="2032275" cy="101613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a:t>Sharon Angelicola</a:t>
          </a:r>
        </a:p>
      </dsp:txBody>
      <dsp:txXfrm>
        <a:off x="417314" y="1443823"/>
        <a:ext cx="2032275" cy="1016137"/>
      </dsp:txXfrm>
    </dsp:sp>
    <dsp:sp modelId="{D5DD1276-6302-4043-A39A-6B8A9AE398BF}">
      <dsp:nvSpPr>
        <dsp:cNvPr id="0" name=""/>
        <dsp:cNvSpPr/>
      </dsp:nvSpPr>
      <dsp:spPr>
        <a:xfrm>
          <a:off x="2870210" y="2158859"/>
          <a:ext cx="2032295" cy="101613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a:t>STAR Coordinator</a:t>
          </a:r>
        </a:p>
      </dsp:txBody>
      <dsp:txXfrm>
        <a:off x="2870210" y="2158859"/>
        <a:ext cx="2032295" cy="1016137"/>
      </dsp:txXfrm>
    </dsp:sp>
    <dsp:sp modelId="{5584DCE8-02C0-474E-A990-F51EE72ED598}">
      <dsp:nvSpPr>
        <dsp:cNvPr id="0" name=""/>
        <dsp:cNvSpPr/>
      </dsp:nvSpPr>
      <dsp:spPr>
        <a:xfrm>
          <a:off x="3200398" y="3746503"/>
          <a:ext cx="2032275" cy="101613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a:t>STARs</a:t>
          </a:r>
        </a:p>
      </dsp:txBody>
      <dsp:txXfrm>
        <a:off x="3200398" y="3746503"/>
        <a:ext cx="2032275" cy="1016137"/>
      </dsp:txXfrm>
    </dsp:sp>
    <dsp:sp modelId="{6ECC7AB7-FD96-8C49-AA80-2044E05C62AC}">
      <dsp:nvSpPr>
        <dsp:cNvPr id="0" name=""/>
        <dsp:cNvSpPr/>
      </dsp:nvSpPr>
      <dsp:spPr>
        <a:xfrm>
          <a:off x="5335441" y="1443823"/>
          <a:ext cx="2032275" cy="101613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a:t>Bill Murphy</a:t>
          </a:r>
        </a:p>
      </dsp:txBody>
      <dsp:txXfrm>
        <a:off x="5335441" y="1443823"/>
        <a:ext cx="2032275" cy="1016137"/>
      </dsp:txXfrm>
    </dsp:sp>
    <dsp:sp modelId="{3BD43E4F-4EE1-CC40-9787-9FD28E818A4C}">
      <dsp:nvSpPr>
        <dsp:cNvPr id="0" name=""/>
        <dsp:cNvSpPr/>
      </dsp:nvSpPr>
      <dsp:spPr>
        <a:xfrm>
          <a:off x="5843509" y="2886738"/>
          <a:ext cx="2032275" cy="101613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a:t>STAR Supervisors</a:t>
          </a:r>
        </a:p>
      </dsp:txBody>
      <dsp:txXfrm>
        <a:off x="5843509" y="2886738"/>
        <a:ext cx="2032275" cy="1016137"/>
      </dsp:txXfrm>
    </dsp:sp>
    <dsp:sp modelId="{448190B4-DE5C-D144-B3E3-352282F604B7}">
      <dsp:nvSpPr>
        <dsp:cNvPr id="0" name=""/>
        <dsp:cNvSpPr/>
      </dsp:nvSpPr>
      <dsp:spPr>
        <a:xfrm>
          <a:off x="5843509" y="4329654"/>
          <a:ext cx="2032275" cy="101613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a:t>STAR Technical Analysts</a:t>
          </a:r>
        </a:p>
      </dsp:txBody>
      <dsp:txXfrm>
        <a:off x="5843509" y="4329654"/>
        <a:ext cx="2032275" cy="101613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83902F-03B8-4CB6-B37E-9919CB02FA5E}" type="datetimeFigureOut">
              <a:rPr lang="en-US" smtClean="0"/>
              <a:pPr/>
              <a:t>4/12/11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325BF4-5141-4634-9CA1-905983B612C3}" type="slidenum">
              <a:rPr lang="en-US" smtClean="0"/>
              <a:pPr/>
              <a:t>‹#›</a:t>
            </a:fld>
            <a:endParaRPr lang="en-US" dirty="0"/>
          </a:p>
        </p:txBody>
      </p:sp>
    </p:spTree>
    <p:extLst>
      <p:ext uri="{BB962C8B-B14F-4D97-AF65-F5344CB8AC3E}">
        <p14:creationId xmlns:p14="http://schemas.microsoft.com/office/powerpoint/2010/main" val="1940941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7A8F7-243F-4B8F-9979-EC4B513B74D1}" type="datetimeFigureOut">
              <a:rPr lang="en-US" smtClean="0"/>
              <a:pPr/>
              <a:t>4/12/11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623E2-143C-47CF-ACFE-2D7CFB3760A0}" type="slidenum">
              <a:rPr lang="en-US" smtClean="0"/>
              <a:pPr/>
              <a:t>‹#›</a:t>
            </a:fld>
            <a:endParaRPr lang="en-US" dirty="0"/>
          </a:p>
        </p:txBody>
      </p:sp>
      <p:sp>
        <p:nvSpPr>
          <p:cNvPr id="8" name="Notes Placeholder 7"/>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9267097"/>
      </p:ext>
    </p:extLst>
  </p:cSld>
  <p:clrMap bg1="lt1" tx1="dk1" bg2="lt2" tx2="dk2" accent1="accent1" accent2="accent2" accent3="accent3" accent4="accent4" accent5="accent5" accent6="accent6" hlink="hlink" folHlink="folHlink"/>
  <p:notesStyle>
    <a:lvl1pPr marL="0" indent="0" algn="l" defTabSz="914400" rtl="0" eaLnBrk="1" latinLnBrk="0" hangingPunct="1">
      <a:spcBef>
        <a:spcPts val="1200"/>
      </a:spcBef>
      <a:buFont typeface="Arial" pitchFamily="34" charset="0"/>
      <a:buNone/>
      <a:defRPr sz="1200" kern="1200">
        <a:solidFill>
          <a:schemeClr val="tx1"/>
        </a:solidFill>
        <a:latin typeface="+mn-lt"/>
        <a:ea typeface="+mn-ea"/>
        <a:cs typeface="+mn-cs"/>
      </a:defRPr>
    </a:lvl1pPr>
    <a:lvl2pPr marL="628650" indent="-171450" algn="l" defTabSz="914400" rtl="0" eaLnBrk="1" latinLnBrk="0" hangingPunct="1">
      <a:buFont typeface="Arial"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pPr/>
              <a:t>1</a:t>
            </a:fld>
            <a:endParaRPr lang="en-US" dirty="0"/>
          </a:p>
        </p:txBody>
      </p:sp>
    </p:spTree>
    <p:extLst>
      <p:ext uri="{BB962C8B-B14F-4D97-AF65-F5344CB8AC3E}">
        <p14:creationId xmlns:p14="http://schemas.microsoft.com/office/powerpoint/2010/main" val="82964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pPr/>
              <a:t>18</a:t>
            </a:fld>
            <a:endParaRPr lang="en-US" dirty="0"/>
          </a:p>
        </p:txBody>
      </p:sp>
    </p:spTree>
    <p:extLst>
      <p:ext uri="{BB962C8B-B14F-4D97-AF65-F5344CB8AC3E}">
        <p14:creationId xmlns:p14="http://schemas.microsoft.com/office/powerpoint/2010/main" val="58685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pPr/>
              <a:t>2</a:t>
            </a:fld>
            <a:endParaRPr lang="en-US" dirty="0"/>
          </a:p>
        </p:txBody>
      </p:sp>
    </p:spTree>
    <p:extLst>
      <p:ext uri="{BB962C8B-B14F-4D97-AF65-F5344CB8AC3E}">
        <p14:creationId xmlns:p14="http://schemas.microsoft.com/office/powerpoint/2010/main" val="41643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pPr/>
              <a:t>3</a:t>
            </a:fld>
            <a:endParaRPr lang="en-US" dirty="0"/>
          </a:p>
        </p:txBody>
      </p:sp>
    </p:spTree>
    <p:extLst>
      <p:ext uri="{BB962C8B-B14F-4D97-AF65-F5344CB8AC3E}">
        <p14:creationId xmlns:p14="http://schemas.microsoft.com/office/powerpoint/2010/main" val="140489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r>
              <a:rPr lang="en-US" dirty="0" smtClean="0"/>
              <a:t>Rick will explain</a:t>
            </a:r>
            <a:r>
              <a:rPr lang="en-US" baseline="0" dirty="0" smtClean="0"/>
              <a:t> Client Services</a:t>
            </a:r>
            <a:endParaRPr lang="en-US" dirty="0" smtClean="0"/>
          </a:p>
        </p:txBody>
      </p:sp>
      <p:sp>
        <p:nvSpPr>
          <p:cNvPr id="4" name="Slide Number Placeholder 3"/>
          <p:cNvSpPr>
            <a:spLocks noGrp="1"/>
          </p:cNvSpPr>
          <p:nvPr>
            <p:ph type="sldNum" sz="quarter" idx="10"/>
          </p:nvPr>
        </p:nvSpPr>
        <p:spPr/>
        <p:txBody>
          <a:bodyPr/>
          <a:lstStyle/>
          <a:p>
            <a:fld id="{166623E2-143C-47CF-ACFE-2D7CFB3760A0}" type="slidenum">
              <a:rPr lang="en-US" smtClean="0"/>
              <a:pPr/>
              <a:t>4</a:t>
            </a:fld>
            <a:endParaRPr lang="en-US" dirty="0"/>
          </a:p>
        </p:txBody>
      </p:sp>
    </p:spTree>
    <p:extLst>
      <p:ext uri="{BB962C8B-B14F-4D97-AF65-F5344CB8AC3E}">
        <p14:creationId xmlns:p14="http://schemas.microsoft.com/office/powerpoint/2010/main" val="144390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pPr/>
              <a:t>5</a:t>
            </a:fld>
            <a:endParaRPr lang="en-US" dirty="0"/>
          </a:p>
        </p:txBody>
      </p:sp>
    </p:spTree>
    <p:extLst>
      <p:ext uri="{BB962C8B-B14F-4D97-AF65-F5344CB8AC3E}">
        <p14:creationId xmlns:p14="http://schemas.microsoft.com/office/powerpoint/2010/main" val="1404891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pPr/>
              <a:t>9</a:t>
            </a:fld>
            <a:endParaRPr lang="en-US" dirty="0"/>
          </a:p>
        </p:txBody>
      </p:sp>
    </p:spTree>
    <p:extLst>
      <p:ext uri="{BB962C8B-B14F-4D97-AF65-F5344CB8AC3E}">
        <p14:creationId xmlns:p14="http://schemas.microsoft.com/office/powerpoint/2010/main" val="392328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pPr/>
              <a:t>10</a:t>
            </a:fld>
            <a:endParaRPr lang="en-US" dirty="0"/>
          </a:p>
        </p:txBody>
      </p:sp>
    </p:spTree>
    <p:extLst>
      <p:ext uri="{BB962C8B-B14F-4D97-AF65-F5344CB8AC3E}">
        <p14:creationId xmlns:p14="http://schemas.microsoft.com/office/powerpoint/2010/main" val="1309845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66623E2-143C-47CF-ACFE-2D7CFB3760A0}" type="slidenum">
              <a:rPr lang="en-US" smtClean="0"/>
              <a:pPr/>
              <a:t>11</a:t>
            </a:fld>
            <a:endParaRPr lang="en-US" dirty="0"/>
          </a:p>
        </p:txBody>
      </p:sp>
    </p:spTree>
    <p:extLst>
      <p:ext uri="{BB962C8B-B14F-4D97-AF65-F5344CB8AC3E}">
        <p14:creationId xmlns:p14="http://schemas.microsoft.com/office/powerpoint/2010/main" val="1649996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 MS picture</a:t>
            </a:r>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pPr/>
              <a:t>14</a:t>
            </a:fld>
            <a:endParaRPr lang="en-US" dirty="0"/>
          </a:p>
        </p:txBody>
      </p:sp>
    </p:spTree>
    <p:extLst>
      <p:ext uri="{BB962C8B-B14F-4D97-AF65-F5344CB8AC3E}">
        <p14:creationId xmlns:p14="http://schemas.microsoft.com/office/powerpoint/2010/main" val="2744421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pPr/>
              <a:t>4/12/11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4FEF1-1C18-40D8-8A9A-AA7FFF43FE2E}" type="datetimeFigureOut">
              <a:rPr lang="en-US" smtClean="0"/>
              <a:pPr/>
              <a:t>4/12/11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1E8957-5754-4C19-A51A-9C104D1A0E08}"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B4FEF1-1C18-40D8-8A9A-AA7FFF43FE2E}" type="datetimeFigureOut">
              <a:rPr lang="en-US" smtClean="0"/>
              <a:pPr/>
              <a:t>4/12/11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E8957-5754-4C19-A51A-9C104D1A0E08}"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8B4FEF1-1C18-40D8-8A9A-AA7FFF43FE2E}" type="datetimeFigureOut">
              <a:rPr lang="en-US" smtClean="0"/>
              <a:pPr/>
              <a:t>4/12/11</a:t>
            </a:fld>
            <a:endParaRPr lang="en-US" dirty="0"/>
          </a:p>
        </p:txBody>
      </p:sp>
      <p:sp>
        <p:nvSpPr>
          <p:cNvPr id="9" name="Slide Number Placeholder 8"/>
          <p:cNvSpPr>
            <a:spLocks noGrp="1"/>
          </p:cNvSpPr>
          <p:nvPr>
            <p:ph type="sldNum" sz="quarter" idx="11"/>
          </p:nvPr>
        </p:nvSpPr>
        <p:spPr/>
        <p:txBody>
          <a:bodyPr/>
          <a:lstStyle/>
          <a:p>
            <a:fld id="{911E8957-5754-4C19-A51A-9C104D1A0E08}"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68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01952"/>
            <a:ext cx="4038600" cy="4270248"/>
          </a:xfrm>
        </p:spPr>
        <p:txBody>
          <a:bodyPr anchor="ctr" anchorCtr="0">
            <a:normAutofit/>
          </a:bodyPr>
          <a:lstStyle>
            <a:lvl1pPr marL="114300" indent="0" algn="ctr">
              <a:buFontTx/>
              <a:buNone/>
              <a:defRPr sz="3400">
                <a:solidFill>
                  <a:schemeClr val="tx1"/>
                </a:solidFill>
              </a:defRPr>
            </a:lvl1pPr>
            <a:lvl2pPr marL="411480" indent="0">
              <a:buFontTx/>
              <a:buNone/>
              <a:defRPr sz="3600">
                <a:solidFill>
                  <a:schemeClr val="tx1"/>
                </a:solidFill>
              </a:defRPr>
            </a:lvl2pPr>
            <a:lvl3pPr marL="777240" indent="0">
              <a:buFontTx/>
              <a:buNone/>
              <a:defRPr sz="3600">
                <a:solidFill>
                  <a:schemeClr val="tx1"/>
                </a:solidFill>
              </a:defRPr>
            </a:lvl3pPr>
            <a:lvl4pPr marL="1051560" indent="0">
              <a:buFontTx/>
              <a:buNone/>
              <a:defRPr sz="3600">
                <a:solidFill>
                  <a:schemeClr val="tx1"/>
                </a:solidFill>
              </a:defRPr>
            </a:lvl4pPr>
            <a:lvl5pPr marL="1325880" indent="0">
              <a:buFontTx/>
              <a:buNone/>
              <a:defRPr sz="3600">
                <a:solidFill>
                  <a:schemeClr val="tx1"/>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48B4FEF1-1C18-40D8-8A9A-AA7FFF43FE2E}" type="datetimeFigureOut">
              <a:rPr lang="en-US" smtClean="0"/>
              <a:pPr/>
              <a:t>4/12/11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a:t>
            </a:fld>
            <a:endParaRPr lang="en-US" dirty="0"/>
          </a:p>
        </p:txBody>
      </p:sp>
      <p:sp>
        <p:nvSpPr>
          <p:cNvPr id="9" name="Text Placeholder 8"/>
          <p:cNvSpPr>
            <a:spLocks noGrp="1"/>
          </p:cNvSpPr>
          <p:nvPr>
            <p:ph type="body" sz="quarter" idx="13"/>
          </p:nvPr>
        </p:nvSpPr>
        <p:spPr>
          <a:xfrm>
            <a:off x="457200" y="1143000"/>
            <a:ext cx="7620000" cy="381000"/>
          </a:xfrm>
        </p:spPr>
        <p:txBody>
          <a:bodyPr>
            <a:noAutofit/>
          </a:bodyPr>
          <a:lstStyle>
            <a:lvl1pPr marL="741363" indent="-1588">
              <a:spcBef>
                <a:spcPts val="0"/>
              </a:spcBef>
              <a:buFontTx/>
              <a:buNone/>
              <a:defRPr sz="2000" b="1">
                <a:solidFill>
                  <a:schemeClr val="tx2"/>
                </a:solidFill>
              </a:defRPr>
            </a:lvl1pPr>
            <a:lvl2pPr marL="411480" indent="0">
              <a:buFontTx/>
              <a:buNone/>
              <a:defRPr sz="2000" b="1"/>
            </a:lvl2pPr>
            <a:lvl3pPr marL="777240" indent="0">
              <a:buFontTx/>
              <a:buNone/>
              <a:defRPr sz="2000" b="1"/>
            </a:lvl3pPr>
            <a:lvl4pPr marL="1051560" indent="0">
              <a:buFontTx/>
              <a:buNone/>
              <a:defRPr sz="2000" b="1"/>
            </a:lvl4pPr>
            <a:lvl5pPr marL="1325880" indent="0">
              <a:buFontTx/>
              <a:buNone/>
              <a:defRPr sz="2000" b="1"/>
            </a:lvl5pPr>
          </a:lstStyle>
          <a:p>
            <a:pPr lvl="0"/>
            <a:r>
              <a:rPr lang="en-US" smtClean="0"/>
              <a:t>Click to edit Master text styles</a:t>
            </a:r>
          </a:p>
        </p:txBody>
      </p:sp>
      <p:sp>
        <p:nvSpPr>
          <p:cNvPr id="11" name="Picture Placeholder 10"/>
          <p:cNvSpPr>
            <a:spLocks noGrp="1"/>
          </p:cNvSpPr>
          <p:nvPr>
            <p:ph type="pic" sz="quarter" idx="14"/>
          </p:nvPr>
        </p:nvSpPr>
        <p:spPr>
          <a:xfrm rot="600000">
            <a:off x="4807311" y="2004284"/>
            <a:ext cx="3114715" cy="4213146"/>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a:defRPr baseline="0"/>
            </a:lvl1pPr>
          </a:lstStyle>
          <a:p>
            <a:r>
              <a:rPr lang="en-US" smtClean="0"/>
              <a:t>Drag picture to placeholder or click icon to add</a:t>
            </a:r>
            <a:endParaRPr lang="en-US" dirty="0"/>
          </a:p>
        </p:txBody>
      </p:sp>
    </p:spTree>
    <p:extLst>
      <p:ext uri="{BB962C8B-B14F-4D97-AF65-F5344CB8AC3E}">
        <p14:creationId xmlns:p14="http://schemas.microsoft.com/office/powerpoint/2010/main" val="128038400"/>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4FEF1-1C18-40D8-8A9A-AA7FFF43FE2E}" type="datetimeFigureOut">
              <a:rPr lang="en-US" smtClean="0"/>
              <a:pPr/>
              <a:t>4/12/11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B4FEF1-1C18-40D8-8A9A-AA7FFF43FE2E}" type="datetimeFigureOut">
              <a:rPr lang="en-US" smtClean="0"/>
              <a:pPr/>
              <a:t>4/12/11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2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pPr/>
              <a:t>4/12/11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Al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543800" cy="990727"/>
          </a:xfrm>
        </p:spPr>
        <p:txBody>
          <a:bodyPr bIns="0"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61760" cy="762000"/>
          </a:xfrm>
        </p:spPr>
        <p:txBody>
          <a:bodyPr anchor="t">
            <a:norm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pPr/>
              <a:t>4/12/11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a:t>
            </a:fld>
            <a:endParaRPr lang="en-US" dirty="0"/>
          </a:p>
        </p:txBody>
      </p:sp>
      <p:sp>
        <p:nvSpPr>
          <p:cNvPr id="9" name="Text Placeholder 8"/>
          <p:cNvSpPr>
            <a:spLocks noGrp="1"/>
          </p:cNvSpPr>
          <p:nvPr>
            <p:ph type="body" sz="quarter" idx="13"/>
          </p:nvPr>
        </p:nvSpPr>
        <p:spPr>
          <a:xfrm>
            <a:off x="685801" y="2133600"/>
            <a:ext cx="7543800" cy="990600"/>
          </a:xfrm>
        </p:spPr>
        <p:txBody>
          <a:bodyPr tIns="0">
            <a:noAutofit/>
          </a:bodyPr>
          <a:lstStyle>
            <a:lvl1pPr marL="0" indent="0" algn="l">
              <a:buNone/>
              <a:defRPr sz="3600" spc="-100" baseline="0">
                <a:solidFill>
                  <a:schemeClr val="tx2"/>
                </a:solidFill>
                <a:latin typeface="+mj-lt"/>
              </a:defRPr>
            </a:lvl1pPr>
            <a:lvl2pPr marL="411480" indent="0">
              <a:buNone/>
              <a:defRPr/>
            </a:lvl2pPr>
            <a:lvl3pPr marL="777240" indent="0">
              <a:buNone/>
              <a:defRPr/>
            </a:lvl3pPr>
            <a:lvl4pPr marL="1051560" indent="0">
              <a:buNone/>
              <a:defRPr/>
            </a:lvl4pPr>
            <a:lvl5pPr marL="1325880" indent="0">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1371600" y="5715000"/>
            <a:ext cx="6477000" cy="762000"/>
          </a:xfrm>
        </p:spPr>
        <p:txBody>
          <a:bodyPr>
            <a:normAutofit/>
          </a:bodyPr>
          <a:lstStyle>
            <a:lvl1pPr marL="0" indent="0">
              <a:spcBef>
                <a:spcPts val="0"/>
              </a:spcBef>
              <a:buNone/>
              <a:defRPr sz="2000">
                <a:solidFill>
                  <a:srgbClr val="8E8D8C"/>
                </a:solidFill>
              </a:defRPr>
            </a:lvl1pPr>
            <a:lvl2pPr marL="411480" indent="0">
              <a:buNone/>
              <a:defRPr>
                <a:solidFill>
                  <a:srgbClr val="8E8D8C"/>
                </a:solidFill>
              </a:defRPr>
            </a:lvl2pPr>
            <a:lvl3pPr marL="777240" indent="0">
              <a:buNone/>
              <a:defRPr>
                <a:solidFill>
                  <a:srgbClr val="8E8D8C"/>
                </a:solidFill>
              </a:defRPr>
            </a:lvl3pPr>
            <a:lvl4pPr marL="1051560" indent="0">
              <a:buNone/>
              <a:defRPr>
                <a:solidFill>
                  <a:srgbClr val="8E8D8C"/>
                </a:solidFill>
              </a:defRPr>
            </a:lvl4pPr>
            <a:lvl5pPr marL="1325880" indent="0">
              <a:buNone/>
              <a:defRPr>
                <a:solidFill>
                  <a:srgbClr val="8E8D8C"/>
                </a:solidFill>
              </a:defRPr>
            </a:lvl5pPr>
          </a:lstStyle>
          <a:p>
            <a:pPr lvl="0"/>
            <a:r>
              <a:rPr lang="en-US" smtClean="0"/>
              <a:t>Click to edit Master text styles</a:t>
            </a:r>
          </a:p>
          <a:p>
            <a:pPr lvl="1"/>
            <a:r>
              <a:rPr lang="en-US" smtClean="0"/>
              <a:t>Second level</a:t>
            </a:r>
          </a:p>
        </p:txBody>
      </p:sp>
      <p:sp>
        <p:nvSpPr>
          <p:cNvPr id="8" name="Picture Placeholder 7"/>
          <p:cNvSpPr>
            <a:spLocks noGrp="1"/>
          </p:cNvSpPr>
          <p:nvPr>
            <p:ph type="pic" sz="quarter" idx="15" hasCustomPrompt="1"/>
          </p:nvPr>
        </p:nvSpPr>
        <p:spPr>
          <a:xfrm>
            <a:off x="3311525" y="4721225"/>
            <a:ext cx="2530475" cy="876300"/>
          </a:xfrm>
        </p:spPr>
        <p:txBody>
          <a:bodyPr vert="horz" lIns="91440" tIns="45720" rIns="91440" bIns="45720" rtlCol="0" anchor="ctr" anchorCtr="0">
            <a:normAutofit/>
          </a:bodyPr>
          <a:lstStyle>
            <a:lvl1pPr algn="ctr">
              <a:defRPr lang="en-US" sz="1600" baseline="0" dirty="0">
                <a:solidFill>
                  <a:schemeClr val="tx1">
                    <a:tint val="75000"/>
                  </a:schemeClr>
                </a:solidFill>
              </a:defRPr>
            </a:lvl1pPr>
          </a:lstStyle>
          <a:p>
            <a:pPr marL="0" lvl="0">
              <a:spcBef>
                <a:spcPts val="0"/>
              </a:spcBef>
            </a:pPr>
            <a:r>
              <a:rPr lang="en-US" dirty="0" smtClean="0"/>
              <a:t>Insert logo here</a:t>
            </a:r>
            <a:endParaRPr lang="en-US" dirty="0"/>
          </a:p>
        </p:txBody>
      </p:sp>
    </p:spTree>
    <p:extLst>
      <p:ext uri="{BB962C8B-B14F-4D97-AF65-F5344CB8AC3E}">
        <p14:creationId xmlns:p14="http://schemas.microsoft.com/office/powerpoint/2010/main" val="24395637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638300" y="1600200"/>
            <a:ext cx="5257800" cy="4800600"/>
          </a:xfrm>
        </p:spPr>
        <p:txBody>
          <a:bodyPr/>
          <a:lstStyle>
            <a:lvl1pPr algn="ctr">
              <a:lnSpc>
                <a:spcPct val="170000"/>
              </a:lnSpc>
              <a:spcBef>
                <a:spcPts val="12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pPr/>
              <a:t>4/12/11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a:t>
            </a:fld>
            <a:endParaRPr lang="en-US" dirty="0"/>
          </a:p>
        </p:txBody>
      </p:sp>
    </p:spTree>
    <p:extLst>
      <p:ext uri="{BB962C8B-B14F-4D97-AF65-F5344CB8AC3E}">
        <p14:creationId xmlns:p14="http://schemas.microsoft.com/office/powerpoint/2010/main" val="799418007"/>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680"/>
          </a:xfrm>
        </p:spPr>
        <p:txBody>
          <a:bodyPr>
            <a:noAutofit/>
          </a:bodyPr>
          <a:lstStyle/>
          <a:p>
            <a:r>
              <a:rPr lang="en-US" smtClean="0"/>
              <a:t>Click to edit Master title style</a:t>
            </a:r>
            <a:endParaRPr lang="en-US"/>
          </a:p>
        </p:txBody>
      </p:sp>
      <p:sp>
        <p:nvSpPr>
          <p:cNvPr id="3" name="Content Placeholder 2"/>
          <p:cNvSpPr>
            <a:spLocks noGrp="1"/>
          </p:cNvSpPr>
          <p:nvPr>
            <p:ph idx="1"/>
          </p:nvPr>
        </p:nvSpPr>
        <p:spPr>
          <a:xfrm>
            <a:off x="457200" y="1905000"/>
            <a:ext cx="762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pPr/>
              <a:t>4/12/11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a:t>
            </a:fld>
            <a:endParaRPr lang="en-US" dirty="0"/>
          </a:p>
        </p:txBody>
      </p:sp>
      <p:sp>
        <p:nvSpPr>
          <p:cNvPr id="8" name="Text Placeholder 7"/>
          <p:cNvSpPr>
            <a:spLocks noGrp="1"/>
          </p:cNvSpPr>
          <p:nvPr>
            <p:ph type="body" sz="quarter" idx="13"/>
          </p:nvPr>
        </p:nvSpPr>
        <p:spPr>
          <a:xfrm>
            <a:off x="457200" y="1143000"/>
            <a:ext cx="7620000" cy="381000"/>
          </a:xfrm>
        </p:spPr>
        <p:txBody>
          <a:bodyPr>
            <a:noAutofit/>
          </a:bodyPr>
          <a:lstStyle>
            <a:lvl1pPr marL="740664" indent="0">
              <a:spcBef>
                <a:spcPts val="0"/>
              </a:spcBef>
              <a:buFontTx/>
              <a:buNone/>
              <a:defRPr sz="2000" b="1">
                <a:solidFill>
                  <a:schemeClr val="tx2"/>
                </a:solidFill>
              </a:defRPr>
            </a:lvl1pPr>
            <a:lvl2pPr marL="411480" indent="0">
              <a:buFontTx/>
              <a:buNone/>
              <a:defRPr sz="2000" b="1">
                <a:solidFill>
                  <a:schemeClr val="tx2"/>
                </a:solidFill>
              </a:defRPr>
            </a:lvl2pPr>
            <a:lvl3pPr marL="777240" indent="0">
              <a:buFontTx/>
              <a:buNone/>
              <a:defRPr sz="2000" b="1">
                <a:solidFill>
                  <a:schemeClr val="tx2"/>
                </a:solidFill>
              </a:defRPr>
            </a:lvl3pPr>
            <a:lvl4pPr marL="1051560" indent="0">
              <a:buFontTx/>
              <a:buNone/>
              <a:defRPr sz="2000" b="1">
                <a:solidFill>
                  <a:schemeClr val="tx2"/>
                </a:solidFill>
              </a:defRPr>
            </a:lvl4pPr>
            <a:lvl5pPr marL="1325880" indent="0">
              <a:buFontTx/>
              <a:buNone/>
              <a:defRPr sz="2000" b="1">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02135196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B4FEF1-1C18-40D8-8A9A-AA7FFF43FE2E}" type="datetimeFigureOut">
              <a:rPr lang="en-US" smtClean="0"/>
              <a:pPr/>
              <a:t>4/12/11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B4FEF1-1C18-40D8-8A9A-AA7FFF43FE2E}" type="datetimeFigureOut">
              <a:rPr lang="en-US" smtClean="0"/>
              <a:pPr/>
              <a:t>4/12/11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E8957-5754-4C19-A51A-9C104D1A0E0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B4FEF1-1C18-40D8-8A9A-AA7FFF43FE2E}" type="datetimeFigureOut">
              <a:rPr lang="en-US" smtClean="0"/>
              <a:pPr/>
              <a:t>4/12/11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1E8957-5754-4C19-A51A-9C104D1A0E0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B4FEF1-1C18-40D8-8A9A-AA7FFF43FE2E}" type="datetimeFigureOut">
              <a:rPr lang="en-US" smtClean="0"/>
              <a:pPr/>
              <a:t>4/12/11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1E8957-5754-4C19-A51A-9C104D1A0E0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1E8957-5754-4C19-A51A-9C104D1A0E08}"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8B4FEF1-1C18-40D8-8A9A-AA7FFF43FE2E}" type="datetimeFigureOut">
              <a:rPr lang="en-US" smtClean="0"/>
              <a:pPr/>
              <a:t>4/12/11</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6" r:id="rId4"/>
    <p:sldLayoutId id="2147483675" r:id="rId5"/>
    <p:sldLayoutId id="2147483663" r:id="rId6"/>
    <p:sldLayoutId id="2147483664" r:id="rId7"/>
    <p:sldLayoutId id="2147483665" r:id="rId8"/>
    <p:sldLayoutId id="2147483666" r:id="rId9"/>
    <p:sldLayoutId id="2147483667" r:id="rId10"/>
    <p:sldLayoutId id="2147483668" r:id="rId11"/>
    <p:sldLayoutId id="2147483669" r:id="rId12"/>
    <p:sldLayoutId id="2147483674" r:id="rId13"/>
    <p:sldLayoutId id="2147483670" r:id="rId14"/>
    <p:sldLayoutId id="2147483671" r:id="rId15"/>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4000" kern="1200" cap="none" spc="-100" baseline="0">
          <a:ln>
            <a:noFill/>
          </a:ln>
          <a:solidFill>
            <a:schemeClr val="tx2"/>
          </a:solidFill>
          <a:effectLst/>
          <a:latin typeface="+mj-lt"/>
          <a:ea typeface="+mj-ea"/>
          <a:cs typeface="+mj-cs"/>
        </a:defRPr>
      </a:lvl1pPr>
    </p:titleStyle>
    <p:bodyStyle>
      <a:lvl1pPr marL="1588" indent="0" algn="l" defTabSz="914400" rtl="0" eaLnBrk="1" latinLnBrk="0" hangingPunct="1">
        <a:spcBef>
          <a:spcPts val="1200"/>
        </a:spcBef>
        <a:buClr>
          <a:schemeClr val="accent1"/>
        </a:buClr>
        <a:buFont typeface="Arial" pitchFamily="34" charset="0"/>
        <a:buNone/>
        <a:defRPr sz="2200" kern="1200">
          <a:solidFill>
            <a:schemeClr val="tx1"/>
          </a:solidFill>
          <a:latin typeface="+mn-lt"/>
          <a:ea typeface="+mn-ea"/>
          <a:cs typeface="+mn-cs"/>
        </a:defRPr>
      </a:lvl1pPr>
      <a:lvl2pPr marL="285750" indent="-182563" algn="l" defTabSz="914400" rtl="0" eaLnBrk="1" latinLnBrk="0" hangingPunct="1">
        <a:spcBef>
          <a:spcPts val="1200"/>
        </a:spcBef>
        <a:buClr>
          <a:schemeClr val="accent1"/>
        </a:buClr>
        <a:buFont typeface="Arial" pitchFamily="34" charset="0"/>
        <a:buChar char="•"/>
        <a:defRPr sz="2200" kern="1200">
          <a:solidFill>
            <a:schemeClr val="tx1"/>
          </a:solidFill>
          <a:latin typeface="+mn-lt"/>
          <a:ea typeface="+mn-ea"/>
          <a:cs typeface="+mn-cs"/>
        </a:defRPr>
      </a:lvl2pPr>
      <a:lvl3pPr marL="622300" indent="-182563" algn="l" defTabSz="914400" rtl="0" eaLnBrk="1" latinLnBrk="0" hangingPunct="1">
        <a:spcBef>
          <a:spcPts val="600"/>
        </a:spcBef>
        <a:buClr>
          <a:schemeClr val="accent2"/>
        </a:buClr>
        <a:buFont typeface="Arial" pitchFamily="34" charset="0"/>
        <a:buChar char="•"/>
        <a:defRPr sz="2000" kern="1200">
          <a:solidFill>
            <a:schemeClr val="tx1"/>
          </a:solidFill>
          <a:latin typeface="+mn-lt"/>
          <a:ea typeface="+mn-ea"/>
          <a:cs typeface="+mn-cs"/>
        </a:defRPr>
      </a:lvl3pPr>
      <a:lvl4pPr marL="793750" indent="-182563" algn="l" defTabSz="914400" rtl="0" eaLnBrk="1" latinLnBrk="0" hangingPunct="1">
        <a:spcBef>
          <a:spcPts val="600"/>
        </a:spcBef>
        <a:buClr>
          <a:schemeClr val="accent3"/>
        </a:buClr>
        <a:buFont typeface="Arial" pitchFamily="34" charset="0"/>
        <a:buChar char="•"/>
        <a:defRPr sz="1800" kern="1200">
          <a:solidFill>
            <a:schemeClr val="tx1"/>
          </a:solidFill>
          <a:latin typeface="+mn-lt"/>
          <a:ea typeface="+mn-ea"/>
          <a:cs typeface="+mn-cs"/>
        </a:defRPr>
      </a:lvl4pPr>
      <a:lvl5pPr marL="992188" indent="-182563" algn="l" defTabSz="914400" rtl="0" eaLnBrk="1" latinLnBrk="0" hangingPunct="1">
        <a:spcBef>
          <a:spcPts val="600"/>
        </a:spcBef>
        <a:buClr>
          <a:schemeClr val="accent4"/>
        </a:buClr>
        <a:buFont typeface="Arial" pitchFamily="34" charset="0"/>
        <a:buChar char="•"/>
        <a:defRPr sz="1600" kern="1200" baseline="0">
          <a:solidFill>
            <a:schemeClr val="tx1"/>
          </a:solidFill>
          <a:latin typeface="+mn-lt"/>
          <a:ea typeface="+mn-ea"/>
          <a:cs typeface="+mn-cs"/>
        </a:defRPr>
      </a:lvl5pPr>
      <a:lvl6pPr marL="1173163" indent="-182563" algn="l" defTabSz="914400" rtl="0" eaLnBrk="1" latinLnBrk="0" hangingPunct="1">
        <a:spcBef>
          <a:spcPts val="600"/>
        </a:spcBef>
        <a:buClr>
          <a:schemeClr val="accent5"/>
        </a:buClr>
        <a:buFont typeface="Arial" pitchFamily="34" charset="0"/>
        <a:buChar char="•"/>
        <a:defRPr sz="1400" kern="1200" baseline="0">
          <a:solidFill>
            <a:schemeClr val="tx1"/>
          </a:solidFill>
          <a:latin typeface="+mn-lt"/>
          <a:ea typeface="+mn-ea"/>
          <a:cs typeface="+mn-cs"/>
        </a:defRPr>
      </a:lvl6pPr>
      <a:lvl7pPr marL="1354138" indent="-182563" algn="l" defTabSz="914400" rtl="0" eaLnBrk="1" latinLnBrk="0" hangingPunct="1">
        <a:spcBef>
          <a:spcPts val="600"/>
        </a:spcBef>
        <a:buClr>
          <a:schemeClr val="accent1"/>
        </a:buClr>
        <a:buFont typeface="Arial" pitchFamily="34" charset="0"/>
        <a:buChar char="•"/>
        <a:tabLst/>
        <a:defRPr sz="1400" kern="1200">
          <a:solidFill>
            <a:schemeClr val="tx1"/>
          </a:solidFill>
          <a:latin typeface="+mn-lt"/>
          <a:ea typeface="+mn-ea"/>
          <a:cs typeface="+mn-cs"/>
        </a:defRPr>
      </a:lvl7pPr>
      <a:lvl8pPr marL="1544638" indent="-182563" algn="l" defTabSz="914400" rtl="0" eaLnBrk="1" latinLnBrk="0" hangingPunct="1">
        <a:spcBef>
          <a:spcPts val="600"/>
        </a:spcBef>
        <a:buClr>
          <a:schemeClr val="accent2"/>
        </a:buClr>
        <a:buFont typeface="Arial" pitchFamily="34" charset="0"/>
        <a:buChar char="•"/>
        <a:tabLst/>
        <a:defRPr sz="1400" kern="1200">
          <a:solidFill>
            <a:schemeClr val="tx1"/>
          </a:solidFill>
          <a:latin typeface="+mn-lt"/>
          <a:ea typeface="+mn-ea"/>
          <a:cs typeface="+mn-cs"/>
        </a:defRPr>
      </a:lvl8pPr>
      <a:lvl9pPr marL="1717675" indent="-182563" algn="l" defTabSz="914400" rtl="0" eaLnBrk="1" latinLnBrk="0" hangingPunct="1">
        <a:spcBef>
          <a:spcPts val="600"/>
        </a:spcBef>
        <a:buClr>
          <a:schemeClr val="accent3"/>
        </a:buClr>
        <a:buFont typeface="Arial" pitchFamily="34" charset="0"/>
        <a:buChar char="•"/>
        <a:tabLst/>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hyperlink" Target="mailto:william.murphy@quinnipiac.edu" TargetMode="External"/><Relationship Id="rId4" Type="http://schemas.openxmlformats.org/officeDocument/2006/relationships/hyperlink" Target="mailto:richard.brownell@quinnipiac.edu"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u="sng" dirty="0" smtClean="0"/>
              <a:t>Doing More with Less: Student Worker Support</a:t>
            </a:r>
            <a:endParaRPr lang="en-US" sz="2800" b="1" u="sng" dirty="0"/>
          </a:p>
        </p:txBody>
      </p:sp>
      <p:sp>
        <p:nvSpPr>
          <p:cNvPr id="8" name="Subtitle 7"/>
          <p:cNvSpPr>
            <a:spLocks noGrp="1"/>
          </p:cNvSpPr>
          <p:nvPr>
            <p:ph type="subTitle" idx="1"/>
          </p:nvPr>
        </p:nvSpPr>
        <p:spPr>
          <a:xfrm>
            <a:off x="1371600" y="3886200"/>
            <a:ext cx="6461760" cy="1143000"/>
          </a:xfrm>
        </p:spPr>
        <p:txBody>
          <a:bodyPr>
            <a:normAutofit fontScale="92500" lnSpcReduction="10000"/>
          </a:bodyPr>
          <a:lstStyle/>
          <a:p>
            <a:r>
              <a:rPr lang="en-US" b="1" dirty="0" smtClean="0"/>
              <a:t>Bill Murphy</a:t>
            </a:r>
            <a:r>
              <a:rPr lang="en-US" dirty="0" smtClean="0"/>
              <a:t>: Manager of Client Services</a:t>
            </a:r>
          </a:p>
          <a:p>
            <a:r>
              <a:rPr lang="en-US" b="1" dirty="0" smtClean="0"/>
              <a:t>Rick Brownell</a:t>
            </a:r>
            <a:r>
              <a:rPr lang="en-US" dirty="0" smtClean="0"/>
              <a:t>: Director of Client Services</a:t>
            </a:r>
          </a:p>
          <a:p>
            <a:r>
              <a:rPr lang="en-US" b="1" dirty="0" smtClean="0"/>
              <a:t>Brooke Eder</a:t>
            </a:r>
            <a:r>
              <a:rPr lang="en-US" dirty="0" smtClean="0"/>
              <a:t>: STAR Supervisor</a:t>
            </a:r>
          </a:p>
          <a:p>
            <a:r>
              <a:rPr lang="en-US" b="1" dirty="0" smtClean="0"/>
              <a:t>Bridget </a:t>
            </a:r>
            <a:r>
              <a:rPr lang="en-US" b="1" dirty="0" err="1" smtClean="0"/>
              <a:t>Garrity</a:t>
            </a:r>
            <a:r>
              <a:rPr lang="en-US" dirty="0" smtClean="0"/>
              <a:t>: STAR Coordinator</a:t>
            </a:r>
            <a:endParaRPr lang="en-US" dirty="0"/>
          </a:p>
        </p:txBody>
      </p:sp>
      <p:sp>
        <p:nvSpPr>
          <p:cNvPr id="4" name="Text Placeholder 3"/>
          <p:cNvSpPr>
            <a:spLocks noGrp="1"/>
          </p:cNvSpPr>
          <p:nvPr>
            <p:ph type="body" sz="quarter" idx="13"/>
          </p:nvPr>
        </p:nvSpPr>
        <p:spPr/>
        <p:txBody>
          <a:bodyPr/>
          <a:lstStyle/>
          <a:p>
            <a:r>
              <a:rPr lang="en-US" sz="2000" dirty="0" smtClean="0"/>
              <a:t>2011 Annual NERCOMP Conference</a:t>
            </a:r>
          </a:p>
          <a:p>
            <a:r>
              <a:rPr lang="en-US" sz="2000" dirty="0" smtClean="0"/>
              <a:t>Quinnipiac University</a:t>
            </a:r>
            <a:endParaRPr lang="en-US" sz="2000" dirty="0"/>
          </a:p>
        </p:txBody>
      </p:sp>
      <p:sp>
        <p:nvSpPr>
          <p:cNvPr id="9" name="Text Placeholder 8"/>
          <p:cNvSpPr>
            <a:spLocks noGrp="1"/>
          </p:cNvSpPr>
          <p:nvPr>
            <p:ph type="body" sz="quarter" idx="14"/>
          </p:nvPr>
        </p:nvSpPr>
        <p:spPr/>
        <p:txBody>
          <a:bodyPr>
            <a:normAutofit fontScale="55000" lnSpcReduction="20000"/>
          </a:bodyPr>
          <a:lstStyle/>
          <a:p>
            <a:r>
              <a:rPr lang="en-US" dirty="0" smtClean="0"/>
              <a:t>Copyright Bill Murphy 2011.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dirty="0"/>
          </a:p>
        </p:txBody>
      </p:sp>
    </p:spTree>
    <p:extLst>
      <p:ext uri="{BB962C8B-B14F-4D97-AF65-F5344CB8AC3E}">
        <p14:creationId xmlns:p14="http://schemas.microsoft.com/office/powerpoint/2010/main" val="2297127876"/>
      </p:ext>
    </p:extLst>
  </p:cSld>
  <p:clrMapOvr>
    <a:masterClrMapping/>
  </p:clrMapOvr>
  <mc:AlternateContent xmlns:mc="http://schemas.openxmlformats.org/markup-compatibility/2006" xmlns:p14="http://schemas.microsoft.com/office/powerpoint/2010/main">
    <mc:Choice Requires="p14">
      <p:transition spd="med" p14:dur="700" advTm="86000">
        <p:fade/>
      </p:transition>
    </mc:Choice>
    <mc:Fallback xmlns="">
      <p:transition spd="med" advTm="86000">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the Numbers</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quarter" idx="13"/>
          </p:nvPr>
        </p:nvSpPr>
        <p:spPr/>
        <p:txBody>
          <a:bodyPr/>
          <a:lstStyle/>
          <a:p>
            <a:r>
              <a:rPr lang="en-US" dirty="0" smtClean="0"/>
              <a:t>Work Orders</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4010111986"/>
              </p:ext>
            </p:extLst>
          </p:nvPr>
        </p:nvGraphicFramePr>
        <p:xfrm>
          <a:off x="457200" y="1600200"/>
          <a:ext cx="2057400" cy="2595880"/>
        </p:xfrm>
        <a:graphic>
          <a:graphicData uri="http://schemas.openxmlformats.org/drawingml/2006/table">
            <a:tbl>
              <a:tblPr firstRow="1" bandRow="1">
                <a:tableStyleId>{5C22544A-7EE6-4342-B048-85BDC9FD1C3A}</a:tableStyleId>
              </a:tblPr>
              <a:tblGrid>
                <a:gridCol w="2057400"/>
              </a:tblGrid>
              <a:tr h="370840">
                <a:tc>
                  <a:txBody>
                    <a:bodyPr/>
                    <a:lstStyle/>
                    <a:p>
                      <a:r>
                        <a:rPr lang="en-US" dirty="0" smtClean="0"/>
                        <a:t>2010</a:t>
                      </a:r>
                    </a:p>
                  </a:txBody>
                  <a:tcPr/>
                </a:tc>
              </a:tr>
              <a:tr h="370840">
                <a:tc>
                  <a:txBody>
                    <a:bodyPr/>
                    <a:lstStyle/>
                    <a:p>
                      <a:r>
                        <a:rPr lang="en-US" dirty="0" smtClean="0"/>
                        <a:t>August</a:t>
                      </a:r>
                    </a:p>
                  </a:txBody>
                  <a:tcPr/>
                </a:tc>
              </a:tr>
              <a:tr h="370840">
                <a:tc>
                  <a:txBody>
                    <a:bodyPr/>
                    <a:lstStyle/>
                    <a:p>
                      <a:r>
                        <a:rPr lang="en-US" dirty="0" smtClean="0"/>
                        <a:t>September</a:t>
                      </a:r>
                      <a:endParaRPr lang="en-US" dirty="0"/>
                    </a:p>
                  </a:txBody>
                  <a:tcPr/>
                </a:tc>
              </a:tr>
              <a:tr h="370840">
                <a:tc>
                  <a:txBody>
                    <a:bodyPr/>
                    <a:lstStyle/>
                    <a:p>
                      <a:r>
                        <a:rPr lang="en-US" dirty="0" smtClean="0"/>
                        <a:t>October</a:t>
                      </a:r>
                      <a:endParaRPr lang="en-US" dirty="0"/>
                    </a:p>
                  </a:txBody>
                  <a:tcPr/>
                </a:tc>
              </a:tr>
              <a:tr h="370840">
                <a:tc>
                  <a:txBody>
                    <a:bodyPr/>
                    <a:lstStyle/>
                    <a:p>
                      <a:r>
                        <a:rPr lang="en-US" dirty="0" smtClean="0"/>
                        <a:t>November</a:t>
                      </a:r>
                      <a:endParaRPr lang="en-US" dirty="0"/>
                    </a:p>
                  </a:txBody>
                  <a:tcPr/>
                </a:tc>
              </a:tr>
              <a:tr h="370840">
                <a:tc>
                  <a:txBody>
                    <a:bodyPr/>
                    <a:lstStyle/>
                    <a:p>
                      <a:r>
                        <a:rPr lang="en-US" dirty="0" smtClean="0"/>
                        <a:t>December</a:t>
                      </a:r>
                    </a:p>
                  </a:txBody>
                  <a:tcPr>
                    <a:lnB w="12700" cap="flat" cmpd="sng" algn="ctr">
                      <a:solidFill>
                        <a:schemeClr val="tx1"/>
                      </a:solidFill>
                      <a:prstDash val="solid"/>
                      <a:round/>
                      <a:headEnd type="none" w="med" len="med"/>
                      <a:tailEnd type="none" w="med" len="med"/>
                    </a:lnB>
                  </a:tcPr>
                </a:tc>
              </a:tr>
              <a:tr h="370840">
                <a:tc>
                  <a:txBody>
                    <a:bodyPr/>
                    <a:lstStyle/>
                    <a:p>
                      <a:r>
                        <a:rPr lang="en-US" dirty="0" smtClean="0"/>
                        <a:t>Total</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4271545525"/>
              </p:ext>
            </p:extLst>
          </p:nvPr>
        </p:nvGraphicFramePr>
        <p:xfrm>
          <a:off x="2514600" y="1600200"/>
          <a:ext cx="2057400" cy="2595880"/>
        </p:xfrm>
        <a:graphic>
          <a:graphicData uri="http://schemas.openxmlformats.org/drawingml/2006/table">
            <a:tbl>
              <a:tblPr firstRow="1" bandRow="1">
                <a:tableStyleId>{5C22544A-7EE6-4342-B048-85BDC9FD1C3A}</a:tableStyleId>
              </a:tblPr>
              <a:tblGrid>
                <a:gridCol w="2057400"/>
              </a:tblGrid>
              <a:tr h="370840">
                <a:tc>
                  <a:txBody>
                    <a:bodyPr/>
                    <a:lstStyle/>
                    <a:p>
                      <a:pPr algn="ctr"/>
                      <a:r>
                        <a:rPr lang="en-US" dirty="0" smtClean="0"/>
                        <a:t>New</a:t>
                      </a:r>
                      <a:endParaRPr lang="en-US" dirty="0"/>
                    </a:p>
                  </a:txBody>
                  <a:tcPr/>
                </a:tc>
              </a:tr>
              <a:tr h="370840">
                <a:tc>
                  <a:txBody>
                    <a:bodyPr/>
                    <a:lstStyle/>
                    <a:p>
                      <a:pPr algn="ctr"/>
                      <a:r>
                        <a:rPr lang="en-US" dirty="0" smtClean="0"/>
                        <a:t>2144</a:t>
                      </a:r>
                    </a:p>
                  </a:txBody>
                  <a:tcPr/>
                </a:tc>
              </a:tr>
              <a:tr h="370840">
                <a:tc>
                  <a:txBody>
                    <a:bodyPr/>
                    <a:lstStyle/>
                    <a:p>
                      <a:pPr algn="ctr"/>
                      <a:r>
                        <a:rPr lang="en-US" dirty="0" smtClean="0"/>
                        <a:t>2638</a:t>
                      </a:r>
                    </a:p>
                  </a:txBody>
                  <a:tcPr/>
                </a:tc>
              </a:tr>
              <a:tr h="370840">
                <a:tc>
                  <a:txBody>
                    <a:bodyPr/>
                    <a:lstStyle/>
                    <a:p>
                      <a:pPr algn="ctr"/>
                      <a:r>
                        <a:rPr lang="en-US" dirty="0" smtClean="0"/>
                        <a:t>1893</a:t>
                      </a:r>
                      <a:endParaRPr lang="en-US" dirty="0"/>
                    </a:p>
                  </a:txBody>
                  <a:tcPr/>
                </a:tc>
              </a:tr>
              <a:tr h="370840">
                <a:tc>
                  <a:txBody>
                    <a:bodyPr/>
                    <a:lstStyle/>
                    <a:p>
                      <a:pPr algn="ctr"/>
                      <a:r>
                        <a:rPr lang="en-US" dirty="0" smtClean="0"/>
                        <a:t>1894</a:t>
                      </a:r>
                      <a:endParaRPr lang="en-US" dirty="0"/>
                    </a:p>
                  </a:txBody>
                  <a:tcPr/>
                </a:tc>
              </a:tr>
              <a:tr h="370840">
                <a:tc>
                  <a:txBody>
                    <a:bodyPr/>
                    <a:lstStyle/>
                    <a:p>
                      <a:pPr algn="ctr"/>
                      <a:r>
                        <a:rPr lang="en-US" dirty="0" smtClean="0"/>
                        <a:t>1220</a:t>
                      </a:r>
                      <a:endParaRPr lang="en-US" dirty="0"/>
                    </a:p>
                  </a:txBody>
                  <a:tcPr>
                    <a:lnB w="12700" cap="flat" cmpd="sng" algn="ctr">
                      <a:solidFill>
                        <a:schemeClr val="tx1"/>
                      </a:solidFill>
                      <a:prstDash val="solid"/>
                      <a:round/>
                      <a:headEnd type="none" w="med" len="med"/>
                      <a:tailEnd type="none" w="med" len="med"/>
                    </a:lnB>
                  </a:tcPr>
                </a:tc>
              </a:tr>
              <a:tr h="370840">
                <a:tc>
                  <a:txBody>
                    <a:bodyPr/>
                    <a:lstStyle/>
                    <a:p>
                      <a:pPr algn="ctr"/>
                      <a:r>
                        <a:rPr lang="en-US" dirty="0" smtClean="0"/>
                        <a:t>9789</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776527002"/>
              </p:ext>
            </p:extLst>
          </p:nvPr>
        </p:nvGraphicFramePr>
        <p:xfrm>
          <a:off x="4572000" y="1600200"/>
          <a:ext cx="2057400" cy="2595880"/>
        </p:xfrm>
        <a:graphic>
          <a:graphicData uri="http://schemas.openxmlformats.org/drawingml/2006/table">
            <a:tbl>
              <a:tblPr firstRow="1" bandRow="1">
                <a:tableStyleId>{5C22544A-7EE6-4342-B048-85BDC9FD1C3A}</a:tableStyleId>
              </a:tblPr>
              <a:tblGrid>
                <a:gridCol w="2057400"/>
              </a:tblGrid>
              <a:tr h="370840">
                <a:tc>
                  <a:txBody>
                    <a:bodyPr/>
                    <a:lstStyle/>
                    <a:p>
                      <a:pPr algn="ctr"/>
                      <a:r>
                        <a:rPr lang="en-US" dirty="0" smtClean="0"/>
                        <a:t>Closed (</a:t>
                      </a:r>
                      <a:r>
                        <a:rPr lang="en-US" sz="1600" dirty="0" smtClean="0"/>
                        <a:t>24 hours</a:t>
                      </a:r>
                      <a:r>
                        <a:rPr lang="en-US" dirty="0" smtClean="0"/>
                        <a:t>)</a:t>
                      </a:r>
                    </a:p>
                  </a:txBody>
                  <a:tcPr/>
                </a:tc>
              </a:tr>
              <a:tr h="370840">
                <a:tc>
                  <a:txBody>
                    <a:bodyPr/>
                    <a:lstStyle/>
                    <a:p>
                      <a:pPr algn="ctr"/>
                      <a:r>
                        <a:rPr lang="en-US" dirty="0" smtClean="0"/>
                        <a:t>1322</a:t>
                      </a:r>
                      <a:endParaRPr lang="en-US" dirty="0"/>
                    </a:p>
                  </a:txBody>
                  <a:tcPr/>
                </a:tc>
              </a:tr>
              <a:tr h="370840">
                <a:tc>
                  <a:txBody>
                    <a:bodyPr/>
                    <a:lstStyle/>
                    <a:p>
                      <a:pPr algn="ctr"/>
                      <a:r>
                        <a:rPr lang="en-US" dirty="0" smtClean="0"/>
                        <a:t>1638</a:t>
                      </a:r>
                      <a:endParaRPr lang="en-US" dirty="0"/>
                    </a:p>
                  </a:txBody>
                  <a:tcPr/>
                </a:tc>
              </a:tr>
              <a:tr h="370840">
                <a:tc>
                  <a:txBody>
                    <a:bodyPr/>
                    <a:lstStyle/>
                    <a:p>
                      <a:pPr algn="ctr"/>
                      <a:r>
                        <a:rPr lang="en-US" dirty="0" smtClean="0"/>
                        <a:t>1125</a:t>
                      </a:r>
                      <a:endParaRPr lang="en-US" dirty="0"/>
                    </a:p>
                  </a:txBody>
                  <a:tcPr/>
                </a:tc>
              </a:tr>
              <a:tr h="370840">
                <a:tc>
                  <a:txBody>
                    <a:bodyPr/>
                    <a:lstStyle/>
                    <a:p>
                      <a:pPr algn="ctr"/>
                      <a:r>
                        <a:rPr lang="en-US" dirty="0" smtClean="0"/>
                        <a:t>1096</a:t>
                      </a:r>
                      <a:endParaRPr lang="en-US" dirty="0"/>
                    </a:p>
                  </a:txBody>
                  <a:tcPr/>
                </a:tc>
              </a:tr>
              <a:tr h="370840">
                <a:tc>
                  <a:txBody>
                    <a:bodyPr/>
                    <a:lstStyle/>
                    <a:p>
                      <a:pPr algn="ctr"/>
                      <a:r>
                        <a:rPr lang="en-US" dirty="0" smtClean="0"/>
                        <a:t>798</a:t>
                      </a:r>
                      <a:endParaRPr lang="en-US" dirty="0"/>
                    </a:p>
                  </a:txBody>
                  <a:tcPr>
                    <a:lnB w="12700" cap="flat" cmpd="sng" algn="ctr">
                      <a:solidFill>
                        <a:schemeClr val="tx1"/>
                      </a:solidFill>
                      <a:prstDash val="solid"/>
                      <a:round/>
                      <a:headEnd type="none" w="med" len="med"/>
                      <a:tailEnd type="none" w="med" len="med"/>
                    </a:lnB>
                  </a:tcPr>
                </a:tc>
              </a:tr>
              <a:tr h="370840">
                <a:tc>
                  <a:txBody>
                    <a:bodyPr/>
                    <a:lstStyle/>
                    <a:p>
                      <a:pPr algn="ctr"/>
                      <a:r>
                        <a:rPr lang="en-US" dirty="0" smtClean="0"/>
                        <a:t>5979</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1669250357"/>
              </p:ext>
            </p:extLst>
          </p:nvPr>
        </p:nvGraphicFramePr>
        <p:xfrm>
          <a:off x="6629400" y="1600200"/>
          <a:ext cx="1676400" cy="2595880"/>
        </p:xfrm>
        <a:graphic>
          <a:graphicData uri="http://schemas.openxmlformats.org/drawingml/2006/table">
            <a:tbl>
              <a:tblPr firstRow="1" bandRow="1">
                <a:tableStyleId>{5C22544A-7EE6-4342-B048-85BDC9FD1C3A}</a:tableStyleId>
              </a:tblPr>
              <a:tblGrid>
                <a:gridCol w="1676400"/>
              </a:tblGrid>
              <a:tr h="370840">
                <a:tc>
                  <a:txBody>
                    <a:bodyPr/>
                    <a:lstStyle/>
                    <a:p>
                      <a:pPr algn="ctr"/>
                      <a:r>
                        <a:rPr lang="en-US" dirty="0" smtClean="0"/>
                        <a:t>DSS</a:t>
                      </a:r>
                    </a:p>
                  </a:txBody>
                  <a:tcPr/>
                </a:tc>
              </a:tr>
              <a:tr h="370840">
                <a:tc>
                  <a:txBody>
                    <a:bodyPr/>
                    <a:lstStyle/>
                    <a:p>
                      <a:pPr algn="ctr"/>
                      <a:r>
                        <a:rPr lang="en-US" dirty="0" smtClean="0"/>
                        <a:t>922</a:t>
                      </a:r>
                      <a:endParaRPr lang="en-US" dirty="0"/>
                    </a:p>
                  </a:txBody>
                  <a:tcPr/>
                </a:tc>
              </a:tr>
              <a:tr h="370840">
                <a:tc>
                  <a:txBody>
                    <a:bodyPr/>
                    <a:lstStyle/>
                    <a:p>
                      <a:pPr algn="ctr"/>
                      <a:r>
                        <a:rPr lang="en-US" dirty="0" smtClean="0"/>
                        <a:t>860</a:t>
                      </a:r>
                      <a:endParaRPr lang="en-US" dirty="0"/>
                    </a:p>
                  </a:txBody>
                  <a:tcPr/>
                </a:tc>
              </a:tr>
              <a:tr h="370840">
                <a:tc>
                  <a:txBody>
                    <a:bodyPr/>
                    <a:lstStyle/>
                    <a:p>
                      <a:pPr algn="ctr"/>
                      <a:r>
                        <a:rPr lang="en-US" dirty="0" smtClean="0"/>
                        <a:t>581</a:t>
                      </a:r>
                      <a:endParaRPr lang="en-US" dirty="0"/>
                    </a:p>
                  </a:txBody>
                  <a:tcPr/>
                </a:tc>
              </a:tr>
              <a:tr h="370840">
                <a:tc>
                  <a:txBody>
                    <a:bodyPr/>
                    <a:lstStyle/>
                    <a:p>
                      <a:pPr algn="ctr"/>
                      <a:r>
                        <a:rPr lang="en-US" dirty="0" smtClean="0"/>
                        <a:t>579</a:t>
                      </a:r>
                      <a:endParaRPr lang="en-US" dirty="0"/>
                    </a:p>
                  </a:txBody>
                  <a:tcPr/>
                </a:tc>
              </a:tr>
              <a:tr h="370840">
                <a:tc>
                  <a:txBody>
                    <a:bodyPr/>
                    <a:lstStyle/>
                    <a:p>
                      <a:pPr algn="ctr"/>
                      <a:r>
                        <a:rPr lang="en-US" dirty="0" smtClean="0"/>
                        <a:t>439</a:t>
                      </a:r>
                      <a:endParaRPr lang="en-US" dirty="0"/>
                    </a:p>
                  </a:txBody>
                  <a:tcPr>
                    <a:lnB w="12700" cap="flat" cmpd="sng" algn="ctr">
                      <a:solidFill>
                        <a:schemeClr val="tx1"/>
                      </a:solidFill>
                      <a:prstDash val="solid"/>
                      <a:round/>
                      <a:headEnd type="none" w="med" len="med"/>
                      <a:tailEnd type="none" w="med" len="med"/>
                    </a:lnB>
                  </a:tcPr>
                </a:tc>
              </a:tr>
              <a:tr h="370840">
                <a:tc>
                  <a:txBody>
                    <a:bodyPr/>
                    <a:lstStyle/>
                    <a:p>
                      <a:pPr algn="ctr"/>
                      <a:r>
                        <a:rPr lang="en-US" dirty="0" smtClean="0"/>
                        <a:t>3381</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933989522"/>
              </p:ext>
            </p:extLst>
          </p:nvPr>
        </p:nvGraphicFramePr>
        <p:xfrm>
          <a:off x="495300" y="4953000"/>
          <a:ext cx="7810500" cy="370840"/>
        </p:xfrm>
        <a:graphic>
          <a:graphicData uri="http://schemas.openxmlformats.org/drawingml/2006/table">
            <a:tbl>
              <a:tblPr firstRow="1" bandRow="1">
                <a:tableStyleId>{5C22544A-7EE6-4342-B048-85BDC9FD1C3A}</a:tableStyleId>
              </a:tblPr>
              <a:tblGrid>
                <a:gridCol w="2019300"/>
                <a:gridCol w="2057400"/>
                <a:gridCol w="2057400"/>
                <a:gridCol w="1676400"/>
              </a:tblGrid>
              <a:tr h="370840">
                <a:tc>
                  <a:txBody>
                    <a:bodyPr/>
                    <a:lstStyle/>
                    <a:p>
                      <a:r>
                        <a:rPr lang="en-US" b="0" dirty="0" smtClean="0">
                          <a:solidFill>
                            <a:schemeClr val="tx1"/>
                          </a:solidFill>
                        </a:rPr>
                        <a:t>January 2011</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0" dirty="0" smtClean="0">
                          <a:solidFill>
                            <a:schemeClr val="tx1"/>
                          </a:solidFill>
                        </a:rPr>
                        <a:t>1551</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0" dirty="0" smtClean="0">
                          <a:solidFill>
                            <a:schemeClr val="tx1"/>
                          </a:solidFill>
                        </a:rPr>
                        <a:t>949</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0" dirty="0" smtClean="0">
                          <a:solidFill>
                            <a:schemeClr val="tx1"/>
                          </a:solidFill>
                        </a:rPr>
                        <a:t>522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84707036"/>
              </p:ext>
            </p:extLst>
          </p:nvPr>
        </p:nvGraphicFramePr>
        <p:xfrm>
          <a:off x="495300" y="5334000"/>
          <a:ext cx="7848600" cy="370840"/>
        </p:xfrm>
        <a:graphic>
          <a:graphicData uri="http://schemas.openxmlformats.org/drawingml/2006/table">
            <a:tbl>
              <a:tblPr firstRow="1" bandRow="1">
                <a:tableStyleId>{5C22544A-7EE6-4342-B048-85BDC9FD1C3A}</a:tableStyleId>
              </a:tblPr>
              <a:tblGrid>
                <a:gridCol w="2019300"/>
                <a:gridCol w="2057400"/>
                <a:gridCol w="2057400"/>
                <a:gridCol w="1714500"/>
              </a:tblGrid>
              <a:tr h="370840">
                <a:tc>
                  <a:txBody>
                    <a:bodyPr/>
                    <a:lstStyle/>
                    <a:p>
                      <a:r>
                        <a:rPr lang="en-US" b="0" dirty="0" smtClean="0">
                          <a:solidFill>
                            <a:schemeClr val="tx1"/>
                          </a:solidFill>
                        </a:rPr>
                        <a:t>February 2011</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0" dirty="0" smtClean="0">
                          <a:solidFill>
                            <a:schemeClr val="tx1"/>
                          </a:solidFill>
                        </a:rPr>
                        <a:t>1167</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0" dirty="0" smtClean="0">
                          <a:solidFill>
                            <a:schemeClr val="tx1"/>
                          </a:solidFill>
                        </a:rPr>
                        <a:t>811</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b="0" dirty="0" smtClean="0">
                          <a:solidFill>
                            <a:schemeClr val="tx1"/>
                          </a:solidFill>
                        </a:rPr>
                        <a:t>393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1" name="Rectangle 10"/>
          <p:cNvSpPr/>
          <p:nvPr/>
        </p:nvSpPr>
        <p:spPr>
          <a:xfrm>
            <a:off x="2667000" y="4267200"/>
            <a:ext cx="1752600" cy="461665"/>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smtClean="0">
                <a:ln w="11430"/>
                <a:solidFill>
                  <a:srgbClr val="FF0000"/>
                </a:solidFill>
                <a:effectLst>
                  <a:outerShdw blurRad="80000" dist="40000" dir="5040000" algn="tl">
                    <a:srgbClr val="000000">
                      <a:alpha val="30000"/>
                    </a:srgbClr>
                  </a:outerShdw>
                </a:effectLst>
              </a:rPr>
              <a:t>3060</a:t>
            </a:r>
            <a:endParaRPr lang="en-US" b="1" dirty="0">
              <a:ln w="11430"/>
              <a:solidFill>
                <a:srgbClr val="FF0000"/>
              </a:solidFill>
              <a:effectLst>
                <a:outerShdw blurRad="80000" dist="40000" dir="5040000" algn="tl">
                  <a:srgbClr val="000000">
                    <a:alpha val="30000"/>
                  </a:srgbClr>
                </a:outerShdw>
              </a:effectLst>
            </a:endParaRPr>
          </a:p>
        </p:txBody>
      </p:sp>
      <p:sp>
        <p:nvSpPr>
          <p:cNvPr id="12" name="Rectangle 11"/>
          <p:cNvSpPr/>
          <p:nvPr/>
        </p:nvSpPr>
        <p:spPr>
          <a:xfrm>
            <a:off x="3217730" y="5791200"/>
            <a:ext cx="651140" cy="461665"/>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dirty="0" smtClean="0">
                <a:ln w="11430"/>
                <a:solidFill>
                  <a:srgbClr val="FF0000"/>
                </a:solidFill>
                <a:effectLst>
                  <a:outerShdw blurRad="80000" dist="40000" dir="5040000" algn="tl">
                    <a:srgbClr val="000000">
                      <a:alpha val="30000"/>
                    </a:srgbClr>
                  </a:outerShdw>
                </a:effectLst>
              </a:rPr>
              <a:t>824</a:t>
            </a:r>
            <a:endParaRPr lang="en-US" b="1" dirty="0">
              <a:ln w="11430"/>
              <a:solidFill>
                <a:srgbClr val="FF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3742638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anim calcmode="lin" valueType="num">
                                      <p:cBhvr>
                                        <p:cTn id="28" dur="2000" fill="hold"/>
                                        <p:tgtEl>
                                          <p:spTgt spid="11"/>
                                        </p:tgtEl>
                                        <p:attrNameLst>
                                          <p:attrName>ppt_w</p:attrName>
                                        </p:attrNameLst>
                                      </p:cBhvr>
                                      <p:tavLst>
                                        <p:tav tm="0" fmla="#ppt_w*sin(2.5*pi*$)">
                                          <p:val>
                                            <p:fltVal val="0"/>
                                          </p:val>
                                        </p:tav>
                                        <p:tav tm="100000">
                                          <p:val>
                                            <p:fltVal val="1"/>
                                          </p:val>
                                        </p:tav>
                                      </p:tavLst>
                                    </p:anim>
                                    <p:anim calcmode="lin" valueType="num">
                                      <p:cBhvr>
                                        <p:cTn id="29" dur="2000" fill="hold"/>
                                        <p:tgtEl>
                                          <p:spTgt spid="11"/>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anim calcmode="lin" valueType="num">
                                      <p:cBhvr>
                                        <p:cTn id="33" dur="2000" fill="hold"/>
                                        <p:tgtEl>
                                          <p:spTgt spid="12"/>
                                        </p:tgtEl>
                                        <p:attrNameLst>
                                          <p:attrName>ppt_w</p:attrName>
                                        </p:attrNameLst>
                                      </p:cBhvr>
                                      <p:tavLst>
                                        <p:tav tm="0" fmla="#ppt_w*sin(2.5*pi*$)">
                                          <p:val>
                                            <p:fltVal val="0"/>
                                          </p:val>
                                        </p:tav>
                                        <p:tav tm="100000">
                                          <p:val>
                                            <p:fltVal val="1"/>
                                          </p:val>
                                        </p:tav>
                                      </p:tavLst>
                                    </p:anim>
                                    <p:anim calcmode="lin" valueType="num">
                                      <p:cBhvr>
                                        <p:cTn id="34"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the Numbers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31685136"/>
              </p:ext>
            </p:extLst>
          </p:nvPr>
        </p:nvGraphicFramePr>
        <p:xfrm>
          <a:off x="457200" y="1905000"/>
          <a:ext cx="7924800" cy="1112520"/>
        </p:xfrm>
        <a:graphic>
          <a:graphicData uri="http://schemas.openxmlformats.org/drawingml/2006/table">
            <a:tbl>
              <a:tblPr firstRow="1" bandRow="1">
                <a:tableStyleId>{5C22544A-7EE6-4342-B048-85BDC9FD1C3A}</a:tableStyleId>
              </a:tblPr>
              <a:tblGrid>
                <a:gridCol w="2641600"/>
                <a:gridCol w="2641600"/>
                <a:gridCol w="2641600"/>
              </a:tblGrid>
              <a:tr h="370840">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Student</a:t>
                      </a:r>
                    </a:p>
                  </a:txBody>
                  <a:tcPr/>
                </a:tc>
                <a:tc>
                  <a:txBody>
                    <a:bodyPr/>
                    <a:lstStyle/>
                    <a:p>
                      <a:pPr algn="ctr"/>
                      <a:r>
                        <a:rPr lang="en-US" dirty="0" smtClean="0"/>
                        <a:t>Staff</a:t>
                      </a:r>
                      <a:endParaRPr lang="en-US" dirty="0"/>
                    </a:p>
                  </a:txBody>
                  <a:tcPr/>
                </a:tc>
              </a:tr>
              <a:tr h="370840">
                <a:tc>
                  <a:txBody>
                    <a:bodyPr/>
                    <a:lstStyle/>
                    <a:p>
                      <a:pPr algn="ctr"/>
                      <a:r>
                        <a:rPr lang="en-US" b="1" dirty="0" smtClean="0"/>
                        <a:t>Wage</a:t>
                      </a:r>
                      <a:endParaRPr lang="en-US" b="1" dirty="0"/>
                    </a:p>
                  </a:txBody>
                  <a:tcPr/>
                </a:tc>
                <a:tc>
                  <a:txBody>
                    <a:bodyPr/>
                    <a:lstStyle/>
                    <a:p>
                      <a:pPr algn="ctr"/>
                      <a:r>
                        <a:rPr lang="en-US" dirty="0" smtClean="0"/>
                        <a:t>$10.50 /</a:t>
                      </a:r>
                      <a:r>
                        <a:rPr lang="en-US" baseline="0" dirty="0" smtClean="0"/>
                        <a:t> </a:t>
                      </a:r>
                      <a:r>
                        <a:rPr lang="en-US" baseline="0" dirty="0" err="1" smtClean="0"/>
                        <a:t>hr</a:t>
                      </a:r>
                      <a:r>
                        <a:rPr lang="en-US" baseline="0" dirty="0" smtClean="0"/>
                        <a:t> = $10,080 / </a:t>
                      </a:r>
                      <a:r>
                        <a:rPr lang="en-US" baseline="0" dirty="0" err="1" smtClean="0"/>
                        <a:t>yr</a:t>
                      </a:r>
                      <a:endParaRPr lang="en-US" dirty="0"/>
                    </a:p>
                  </a:txBody>
                  <a:tcPr/>
                </a:tc>
                <a:tc>
                  <a:txBody>
                    <a:bodyPr/>
                    <a:lstStyle/>
                    <a:p>
                      <a:pPr algn="ctr"/>
                      <a:r>
                        <a:rPr lang="en-US" dirty="0" smtClean="0"/>
                        <a:t>$42,000 / </a:t>
                      </a:r>
                      <a:r>
                        <a:rPr lang="en-US" dirty="0" err="1" smtClean="0"/>
                        <a:t>yr</a:t>
                      </a:r>
                      <a:r>
                        <a:rPr lang="en-US" dirty="0" smtClean="0"/>
                        <a:t> + benefits</a:t>
                      </a:r>
                      <a:endParaRPr lang="en-US" dirty="0"/>
                    </a:p>
                  </a:txBody>
                  <a:tcPr/>
                </a:tc>
              </a:tr>
              <a:tr h="370840">
                <a:tc>
                  <a:txBody>
                    <a:bodyPr/>
                    <a:lstStyle/>
                    <a:p>
                      <a:pPr algn="ctr"/>
                      <a:r>
                        <a:rPr lang="en-US" b="1" dirty="0" smtClean="0"/>
                        <a:t>Hours per week</a:t>
                      </a:r>
                      <a:endParaRPr lang="en-US" b="1" dirty="0"/>
                    </a:p>
                  </a:txBody>
                  <a:tcPr/>
                </a:tc>
                <a:tc>
                  <a:txBody>
                    <a:bodyPr/>
                    <a:lstStyle/>
                    <a:p>
                      <a:pPr algn="ctr"/>
                      <a:r>
                        <a:rPr lang="en-US" dirty="0" smtClean="0"/>
                        <a:t>20</a:t>
                      </a:r>
                      <a:endParaRPr lang="en-US" dirty="0"/>
                    </a:p>
                  </a:txBody>
                  <a:tcPr/>
                </a:tc>
                <a:tc>
                  <a:txBody>
                    <a:bodyPr/>
                    <a:lstStyle/>
                    <a:p>
                      <a:pPr algn="ctr"/>
                      <a:r>
                        <a:rPr lang="en-US" dirty="0" smtClean="0"/>
                        <a:t>40</a:t>
                      </a:r>
                      <a:endParaRPr lang="en-US" dirty="0"/>
                    </a:p>
                  </a:txBody>
                  <a:tcPr/>
                </a:tc>
              </a:tr>
            </a:tbl>
          </a:graphicData>
        </a:graphic>
      </p:graphicFrame>
      <p:sp>
        <p:nvSpPr>
          <p:cNvPr id="4" name="Text Placeholder 3"/>
          <p:cNvSpPr>
            <a:spLocks noGrp="1"/>
          </p:cNvSpPr>
          <p:nvPr>
            <p:ph type="body" sz="quarter" idx="13"/>
          </p:nvPr>
        </p:nvSpPr>
        <p:spPr/>
        <p:txBody>
          <a:bodyPr/>
          <a:lstStyle/>
          <a:p>
            <a:r>
              <a:rPr lang="en-US" dirty="0" smtClean="0"/>
              <a:t>Student Worker </a:t>
            </a:r>
            <a:r>
              <a:rPr lang="en-US" dirty="0" err="1" smtClean="0"/>
              <a:t>vs</a:t>
            </a:r>
            <a:r>
              <a:rPr lang="en-US" dirty="0" smtClean="0"/>
              <a:t> Full Time Staff</a:t>
            </a:r>
          </a:p>
        </p:txBody>
      </p:sp>
    </p:spTree>
    <p:extLst>
      <p:ext uri="{BB962C8B-B14F-4D97-AF65-F5344CB8AC3E}">
        <p14:creationId xmlns:p14="http://schemas.microsoft.com/office/powerpoint/2010/main" val="1594777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the Numbers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Technology Center – Mount Carmel Campus</a:t>
            </a:r>
          </a:p>
          <a:p>
            <a:r>
              <a:rPr lang="en-US" dirty="0"/>
              <a:t>	</a:t>
            </a:r>
            <a:r>
              <a:rPr lang="en-US" b="1" dirty="0" smtClean="0"/>
              <a:t>M-</a:t>
            </a:r>
            <a:r>
              <a:rPr lang="en-US" b="1" dirty="0" err="1" smtClean="0"/>
              <a:t>Th</a:t>
            </a:r>
            <a:r>
              <a:rPr lang="en-US" dirty="0" smtClean="0"/>
              <a:t>: 8a – 10p (</a:t>
            </a:r>
            <a:r>
              <a:rPr lang="en-US" i="1" dirty="0" smtClean="0"/>
              <a:t>Full Time Staff: 8a – 8p</a:t>
            </a:r>
            <a:r>
              <a:rPr lang="en-US" dirty="0" smtClean="0"/>
              <a:t>)</a:t>
            </a:r>
          </a:p>
          <a:p>
            <a:r>
              <a:rPr lang="en-US" dirty="0"/>
              <a:t>	</a:t>
            </a:r>
            <a:r>
              <a:rPr lang="en-US" b="1" dirty="0" smtClean="0"/>
              <a:t>F</a:t>
            </a:r>
            <a:r>
              <a:rPr lang="en-US" dirty="0" smtClean="0"/>
              <a:t>: 8a – 5p (</a:t>
            </a:r>
            <a:r>
              <a:rPr lang="en-US" i="1" dirty="0" smtClean="0"/>
              <a:t>Full Time Staff: 8a – 5p</a:t>
            </a:r>
            <a:r>
              <a:rPr lang="en-US" dirty="0" smtClean="0"/>
              <a:t>)</a:t>
            </a:r>
          </a:p>
          <a:p>
            <a:r>
              <a:rPr lang="en-US" dirty="0"/>
              <a:t>	</a:t>
            </a:r>
            <a:r>
              <a:rPr lang="en-US" b="1" dirty="0" smtClean="0"/>
              <a:t>Sa</a:t>
            </a:r>
            <a:r>
              <a:rPr lang="en-US" dirty="0" smtClean="0"/>
              <a:t>: 9a – 6p (</a:t>
            </a:r>
            <a:r>
              <a:rPr lang="en-US" i="1" dirty="0" smtClean="0"/>
              <a:t>Full Time Staff: None</a:t>
            </a:r>
            <a:r>
              <a:rPr lang="en-US" dirty="0" smtClean="0"/>
              <a:t>)</a:t>
            </a:r>
          </a:p>
          <a:p>
            <a:r>
              <a:rPr lang="en-US" dirty="0"/>
              <a:t>	</a:t>
            </a:r>
            <a:r>
              <a:rPr lang="en-US" b="1" dirty="0" smtClean="0"/>
              <a:t>Su</a:t>
            </a:r>
            <a:r>
              <a:rPr lang="en-US" dirty="0" smtClean="0"/>
              <a:t>: 12p – 6p (</a:t>
            </a:r>
            <a:r>
              <a:rPr lang="en-US" i="1" dirty="0" smtClean="0"/>
              <a:t>Full Time Staff: None</a:t>
            </a:r>
            <a:r>
              <a:rPr lang="en-US" dirty="0" smtClean="0"/>
              <a:t>)</a:t>
            </a:r>
          </a:p>
          <a:p>
            <a:r>
              <a:rPr lang="en-US" b="1" dirty="0" smtClean="0"/>
              <a:t>Technology Desk – York Hill Campus</a:t>
            </a:r>
          </a:p>
          <a:p>
            <a:r>
              <a:rPr lang="en-US" dirty="0"/>
              <a:t>	</a:t>
            </a:r>
            <a:r>
              <a:rPr lang="en-US" b="1" dirty="0" smtClean="0"/>
              <a:t>M – </a:t>
            </a:r>
            <a:r>
              <a:rPr lang="en-US" b="1" dirty="0" err="1" smtClean="0"/>
              <a:t>Th</a:t>
            </a:r>
            <a:r>
              <a:rPr lang="en-US" dirty="0" smtClean="0"/>
              <a:t>: 12p – 8p (</a:t>
            </a:r>
            <a:r>
              <a:rPr lang="en-US" i="1" dirty="0" smtClean="0"/>
              <a:t>Full Time Staff: 12p – 8p</a:t>
            </a:r>
            <a:r>
              <a:rPr lang="en-US" dirty="0" smtClean="0"/>
              <a:t>)</a:t>
            </a:r>
          </a:p>
          <a:p>
            <a:r>
              <a:rPr lang="en-US" dirty="0"/>
              <a:t>	</a:t>
            </a:r>
            <a:r>
              <a:rPr lang="en-US" b="1" dirty="0" smtClean="0"/>
              <a:t>F</a:t>
            </a:r>
            <a:r>
              <a:rPr lang="en-US" dirty="0" smtClean="0"/>
              <a:t>: 12p – 4p (</a:t>
            </a:r>
            <a:r>
              <a:rPr lang="en-US" i="1" dirty="0" smtClean="0"/>
              <a:t>Full Time Staff: 12p – 4p</a:t>
            </a:r>
            <a:r>
              <a:rPr lang="en-US" dirty="0" smtClean="0"/>
              <a:t>)</a:t>
            </a:r>
          </a:p>
          <a:p>
            <a:r>
              <a:rPr lang="en-US" b="1" dirty="0" smtClean="0"/>
              <a:t>Technology Desk – North Haven Campus</a:t>
            </a:r>
          </a:p>
          <a:p>
            <a:r>
              <a:rPr lang="en-US" dirty="0"/>
              <a:t>	</a:t>
            </a:r>
            <a:r>
              <a:rPr lang="en-US" b="1" dirty="0" smtClean="0"/>
              <a:t>M – </a:t>
            </a:r>
            <a:r>
              <a:rPr lang="en-US" b="1" dirty="0" err="1" smtClean="0"/>
              <a:t>Th</a:t>
            </a:r>
            <a:r>
              <a:rPr lang="en-US" dirty="0" smtClean="0"/>
              <a:t>: 10a – 8p (</a:t>
            </a:r>
            <a:r>
              <a:rPr lang="en-US" i="1" dirty="0" smtClean="0"/>
              <a:t>Full Time Staff: 10a – 4p</a:t>
            </a:r>
            <a:r>
              <a:rPr lang="en-US" dirty="0" smtClean="0"/>
              <a:t>)</a:t>
            </a:r>
          </a:p>
          <a:p>
            <a:r>
              <a:rPr lang="en-US" dirty="0"/>
              <a:t>	</a:t>
            </a:r>
            <a:r>
              <a:rPr lang="en-US" b="1" dirty="0" smtClean="0"/>
              <a:t>F</a:t>
            </a:r>
            <a:r>
              <a:rPr lang="en-US" dirty="0" smtClean="0"/>
              <a:t>: 10a – 5p (</a:t>
            </a:r>
            <a:r>
              <a:rPr lang="en-US" i="1" dirty="0" smtClean="0"/>
              <a:t>Full Time Staff: 10a – 4p</a:t>
            </a:r>
            <a:r>
              <a:rPr lang="en-US" dirty="0" smtClean="0"/>
              <a:t>)</a:t>
            </a:r>
            <a:endParaRPr lang="en-US" dirty="0"/>
          </a:p>
        </p:txBody>
      </p:sp>
      <p:sp>
        <p:nvSpPr>
          <p:cNvPr id="4" name="Text Placeholder 3"/>
          <p:cNvSpPr>
            <a:spLocks noGrp="1"/>
          </p:cNvSpPr>
          <p:nvPr>
            <p:ph type="body" sz="quarter" idx="13"/>
          </p:nvPr>
        </p:nvSpPr>
        <p:spPr/>
        <p:txBody>
          <a:bodyPr/>
          <a:lstStyle/>
          <a:p>
            <a:r>
              <a:rPr lang="en-US" dirty="0" smtClean="0"/>
              <a:t>Tech Center Hours of Operation</a:t>
            </a:r>
            <a:endParaRPr lang="en-US" dirty="0"/>
          </a:p>
        </p:txBody>
      </p:sp>
    </p:spTree>
    <p:extLst>
      <p:ext uri="{BB962C8B-B14F-4D97-AF65-F5344CB8AC3E}">
        <p14:creationId xmlns:p14="http://schemas.microsoft.com/office/powerpoint/2010/main" val="8972027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Pictures</a:t>
            </a:r>
            <a:endParaRPr lang="en-US" dirty="0"/>
          </a:p>
        </p:txBody>
      </p:sp>
      <p:pic>
        <p:nvPicPr>
          <p:cNvPr id="4" name="Content Placeholder 3" descr="Work_Study_Slideshow2_17.jpg"/>
          <p:cNvPicPr>
            <a:picLocks noGrp="1" noChangeAspect="1"/>
          </p:cNvPicPr>
          <p:nvPr>
            <p:ph idx="1"/>
          </p:nvPr>
        </p:nvPicPr>
        <p:blipFill>
          <a:blip r:embed="rId2">
            <a:extLst>
              <a:ext uri="{28A0092B-C50C-407E-A947-70E740481C1C}">
                <a14:useLocalDpi xmlns:a14="http://schemas.microsoft.com/office/drawing/2010/main" val="0"/>
              </a:ext>
            </a:extLst>
          </a:blip>
          <a:srcRect t="2750" b="2750"/>
          <a:stretch>
            <a:fillRect/>
          </a:stretch>
        </p:blipFill>
        <p:spPr>
          <a:xfrm>
            <a:off x="457200" y="1600200"/>
            <a:ext cx="7620000" cy="4800600"/>
          </a:xfrm>
        </p:spPr>
      </p:pic>
    </p:spTree>
    <p:extLst>
      <p:ext uri="{BB962C8B-B14F-4D97-AF65-F5344CB8AC3E}">
        <p14:creationId xmlns:p14="http://schemas.microsoft.com/office/powerpoint/2010/main" val="1341643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Pictures</a:t>
            </a:r>
            <a:endParaRPr lang="en-US" dirty="0"/>
          </a:p>
        </p:txBody>
      </p:sp>
      <p:pic>
        <p:nvPicPr>
          <p:cNvPr id="4" name="Content Placeholder 3" descr="Work_Study_Slideshow2_20.jpg"/>
          <p:cNvPicPr>
            <a:picLocks noGrp="1" noChangeAspect="1"/>
          </p:cNvPicPr>
          <p:nvPr>
            <p:ph idx="1"/>
          </p:nvPr>
        </p:nvPicPr>
        <p:blipFill>
          <a:blip r:embed="rId3">
            <a:extLst>
              <a:ext uri="{28A0092B-C50C-407E-A947-70E740481C1C}">
                <a14:useLocalDpi xmlns:a14="http://schemas.microsoft.com/office/drawing/2010/main" val="0"/>
              </a:ext>
            </a:extLst>
          </a:blip>
          <a:srcRect t="2750" b="2750"/>
          <a:stretch>
            <a:fillRect/>
          </a:stretch>
        </p:blipFill>
        <p:spPr/>
      </p:pic>
    </p:spTree>
    <p:extLst>
      <p:ext uri="{BB962C8B-B14F-4D97-AF65-F5344CB8AC3E}">
        <p14:creationId xmlns:p14="http://schemas.microsoft.com/office/powerpoint/2010/main" val="13210774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Pictures</a:t>
            </a:r>
            <a:endParaRPr lang="en-US" dirty="0"/>
          </a:p>
        </p:txBody>
      </p:sp>
      <p:pic>
        <p:nvPicPr>
          <p:cNvPr id="6" name="Content Placeholder 5" descr="IMG_2786 [1600x1200].JPG"/>
          <p:cNvPicPr>
            <a:picLocks noGrp="1" noChangeAspect="1"/>
          </p:cNvPicPr>
          <p:nvPr>
            <p:ph idx="1"/>
          </p:nvPr>
        </p:nvPicPr>
        <p:blipFill>
          <a:blip r:embed="rId2">
            <a:extLst>
              <a:ext uri="{28A0092B-C50C-407E-A947-70E740481C1C}">
                <a14:useLocalDpi xmlns:a14="http://schemas.microsoft.com/office/drawing/2010/main" val="0"/>
              </a:ext>
            </a:extLst>
          </a:blip>
          <a:srcRect t="2765" b="2765"/>
          <a:stretch>
            <a:fillRect/>
          </a:stretch>
        </p:blipFill>
        <p:spPr/>
      </p:pic>
    </p:spTree>
    <p:extLst>
      <p:ext uri="{BB962C8B-B14F-4D97-AF65-F5344CB8AC3E}">
        <p14:creationId xmlns:p14="http://schemas.microsoft.com/office/powerpoint/2010/main" val="23373393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Pictures</a:t>
            </a:r>
            <a:endParaRPr lang="en-US" dirty="0"/>
          </a:p>
        </p:txBody>
      </p:sp>
      <p:pic>
        <p:nvPicPr>
          <p:cNvPr id="4" name="Content Placeholder 3" descr="IMG_2792 [1600x1200].JPG"/>
          <p:cNvPicPr>
            <a:picLocks noGrp="1" noChangeAspect="1"/>
          </p:cNvPicPr>
          <p:nvPr>
            <p:ph idx="1"/>
          </p:nvPr>
        </p:nvPicPr>
        <p:blipFill>
          <a:blip r:embed="rId2">
            <a:extLst>
              <a:ext uri="{28A0092B-C50C-407E-A947-70E740481C1C}">
                <a14:useLocalDpi xmlns:a14="http://schemas.microsoft.com/office/drawing/2010/main" val="0"/>
              </a:ext>
            </a:extLst>
          </a:blip>
          <a:srcRect t="2765" b="2765"/>
          <a:stretch>
            <a:fillRect/>
          </a:stretch>
        </p:blipFill>
        <p:spPr/>
      </p:pic>
    </p:spTree>
    <p:extLst>
      <p:ext uri="{BB962C8B-B14F-4D97-AF65-F5344CB8AC3E}">
        <p14:creationId xmlns:p14="http://schemas.microsoft.com/office/powerpoint/2010/main" val="41071262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 Desk</a:t>
            </a:r>
            <a:endParaRPr lang="en-US" dirty="0"/>
          </a:p>
        </p:txBody>
      </p:sp>
      <p:pic>
        <p:nvPicPr>
          <p:cNvPr id="4" name="Content Placeholder 3" descr="Check-in desk.jpg"/>
          <p:cNvPicPr>
            <a:picLocks noGrp="1" noChangeAspect="1"/>
          </p:cNvPicPr>
          <p:nvPr>
            <p:ph idx="1"/>
          </p:nvPr>
        </p:nvPicPr>
        <p:blipFill>
          <a:blip r:embed="rId2">
            <a:extLst>
              <a:ext uri="{28A0092B-C50C-407E-A947-70E740481C1C}">
                <a14:useLocalDpi xmlns:a14="http://schemas.microsoft.com/office/drawing/2010/main" val="0"/>
              </a:ext>
            </a:extLst>
          </a:blip>
          <a:srcRect t="7957" b="7957"/>
          <a:stretch>
            <a:fillRect/>
          </a:stretch>
        </p:blipFill>
        <p:spPr/>
      </p:pic>
    </p:spTree>
    <p:extLst>
      <p:ext uri="{BB962C8B-B14F-4D97-AF65-F5344CB8AC3E}">
        <p14:creationId xmlns:p14="http://schemas.microsoft.com/office/powerpoint/2010/main" val="2211465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r>
              <a:rPr lang="en-US" dirty="0" smtClean="0"/>
              <a:t>Bill Murphy: </a:t>
            </a:r>
            <a:r>
              <a:rPr lang="en-US" dirty="0" smtClean="0">
                <a:hlinkClick r:id="rId3"/>
              </a:rPr>
              <a:t>william.murphy@quinnipiac.edu</a:t>
            </a:r>
            <a:endParaRPr lang="en-US" dirty="0" smtClean="0"/>
          </a:p>
          <a:p>
            <a:r>
              <a:rPr lang="en-US" dirty="0" smtClean="0"/>
              <a:t>Rick Brownell: </a:t>
            </a:r>
            <a:r>
              <a:rPr lang="en-US" dirty="0" smtClean="0">
                <a:hlinkClick r:id="rId4"/>
              </a:rPr>
              <a:t>richard.brownell@quinnipiac.edu</a:t>
            </a:r>
            <a:endParaRPr lang="en-US" dirty="0" smtClean="0"/>
          </a:p>
          <a:p>
            <a:endParaRPr lang="en-US" dirty="0"/>
          </a:p>
        </p:txBody>
      </p:sp>
    </p:spTree>
    <p:extLst>
      <p:ext uri="{BB962C8B-B14F-4D97-AF65-F5344CB8AC3E}">
        <p14:creationId xmlns:p14="http://schemas.microsoft.com/office/powerpoint/2010/main" val="1636919448"/>
      </p:ext>
    </p:extLst>
  </p:cSld>
  <p:clrMapOvr>
    <a:masterClrMapping/>
  </p:clrMapOvr>
  <mc:AlternateContent xmlns:mc="http://schemas.openxmlformats.org/markup-compatibility/2006" xmlns:p14="http://schemas.microsoft.com/office/powerpoint/2010/main">
    <mc:Choice Requires="p14">
      <p:transition spd="slow" p14:dur="1500" advTm="52000">
        <p:split orient="vert"/>
      </p:transition>
    </mc:Choice>
    <mc:Fallback xmlns="">
      <p:transition spd="slow" advTm="52000">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5" name="Content Placeholder 4"/>
          <p:cNvSpPr>
            <a:spLocks noGrp="1"/>
          </p:cNvSpPr>
          <p:nvPr>
            <p:ph idx="1"/>
          </p:nvPr>
        </p:nvSpPr>
        <p:spPr/>
        <p:txBody>
          <a:bodyPr/>
          <a:lstStyle/>
          <a:p>
            <a:pPr marL="344488" indent="-342900">
              <a:buFont typeface="Arial"/>
              <a:buChar char="•"/>
            </a:pPr>
            <a:r>
              <a:rPr lang="en-US" dirty="0" smtClean="0"/>
              <a:t>Bill Murphy</a:t>
            </a:r>
          </a:p>
          <a:p>
            <a:pPr marL="344488" indent="-342900">
              <a:buFont typeface="Arial"/>
              <a:buChar char="•"/>
            </a:pPr>
            <a:r>
              <a:rPr lang="en-US" dirty="0" smtClean="0"/>
              <a:t>Rick Brownell </a:t>
            </a:r>
          </a:p>
          <a:p>
            <a:pPr marL="344488" indent="-342900">
              <a:buFont typeface="Arial"/>
              <a:buChar char="•"/>
            </a:pPr>
            <a:r>
              <a:rPr lang="en-US" dirty="0" smtClean="0"/>
              <a:t>Brooke Eder</a:t>
            </a:r>
          </a:p>
          <a:p>
            <a:pPr marL="344488" indent="-342900">
              <a:buFont typeface="Arial"/>
              <a:buChar char="•"/>
            </a:pPr>
            <a:r>
              <a:rPr lang="en-US" dirty="0" smtClean="0"/>
              <a:t>Bridget </a:t>
            </a:r>
            <a:r>
              <a:rPr lang="en-US" dirty="0" err="1" smtClean="0"/>
              <a:t>Garrity</a:t>
            </a:r>
            <a:endParaRPr lang="en-US" dirty="0" smtClean="0"/>
          </a:p>
          <a:p>
            <a:pPr marL="344488" indent="-342900">
              <a:buFont typeface="Arial"/>
              <a:buChar char="•"/>
            </a:pPr>
            <a:endParaRPr lang="en-US" dirty="0" smtClean="0"/>
          </a:p>
          <a:p>
            <a:endParaRPr lang="en-US" dirty="0" smtClean="0"/>
          </a:p>
          <a:p>
            <a:endParaRPr lang="en-US" dirty="0"/>
          </a:p>
        </p:txBody>
      </p:sp>
    </p:spTree>
    <p:extLst>
      <p:ext uri="{BB962C8B-B14F-4D97-AF65-F5344CB8AC3E}">
        <p14:creationId xmlns:p14="http://schemas.microsoft.com/office/powerpoint/2010/main" val="655962320"/>
      </p:ext>
    </p:extLst>
  </p:cSld>
  <p:clrMapOvr>
    <a:masterClrMapping/>
  </p:clrMapOvr>
  <mc:AlternateContent xmlns:mc="http://schemas.openxmlformats.org/markup-compatibility/2006" xmlns:p14="http://schemas.microsoft.com/office/powerpoint/2010/main">
    <mc:Choice Requires="p14">
      <p:transition spd="slow" p14:dur="1300" advTm="65000">
        <p14:pan dir="u"/>
      </p:transition>
    </mc:Choice>
    <mc:Fallback xmlns="">
      <p:transition spd="slow" advTm="65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Quinnipiac University</a:t>
            </a:r>
            <a:endParaRPr lang="en-US" dirty="0"/>
          </a:p>
        </p:txBody>
      </p:sp>
      <p:sp>
        <p:nvSpPr>
          <p:cNvPr id="6" name="Text Placeholder 5"/>
          <p:cNvSpPr>
            <a:spLocks noGrp="1"/>
          </p:cNvSpPr>
          <p:nvPr>
            <p:ph type="body" sz="quarter" idx="13"/>
          </p:nvPr>
        </p:nvSpPr>
        <p:spPr/>
        <p:txBody>
          <a:bodyPr/>
          <a:lstStyle/>
          <a:p>
            <a:endParaRPr lang="en-US" dirty="0"/>
          </a:p>
        </p:txBody>
      </p:sp>
      <p:sp>
        <p:nvSpPr>
          <p:cNvPr id="2" name="Content Placeholder 1"/>
          <p:cNvSpPr>
            <a:spLocks noGrp="1"/>
          </p:cNvSpPr>
          <p:nvPr>
            <p:ph idx="1"/>
          </p:nvPr>
        </p:nvSpPr>
        <p:spPr/>
        <p:txBody>
          <a:bodyPr/>
          <a:lstStyle/>
          <a:p>
            <a:r>
              <a:rPr lang="en-US" dirty="0" smtClean="0"/>
              <a:t>Undergraduate enrollment: 5,900</a:t>
            </a:r>
          </a:p>
          <a:p>
            <a:r>
              <a:rPr lang="en-US" dirty="0" smtClean="0"/>
              <a:t>Graduate enrollment: 2,000</a:t>
            </a:r>
          </a:p>
          <a:p>
            <a:r>
              <a:rPr lang="en-US" dirty="0" smtClean="0"/>
              <a:t>School of Law enrollment: 550 </a:t>
            </a:r>
          </a:p>
          <a:p>
            <a:r>
              <a:rPr lang="en-US" dirty="0" smtClean="0"/>
              <a:t>Full-time faculty: 308</a:t>
            </a:r>
          </a:p>
          <a:p>
            <a:endParaRPr lang="en-US" dirty="0"/>
          </a:p>
          <a:p>
            <a:r>
              <a:rPr lang="en-US" dirty="0" smtClean="0"/>
              <a:t>3 Campuses: Mt. Carmel, North Haven, and York Hill </a:t>
            </a:r>
            <a:endParaRPr lang="en-US" dirty="0"/>
          </a:p>
        </p:txBody>
      </p:sp>
    </p:spTree>
    <p:extLst>
      <p:ext uri="{BB962C8B-B14F-4D97-AF65-F5344CB8AC3E}">
        <p14:creationId xmlns:p14="http://schemas.microsoft.com/office/powerpoint/2010/main" val="3110978049"/>
      </p:ext>
    </p:extLst>
  </p:cSld>
  <p:clrMapOvr>
    <a:masterClrMapping/>
  </p:clrMapOvr>
  <mc:AlternateContent xmlns:mc="http://schemas.openxmlformats.org/markup-compatibility/2006" xmlns:p14="http://schemas.microsoft.com/office/powerpoint/2010/main">
    <mc:Choice Requires="p14">
      <p:transition spd="med" p14:dur="700" advTm="55000">
        <p:fade/>
      </p:transition>
    </mc:Choice>
    <mc:Fallback xmlns="">
      <p:transition spd="med" advTm="55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nodePh="1">
                                  <p:stCondLst>
                                    <p:cond delay="2000"/>
                                  </p:stCondLst>
                                  <p:endCondLst>
                                    <p:cond evt="begin" delay="0">
                                      <p:tn val="8"/>
                                    </p:cond>
                                  </p:end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Services</a:t>
            </a:r>
            <a:endParaRPr lang="en-US" dirty="0"/>
          </a:p>
        </p:txBody>
      </p:sp>
      <p:sp>
        <p:nvSpPr>
          <p:cNvPr id="3" name="Content Placeholder 2"/>
          <p:cNvSpPr>
            <a:spLocks noGrp="1"/>
          </p:cNvSpPr>
          <p:nvPr>
            <p:ph idx="1"/>
          </p:nvPr>
        </p:nvSpPr>
        <p:spPr>
          <a:xfrm>
            <a:off x="457200" y="1905000"/>
            <a:ext cx="7620000" cy="4270248"/>
          </a:xfrm>
        </p:spPr>
        <p:txBody>
          <a:bodyPr/>
          <a:lstStyle/>
          <a:p>
            <a:pPr marL="457200" indent="-457200" algn="l">
              <a:buFont typeface="Arial"/>
              <a:buChar char="•"/>
            </a:pPr>
            <a:r>
              <a:rPr lang="en-US" sz="2800" dirty="0" smtClean="0"/>
              <a:t>“</a:t>
            </a:r>
            <a:r>
              <a:rPr lang="en-US" sz="2800" dirty="0"/>
              <a:t>One stop shop” for technology support</a:t>
            </a:r>
          </a:p>
          <a:p>
            <a:pPr marL="457200" indent="-457200" algn="l">
              <a:buFont typeface="Arial"/>
              <a:buChar char="•"/>
            </a:pPr>
            <a:r>
              <a:rPr lang="en-US" sz="2800" dirty="0" smtClean="0"/>
              <a:t>Help </a:t>
            </a:r>
            <a:r>
              <a:rPr lang="en-US" sz="2800" dirty="0"/>
              <a:t>Desk and Media Services</a:t>
            </a:r>
          </a:p>
          <a:p>
            <a:pPr marL="457200" indent="-457200" algn="l">
              <a:buFont typeface="Arial"/>
              <a:buChar char="•"/>
            </a:pPr>
            <a:r>
              <a:rPr lang="en-US" sz="2800" dirty="0"/>
              <a:t>Staff at each of the three campuses </a:t>
            </a:r>
          </a:p>
          <a:p>
            <a:pPr marL="457200" indent="-457200" algn="l">
              <a:buFont typeface="Arial"/>
              <a:buChar char="•"/>
            </a:pPr>
            <a:r>
              <a:rPr lang="en-US" sz="2800" u="sng" dirty="0"/>
              <a:t>All</a:t>
            </a:r>
            <a:r>
              <a:rPr lang="en-US" sz="2800" dirty="0"/>
              <a:t> devices welcome</a:t>
            </a:r>
          </a:p>
          <a:p>
            <a:pPr marL="457200" indent="-457200" algn="l">
              <a:buFont typeface="Arial"/>
              <a:buChar char="•"/>
            </a:pPr>
            <a:r>
              <a:rPr lang="en-US" sz="2800" u="sng" dirty="0"/>
              <a:t>All</a:t>
            </a:r>
            <a:r>
              <a:rPr lang="en-US" sz="2800" dirty="0"/>
              <a:t> calls returned</a:t>
            </a:r>
          </a:p>
          <a:p>
            <a:pPr marL="457200" indent="-457200" algn="l">
              <a:buFont typeface="Arial"/>
              <a:buChar char="•"/>
            </a:pPr>
            <a:r>
              <a:rPr lang="en-US" sz="2800" dirty="0"/>
              <a:t>Three walk-up service </a:t>
            </a:r>
            <a:r>
              <a:rPr lang="en-US" sz="2800" dirty="0" smtClean="0"/>
              <a:t>centers</a:t>
            </a:r>
            <a:endParaRPr lang="en-US" sz="2800" dirty="0"/>
          </a:p>
        </p:txBody>
      </p:sp>
      <p:sp>
        <p:nvSpPr>
          <p:cNvPr id="4" name="Text Placeholder 3"/>
          <p:cNvSpPr>
            <a:spLocks noGrp="1"/>
          </p:cNvSpPr>
          <p:nvPr>
            <p:ph type="body" sz="quarter" idx="13"/>
          </p:nvPr>
        </p:nvSpPr>
        <p:spPr/>
        <p:txBody>
          <a:bodyPr/>
          <a:lstStyle/>
          <a:p>
            <a:r>
              <a:rPr lang="en-US" dirty="0"/>
              <a:t>Consists of Technology Center and 2 satellite offices</a:t>
            </a:r>
          </a:p>
          <a:p>
            <a:endParaRPr lang="en-US" b="0" dirty="0"/>
          </a:p>
        </p:txBody>
      </p:sp>
    </p:spTree>
    <p:extLst>
      <p:ext uri="{BB962C8B-B14F-4D97-AF65-F5344CB8AC3E}">
        <p14:creationId xmlns:p14="http://schemas.microsoft.com/office/powerpoint/2010/main" val="383493325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STAR Program – The Beginning</a:t>
            </a:r>
            <a:endParaRPr lang="en-US" dirty="0"/>
          </a:p>
        </p:txBody>
      </p:sp>
      <p:sp>
        <p:nvSpPr>
          <p:cNvPr id="6" name="Text Placeholder 5"/>
          <p:cNvSpPr>
            <a:spLocks noGrp="1"/>
          </p:cNvSpPr>
          <p:nvPr>
            <p:ph type="body" sz="quarter" idx="13"/>
          </p:nvPr>
        </p:nvSpPr>
        <p:spPr/>
        <p:txBody>
          <a:bodyPr/>
          <a:lstStyle/>
          <a:p>
            <a:r>
              <a:rPr lang="en-US" sz="3200" dirty="0" smtClean="0"/>
              <a:t>S</a:t>
            </a:r>
            <a:r>
              <a:rPr lang="en-US" sz="3200" b="0" dirty="0" smtClean="0"/>
              <a:t>tudent</a:t>
            </a:r>
            <a:r>
              <a:rPr lang="en-US" sz="2800" dirty="0" smtClean="0"/>
              <a:t> T</a:t>
            </a:r>
            <a:r>
              <a:rPr lang="en-US" sz="2800" b="0" dirty="0" smtClean="0"/>
              <a:t>echnology</a:t>
            </a:r>
            <a:r>
              <a:rPr lang="en-US" sz="2800" dirty="0" smtClean="0"/>
              <a:t> A</a:t>
            </a:r>
            <a:r>
              <a:rPr lang="en-US" sz="2800" b="0" dirty="0" smtClean="0"/>
              <a:t>cademic</a:t>
            </a:r>
            <a:r>
              <a:rPr lang="en-US" sz="2800" dirty="0" smtClean="0"/>
              <a:t> R</a:t>
            </a:r>
            <a:r>
              <a:rPr lang="en-US" sz="2800" b="0" dirty="0" smtClean="0"/>
              <a:t>esource</a:t>
            </a:r>
            <a:endParaRPr lang="en-US" sz="2800" b="0" dirty="0"/>
          </a:p>
        </p:txBody>
      </p:sp>
      <p:sp>
        <p:nvSpPr>
          <p:cNvPr id="2" name="Content Placeholder 1"/>
          <p:cNvSpPr>
            <a:spLocks noGrp="1"/>
          </p:cNvSpPr>
          <p:nvPr>
            <p:ph idx="1"/>
          </p:nvPr>
        </p:nvSpPr>
        <p:spPr/>
        <p:txBody>
          <a:bodyPr>
            <a:normAutofit fontScale="32500" lnSpcReduction="20000"/>
          </a:bodyPr>
          <a:lstStyle/>
          <a:p>
            <a:endParaRPr lang="en-US" b="1" dirty="0"/>
          </a:p>
          <a:p>
            <a:pPr marL="344488" indent="-342900">
              <a:buFont typeface="Arial"/>
              <a:buChar char="•"/>
            </a:pPr>
            <a:r>
              <a:rPr lang="en-US" sz="9800" dirty="0" smtClean="0"/>
              <a:t>Started in the summer of 2000</a:t>
            </a:r>
          </a:p>
          <a:p>
            <a:pPr marL="344488" indent="-342900">
              <a:buFont typeface="Arial" pitchFamily="34" charset="0"/>
              <a:buChar char="•"/>
            </a:pPr>
            <a:r>
              <a:rPr lang="en-US" sz="9800" dirty="0" smtClean="0"/>
              <a:t>58 Students</a:t>
            </a:r>
          </a:p>
          <a:p>
            <a:pPr marL="344488" indent="-342900">
              <a:buFont typeface="Arial" pitchFamily="34" charset="0"/>
              <a:buChar char="•"/>
            </a:pPr>
            <a:r>
              <a:rPr lang="en-US" sz="9800" dirty="0" smtClean="0"/>
              <a:t>Part of Academic Technology</a:t>
            </a:r>
          </a:p>
          <a:p>
            <a:pPr marL="344488" indent="-342900">
              <a:buFont typeface="Arial" pitchFamily="34" charset="0"/>
              <a:buChar char="•"/>
            </a:pPr>
            <a:r>
              <a:rPr lang="en-US" sz="9800" dirty="0" smtClean="0"/>
              <a:t>Charged with support of faculty</a:t>
            </a:r>
          </a:p>
          <a:p>
            <a:pPr marL="1136650" lvl="3" indent="-342900"/>
            <a:r>
              <a:rPr lang="en-US" sz="9400" dirty="0" smtClean="0"/>
              <a:t>Classrooms and offices</a:t>
            </a:r>
          </a:p>
          <a:p>
            <a:pPr marL="344488" indent="-342900">
              <a:buFont typeface="Arial" pitchFamily="34" charset="0"/>
              <a:buChar char="•"/>
            </a:pPr>
            <a:r>
              <a:rPr lang="en-US" sz="9800" dirty="0" smtClean="0"/>
              <a:t>Run out of Media Services</a:t>
            </a:r>
          </a:p>
          <a:p>
            <a:pPr marL="344488" indent="-342900">
              <a:buFont typeface="Arial" pitchFamily="34" charset="0"/>
              <a:buChar char="•"/>
            </a:pPr>
            <a:r>
              <a:rPr lang="en-US" sz="9800" dirty="0" smtClean="0"/>
              <a:t>Strategically located STAR Stations</a:t>
            </a:r>
          </a:p>
          <a:p>
            <a:pPr marL="344488" indent="-342900">
              <a:buFontTx/>
              <a:buChar char="-"/>
            </a:pPr>
            <a:endParaRPr lang="en-US" b="1" dirty="0" smtClean="0"/>
          </a:p>
          <a:p>
            <a:r>
              <a:rPr lang="en-US" b="1" dirty="0"/>
              <a:t>	</a:t>
            </a:r>
            <a:endParaRPr lang="en-US" b="1" dirty="0" smtClean="0"/>
          </a:p>
          <a:p>
            <a:endParaRPr lang="en-US" b="1" dirty="0"/>
          </a:p>
          <a:p>
            <a:endParaRPr lang="en-US" b="1" dirty="0" smtClean="0"/>
          </a:p>
        </p:txBody>
      </p:sp>
    </p:spTree>
    <p:extLst>
      <p:ext uri="{BB962C8B-B14F-4D97-AF65-F5344CB8AC3E}">
        <p14:creationId xmlns:p14="http://schemas.microsoft.com/office/powerpoint/2010/main" val="106503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500"/>
                                        <p:tgtEl>
                                          <p:spTgt spid="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Program – Through the Years</a:t>
            </a:r>
            <a:endParaRPr lang="en-US" dirty="0"/>
          </a:p>
        </p:txBody>
      </p:sp>
      <p:sp>
        <p:nvSpPr>
          <p:cNvPr id="3" name="Content Placeholder 2"/>
          <p:cNvSpPr>
            <a:spLocks noGrp="1"/>
          </p:cNvSpPr>
          <p:nvPr>
            <p:ph idx="1"/>
          </p:nvPr>
        </p:nvSpPr>
        <p:spPr/>
        <p:txBody>
          <a:bodyPr>
            <a:normAutofit/>
          </a:bodyPr>
          <a:lstStyle/>
          <a:p>
            <a:pPr marL="344488" indent="-342900">
              <a:buFont typeface="Arial"/>
              <a:buChar char="•"/>
            </a:pPr>
            <a:r>
              <a:rPr lang="en-US" sz="3200" dirty="0" smtClean="0"/>
              <a:t>STAR stations increase to 13</a:t>
            </a:r>
          </a:p>
          <a:p>
            <a:pPr marL="344488" indent="-342900">
              <a:buFont typeface="Arial"/>
              <a:buChar char="•"/>
            </a:pPr>
            <a:r>
              <a:rPr lang="en-US" sz="3200" dirty="0" smtClean="0"/>
              <a:t>Help Desk Student Workers included</a:t>
            </a:r>
          </a:p>
          <a:p>
            <a:pPr marL="344488" indent="-342900">
              <a:buFont typeface="Arial"/>
              <a:buChar char="•"/>
            </a:pPr>
            <a:r>
              <a:rPr lang="en-US" sz="3200" dirty="0" smtClean="0"/>
              <a:t>Expanded to include student technology support</a:t>
            </a:r>
          </a:p>
          <a:p>
            <a:pPr marL="344488" indent="-342900">
              <a:buFont typeface="Arial"/>
              <a:buChar char="•"/>
            </a:pPr>
            <a:r>
              <a:rPr lang="en-US" sz="3200" dirty="0" err="1" smtClean="0"/>
              <a:t>eSTARs</a:t>
            </a:r>
            <a:r>
              <a:rPr lang="en-US" sz="3200" dirty="0" smtClean="0"/>
              <a:t> (2004 – 2010)</a:t>
            </a:r>
          </a:p>
          <a:p>
            <a:pPr marL="344488" indent="-342900">
              <a:buFont typeface="Arial"/>
              <a:buChar char="•"/>
            </a:pPr>
            <a:r>
              <a:rPr lang="en-US" sz="3200" dirty="0" smtClean="0"/>
              <a:t>Program grew to 140 students</a:t>
            </a:r>
            <a:endParaRPr lang="en-US" sz="3200"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764410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Program – Recent Events</a:t>
            </a:r>
            <a:endParaRPr lang="en-US" dirty="0"/>
          </a:p>
        </p:txBody>
      </p:sp>
      <p:sp>
        <p:nvSpPr>
          <p:cNvPr id="3" name="Content Placeholder 2"/>
          <p:cNvSpPr>
            <a:spLocks noGrp="1"/>
          </p:cNvSpPr>
          <p:nvPr>
            <p:ph idx="1"/>
          </p:nvPr>
        </p:nvSpPr>
        <p:spPr/>
        <p:txBody>
          <a:bodyPr>
            <a:normAutofit/>
          </a:bodyPr>
          <a:lstStyle/>
          <a:p>
            <a:pPr marL="344488" indent="-342900">
              <a:buFont typeface="Arial"/>
              <a:buChar char="•"/>
            </a:pPr>
            <a:r>
              <a:rPr lang="en-US" sz="3200" dirty="0" smtClean="0"/>
              <a:t>Focus on core operations (HD, MS, ES)</a:t>
            </a:r>
          </a:p>
          <a:p>
            <a:pPr marL="344488" indent="-342900">
              <a:buFont typeface="Arial"/>
              <a:buChar char="•"/>
            </a:pPr>
            <a:r>
              <a:rPr lang="en-US" sz="3200" dirty="0" smtClean="0"/>
              <a:t>“Founding father” retires</a:t>
            </a:r>
          </a:p>
          <a:p>
            <a:pPr marL="344488" indent="-342900">
              <a:buFont typeface="Arial"/>
              <a:buChar char="•"/>
            </a:pPr>
            <a:r>
              <a:rPr lang="en-US" sz="3200" dirty="0" smtClean="0"/>
              <a:t>Two new campuses</a:t>
            </a:r>
          </a:p>
          <a:p>
            <a:pPr marL="344488" indent="-342900">
              <a:buFont typeface="Arial"/>
              <a:buChar char="•"/>
            </a:pPr>
            <a:r>
              <a:rPr lang="en-US" sz="3200" dirty="0" smtClean="0"/>
              <a:t>Merge support organizations</a:t>
            </a:r>
          </a:p>
          <a:p>
            <a:pPr marL="344488" indent="-342900">
              <a:buFont typeface="Arial" pitchFamily="34" charset="0"/>
              <a:buChar char="•"/>
            </a:pPr>
            <a:r>
              <a:rPr lang="en-US" sz="3200" dirty="0" smtClean="0"/>
              <a:t>Technology Center(s)</a:t>
            </a:r>
            <a:endParaRPr lang="en-US" sz="3200"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2727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Organization</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1748651204"/>
              </p:ext>
            </p:extLst>
          </p:nvPr>
        </p:nvGraphicFramePr>
        <p:xfrm>
          <a:off x="152400" y="1295400"/>
          <a:ext cx="8293100" cy="5346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55148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the Numbers</a:t>
            </a:r>
            <a:endParaRPr lang="en-US" dirty="0"/>
          </a:p>
        </p:txBody>
      </p:sp>
      <p:sp>
        <p:nvSpPr>
          <p:cNvPr id="3" name="Content Placeholder 2"/>
          <p:cNvSpPr>
            <a:spLocks noGrp="1"/>
          </p:cNvSpPr>
          <p:nvPr>
            <p:ph idx="1"/>
          </p:nvPr>
        </p:nvSpPr>
        <p:spPr>
          <a:xfrm>
            <a:off x="457200" y="1905000"/>
            <a:ext cx="7620000" cy="4495800"/>
          </a:xfrm>
        </p:spPr>
        <p:txBody>
          <a:bodyPr/>
          <a:lstStyle/>
          <a:p>
            <a:endParaRPr lang="en-US" dirty="0"/>
          </a:p>
        </p:txBody>
      </p:sp>
      <p:sp>
        <p:nvSpPr>
          <p:cNvPr id="4" name="Text Placeholder 3"/>
          <p:cNvSpPr>
            <a:spLocks noGrp="1"/>
          </p:cNvSpPr>
          <p:nvPr>
            <p:ph type="body" sz="quarter" idx="13"/>
          </p:nvPr>
        </p:nvSpPr>
        <p:spPr/>
        <p:txBody>
          <a:bodyPr/>
          <a:lstStyle/>
          <a:p>
            <a:r>
              <a:rPr lang="en-US" dirty="0" smtClean="0"/>
              <a:t>Telephone Calls – x4357</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812336575"/>
              </p:ext>
            </p:extLst>
          </p:nvPr>
        </p:nvGraphicFramePr>
        <p:xfrm>
          <a:off x="457200" y="1828800"/>
          <a:ext cx="2133600" cy="2590800"/>
        </p:xfrm>
        <a:graphic>
          <a:graphicData uri="http://schemas.openxmlformats.org/drawingml/2006/table">
            <a:tbl>
              <a:tblPr firstRow="1" bandRow="1">
                <a:tableStyleId>{5C22544A-7EE6-4342-B048-85BDC9FD1C3A}</a:tableStyleId>
              </a:tblPr>
              <a:tblGrid>
                <a:gridCol w="2133600"/>
              </a:tblGrid>
              <a:tr h="142240">
                <a:tc>
                  <a:txBody>
                    <a:bodyPr/>
                    <a:lstStyle/>
                    <a:p>
                      <a:r>
                        <a:rPr lang="en-US" dirty="0" smtClean="0"/>
                        <a:t>2010</a:t>
                      </a:r>
                    </a:p>
                  </a:txBody>
                  <a:tcPr/>
                </a:tc>
              </a:tr>
              <a:tr h="370840">
                <a:tc>
                  <a:txBody>
                    <a:bodyPr/>
                    <a:lstStyle/>
                    <a:p>
                      <a:r>
                        <a:rPr lang="en-US" dirty="0" smtClean="0"/>
                        <a:t>August</a:t>
                      </a:r>
                    </a:p>
                  </a:txBody>
                  <a:tcPr/>
                </a:tc>
              </a:tr>
              <a:tr h="370840">
                <a:tc>
                  <a:txBody>
                    <a:bodyPr/>
                    <a:lstStyle/>
                    <a:p>
                      <a:r>
                        <a:rPr lang="en-US" dirty="0" smtClean="0"/>
                        <a:t>September</a:t>
                      </a:r>
                      <a:endParaRPr lang="en-US" dirty="0"/>
                    </a:p>
                  </a:txBody>
                  <a:tcPr/>
                </a:tc>
              </a:tr>
              <a:tr h="370840">
                <a:tc>
                  <a:txBody>
                    <a:bodyPr/>
                    <a:lstStyle/>
                    <a:p>
                      <a:r>
                        <a:rPr lang="en-US" dirty="0" smtClean="0"/>
                        <a:t>October</a:t>
                      </a:r>
                      <a:endParaRPr lang="en-US" dirty="0"/>
                    </a:p>
                  </a:txBody>
                  <a:tcPr/>
                </a:tc>
              </a:tr>
              <a:tr h="370840">
                <a:tc>
                  <a:txBody>
                    <a:bodyPr/>
                    <a:lstStyle/>
                    <a:p>
                      <a:r>
                        <a:rPr lang="en-US" dirty="0" smtClean="0"/>
                        <a:t>November</a:t>
                      </a:r>
                      <a:endParaRPr lang="en-US" dirty="0"/>
                    </a:p>
                  </a:txBody>
                  <a:tcPr/>
                </a:tc>
              </a:tr>
              <a:tr h="370840">
                <a:tc>
                  <a:txBody>
                    <a:bodyPr/>
                    <a:lstStyle/>
                    <a:p>
                      <a:r>
                        <a:rPr lang="en-US" dirty="0" smtClean="0"/>
                        <a:t>December</a:t>
                      </a:r>
                    </a:p>
                  </a:txBody>
                  <a:tcPr>
                    <a:lnB w="12700" cap="flat" cmpd="sng" algn="ctr">
                      <a:solidFill>
                        <a:schemeClr val="tx1"/>
                      </a:solidFill>
                      <a:prstDash val="solid"/>
                      <a:round/>
                      <a:headEnd type="none" w="med" len="med"/>
                      <a:tailEnd type="none" w="med" len="med"/>
                    </a:lnB>
                  </a:tcPr>
                </a:tc>
              </a:tr>
              <a:tr h="370840">
                <a:tc>
                  <a:txBody>
                    <a:bodyPr/>
                    <a:lstStyle/>
                    <a:p>
                      <a:r>
                        <a:rPr lang="en-US" dirty="0" smtClean="0"/>
                        <a:t>Total</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197141682"/>
              </p:ext>
            </p:extLst>
          </p:nvPr>
        </p:nvGraphicFramePr>
        <p:xfrm>
          <a:off x="2590800" y="1828800"/>
          <a:ext cx="2057400" cy="2590800"/>
        </p:xfrm>
        <a:graphic>
          <a:graphicData uri="http://schemas.openxmlformats.org/drawingml/2006/table">
            <a:tbl>
              <a:tblPr firstRow="1" bandRow="1">
                <a:tableStyleId>{5C22544A-7EE6-4342-B048-85BDC9FD1C3A}</a:tableStyleId>
              </a:tblPr>
              <a:tblGrid>
                <a:gridCol w="2057400"/>
              </a:tblGrid>
              <a:tr h="365760">
                <a:tc>
                  <a:txBody>
                    <a:bodyPr/>
                    <a:lstStyle/>
                    <a:p>
                      <a:pPr algn="ctr"/>
                      <a:r>
                        <a:rPr lang="en-US" dirty="0" smtClean="0"/>
                        <a:t>Total</a:t>
                      </a:r>
                      <a:endParaRPr lang="en-US" dirty="0"/>
                    </a:p>
                  </a:txBody>
                  <a:tcPr/>
                </a:tc>
              </a:tr>
              <a:tr h="370840">
                <a:tc>
                  <a:txBody>
                    <a:bodyPr/>
                    <a:lstStyle/>
                    <a:p>
                      <a:pPr algn="ctr"/>
                      <a:r>
                        <a:rPr lang="en-US" dirty="0" smtClean="0"/>
                        <a:t>1,555</a:t>
                      </a:r>
                    </a:p>
                  </a:txBody>
                  <a:tcPr/>
                </a:tc>
              </a:tr>
              <a:tr h="370840">
                <a:tc>
                  <a:txBody>
                    <a:bodyPr/>
                    <a:lstStyle/>
                    <a:p>
                      <a:pPr algn="ctr"/>
                      <a:r>
                        <a:rPr lang="en-US" dirty="0" smtClean="0"/>
                        <a:t>1103</a:t>
                      </a:r>
                    </a:p>
                  </a:txBody>
                  <a:tcPr/>
                </a:tc>
              </a:tr>
              <a:tr h="370840">
                <a:tc>
                  <a:txBody>
                    <a:bodyPr/>
                    <a:lstStyle/>
                    <a:p>
                      <a:pPr algn="ctr"/>
                      <a:r>
                        <a:rPr lang="en-US" dirty="0" smtClean="0"/>
                        <a:t>808</a:t>
                      </a:r>
                      <a:endParaRPr lang="en-US" dirty="0"/>
                    </a:p>
                  </a:txBody>
                  <a:tcPr/>
                </a:tc>
              </a:tr>
              <a:tr h="370840">
                <a:tc>
                  <a:txBody>
                    <a:bodyPr/>
                    <a:lstStyle/>
                    <a:p>
                      <a:pPr algn="ctr"/>
                      <a:r>
                        <a:rPr lang="en-US" dirty="0" smtClean="0"/>
                        <a:t>704</a:t>
                      </a:r>
                      <a:endParaRPr lang="en-US" dirty="0"/>
                    </a:p>
                  </a:txBody>
                  <a:tcPr/>
                </a:tc>
              </a:tr>
              <a:tr h="370840">
                <a:tc>
                  <a:txBody>
                    <a:bodyPr/>
                    <a:lstStyle/>
                    <a:p>
                      <a:pPr algn="ctr"/>
                      <a:r>
                        <a:rPr lang="en-US" dirty="0" smtClean="0"/>
                        <a:t>630</a:t>
                      </a:r>
                      <a:endParaRPr lang="en-US" dirty="0"/>
                    </a:p>
                  </a:txBody>
                  <a:tcPr>
                    <a:lnB w="12700" cap="flat" cmpd="sng" algn="ctr">
                      <a:solidFill>
                        <a:schemeClr val="tx1"/>
                      </a:solidFill>
                      <a:prstDash val="solid"/>
                      <a:round/>
                      <a:headEnd type="none" w="med" len="med"/>
                      <a:tailEnd type="none" w="med" len="med"/>
                    </a:lnB>
                  </a:tcPr>
                </a:tc>
              </a:tr>
              <a:tr h="370840">
                <a:tc>
                  <a:txBody>
                    <a:bodyPr/>
                    <a:lstStyle/>
                    <a:p>
                      <a:pPr algn="ctr"/>
                      <a:r>
                        <a:rPr lang="en-US" dirty="0" smtClean="0"/>
                        <a:t>4800</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409913286"/>
              </p:ext>
            </p:extLst>
          </p:nvPr>
        </p:nvGraphicFramePr>
        <p:xfrm>
          <a:off x="4648200" y="1828800"/>
          <a:ext cx="2057400" cy="2590800"/>
        </p:xfrm>
        <a:graphic>
          <a:graphicData uri="http://schemas.openxmlformats.org/drawingml/2006/table">
            <a:tbl>
              <a:tblPr firstRow="1" bandRow="1">
                <a:tableStyleId>{5C22544A-7EE6-4342-B048-85BDC9FD1C3A}</a:tableStyleId>
              </a:tblPr>
              <a:tblGrid>
                <a:gridCol w="2057400"/>
              </a:tblGrid>
              <a:tr h="365760">
                <a:tc>
                  <a:txBody>
                    <a:bodyPr/>
                    <a:lstStyle/>
                    <a:p>
                      <a:pPr algn="ctr"/>
                      <a:r>
                        <a:rPr lang="en-US" dirty="0" smtClean="0"/>
                        <a:t>Answered</a:t>
                      </a:r>
                      <a:endParaRPr lang="en-US" dirty="0"/>
                    </a:p>
                  </a:txBody>
                  <a:tcPr/>
                </a:tc>
              </a:tr>
              <a:tr h="370840">
                <a:tc>
                  <a:txBody>
                    <a:bodyPr/>
                    <a:lstStyle/>
                    <a:p>
                      <a:pPr algn="ctr"/>
                      <a:r>
                        <a:rPr lang="en-US" dirty="0" smtClean="0"/>
                        <a:t>704</a:t>
                      </a:r>
                      <a:endParaRPr lang="en-US" dirty="0"/>
                    </a:p>
                  </a:txBody>
                  <a:tcPr/>
                </a:tc>
              </a:tr>
              <a:tr h="370840">
                <a:tc>
                  <a:txBody>
                    <a:bodyPr/>
                    <a:lstStyle/>
                    <a:p>
                      <a:pPr algn="ctr"/>
                      <a:r>
                        <a:rPr lang="en-US" dirty="0" smtClean="0"/>
                        <a:t>401</a:t>
                      </a:r>
                      <a:endParaRPr lang="en-US" dirty="0"/>
                    </a:p>
                  </a:txBody>
                  <a:tcPr/>
                </a:tc>
              </a:tr>
              <a:tr h="370840">
                <a:tc>
                  <a:txBody>
                    <a:bodyPr/>
                    <a:lstStyle/>
                    <a:p>
                      <a:pPr algn="ctr"/>
                      <a:r>
                        <a:rPr lang="en-US" dirty="0" smtClean="0"/>
                        <a:t>385</a:t>
                      </a:r>
                      <a:endParaRPr lang="en-US" dirty="0"/>
                    </a:p>
                  </a:txBody>
                  <a:tcPr/>
                </a:tc>
              </a:tr>
              <a:tr h="370840">
                <a:tc>
                  <a:txBody>
                    <a:bodyPr/>
                    <a:lstStyle/>
                    <a:p>
                      <a:pPr algn="ctr"/>
                      <a:r>
                        <a:rPr lang="en-US" dirty="0" smtClean="0"/>
                        <a:t>336</a:t>
                      </a:r>
                      <a:endParaRPr lang="en-US" dirty="0"/>
                    </a:p>
                  </a:txBody>
                  <a:tcPr/>
                </a:tc>
              </a:tr>
              <a:tr h="370840">
                <a:tc>
                  <a:txBody>
                    <a:bodyPr/>
                    <a:lstStyle/>
                    <a:p>
                      <a:pPr algn="ctr"/>
                      <a:r>
                        <a:rPr lang="en-US" dirty="0" smtClean="0"/>
                        <a:t>314</a:t>
                      </a:r>
                      <a:endParaRPr lang="en-US" dirty="0"/>
                    </a:p>
                  </a:txBody>
                  <a:tcPr>
                    <a:lnB w="12700" cap="flat" cmpd="sng" algn="ctr">
                      <a:solidFill>
                        <a:schemeClr val="tx1"/>
                      </a:solidFill>
                      <a:prstDash val="solid"/>
                      <a:round/>
                      <a:headEnd type="none" w="med" len="med"/>
                      <a:tailEnd type="none" w="med" len="med"/>
                    </a:lnB>
                  </a:tcPr>
                </a:tc>
              </a:tr>
              <a:tr h="370840">
                <a:tc>
                  <a:txBody>
                    <a:bodyPr/>
                    <a:lstStyle/>
                    <a:p>
                      <a:pPr algn="ctr"/>
                      <a:r>
                        <a:rPr lang="en-US" dirty="0" smtClean="0"/>
                        <a:t>2140</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2025740486"/>
              </p:ext>
            </p:extLst>
          </p:nvPr>
        </p:nvGraphicFramePr>
        <p:xfrm>
          <a:off x="6629400" y="1828800"/>
          <a:ext cx="1371600" cy="2590800"/>
        </p:xfrm>
        <a:graphic>
          <a:graphicData uri="http://schemas.openxmlformats.org/drawingml/2006/table">
            <a:tbl>
              <a:tblPr firstRow="1" bandRow="1">
                <a:tableStyleId>{5C22544A-7EE6-4342-B048-85BDC9FD1C3A}</a:tableStyleId>
              </a:tblPr>
              <a:tblGrid>
                <a:gridCol w="1371600"/>
              </a:tblGrid>
              <a:tr h="365760">
                <a:tc>
                  <a:txBody>
                    <a:bodyPr/>
                    <a:lstStyle/>
                    <a:p>
                      <a:pPr algn="ctr"/>
                      <a:r>
                        <a:rPr lang="en-US" dirty="0" smtClean="0"/>
                        <a:t>Unresolved</a:t>
                      </a:r>
                    </a:p>
                  </a:txBody>
                  <a:tcPr/>
                </a:tc>
              </a:tr>
              <a:tr h="370840">
                <a:tc>
                  <a:txBody>
                    <a:bodyPr/>
                    <a:lstStyle/>
                    <a:p>
                      <a:pPr algn="ctr"/>
                      <a:r>
                        <a:rPr lang="en-US" dirty="0" smtClean="0"/>
                        <a:t>13</a:t>
                      </a:r>
                      <a:endParaRPr lang="en-US" dirty="0"/>
                    </a:p>
                  </a:txBody>
                  <a:tcPr/>
                </a:tc>
              </a:tr>
              <a:tr h="370840">
                <a:tc>
                  <a:txBody>
                    <a:bodyPr/>
                    <a:lstStyle/>
                    <a:p>
                      <a:pPr algn="ctr"/>
                      <a:r>
                        <a:rPr lang="en-US" dirty="0" smtClean="0"/>
                        <a:t>8</a:t>
                      </a:r>
                      <a:endParaRPr lang="en-US" dirty="0"/>
                    </a:p>
                  </a:txBody>
                  <a:tcPr/>
                </a:tc>
              </a:tr>
              <a:tr h="370840">
                <a:tc>
                  <a:txBody>
                    <a:bodyPr/>
                    <a:lstStyle/>
                    <a:p>
                      <a:pPr algn="ctr"/>
                      <a:r>
                        <a:rPr lang="en-US" dirty="0" smtClean="0"/>
                        <a:t>11</a:t>
                      </a:r>
                      <a:endParaRPr lang="en-US" dirty="0"/>
                    </a:p>
                  </a:txBody>
                  <a:tcPr/>
                </a:tc>
              </a:tr>
              <a:tr h="370840">
                <a:tc>
                  <a:txBody>
                    <a:bodyPr/>
                    <a:lstStyle/>
                    <a:p>
                      <a:pPr algn="ctr"/>
                      <a:r>
                        <a:rPr lang="en-US" dirty="0" smtClean="0"/>
                        <a:t>3</a:t>
                      </a:r>
                      <a:endParaRPr lang="en-US" dirty="0"/>
                    </a:p>
                  </a:txBody>
                  <a:tcPr/>
                </a:tc>
              </a:tr>
              <a:tr h="370840">
                <a:tc>
                  <a:txBody>
                    <a:bodyPr/>
                    <a:lstStyle/>
                    <a:p>
                      <a:pPr algn="ctr"/>
                      <a:r>
                        <a:rPr lang="en-US" dirty="0" smtClean="0"/>
                        <a:t>8</a:t>
                      </a:r>
                      <a:endParaRPr lang="en-US" dirty="0"/>
                    </a:p>
                  </a:txBody>
                  <a:tcPr>
                    <a:lnB w="12700" cap="flat" cmpd="sng" algn="ctr">
                      <a:solidFill>
                        <a:schemeClr val="tx1"/>
                      </a:solidFill>
                      <a:prstDash val="solid"/>
                      <a:round/>
                      <a:headEnd type="none" w="med" len="med"/>
                      <a:tailEnd type="none" w="med" len="med"/>
                    </a:lnB>
                  </a:tcPr>
                </a:tc>
              </a:tr>
              <a:tr h="370840">
                <a:tc>
                  <a:txBody>
                    <a:bodyPr/>
                    <a:lstStyle/>
                    <a:p>
                      <a:pPr algn="ctr"/>
                      <a:r>
                        <a:rPr lang="en-US" dirty="0" smtClean="0"/>
                        <a:t>43</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bl>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2492393219"/>
              </p:ext>
            </p:extLst>
          </p:nvPr>
        </p:nvGraphicFramePr>
        <p:xfrm>
          <a:off x="457200" y="5181600"/>
          <a:ext cx="7543800" cy="370840"/>
        </p:xfrm>
        <a:graphic>
          <a:graphicData uri="http://schemas.openxmlformats.org/drawingml/2006/table">
            <a:tbl>
              <a:tblPr firstRow="1" bandRow="1">
                <a:tableStyleId>{5C22544A-7EE6-4342-B048-85BDC9FD1C3A}</a:tableStyleId>
              </a:tblPr>
              <a:tblGrid>
                <a:gridCol w="2133600"/>
                <a:gridCol w="2057400"/>
                <a:gridCol w="1981200"/>
                <a:gridCol w="1371600"/>
              </a:tblGrid>
              <a:tr h="370840">
                <a:tc>
                  <a:txBody>
                    <a:bodyPr/>
                    <a:lstStyle/>
                    <a:p>
                      <a:r>
                        <a:rPr lang="en-US" b="0" dirty="0" smtClean="0">
                          <a:solidFill>
                            <a:schemeClr val="tx1"/>
                          </a:solidFill>
                        </a:rPr>
                        <a:t>January 2011</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b="0" dirty="0" smtClean="0">
                          <a:solidFill>
                            <a:schemeClr val="tx1"/>
                          </a:solidFill>
                        </a:rPr>
                        <a:t>745</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b="0" dirty="0" smtClean="0">
                          <a:solidFill>
                            <a:schemeClr val="tx1"/>
                          </a:solidFill>
                        </a:rPr>
                        <a:t>396</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b="0" dirty="0" smtClean="0">
                          <a:solidFill>
                            <a:schemeClr val="tx1"/>
                          </a:solidFill>
                        </a:rPr>
                        <a:t>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86776956"/>
              </p:ext>
            </p:extLst>
          </p:nvPr>
        </p:nvGraphicFramePr>
        <p:xfrm>
          <a:off x="457200" y="5562600"/>
          <a:ext cx="7543800" cy="370840"/>
        </p:xfrm>
        <a:graphic>
          <a:graphicData uri="http://schemas.openxmlformats.org/drawingml/2006/table">
            <a:tbl>
              <a:tblPr firstRow="1" bandRow="1">
                <a:tableStyleId>{5C22544A-7EE6-4342-B048-85BDC9FD1C3A}</a:tableStyleId>
              </a:tblPr>
              <a:tblGrid>
                <a:gridCol w="2133600"/>
                <a:gridCol w="2057400"/>
                <a:gridCol w="1981200"/>
                <a:gridCol w="1371600"/>
              </a:tblGrid>
              <a:tr h="370840">
                <a:tc>
                  <a:txBody>
                    <a:bodyPr/>
                    <a:lstStyle/>
                    <a:p>
                      <a:r>
                        <a:rPr lang="en-US" b="0" dirty="0" smtClean="0">
                          <a:solidFill>
                            <a:schemeClr val="tx1"/>
                          </a:solidFill>
                        </a:rPr>
                        <a:t>February 2011</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b="0" dirty="0" smtClean="0">
                          <a:solidFill>
                            <a:schemeClr val="tx1"/>
                          </a:solidFill>
                        </a:rPr>
                        <a:t>593</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b="0" dirty="0" smtClean="0">
                          <a:solidFill>
                            <a:schemeClr val="tx1"/>
                          </a:solidFill>
                        </a:rPr>
                        <a:t>281</a:t>
                      </a:r>
                      <a:endParaRPr lang="en-US"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b="0" dirty="0" smtClean="0">
                          <a:solidFill>
                            <a:schemeClr val="tx1"/>
                          </a:solidFill>
                        </a:rPr>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1964911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t Is All Too Much by Peter Walsh">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 Is All Too Much by Peter Walsh.potx</Template>
  <TotalTime>2171</TotalTime>
  <Words>495</Words>
  <Application>Microsoft Macintosh PowerPoint</Application>
  <PresentationFormat>On-screen Show (4:3)</PresentationFormat>
  <Paragraphs>182</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It Is All Too Much by Peter Walsh</vt:lpstr>
      <vt:lpstr>Doing More with Less: Student Worker Support</vt:lpstr>
      <vt:lpstr>Introductions</vt:lpstr>
      <vt:lpstr>Quinnipiac University</vt:lpstr>
      <vt:lpstr>Client Services</vt:lpstr>
      <vt:lpstr>STAR Program – The Beginning</vt:lpstr>
      <vt:lpstr>STAR Program – Through the Years</vt:lpstr>
      <vt:lpstr>STAR Program – Recent Events</vt:lpstr>
      <vt:lpstr>STAR Organization</vt:lpstr>
      <vt:lpstr>By the Numbers</vt:lpstr>
      <vt:lpstr>By the Numbers</vt:lpstr>
      <vt:lpstr>By the Numbers</vt:lpstr>
      <vt:lpstr>By the Numbers</vt:lpstr>
      <vt:lpstr>Before Pictures</vt:lpstr>
      <vt:lpstr>Before Pictures</vt:lpstr>
      <vt:lpstr>After Pictures</vt:lpstr>
      <vt:lpstr>After Pictures</vt:lpstr>
      <vt:lpstr>Supervisor Desk</vt:lpstr>
      <vt:lpstr>For More Information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Too Much</dc:title>
  <dc:subject/>
  <dc:creator/>
  <cp:keywords/>
  <dc:description/>
  <cp:lastModifiedBy>Bill Murphy</cp:lastModifiedBy>
  <cp:revision>105</cp:revision>
  <dcterms:created xsi:type="dcterms:W3CDTF">2010-05-18T20:31:16Z</dcterms:created>
  <dcterms:modified xsi:type="dcterms:W3CDTF">2011-04-12T13:45:54Z</dcterms:modified>
  <cp:category/>
</cp:coreProperties>
</file>