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83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CB941C-95B8-F64E-AE52-961CFA55373E}" type="datetimeFigureOut">
              <a:rPr lang="en-US" smtClean="0"/>
              <a:t>3/11/13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2362B5-A6CC-E94D-AC0D-851E46F92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0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This is not a scholarly approach.</a:t>
            </a:r>
          </a:p>
          <a:p>
            <a:r>
              <a:rPr lang="en-US" dirty="0" smtClean="0"/>
              <a:t>No claims as to academic uniqueness.</a:t>
            </a:r>
          </a:p>
          <a:p>
            <a:r>
              <a:rPr lang="en-US" dirty="0" smtClean="0"/>
              <a:t>Rooted in operational practicality, hands-on experience.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2362B5-A6CC-E94D-AC0D-851E46F9292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8193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Relationship Id="rId3" Type="http://schemas.openxmlformats.org/officeDocument/2006/relationships/image" Target="../media/image8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8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3/11/13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louis.rinaldi@yale.ed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Authentic Engagement and Headless Leadership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Lou Rinaldi</a:t>
            </a:r>
          </a:p>
          <a:p>
            <a:r>
              <a:rPr lang="en-US" dirty="0" smtClean="0"/>
              <a:t>Yale University</a:t>
            </a:r>
          </a:p>
          <a:p>
            <a:r>
              <a:rPr lang="en-US" dirty="0" err="1">
                <a:hlinkClick r:id="rId2"/>
              </a:rPr>
              <a:t>l</a:t>
            </a:r>
            <a:r>
              <a:rPr lang="en-US" dirty="0" err="1" smtClean="0">
                <a:hlinkClick r:id="rId2"/>
              </a:rPr>
              <a:t>ouis.rinaldi@yale.edu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witter</a:t>
            </a:r>
            <a:r>
              <a:rPr lang="en-US" dirty="0" smtClean="0"/>
              <a:t>: @</a:t>
            </a:r>
            <a:r>
              <a:rPr lang="en-US" dirty="0" err="1" smtClean="0"/>
              <a:t>LouRinaldi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045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13819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 Engagement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Theory.</a:t>
            </a:r>
          </a:p>
          <a:p>
            <a:r>
              <a:rPr lang="en-US" dirty="0" smtClean="0"/>
              <a:t>What </a:t>
            </a:r>
            <a:r>
              <a:rPr lang="en-US" dirty="0"/>
              <a:t>do I mean when I say </a:t>
            </a:r>
            <a:r>
              <a:rPr lang="en-US" dirty="0" smtClean="0"/>
              <a:t>“</a:t>
            </a:r>
            <a:r>
              <a:rPr lang="en-US" i="1" dirty="0" smtClean="0"/>
              <a:t>authentic</a:t>
            </a:r>
            <a:r>
              <a:rPr lang="en-US" dirty="0" smtClean="0"/>
              <a:t>”?</a:t>
            </a:r>
          </a:p>
          <a:p>
            <a:pPr lvl="1"/>
            <a:r>
              <a:rPr lang="en-US" dirty="0"/>
              <a:t>B</a:t>
            </a:r>
            <a:r>
              <a:rPr lang="en-US" dirty="0" smtClean="0"/>
              <a:t>it flip: </a:t>
            </a:r>
            <a:r>
              <a:rPr lang="en-US" dirty="0"/>
              <a:t>p</a:t>
            </a:r>
            <a:r>
              <a:rPr lang="en-US" dirty="0" smtClean="0"/>
              <a:t>ure</a:t>
            </a:r>
            <a:r>
              <a:rPr lang="en-US" dirty="0"/>
              <a:t>, unequivocal commitment. </a:t>
            </a:r>
          </a:p>
          <a:p>
            <a:pPr lvl="1"/>
            <a:r>
              <a:rPr lang="en-US" dirty="0" smtClean="0"/>
              <a:t>Creative </a:t>
            </a:r>
            <a:r>
              <a:rPr lang="en-US" dirty="0"/>
              <a:t>problem solving; </a:t>
            </a:r>
            <a:r>
              <a:rPr lang="en-US" dirty="0" smtClean="0"/>
              <a:t>there are no blockers</a:t>
            </a:r>
            <a:r>
              <a:rPr lang="en-US" dirty="0" smtClean="0"/>
              <a:t>.</a:t>
            </a:r>
          </a:p>
          <a:p>
            <a:pPr lvl="2"/>
            <a:r>
              <a:rPr lang="en-US" dirty="0" smtClean="0"/>
              <a:t>Asynchronous; no interruption necessary.</a:t>
            </a:r>
            <a:endParaRPr lang="en-US" dirty="0"/>
          </a:p>
          <a:p>
            <a:pPr lvl="2"/>
            <a:r>
              <a:rPr lang="en-US" dirty="0" smtClean="0"/>
              <a:t>Lock</a:t>
            </a:r>
            <a:r>
              <a:rPr lang="en-US" dirty="0"/>
              <a:t>-</a:t>
            </a:r>
            <a:r>
              <a:rPr lang="en-US" dirty="0" smtClean="0"/>
              <a:t>free; </a:t>
            </a:r>
            <a:r>
              <a:rPr lang="en-US" dirty="0" smtClean="0"/>
              <a:t>surface early to get feedback.</a:t>
            </a:r>
            <a:endParaRPr lang="en-US" dirty="0"/>
          </a:p>
          <a:p>
            <a:pPr lvl="1"/>
            <a:r>
              <a:rPr lang="en-US" dirty="0" smtClean="0"/>
              <a:t>Alignment </a:t>
            </a:r>
            <a:r>
              <a:rPr lang="en-US" dirty="0"/>
              <a:t>with </a:t>
            </a:r>
            <a:r>
              <a:rPr lang="en-US" dirty="0" smtClean="0"/>
              <a:t>mission.</a:t>
            </a:r>
          </a:p>
          <a:p>
            <a:r>
              <a:rPr lang="en-US" dirty="0" smtClean="0"/>
              <a:t>Don’t seek it from others until you’ve embraced it.</a:t>
            </a:r>
          </a:p>
        </p:txBody>
      </p:sp>
    </p:spTree>
    <p:extLst>
      <p:ext uri="{BB962C8B-B14F-4D97-AF65-F5344CB8AC3E}">
        <p14:creationId xmlns:p14="http://schemas.microsoft.com/office/powerpoint/2010/main" val="23414241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Headless Leadership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Practice.</a:t>
            </a:r>
          </a:p>
          <a:p>
            <a:r>
              <a:rPr lang="en-US" dirty="0"/>
              <a:t>It's not about arbitrary fences. </a:t>
            </a:r>
            <a:endParaRPr lang="en-US" dirty="0" smtClean="0"/>
          </a:p>
          <a:p>
            <a:r>
              <a:rPr lang="en-US" dirty="0"/>
              <a:t>It's about knowing </a:t>
            </a:r>
            <a:r>
              <a:rPr lang="en-US" dirty="0" smtClean="0"/>
              <a:t>the </a:t>
            </a:r>
            <a:r>
              <a:rPr lang="en-US" dirty="0" smtClean="0"/>
              <a:t>people:</a:t>
            </a:r>
            <a:endParaRPr lang="en-US" dirty="0" smtClean="0"/>
          </a:p>
          <a:p>
            <a:pPr lvl="1"/>
            <a:r>
              <a:rPr lang="en-US" dirty="0" smtClean="0"/>
              <a:t>Strengths</a:t>
            </a:r>
          </a:p>
          <a:p>
            <a:pPr lvl="1"/>
            <a:r>
              <a:rPr lang="en-US" dirty="0" smtClean="0"/>
              <a:t>Passions</a:t>
            </a:r>
          </a:p>
          <a:p>
            <a:pPr lvl="1"/>
            <a:r>
              <a:rPr lang="en-US" dirty="0" smtClean="0"/>
              <a:t>Intrinsic Motivators</a:t>
            </a:r>
          </a:p>
          <a:p>
            <a:r>
              <a:rPr lang="en-US" dirty="0" smtClean="0"/>
              <a:t>Risks of self</a:t>
            </a:r>
            <a:r>
              <a:rPr lang="en-US" dirty="0"/>
              <a:t>-selection and self-</a:t>
            </a:r>
            <a:r>
              <a:rPr lang="en-US" dirty="0" smtClean="0"/>
              <a:t>organization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4046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Practical Application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We are experimenting, and learning as we go!</a:t>
            </a:r>
          </a:p>
          <a:p>
            <a:r>
              <a:rPr lang="en-US" dirty="0" smtClean="0"/>
              <a:t>Community Outreach – Crowdsourcing Ideas</a:t>
            </a:r>
          </a:p>
          <a:p>
            <a:pPr lvl="1"/>
            <a:r>
              <a:rPr lang="en-US" dirty="0" smtClean="0"/>
              <a:t>“IT at Yale would be better if…”</a:t>
            </a:r>
          </a:p>
          <a:p>
            <a:pPr lvl="1"/>
            <a:r>
              <a:rPr lang="en-US" dirty="0" smtClean="0"/>
              <a:t>Keeping the covenant</a:t>
            </a:r>
          </a:p>
          <a:p>
            <a:r>
              <a:rPr lang="en-US" dirty="0" smtClean="0"/>
              <a:t>Enhancing Communication and Collaboration</a:t>
            </a:r>
          </a:p>
          <a:p>
            <a:pPr lvl="1"/>
            <a:r>
              <a:rPr lang="en-US" dirty="0" smtClean="0"/>
              <a:t>Peer teams coming together around projects and passions</a:t>
            </a:r>
          </a:p>
          <a:p>
            <a:pPr lvl="1"/>
            <a:r>
              <a:rPr lang="en-US" dirty="0" smtClean="0"/>
              <a:t>Putting the focus back on the mission &amp; people we serve</a:t>
            </a:r>
          </a:p>
          <a:p>
            <a:r>
              <a:rPr lang="en-US" dirty="0" smtClean="0"/>
              <a:t>Being the change we want to see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0650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59</TotalTime>
  <Words>193</Words>
  <Application>Microsoft Macintosh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Travelogue</vt:lpstr>
      <vt:lpstr>Authentic Engagement and Headless Leadership</vt:lpstr>
      <vt:lpstr>Disclaimer</vt:lpstr>
      <vt:lpstr>Authentic Engagement</vt:lpstr>
      <vt:lpstr>Headless Leadership</vt:lpstr>
      <vt:lpstr>Practical Application</vt:lpstr>
    </vt:vector>
  </TitlesOfParts>
  <Company>Yale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does it all mean?</dc:title>
  <dc:creator>Lou Rinaldi</dc:creator>
  <cp:lastModifiedBy>Lou Rinaldi</cp:lastModifiedBy>
  <cp:revision>6</cp:revision>
  <dcterms:created xsi:type="dcterms:W3CDTF">2013-03-11T20:09:43Z</dcterms:created>
  <dcterms:modified xsi:type="dcterms:W3CDTF">2013-03-11T21:30:23Z</dcterms:modified>
</cp:coreProperties>
</file>