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 id="2147483739" r:id="rId2"/>
  </p:sldMasterIdLst>
  <p:notesMasterIdLst>
    <p:notesMasterId r:id="rId23"/>
  </p:notesMasterIdLst>
  <p:handoutMasterIdLst>
    <p:handoutMasterId r:id="rId24"/>
  </p:handoutMasterIdLst>
  <p:sldIdLst>
    <p:sldId id="256" r:id="rId3"/>
    <p:sldId id="326" r:id="rId4"/>
    <p:sldId id="447" r:id="rId5"/>
    <p:sldId id="475" r:id="rId6"/>
    <p:sldId id="476" r:id="rId7"/>
    <p:sldId id="448" r:id="rId8"/>
    <p:sldId id="465" r:id="rId9"/>
    <p:sldId id="452" r:id="rId10"/>
    <p:sldId id="469" r:id="rId11"/>
    <p:sldId id="458" r:id="rId12"/>
    <p:sldId id="472" r:id="rId13"/>
    <p:sldId id="473" r:id="rId14"/>
    <p:sldId id="385" r:id="rId15"/>
    <p:sldId id="426" r:id="rId16"/>
    <p:sldId id="450" r:id="rId17"/>
    <p:sldId id="468" r:id="rId18"/>
    <p:sldId id="467" r:id="rId19"/>
    <p:sldId id="428" r:id="rId20"/>
    <p:sldId id="451" r:id="rId21"/>
    <p:sldId id="471" r:id="rId22"/>
  </p:sldIdLst>
  <p:sldSz cx="9144000" cy="6858000" type="screen4x3"/>
  <p:notesSz cx="7010400" cy="9296400"/>
  <p:defaultTextStyle>
    <a:defPPr>
      <a:defRPr lang="en-US"/>
    </a:defPPr>
    <a:lvl1pPr algn="l" rtl="0" eaLnBrk="0" fontAlgn="base" hangingPunct="0">
      <a:spcBef>
        <a:spcPct val="50000"/>
      </a:spcBef>
      <a:spcAft>
        <a:spcPct val="0"/>
      </a:spcAft>
      <a:defRPr kern="1200">
        <a:solidFill>
          <a:schemeClr val="tx1"/>
        </a:solidFill>
        <a:latin typeface="Arial" charset="0"/>
        <a:ea typeface="+mn-ea"/>
        <a:cs typeface="+mn-cs"/>
      </a:defRPr>
    </a:lvl1pPr>
    <a:lvl2pPr marL="457200" algn="l" rtl="0" eaLnBrk="0" fontAlgn="base" hangingPunct="0">
      <a:spcBef>
        <a:spcPct val="50000"/>
      </a:spcBef>
      <a:spcAft>
        <a:spcPct val="0"/>
      </a:spcAft>
      <a:defRPr kern="1200">
        <a:solidFill>
          <a:schemeClr val="tx1"/>
        </a:solidFill>
        <a:latin typeface="Arial" charset="0"/>
        <a:ea typeface="+mn-ea"/>
        <a:cs typeface="+mn-cs"/>
      </a:defRPr>
    </a:lvl2pPr>
    <a:lvl3pPr marL="914400" algn="l" rtl="0" eaLnBrk="0" fontAlgn="base" hangingPunct="0">
      <a:spcBef>
        <a:spcPct val="50000"/>
      </a:spcBef>
      <a:spcAft>
        <a:spcPct val="0"/>
      </a:spcAft>
      <a:defRPr kern="1200">
        <a:solidFill>
          <a:schemeClr val="tx1"/>
        </a:solidFill>
        <a:latin typeface="Arial" charset="0"/>
        <a:ea typeface="+mn-ea"/>
        <a:cs typeface="+mn-cs"/>
      </a:defRPr>
    </a:lvl3pPr>
    <a:lvl4pPr marL="1371600" algn="l" rtl="0" eaLnBrk="0" fontAlgn="base" hangingPunct="0">
      <a:spcBef>
        <a:spcPct val="50000"/>
      </a:spcBef>
      <a:spcAft>
        <a:spcPct val="0"/>
      </a:spcAft>
      <a:defRPr kern="1200">
        <a:solidFill>
          <a:schemeClr val="tx1"/>
        </a:solidFill>
        <a:latin typeface="Arial" charset="0"/>
        <a:ea typeface="+mn-ea"/>
        <a:cs typeface="+mn-cs"/>
      </a:defRPr>
    </a:lvl4pPr>
    <a:lvl5pPr marL="1828800" algn="l" rtl="0" eaLnBrk="0" fontAlgn="base" hangingPunct="0">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9900CC"/>
    <a:srgbClr val="660066"/>
    <a:srgbClr val="7272FA"/>
    <a:srgbClr val="5959F9"/>
    <a:srgbClr val="9FCFFF"/>
    <a:srgbClr val="D5EAFF"/>
    <a:srgbClr val="FFCDFF"/>
    <a:srgbClr val="FF99FF"/>
    <a:srgbClr val="FFFF5D"/>
    <a:srgbClr val="CC00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15" autoAdjust="0"/>
    <p:restoredTop sz="70951" autoAdjust="0"/>
  </p:normalViewPr>
  <p:slideViewPr>
    <p:cSldViewPr>
      <p:cViewPr varScale="1">
        <p:scale>
          <a:sx n="52" d="100"/>
          <a:sy n="52" d="100"/>
        </p:scale>
        <p:origin x="-103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1986" y="-12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54F722-60E8-462D-89A6-007A9A163E3E}" type="doc">
      <dgm:prSet loTypeId="urn:microsoft.com/office/officeart/2005/8/layout/radial2" loCatId="relationship" qsTypeId="urn:microsoft.com/office/officeart/2005/8/quickstyle/simple4" qsCatId="simple" csTypeId="urn:microsoft.com/office/officeart/2005/8/colors/colorful4" csCatId="colorful" phldr="1"/>
      <dgm:spPr/>
      <dgm:t>
        <a:bodyPr/>
        <a:lstStyle/>
        <a:p>
          <a:endParaRPr lang="en-US"/>
        </a:p>
      </dgm:t>
    </dgm:pt>
    <dgm:pt modelId="{5A995968-BF9A-4D3C-9283-D8A24BBAE93C}">
      <dgm:prSet phldrT="[Text]"/>
      <dgm:spPr/>
      <dgm:t>
        <a:bodyPr/>
        <a:lstStyle/>
        <a:p>
          <a:r>
            <a:rPr lang="en-US" b="1" dirty="0" smtClean="0"/>
            <a:t>Data </a:t>
          </a:r>
          <a:r>
            <a:rPr lang="en-US" sz="1600" b="1" dirty="0" smtClean="0"/>
            <a:t>Retention</a:t>
          </a:r>
          <a:endParaRPr lang="en-US" sz="1600" b="1" dirty="0"/>
        </a:p>
      </dgm:t>
    </dgm:pt>
    <dgm:pt modelId="{3ADF68BB-9DB4-4184-925C-79D93FC2F6E9}" type="parTrans" cxnId="{9B0FA17E-7F59-491D-9CAF-A9FFD5A15872}">
      <dgm:prSet/>
      <dgm:spPr/>
      <dgm:t>
        <a:bodyPr/>
        <a:lstStyle/>
        <a:p>
          <a:endParaRPr lang="en-US">
            <a:solidFill>
              <a:schemeClr val="bg1"/>
            </a:solidFill>
          </a:endParaRPr>
        </a:p>
      </dgm:t>
    </dgm:pt>
    <dgm:pt modelId="{80111A66-8542-4657-8281-30DF29C79F0B}" type="sibTrans" cxnId="{9B0FA17E-7F59-491D-9CAF-A9FFD5A15872}">
      <dgm:prSet/>
      <dgm:spPr/>
      <dgm:t>
        <a:bodyPr/>
        <a:lstStyle/>
        <a:p>
          <a:endParaRPr lang="en-US">
            <a:solidFill>
              <a:schemeClr val="bg1"/>
            </a:solidFill>
          </a:endParaRPr>
        </a:p>
      </dgm:t>
    </dgm:pt>
    <dgm:pt modelId="{1B06611A-663F-4570-9546-27BDDC67506B}">
      <dgm:prSet phldrT="[Text]"/>
      <dgm:spPr/>
      <dgm:t>
        <a:bodyPr/>
        <a:lstStyle/>
        <a:p>
          <a:r>
            <a:rPr lang="en-US" dirty="0" smtClean="0">
              <a:solidFill>
                <a:schemeClr val="bg1"/>
              </a:solidFill>
            </a:rPr>
            <a:t>Multiple units affected</a:t>
          </a:r>
          <a:endParaRPr lang="en-US" dirty="0">
            <a:solidFill>
              <a:schemeClr val="bg1"/>
            </a:solidFill>
          </a:endParaRPr>
        </a:p>
      </dgm:t>
    </dgm:pt>
    <dgm:pt modelId="{FB5931CD-A382-44DA-AC8E-0AA3E68C0433}" type="parTrans" cxnId="{64AAE1FC-2276-4DD4-BEDD-B6AD10E2B3FB}">
      <dgm:prSet/>
      <dgm:spPr/>
      <dgm:t>
        <a:bodyPr/>
        <a:lstStyle/>
        <a:p>
          <a:endParaRPr lang="en-US">
            <a:solidFill>
              <a:schemeClr val="bg1"/>
            </a:solidFill>
          </a:endParaRPr>
        </a:p>
      </dgm:t>
    </dgm:pt>
    <dgm:pt modelId="{F4B2DC23-BB62-42FC-874F-0B229FF88F5E}" type="sibTrans" cxnId="{64AAE1FC-2276-4DD4-BEDD-B6AD10E2B3FB}">
      <dgm:prSet/>
      <dgm:spPr/>
      <dgm:t>
        <a:bodyPr/>
        <a:lstStyle/>
        <a:p>
          <a:endParaRPr lang="en-US">
            <a:solidFill>
              <a:schemeClr val="bg1"/>
            </a:solidFill>
          </a:endParaRPr>
        </a:p>
      </dgm:t>
    </dgm:pt>
    <dgm:pt modelId="{CAC38E4C-8B3B-4965-92FB-ED58B8407FAB}">
      <dgm:prSet phldrT="[Text]"/>
      <dgm:spPr/>
      <dgm:t>
        <a:bodyPr/>
        <a:lstStyle/>
        <a:p>
          <a:r>
            <a:rPr lang="en-US" b="1" dirty="0" smtClean="0"/>
            <a:t>Notification</a:t>
          </a:r>
          <a:r>
            <a:rPr lang="en-US" sz="1600" b="1" dirty="0" smtClean="0"/>
            <a:t> Statute</a:t>
          </a:r>
          <a:endParaRPr lang="en-US" sz="1600" b="1" dirty="0"/>
        </a:p>
      </dgm:t>
    </dgm:pt>
    <dgm:pt modelId="{ED2D2AED-8EF0-4A17-B47D-926ED1C9C174}" type="parTrans" cxnId="{F8545A02-B82F-44C3-B331-EA12A8D53516}">
      <dgm:prSet/>
      <dgm:spPr/>
      <dgm:t>
        <a:bodyPr/>
        <a:lstStyle/>
        <a:p>
          <a:endParaRPr lang="en-US">
            <a:solidFill>
              <a:schemeClr val="bg1"/>
            </a:solidFill>
          </a:endParaRPr>
        </a:p>
      </dgm:t>
    </dgm:pt>
    <dgm:pt modelId="{A5FD9888-6350-4A1E-8979-69F994A8290E}" type="sibTrans" cxnId="{F8545A02-B82F-44C3-B331-EA12A8D53516}">
      <dgm:prSet/>
      <dgm:spPr/>
      <dgm:t>
        <a:bodyPr/>
        <a:lstStyle/>
        <a:p>
          <a:endParaRPr lang="en-US">
            <a:solidFill>
              <a:schemeClr val="bg1"/>
            </a:solidFill>
          </a:endParaRPr>
        </a:p>
      </dgm:t>
    </dgm:pt>
    <dgm:pt modelId="{D8DAEEFE-9375-4935-A377-AACB79E76562}">
      <dgm:prSet phldrT="[Text]"/>
      <dgm:spPr/>
      <dgm:t>
        <a:bodyPr/>
        <a:lstStyle/>
        <a:p>
          <a:r>
            <a:rPr lang="en-US" dirty="0" smtClean="0">
              <a:solidFill>
                <a:schemeClr val="bg1"/>
              </a:solidFill>
            </a:rPr>
            <a:t>Applicable  to SSNs, CCNs &amp; AZDL numbers</a:t>
          </a:r>
          <a:endParaRPr lang="en-US" dirty="0">
            <a:solidFill>
              <a:schemeClr val="bg1"/>
            </a:solidFill>
          </a:endParaRPr>
        </a:p>
      </dgm:t>
    </dgm:pt>
    <dgm:pt modelId="{625258EE-7E15-4E8F-BAB4-D165B3F0D66B}" type="parTrans" cxnId="{A5350A25-E506-4440-8C34-5BC7A24E657D}">
      <dgm:prSet/>
      <dgm:spPr/>
      <dgm:t>
        <a:bodyPr/>
        <a:lstStyle/>
        <a:p>
          <a:endParaRPr lang="en-US">
            <a:solidFill>
              <a:schemeClr val="bg1"/>
            </a:solidFill>
          </a:endParaRPr>
        </a:p>
      </dgm:t>
    </dgm:pt>
    <dgm:pt modelId="{7ECEB417-A34E-4A50-A84B-29177AC579EB}" type="sibTrans" cxnId="{A5350A25-E506-4440-8C34-5BC7A24E657D}">
      <dgm:prSet/>
      <dgm:spPr/>
      <dgm:t>
        <a:bodyPr/>
        <a:lstStyle/>
        <a:p>
          <a:endParaRPr lang="en-US">
            <a:solidFill>
              <a:schemeClr val="bg1"/>
            </a:solidFill>
          </a:endParaRPr>
        </a:p>
      </dgm:t>
    </dgm:pt>
    <dgm:pt modelId="{8BA25C0F-F8B6-4237-AD92-CB3279C44159}">
      <dgm:prSet phldrT="[Text]"/>
      <dgm:spPr/>
      <dgm:t>
        <a:bodyPr/>
        <a:lstStyle/>
        <a:p>
          <a:r>
            <a:rPr lang="en-US" dirty="0" smtClean="0">
              <a:solidFill>
                <a:schemeClr val="bg1"/>
              </a:solidFill>
            </a:rPr>
            <a:t>Use of SSNs as student ID numbers</a:t>
          </a:r>
          <a:endParaRPr lang="en-US" dirty="0">
            <a:solidFill>
              <a:schemeClr val="bg1"/>
            </a:solidFill>
          </a:endParaRPr>
        </a:p>
      </dgm:t>
    </dgm:pt>
    <dgm:pt modelId="{A204941F-3359-4B89-A0BB-8A110C426294}" type="parTrans" cxnId="{1C765F82-431F-4EFB-9136-AFD3B37DDF0E}">
      <dgm:prSet/>
      <dgm:spPr/>
      <dgm:t>
        <a:bodyPr/>
        <a:lstStyle/>
        <a:p>
          <a:endParaRPr lang="en-US">
            <a:solidFill>
              <a:schemeClr val="bg1"/>
            </a:solidFill>
          </a:endParaRPr>
        </a:p>
      </dgm:t>
    </dgm:pt>
    <dgm:pt modelId="{64E8131C-A741-45C6-B703-5C75ED734BA9}" type="sibTrans" cxnId="{1C765F82-431F-4EFB-9136-AFD3B37DDF0E}">
      <dgm:prSet/>
      <dgm:spPr/>
      <dgm:t>
        <a:bodyPr/>
        <a:lstStyle/>
        <a:p>
          <a:endParaRPr lang="en-US">
            <a:solidFill>
              <a:schemeClr val="bg1"/>
            </a:solidFill>
          </a:endParaRPr>
        </a:p>
      </dgm:t>
    </dgm:pt>
    <dgm:pt modelId="{C5BD8080-F6C5-4DF6-AD24-16FBC146D50C}">
      <dgm:prSet phldrT="[Text]"/>
      <dgm:spPr/>
      <dgm:t>
        <a:bodyPr/>
        <a:lstStyle/>
        <a:p>
          <a:r>
            <a:rPr lang="en-US" sz="1600" b="1" dirty="0" smtClean="0"/>
            <a:t>State of Network </a:t>
          </a:r>
          <a:r>
            <a:rPr lang="en-US" b="1" dirty="0" smtClean="0"/>
            <a:t>Security</a:t>
          </a:r>
          <a:endParaRPr lang="en-US" sz="1600" b="1" dirty="0"/>
        </a:p>
      </dgm:t>
    </dgm:pt>
    <dgm:pt modelId="{87C200A9-9D2C-41E0-9D72-D0C7A25E6AEE}" type="parTrans" cxnId="{B90A8D3A-29EC-4517-8677-D01BA19ACE05}">
      <dgm:prSet/>
      <dgm:spPr/>
      <dgm:t>
        <a:bodyPr/>
        <a:lstStyle/>
        <a:p>
          <a:endParaRPr lang="en-US">
            <a:solidFill>
              <a:schemeClr val="bg1"/>
            </a:solidFill>
          </a:endParaRPr>
        </a:p>
      </dgm:t>
    </dgm:pt>
    <dgm:pt modelId="{283D7F6B-5BF3-4E07-B01C-C24A04260A1D}" type="sibTrans" cxnId="{B90A8D3A-29EC-4517-8677-D01BA19ACE05}">
      <dgm:prSet/>
      <dgm:spPr/>
      <dgm:t>
        <a:bodyPr/>
        <a:lstStyle/>
        <a:p>
          <a:endParaRPr lang="en-US">
            <a:solidFill>
              <a:schemeClr val="bg1"/>
            </a:solidFill>
          </a:endParaRPr>
        </a:p>
      </dgm:t>
    </dgm:pt>
    <dgm:pt modelId="{88F2A65A-D070-4D70-8276-D37CA84D9C48}">
      <dgm:prSet phldrT="[Text]"/>
      <dgm:spPr/>
      <dgm:t>
        <a:bodyPr/>
        <a:lstStyle/>
        <a:p>
          <a:r>
            <a:rPr lang="en-US" dirty="0" smtClean="0">
              <a:solidFill>
                <a:schemeClr val="bg1"/>
              </a:solidFill>
            </a:rPr>
            <a:t>No change since prior incident</a:t>
          </a:r>
          <a:endParaRPr lang="en-US" dirty="0">
            <a:solidFill>
              <a:schemeClr val="bg1"/>
            </a:solidFill>
          </a:endParaRPr>
        </a:p>
      </dgm:t>
    </dgm:pt>
    <dgm:pt modelId="{065F726B-24F6-491F-8BA3-E72154D0292E}" type="parTrans" cxnId="{FE9CDE4D-D7BA-4495-AC50-C07749CDEF95}">
      <dgm:prSet/>
      <dgm:spPr/>
      <dgm:t>
        <a:bodyPr/>
        <a:lstStyle/>
        <a:p>
          <a:endParaRPr lang="en-US">
            <a:solidFill>
              <a:schemeClr val="bg1"/>
            </a:solidFill>
          </a:endParaRPr>
        </a:p>
      </dgm:t>
    </dgm:pt>
    <dgm:pt modelId="{FCBCFCD4-2DB5-4F77-8664-EC322E859A7A}" type="sibTrans" cxnId="{FE9CDE4D-D7BA-4495-AC50-C07749CDEF95}">
      <dgm:prSet/>
      <dgm:spPr/>
      <dgm:t>
        <a:bodyPr/>
        <a:lstStyle/>
        <a:p>
          <a:endParaRPr lang="en-US">
            <a:solidFill>
              <a:schemeClr val="bg1"/>
            </a:solidFill>
          </a:endParaRPr>
        </a:p>
      </dgm:t>
    </dgm:pt>
    <dgm:pt modelId="{D67B097B-ABF7-4B1D-978C-3AC68BF45B49}">
      <dgm:prSet phldrT="[Text]"/>
      <dgm:spPr/>
      <dgm:t>
        <a:bodyPr/>
        <a:lstStyle/>
        <a:p>
          <a:r>
            <a:rPr lang="en-US" dirty="0" smtClean="0">
              <a:solidFill>
                <a:schemeClr val="bg1"/>
              </a:solidFill>
            </a:rPr>
            <a:t>Storage of “forgotten” data </a:t>
          </a:r>
          <a:endParaRPr lang="en-US" dirty="0">
            <a:solidFill>
              <a:schemeClr val="bg1"/>
            </a:solidFill>
          </a:endParaRPr>
        </a:p>
      </dgm:t>
    </dgm:pt>
    <dgm:pt modelId="{D79B9A62-EC47-4E49-9BFE-19332AFD4F7B}" type="parTrans" cxnId="{06A76DA9-08E7-493E-B742-B247E5222230}">
      <dgm:prSet/>
      <dgm:spPr/>
      <dgm:t>
        <a:bodyPr/>
        <a:lstStyle/>
        <a:p>
          <a:endParaRPr lang="en-US">
            <a:solidFill>
              <a:schemeClr val="bg1"/>
            </a:solidFill>
          </a:endParaRPr>
        </a:p>
      </dgm:t>
    </dgm:pt>
    <dgm:pt modelId="{6B8E8591-CB53-4478-B939-E7EFCD5A7116}" type="sibTrans" cxnId="{06A76DA9-08E7-493E-B742-B247E5222230}">
      <dgm:prSet/>
      <dgm:spPr/>
      <dgm:t>
        <a:bodyPr/>
        <a:lstStyle/>
        <a:p>
          <a:endParaRPr lang="en-US">
            <a:solidFill>
              <a:schemeClr val="bg1"/>
            </a:solidFill>
          </a:endParaRPr>
        </a:p>
      </dgm:t>
    </dgm:pt>
    <dgm:pt modelId="{1E351C02-3881-475E-8187-92C4FD02385C}">
      <dgm:prSet phldrT="[Text]"/>
      <dgm:spPr/>
      <dgm:t>
        <a:bodyPr/>
        <a:lstStyle/>
        <a:p>
          <a:r>
            <a:rPr lang="en-US" dirty="0" smtClean="0">
              <a:solidFill>
                <a:schemeClr val="bg1"/>
              </a:solidFill>
            </a:rPr>
            <a:t>Imminent change unlikely</a:t>
          </a:r>
          <a:endParaRPr lang="en-US" dirty="0">
            <a:solidFill>
              <a:schemeClr val="bg1"/>
            </a:solidFill>
          </a:endParaRPr>
        </a:p>
      </dgm:t>
    </dgm:pt>
    <dgm:pt modelId="{C0B404C9-2EF7-41F6-9868-BA367AFE08B8}" type="parTrans" cxnId="{1BFA4636-6C07-46FF-90DE-14532589B14F}">
      <dgm:prSet/>
      <dgm:spPr/>
      <dgm:t>
        <a:bodyPr/>
        <a:lstStyle/>
        <a:p>
          <a:endParaRPr lang="en-US"/>
        </a:p>
      </dgm:t>
    </dgm:pt>
    <dgm:pt modelId="{2D2CF4A5-BEE7-4970-98C0-4E4F09767F34}" type="sibTrans" cxnId="{1BFA4636-6C07-46FF-90DE-14532589B14F}">
      <dgm:prSet/>
      <dgm:spPr/>
      <dgm:t>
        <a:bodyPr/>
        <a:lstStyle/>
        <a:p>
          <a:endParaRPr lang="en-US"/>
        </a:p>
      </dgm:t>
    </dgm:pt>
    <dgm:pt modelId="{DDFDEC0B-CE78-49D9-8E78-426CDA9C8132}" type="pres">
      <dgm:prSet presAssocID="{7754F722-60E8-462D-89A6-007A9A163E3E}" presName="composite" presStyleCnt="0">
        <dgm:presLayoutVars>
          <dgm:chMax val="5"/>
          <dgm:dir/>
          <dgm:animLvl val="ctr"/>
          <dgm:resizeHandles val="exact"/>
        </dgm:presLayoutVars>
      </dgm:prSet>
      <dgm:spPr/>
      <dgm:t>
        <a:bodyPr/>
        <a:lstStyle/>
        <a:p>
          <a:endParaRPr lang="en-US"/>
        </a:p>
      </dgm:t>
    </dgm:pt>
    <dgm:pt modelId="{5B8D7BD0-2758-44D7-AAB4-8FE42151D20B}" type="pres">
      <dgm:prSet presAssocID="{7754F722-60E8-462D-89A6-007A9A163E3E}" presName="cycle" presStyleCnt="0"/>
      <dgm:spPr/>
      <dgm:t>
        <a:bodyPr/>
        <a:lstStyle/>
        <a:p>
          <a:endParaRPr lang="en-US"/>
        </a:p>
      </dgm:t>
    </dgm:pt>
    <dgm:pt modelId="{7CB76D84-AD78-4866-9751-46FED7318B15}" type="pres">
      <dgm:prSet presAssocID="{7754F722-60E8-462D-89A6-007A9A163E3E}" presName="centerShape" presStyleCnt="0"/>
      <dgm:spPr/>
      <dgm:t>
        <a:bodyPr/>
        <a:lstStyle/>
        <a:p>
          <a:endParaRPr lang="en-US"/>
        </a:p>
      </dgm:t>
    </dgm:pt>
    <dgm:pt modelId="{D525DC5A-72F6-4EBE-A53C-01174E376490}" type="pres">
      <dgm:prSet presAssocID="{7754F722-60E8-462D-89A6-007A9A163E3E}" presName="connSite" presStyleLbl="node1" presStyleIdx="0" presStyleCnt="4"/>
      <dgm:spPr/>
      <dgm:t>
        <a:bodyPr/>
        <a:lstStyle/>
        <a:p>
          <a:endParaRPr lang="en-US"/>
        </a:p>
      </dgm:t>
    </dgm:pt>
    <dgm:pt modelId="{28F939F4-A119-4853-8A56-93EBBC02B91A}" type="pres">
      <dgm:prSet presAssocID="{7754F722-60E8-462D-89A6-007A9A163E3E}" presName="visible" presStyleLbl="node1" presStyleIdx="0" presStyleCnt="4"/>
      <dgm:spPr/>
      <dgm:t>
        <a:bodyPr/>
        <a:lstStyle/>
        <a:p>
          <a:endParaRPr lang="en-US"/>
        </a:p>
      </dgm:t>
    </dgm:pt>
    <dgm:pt modelId="{5179175C-43DE-408F-8138-49B0AE8973B5}" type="pres">
      <dgm:prSet presAssocID="{3ADF68BB-9DB4-4184-925C-79D93FC2F6E9}" presName="Name25" presStyleLbl="parChTrans1D1" presStyleIdx="0" presStyleCnt="3"/>
      <dgm:spPr/>
      <dgm:t>
        <a:bodyPr/>
        <a:lstStyle/>
        <a:p>
          <a:endParaRPr lang="en-US"/>
        </a:p>
      </dgm:t>
    </dgm:pt>
    <dgm:pt modelId="{34636020-C483-413C-A3D5-5ED423073EB9}" type="pres">
      <dgm:prSet presAssocID="{5A995968-BF9A-4D3C-9283-D8A24BBAE93C}" presName="node" presStyleCnt="0"/>
      <dgm:spPr/>
      <dgm:t>
        <a:bodyPr/>
        <a:lstStyle/>
        <a:p>
          <a:endParaRPr lang="en-US"/>
        </a:p>
      </dgm:t>
    </dgm:pt>
    <dgm:pt modelId="{B1BEE723-2A4F-4D5D-B63A-EFC983EA854A}" type="pres">
      <dgm:prSet presAssocID="{5A995968-BF9A-4D3C-9283-D8A24BBAE93C}" presName="parentNode" presStyleLbl="node1" presStyleIdx="1" presStyleCnt="4">
        <dgm:presLayoutVars>
          <dgm:chMax val="1"/>
          <dgm:bulletEnabled val="1"/>
        </dgm:presLayoutVars>
      </dgm:prSet>
      <dgm:spPr/>
      <dgm:t>
        <a:bodyPr/>
        <a:lstStyle/>
        <a:p>
          <a:endParaRPr lang="en-US"/>
        </a:p>
      </dgm:t>
    </dgm:pt>
    <dgm:pt modelId="{B32AC5EF-9B2D-45E7-B4EF-A0A742846042}" type="pres">
      <dgm:prSet presAssocID="{5A995968-BF9A-4D3C-9283-D8A24BBAE93C}" presName="childNode" presStyleLbl="revTx" presStyleIdx="0" presStyleCnt="3">
        <dgm:presLayoutVars>
          <dgm:bulletEnabled val="1"/>
        </dgm:presLayoutVars>
      </dgm:prSet>
      <dgm:spPr/>
      <dgm:t>
        <a:bodyPr/>
        <a:lstStyle/>
        <a:p>
          <a:endParaRPr lang="en-US"/>
        </a:p>
      </dgm:t>
    </dgm:pt>
    <dgm:pt modelId="{88C31568-019D-4509-B9CE-C8D0895EA9C8}" type="pres">
      <dgm:prSet presAssocID="{ED2D2AED-8EF0-4A17-B47D-926ED1C9C174}" presName="Name25" presStyleLbl="parChTrans1D1" presStyleIdx="1" presStyleCnt="3"/>
      <dgm:spPr/>
      <dgm:t>
        <a:bodyPr/>
        <a:lstStyle/>
        <a:p>
          <a:endParaRPr lang="en-US"/>
        </a:p>
      </dgm:t>
    </dgm:pt>
    <dgm:pt modelId="{C909F5C6-918A-4CBA-BC5B-6728E6DEA38C}" type="pres">
      <dgm:prSet presAssocID="{CAC38E4C-8B3B-4965-92FB-ED58B8407FAB}" presName="node" presStyleCnt="0"/>
      <dgm:spPr/>
      <dgm:t>
        <a:bodyPr/>
        <a:lstStyle/>
        <a:p>
          <a:endParaRPr lang="en-US"/>
        </a:p>
      </dgm:t>
    </dgm:pt>
    <dgm:pt modelId="{27F7F4E4-F047-45C8-9E5F-665FAF72F96F}" type="pres">
      <dgm:prSet presAssocID="{CAC38E4C-8B3B-4965-92FB-ED58B8407FAB}" presName="parentNode" presStyleLbl="node1" presStyleIdx="2" presStyleCnt="4">
        <dgm:presLayoutVars>
          <dgm:chMax val="1"/>
          <dgm:bulletEnabled val="1"/>
        </dgm:presLayoutVars>
      </dgm:prSet>
      <dgm:spPr/>
      <dgm:t>
        <a:bodyPr/>
        <a:lstStyle/>
        <a:p>
          <a:endParaRPr lang="en-US"/>
        </a:p>
      </dgm:t>
    </dgm:pt>
    <dgm:pt modelId="{63F37A4D-B831-4902-93C8-7FE5AE1C3ED8}" type="pres">
      <dgm:prSet presAssocID="{CAC38E4C-8B3B-4965-92FB-ED58B8407FAB}" presName="childNode" presStyleLbl="revTx" presStyleIdx="1" presStyleCnt="3">
        <dgm:presLayoutVars>
          <dgm:bulletEnabled val="1"/>
        </dgm:presLayoutVars>
      </dgm:prSet>
      <dgm:spPr/>
      <dgm:t>
        <a:bodyPr/>
        <a:lstStyle/>
        <a:p>
          <a:endParaRPr lang="en-US"/>
        </a:p>
      </dgm:t>
    </dgm:pt>
    <dgm:pt modelId="{6E35B7D7-C7AA-4792-AD33-C6A83C9356A0}" type="pres">
      <dgm:prSet presAssocID="{87C200A9-9D2C-41E0-9D72-D0C7A25E6AEE}" presName="Name25" presStyleLbl="parChTrans1D1" presStyleIdx="2" presStyleCnt="3"/>
      <dgm:spPr/>
      <dgm:t>
        <a:bodyPr/>
        <a:lstStyle/>
        <a:p>
          <a:endParaRPr lang="en-US"/>
        </a:p>
      </dgm:t>
    </dgm:pt>
    <dgm:pt modelId="{E78B1287-0FB3-4FDC-8322-3EE046BB6394}" type="pres">
      <dgm:prSet presAssocID="{C5BD8080-F6C5-4DF6-AD24-16FBC146D50C}" presName="node" presStyleCnt="0"/>
      <dgm:spPr/>
      <dgm:t>
        <a:bodyPr/>
        <a:lstStyle/>
        <a:p>
          <a:endParaRPr lang="en-US"/>
        </a:p>
      </dgm:t>
    </dgm:pt>
    <dgm:pt modelId="{0F3038EF-97F5-4B41-8BF8-A0B057BDFFA5}" type="pres">
      <dgm:prSet presAssocID="{C5BD8080-F6C5-4DF6-AD24-16FBC146D50C}" presName="parentNode" presStyleLbl="node1" presStyleIdx="3" presStyleCnt="4">
        <dgm:presLayoutVars>
          <dgm:chMax val="1"/>
          <dgm:bulletEnabled val="1"/>
        </dgm:presLayoutVars>
      </dgm:prSet>
      <dgm:spPr/>
      <dgm:t>
        <a:bodyPr/>
        <a:lstStyle/>
        <a:p>
          <a:endParaRPr lang="en-US"/>
        </a:p>
      </dgm:t>
    </dgm:pt>
    <dgm:pt modelId="{A2B38D08-96C3-40FB-A0B6-C4232F47D273}" type="pres">
      <dgm:prSet presAssocID="{C5BD8080-F6C5-4DF6-AD24-16FBC146D50C}" presName="childNode" presStyleLbl="revTx" presStyleIdx="2" presStyleCnt="3">
        <dgm:presLayoutVars>
          <dgm:bulletEnabled val="1"/>
        </dgm:presLayoutVars>
      </dgm:prSet>
      <dgm:spPr/>
      <dgm:t>
        <a:bodyPr/>
        <a:lstStyle/>
        <a:p>
          <a:endParaRPr lang="en-US"/>
        </a:p>
      </dgm:t>
    </dgm:pt>
  </dgm:ptLst>
  <dgm:cxnLst>
    <dgm:cxn modelId="{A5350A25-E506-4440-8C34-5BC7A24E657D}" srcId="{CAC38E4C-8B3B-4965-92FB-ED58B8407FAB}" destId="{D8DAEEFE-9375-4935-A377-AACB79E76562}" srcOrd="0" destOrd="0" parTransId="{625258EE-7E15-4E8F-BAB4-D165B3F0D66B}" sibTransId="{7ECEB417-A34E-4A50-A84B-29177AC579EB}"/>
    <dgm:cxn modelId="{1C765F82-431F-4EFB-9136-AFD3B37DDF0E}" srcId="{CAC38E4C-8B3B-4965-92FB-ED58B8407FAB}" destId="{8BA25C0F-F8B6-4237-AD92-CB3279C44159}" srcOrd="1" destOrd="0" parTransId="{A204941F-3359-4B89-A0BB-8A110C426294}" sibTransId="{64E8131C-A741-45C6-B703-5C75ED734BA9}"/>
    <dgm:cxn modelId="{90813321-0E8D-4E8E-A592-B2FF103B87C8}" type="presOf" srcId="{5A995968-BF9A-4D3C-9283-D8A24BBAE93C}" destId="{B1BEE723-2A4F-4D5D-B63A-EFC983EA854A}" srcOrd="0" destOrd="0" presId="urn:microsoft.com/office/officeart/2005/8/layout/radial2"/>
    <dgm:cxn modelId="{2D0AA578-EAFF-411A-B068-6681D4B5DF7F}" type="presOf" srcId="{1E351C02-3881-475E-8187-92C4FD02385C}" destId="{A2B38D08-96C3-40FB-A0B6-C4232F47D273}" srcOrd="0" destOrd="1" presId="urn:microsoft.com/office/officeart/2005/8/layout/radial2"/>
    <dgm:cxn modelId="{0B4BC831-D1BF-4346-A018-BF9A9D992658}" type="presOf" srcId="{3ADF68BB-9DB4-4184-925C-79D93FC2F6E9}" destId="{5179175C-43DE-408F-8138-49B0AE8973B5}" srcOrd="0" destOrd="0" presId="urn:microsoft.com/office/officeart/2005/8/layout/radial2"/>
    <dgm:cxn modelId="{34E13536-3A10-4578-91C1-72309008369C}" type="presOf" srcId="{88F2A65A-D070-4D70-8276-D37CA84D9C48}" destId="{A2B38D08-96C3-40FB-A0B6-C4232F47D273}" srcOrd="0" destOrd="0" presId="urn:microsoft.com/office/officeart/2005/8/layout/radial2"/>
    <dgm:cxn modelId="{69973B6E-D165-45EB-B99E-576D7ED5132E}" type="presOf" srcId="{7754F722-60E8-462D-89A6-007A9A163E3E}" destId="{DDFDEC0B-CE78-49D9-8E78-426CDA9C8132}" srcOrd="0" destOrd="0" presId="urn:microsoft.com/office/officeart/2005/8/layout/radial2"/>
    <dgm:cxn modelId="{06A76DA9-08E7-493E-B742-B247E5222230}" srcId="{5A995968-BF9A-4D3C-9283-D8A24BBAE93C}" destId="{D67B097B-ABF7-4B1D-978C-3AC68BF45B49}" srcOrd="1" destOrd="0" parTransId="{D79B9A62-EC47-4E49-9BFE-19332AFD4F7B}" sibTransId="{6B8E8591-CB53-4478-B939-E7EFCD5A7116}"/>
    <dgm:cxn modelId="{B90A8D3A-29EC-4517-8677-D01BA19ACE05}" srcId="{7754F722-60E8-462D-89A6-007A9A163E3E}" destId="{C5BD8080-F6C5-4DF6-AD24-16FBC146D50C}" srcOrd="2" destOrd="0" parTransId="{87C200A9-9D2C-41E0-9D72-D0C7A25E6AEE}" sibTransId="{283D7F6B-5BF3-4E07-B01C-C24A04260A1D}"/>
    <dgm:cxn modelId="{65D2612E-5EBF-46A5-9BB8-F91A5B196D35}" type="presOf" srcId="{8BA25C0F-F8B6-4237-AD92-CB3279C44159}" destId="{63F37A4D-B831-4902-93C8-7FE5AE1C3ED8}" srcOrd="0" destOrd="1" presId="urn:microsoft.com/office/officeart/2005/8/layout/radial2"/>
    <dgm:cxn modelId="{9B0FA17E-7F59-491D-9CAF-A9FFD5A15872}" srcId="{7754F722-60E8-462D-89A6-007A9A163E3E}" destId="{5A995968-BF9A-4D3C-9283-D8A24BBAE93C}" srcOrd="0" destOrd="0" parTransId="{3ADF68BB-9DB4-4184-925C-79D93FC2F6E9}" sibTransId="{80111A66-8542-4657-8281-30DF29C79F0B}"/>
    <dgm:cxn modelId="{8F06FF25-E9D4-4031-B03B-303F08759CD6}" type="presOf" srcId="{1B06611A-663F-4570-9546-27BDDC67506B}" destId="{B32AC5EF-9B2D-45E7-B4EF-A0A742846042}" srcOrd="0" destOrd="0" presId="urn:microsoft.com/office/officeart/2005/8/layout/radial2"/>
    <dgm:cxn modelId="{A50D3BA7-1CBF-48E2-88E2-444B614A3EC7}" type="presOf" srcId="{87C200A9-9D2C-41E0-9D72-D0C7A25E6AEE}" destId="{6E35B7D7-C7AA-4792-AD33-C6A83C9356A0}" srcOrd="0" destOrd="0" presId="urn:microsoft.com/office/officeart/2005/8/layout/radial2"/>
    <dgm:cxn modelId="{167138EB-39D7-462A-AD8A-455A872DFC24}" type="presOf" srcId="{D67B097B-ABF7-4B1D-978C-3AC68BF45B49}" destId="{B32AC5EF-9B2D-45E7-B4EF-A0A742846042}" srcOrd="0" destOrd="1" presId="urn:microsoft.com/office/officeart/2005/8/layout/radial2"/>
    <dgm:cxn modelId="{0BCCB757-BFC3-4ACF-8BCA-B94F98DD4403}" type="presOf" srcId="{C5BD8080-F6C5-4DF6-AD24-16FBC146D50C}" destId="{0F3038EF-97F5-4B41-8BF8-A0B057BDFFA5}" srcOrd="0" destOrd="0" presId="urn:microsoft.com/office/officeart/2005/8/layout/radial2"/>
    <dgm:cxn modelId="{FE9CDE4D-D7BA-4495-AC50-C07749CDEF95}" srcId="{C5BD8080-F6C5-4DF6-AD24-16FBC146D50C}" destId="{88F2A65A-D070-4D70-8276-D37CA84D9C48}" srcOrd="0" destOrd="0" parTransId="{065F726B-24F6-491F-8BA3-E72154D0292E}" sibTransId="{FCBCFCD4-2DB5-4F77-8664-EC322E859A7A}"/>
    <dgm:cxn modelId="{F8545A02-B82F-44C3-B331-EA12A8D53516}" srcId="{7754F722-60E8-462D-89A6-007A9A163E3E}" destId="{CAC38E4C-8B3B-4965-92FB-ED58B8407FAB}" srcOrd="1" destOrd="0" parTransId="{ED2D2AED-8EF0-4A17-B47D-926ED1C9C174}" sibTransId="{A5FD9888-6350-4A1E-8979-69F994A8290E}"/>
    <dgm:cxn modelId="{1BFA4636-6C07-46FF-90DE-14532589B14F}" srcId="{C5BD8080-F6C5-4DF6-AD24-16FBC146D50C}" destId="{1E351C02-3881-475E-8187-92C4FD02385C}" srcOrd="1" destOrd="0" parTransId="{C0B404C9-2EF7-41F6-9868-BA367AFE08B8}" sibTransId="{2D2CF4A5-BEE7-4970-98C0-4E4F09767F34}"/>
    <dgm:cxn modelId="{64AAE1FC-2276-4DD4-BEDD-B6AD10E2B3FB}" srcId="{5A995968-BF9A-4D3C-9283-D8A24BBAE93C}" destId="{1B06611A-663F-4570-9546-27BDDC67506B}" srcOrd="0" destOrd="0" parTransId="{FB5931CD-A382-44DA-AC8E-0AA3E68C0433}" sibTransId="{F4B2DC23-BB62-42FC-874F-0B229FF88F5E}"/>
    <dgm:cxn modelId="{29B8305B-0FD1-4358-8D7F-FA7F346E3C0E}" type="presOf" srcId="{CAC38E4C-8B3B-4965-92FB-ED58B8407FAB}" destId="{27F7F4E4-F047-45C8-9E5F-665FAF72F96F}" srcOrd="0" destOrd="0" presId="urn:microsoft.com/office/officeart/2005/8/layout/radial2"/>
    <dgm:cxn modelId="{8C7146B6-E562-49F6-8D48-E03315D8A332}" type="presOf" srcId="{D8DAEEFE-9375-4935-A377-AACB79E76562}" destId="{63F37A4D-B831-4902-93C8-7FE5AE1C3ED8}" srcOrd="0" destOrd="0" presId="urn:microsoft.com/office/officeart/2005/8/layout/radial2"/>
    <dgm:cxn modelId="{914BD161-AECE-4550-9AF1-A1C87E58D3A0}" type="presOf" srcId="{ED2D2AED-8EF0-4A17-B47D-926ED1C9C174}" destId="{88C31568-019D-4509-B9CE-C8D0895EA9C8}" srcOrd="0" destOrd="0" presId="urn:microsoft.com/office/officeart/2005/8/layout/radial2"/>
    <dgm:cxn modelId="{413350DB-26C4-4B06-948B-D25D871BF0B9}" type="presParOf" srcId="{DDFDEC0B-CE78-49D9-8E78-426CDA9C8132}" destId="{5B8D7BD0-2758-44D7-AAB4-8FE42151D20B}" srcOrd="0" destOrd="0" presId="urn:microsoft.com/office/officeart/2005/8/layout/radial2"/>
    <dgm:cxn modelId="{F164F1C6-4F4D-4345-A858-3005FB16196B}" type="presParOf" srcId="{5B8D7BD0-2758-44D7-AAB4-8FE42151D20B}" destId="{7CB76D84-AD78-4866-9751-46FED7318B15}" srcOrd="0" destOrd="0" presId="urn:microsoft.com/office/officeart/2005/8/layout/radial2"/>
    <dgm:cxn modelId="{899C549A-3B8D-45EC-8B1A-6B89A6CB2820}" type="presParOf" srcId="{7CB76D84-AD78-4866-9751-46FED7318B15}" destId="{D525DC5A-72F6-4EBE-A53C-01174E376490}" srcOrd="0" destOrd="0" presId="urn:microsoft.com/office/officeart/2005/8/layout/radial2"/>
    <dgm:cxn modelId="{EC833324-205B-41C5-93AF-B617021F8CFD}" type="presParOf" srcId="{7CB76D84-AD78-4866-9751-46FED7318B15}" destId="{28F939F4-A119-4853-8A56-93EBBC02B91A}" srcOrd="1" destOrd="0" presId="urn:microsoft.com/office/officeart/2005/8/layout/radial2"/>
    <dgm:cxn modelId="{94484D62-A1BE-4BAC-875D-CD3D7F001FED}" type="presParOf" srcId="{5B8D7BD0-2758-44D7-AAB4-8FE42151D20B}" destId="{5179175C-43DE-408F-8138-49B0AE8973B5}" srcOrd="1" destOrd="0" presId="urn:microsoft.com/office/officeart/2005/8/layout/radial2"/>
    <dgm:cxn modelId="{DD555F66-0AF5-4CF2-B8D3-05E3853262AD}" type="presParOf" srcId="{5B8D7BD0-2758-44D7-AAB4-8FE42151D20B}" destId="{34636020-C483-413C-A3D5-5ED423073EB9}" srcOrd="2" destOrd="0" presId="urn:microsoft.com/office/officeart/2005/8/layout/radial2"/>
    <dgm:cxn modelId="{0A257ABE-D362-4644-BA31-0392C3133839}" type="presParOf" srcId="{34636020-C483-413C-A3D5-5ED423073EB9}" destId="{B1BEE723-2A4F-4D5D-B63A-EFC983EA854A}" srcOrd="0" destOrd="0" presId="urn:microsoft.com/office/officeart/2005/8/layout/radial2"/>
    <dgm:cxn modelId="{1E2B1527-5FD0-4797-85A6-E40E873DE519}" type="presParOf" srcId="{34636020-C483-413C-A3D5-5ED423073EB9}" destId="{B32AC5EF-9B2D-45E7-B4EF-A0A742846042}" srcOrd="1" destOrd="0" presId="urn:microsoft.com/office/officeart/2005/8/layout/radial2"/>
    <dgm:cxn modelId="{ECC2CC1A-6001-47B3-833C-42DB42B6FB90}" type="presParOf" srcId="{5B8D7BD0-2758-44D7-AAB4-8FE42151D20B}" destId="{88C31568-019D-4509-B9CE-C8D0895EA9C8}" srcOrd="3" destOrd="0" presId="urn:microsoft.com/office/officeart/2005/8/layout/radial2"/>
    <dgm:cxn modelId="{35929D19-A279-460E-872A-A92B26771E88}" type="presParOf" srcId="{5B8D7BD0-2758-44D7-AAB4-8FE42151D20B}" destId="{C909F5C6-918A-4CBA-BC5B-6728E6DEA38C}" srcOrd="4" destOrd="0" presId="urn:microsoft.com/office/officeart/2005/8/layout/radial2"/>
    <dgm:cxn modelId="{1742D0EE-7320-4BBA-8926-E4C86C8F4403}" type="presParOf" srcId="{C909F5C6-918A-4CBA-BC5B-6728E6DEA38C}" destId="{27F7F4E4-F047-45C8-9E5F-665FAF72F96F}" srcOrd="0" destOrd="0" presId="urn:microsoft.com/office/officeart/2005/8/layout/radial2"/>
    <dgm:cxn modelId="{582D4074-B0AB-4323-A5E1-AB9CE1BFDB90}" type="presParOf" srcId="{C909F5C6-918A-4CBA-BC5B-6728E6DEA38C}" destId="{63F37A4D-B831-4902-93C8-7FE5AE1C3ED8}" srcOrd="1" destOrd="0" presId="urn:microsoft.com/office/officeart/2005/8/layout/radial2"/>
    <dgm:cxn modelId="{3375A3DD-A4BA-45EE-9D38-7E28518C9C44}" type="presParOf" srcId="{5B8D7BD0-2758-44D7-AAB4-8FE42151D20B}" destId="{6E35B7D7-C7AA-4792-AD33-C6A83C9356A0}" srcOrd="5" destOrd="0" presId="urn:microsoft.com/office/officeart/2005/8/layout/radial2"/>
    <dgm:cxn modelId="{78D085BD-16E8-4F2F-9914-49A29C44B7C3}" type="presParOf" srcId="{5B8D7BD0-2758-44D7-AAB4-8FE42151D20B}" destId="{E78B1287-0FB3-4FDC-8322-3EE046BB6394}" srcOrd="6" destOrd="0" presId="urn:microsoft.com/office/officeart/2005/8/layout/radial2"/>
    <dgm:cxn modelId="{7C53624A-7376-4BA7-91A2-94C3436BA75A}" type="presParOf" srcId="{E78B1287-0FB3-4FDC-8322-3EE046BB6394}" destId="{0F3038EF-97F5-4B41-8BF8-A0B057BDFFA5}" srcOrd="0" destOrd="0" presId="urn:microsoft.com/office/officeart/2005/8/layout/radial2"/>
    <dgm:cxn modelId="{5571016B-CF53-4955-A885-4C7C1DA08EA3}" type="presParOf" srcId="{E78B1287-0FB3-4FDC-8322-3EE046BB6394}" destId="{A2B38D08-96C3-40FB-A0B6-C4232F47D273}" srcOrd="1" destOrd="0" presId="urn:microsoft.com/office/officeart/2005/8/layout/radial2"/>
  </dgm:cxnLst>
  <dgm:bg/>
  <dgm:whole/>
</dgm:dataModel>
</file>

<file path=ppt/diagrams/data2.xml><?xml version="1.0" encoding="utf-8"?>
<dgm:dataModel xmlns:dgm="http://schemas.openxmlformats.org/drawingml/2006/diagram" xmlns:a="http://schemas.openxmlformats.org/drawingml/2006/main">
  <dgm:ptLst>
    <dgm:pt modelId="{B869EB10-F4D4-4289-A4D8-3D0B5D587C64}"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en-US"/>
        </a:p>
      </dgm:t>
    </dgm:pt>
    <dgm:pt modelId="{2006A877-4FAD-4815-8B06-4FC461DF2583}">
      <dgm:prSet phldrT="[Text]"/>
      <dgm:spPr/>
      <dgm:t>
        <a:bodyPr/>
        <a:lstStyle/>
        <a:p>
          <a:r>
            <a:rPr lang="en-US" dirty="0" smtClean="0">
              <a:effectLst>
                <a:outerShdw blurRad="50800" dist="38100" dir="5400000" algn="t" rotWithShape="0">
                  <a:prstClr val="black">
                    <a:alpha val="40000"/>
                  </a:prstClr>
                </a:outerShdw>
              </a:effectLst>
            </a:rPr>
            <a:t>PI Sweep</a:t>
          </a:r>
          <a:endParaRPr lang="en-US" dirty="0">
            <a:effectLst>
              <a:outerShdw blurRad="50800" dist="38100" dir="5400000" algn="t" rotWithShape="0">
                <a:prstClr val="black">
                  <a:alpha val="40000"/>
                </a:prstClr>
              </a:outerShdw>
            </a:effectLst>
          </a:endParaRPr>
        </a:p>
      </dgm:t>
    </dgm:pt>
    <dgm:pt modelId="{7B145168-0DF3-4218-94A3-93EAEDEE7F35}" type="parTrans" cxnId="{D1D15A50-8BF5-4938-99FB-D48E3465606F}">
      <dgm:prSet/>
      <dgm:spPr/>
      <dgm:t>
        <a:bodyPr/>
        <a:lstStyle/>
        <a:p>
          <a:endParaRPr lang="en-US"/>
        </a:p>
      </dgm:t>
    </dgm:pt>
    <dgm:pt modelId="{CF55676F-99C3-4FF2-AD15-B48E39319F27}" type="sibTrans" cxnId="{D1D15A50-8BF5-4938-99FB-D48E3465606F}">
      <dgm:prSet/>
      <dgm:spPr/>
      <dgm:t>
        <a:bodyPr/>
        <a:lstStyle/>
        <a:p>
          <a:endParaRPr lang="en-US"/>
        </a:p>
      </dgm:t>
    </dgm:pt>
    <dgm:pt modelId="{F381176D-0A8A-40C5-8B21-707091500CD7}">
      <dgm:prSet phldrT="[Text]"/>
      <dgm:spPr/>
      <dgm:t>
        <a:bodyPr/>
        <a:lstStyle/>
        <a:p>
          <a:r>
            <a:rPr lang="en-US" dirty="0" smtClean="0">
              <a:effectLst>
                <a:outerShdw blurRad="50800" dist="38100" dir="5400000" algn="t" rotWithShape="0">
                  <a:prstClr val="black">
                    <a:alpha val="40000"/>
                  </a:prstClr>
                </a:outerShdw>
              </a:effectLst>
            </a:rPr>
            <a:t>Security Breach Notification</a:t>
          </a:r>
          <a:endParaRPr lang="en-US" dirty="0">
            <a:effectLst>
              <a:outerShdw blurRad="50800" dist="38100" dir="5400000" algn="t" rotWithShape="0">
                <a:prstClr val="black">
                  <a:alpha val="40000"/>
                </a:prstClr>
              </a:outerShdw>
            </a:effectLst>
          </a:endParaRPr>
        </a:p>
      </dgm:t>
    </dgm:pt>
    <dgm:pt modelId="{24116DF5-0D72-4DD6-B1DC-4D2EC1483079}" type="parTrans" cxnId="{7DF26C36-7E9E-4FA5-944D-9348D6FE98A3}">
      <dgm:prSet/>
      <dgm:spPr/>
      <dgm:t>
        <a:bodyPr/>
        <a:lstStyle/>
        <a:p>
          <a:endParaRPr lang="en-US"/>
        </a:p>
      </dgm:t>
    </dgm:pt>
    <dgm:pt modelId="{03D41AFF-FF68-439C-9B0B-6C34D222DBEB}" type="sibTrans" cxnId="{7DF26C36-7E9E-4FA5-944D-9348D6FE98A3}">
      <dgm:prSet/>
      <dgm:spPr/>
      <dgm:t>
        <a:bodyPr/>
        <a:lstStyle/>
        <a:p>
          <a:endParaRPr lang="en-US"/>
        </a:p>
      </dgm:t>
    </dgm:pt>
    <dgm:pt modelId="{4FBC4D7A-7939-4E10-BC6B-E00C99D8846C}">
      <dgm:prSet phldrT="[Text]"/>
      <dgm:spPr/>
      <dgm:t>
        <a:bodyPr/>
        <a:lstStyle/>
        <a:p>
          <a:r>
            <a:rPr lang="en-US" dirty="0" smtClean="0">
              <a:effectLst>
                <a:outerShdw blurRad="50800" dist="38100" dir="5400000" algn="t" rotWithShape="0">
                  <a:prstClr val="black">
                    <a:alpha val="40000"/>
                  </a:prstClr>
                </a:outerShdw>
              </a:effectLst>
            </a:rPr>
            <a:t>PCI  DSS</a:t>
          </a:r>
          <a:endParaRPr lang="en-US" dirty="0">
            <a:effectLst>
              <a:outerShdw blurRad="50800" dist="38100" dir="5400000" algn="t" rotWithShape="0">
                <a:prstClr val="black">
                  <a:alpha val="40000"/>
                </a:prstClr>
              </a:outerShdw>
            </a:effectLst>
          </a:endParaRPr>
        </a:p>
      </dgm:t>
    </dgm:pt>
    <dgm:pt modelId="{149859CE-894D-42E7-BD2F-D9191D72DB4E}" type="parTrans" cxnId="{844AFFB9-FC05-4F56-8E05-6B850B2B7123}">
      <dgm:prSet/>
      <dgm:spPr/>
      <dgm:t>
        <a:bodyPr/>
        <a:lstStyle/>
        <a:p>
          <a:endParaRPr lang="en-US"/>
        </a:p>
      </dgm:t>
    </dgm:pt>
    <dgm:pt modelId="{A34F8751-E638-40EF-8F8E-16D7B4C7821D}" type="sibTrans" cxnId="{844AFFB9-FC05-4F56-8E05-6B850B2B7123}">
      <dgm:prSet/>
      <dgm:spPr/>
      <dgm:t>
        <a:bodyPr/>
        <a:lstStyle/>
        <a:p>
          <a:endParaRPr lang="en-US"/>
        </a:p>
      </dgm:t>
    </dgm:pt>
    <dgm:pt modelId="{26E2A157-32AC-49CC-83C2-9CB7FAE86785}">
      <dgm:prSet phldrT="[Text]"/>
      <dgm:spPr/>
      <dgm:t>
        <a:bodyPr/>
        <a:lstStyle/>
        <a:p>
          <a:r>
            <a:rPr lang="en-US" dirty="0" smtClean="0">
              <a:effectLst>
                <a:outerShdw blurRad="50800" dist="38100" dir="5400000" algn="t" rotWithShape="0">
                  <a:prstClr val="black">
                    <a:alpha val="40000"/>
                  </a:prstClr>
                </a:outerShdw>
              </a:effectLst>
            </a:rPr>
            <a:t>Record Retention &amp; E-Discovery</a:t>
          </a:r>
          <a:endParaRPr lang="en-US" dirty="0">
            <a:effectLst>
              <a:outerShdw blurRad="50800" dist="38100" dir="5400000" algn="t" rotWithShape="0">
                <a:prstClr val="black">
                  <a:alpha val="40000"/>
                </a:prstClr>
              </a:outerShdw>
            </a:effectLst>
          </a:endParaRPr>
        </a:p>
      </dgm:t>
    </dgm:pt>
    <dgm:pt modelId="{BB27754A-FE1C-4882-80E5-C93B278E424D}" type="parTrans" cxnId="{2D8E8ADC-2413-4052-8223-942E04BFB102}">
      <dgm:prSet/>
      <dgm:spPr/>
      <dgm:t>
        <a:bodyPr/>
        <a:lstStyle/>
        <a:p>
          <a:endParaRPr lang="en-US"/>
        </a:p>
      </dgm:t>
    </dgm:pt>
    <dgm:pt modelId="{17381F63-044F-4BBB-BAE3-0E52E0F2F022}" type="sibTrans" cxnId="{2D8E8ADC-2413-4052-8223-942E04BFB102}">
      <dgm:prSet/>
      <dgm:spPr/>
      <dgm:t>
        <a:bodyPr/>
        <a:lstStyle/>
        <a:p>
          <a:endParaRPr lang="en-US"/>
        </a:p>
      </dgm:t>
    </dgm:pt>
    <dgm:pt modelId="{B0293700-D8DC-42AB-AA9F-434A18B9D8FC}">
      <dgm:prSet/>
      <dgm:spPr>
        <a:solidFill>
          <a:srgbClr val="7030A0"/>
        </a:solidFill>
      </dgm:spPr>
      <dgm:t>
        <a:bodyPr/>
        <a:lstStyle/>
        <a:p>
          <a:r>
            <a:rPr lang="en-US" dirty="0" smtClean="0">
              <a:effectLst>
                <a:outerShdw blurRad="50800" dist="38100" dir="5400000" algn="t" rotWithShape="0">
                  <a:prstClr val="black">
                    <a:alpha val="40000"/>
                  </a:prstClr>
                </a:outerShdw>
              </a:effectLst>
            </a:rPr>
            <a:t>SSN Usage Statute</a:t>
          </a:r>
          <a:endParaRPr lang="en-US" dirty="0">
            <a:effectLst>
              <a:outerShdw blurRad="50800" dist="38100" dir="5400000" algn="t" rotWithShape="0">
                <a:prstClr val="black">
                  <a:alpha val="40000"/>
                </a:prstClr>
              </a:outerShdw>
            </a:effectLst>
          </a:endParaRPr>
        </a:p>
      </dgm:t>
    </dgm:pt>
    <dgm:pt modelId="{AA677F17-B5AF-411C-A5DB-9A86420A5ACD}" type="parTrans" cxnId="{33F77794-0F87-42C5-99A6-2C561A631E55}">
      <dgm:prSet/>
      <dgm:spPr/>
      <dgm:t>
        <a:bodyPr/>
        <a:lstStyle/>
        <a:p>
          <a:endParaRPr lang="en-US"/>
        </a:p>
      </dgm:t>
    </dgm:pt>
    <dgm:pt modelId="{727AF962-5C23-497E-B5C9-626F474F6670}" type="sibTrans" cxnId="{33F77794-0F87-42C5-99A6-2C561A631E55}">
      <dgm:prSet/>
      <dgm:spPr/>
      <dgm:t>
        <a:bodyPr/>
        <a:lstStyle/>
        <a:p>
          <a:endParaRPr lang="en-US"/>
        </a:p>
      </dgm:t>
    </dgm:pt>
    <dgm:pt modelId="{D21166B9-F630-47B5-B607-96F8F0A6A845}" type="pres">
      <dgm:prSet presAssocID="{B869EB10-F4D4-4289-A4D8-3D0B5D587C64}" presName="Name0" presStyleCnt="0">
        <dgm:presLayoutVars>
          <dgm:chMax val="1"/>
          <dgm:dir/>
          <dgm:animLvl val="ctr"/>
          <dgm:resizeHandles val="exact"/>
        </dgm:presLayoutVars>
      </dgm:prSet>
      <dgm:spPr/>
      <dgm:t>
        <a:bodyPr/>
        <a:lstStyle/>
        <a:p>
          <a:endParaRPr lang="en-US"/>
        </a:p>
      </dgm:t>
    </dgm:pt>
    <dgm:pt modelId="{322BF376-455C-4596-B481-61502535C351}" type="pres">
      <dgm:prSet presAssocID="{2006A877-4FAD-4815-8B06-4FC461DF2583}" presName="centerShape" presStyleLbl="node0" presStyleIdx="0" presStyleCnt="1" custScaleX="86177" custScaleY="68831" custLinFactNeighborX="-529" custLinFactNeighborY="-2760"/>
      <dgm:spPr/>
      <dgm:t>
        <a:bodyPr/>
        <a:lstStyle/>
        <a:p>
          <a:endParaRPr lang="en-US"/>
        </a:p>
      </dgm:t>
    </dgm:pt>
    <dgm:pt modelId="{CF0DB99C-A26F-4010-8B7D-C6C902F9F3E5}" type="pres">
      <dgm:prSet presAssocID="{F381176D-0A8A-40C5-8B21-707091500CD7}" presName="node" presStyleLbl="node1" presStyleIdx="0" presStyleCnt="4" custScaleX="162161" custScaleY="109729" custRadScaleRad="95011" custRadScaleInc="-1142">
        <dgm:presLayoutVars>
          <dgm:bulletEnabled val="1"/>
        </dgm:presLayoutVars>
      </dgm:prSet>
      <dgm:spPr/>
      <dgm:t>
        <a:bodyPr/>
        <a:lstStyle/>
        <a:p>
          <a:endParaRPr lang="en-US"/>
        </a:p>
      </dgm:t>
    </dgm:pt>
    <dgm:pt modelId="{4C81A93E-1C44-466B-B71F-AFF87EC76E5F}" type="pres">
      <dgm:prSet presAssocID="{F381176D-0A8A-40C5-8B21-707091500CD7}" presName="dummy" presStyleCnt="0"/>
      <dgm:spPr/>
      <dgm:t>
        <a:bodyPr/>
        <a:lstStyle/>
        <a:p>
          <a:endParaRPr lang="en-US"/>
        </a:p>
      </dgm:t>
    </dgm:pt>
    <dgm:pt modelId="{AA368A84-0F1D-423A-89F4-81A6A522969E}" type="pres">
      <dgm:prSet presAssocID="{03D41AFF-FF68-439C-9B0B-6C34D222DBEB}" presName="sibTrans" presStyleLbl="sibTrans2D1" presStyleIdx="0" presStyleCnt="4"/>
      <dgm:spPr/>
      <dgm:t>
        <a:bodyPr/>
        <a:lstStyle/>
        <a:p>
          <a:endParaRPr lang="en-US"/>
        </a:p>
      </dgm:t>
    </dgm:pt>
    <dgm:pt modelId="{B71EBEAE-954C-4082-8AC9-4F7E658A1A4E}" type="pres">
      <dgm:prSet presAssocID="{4FBC4D7A-7939-4E10-BC6B-E00C99D8846C}" presName="node" presStyleLbl="node1" presStyleIdx="1" presStyleCnt="4" custScaleX="163238" custScaleY="114868" custRadScaleRad="107687" custRadScaleInc="-5836">
        <dgm:presLayoutVars>
          <dgm:bulletEnabled val="1"/>
        </dgm:presLayoutVars>
      </dgm:prSet>
      <dgm:spPr/>
      <dgm:t>
        <a:bodyPr/>
        <a:lstStyle/>
        <a:p>
          <a:endParaRPr lang="en-US"/>
        </a:p>
      </dgm:t>
    </dgm:pt>
    <dgm:pt modelId="{C32082AA-7A16-435A-B395-F97DE0D0F4B9}" type="pres">
      <dgm:prSet presAssocID="{4FBC4D7A-7939-4E10-BC6B-E00C99D8846C}" presName="dummy" presStyleCnt="0"/>
      <dgm:spPr/>
      <dgm:t>
        <a:bodyPr/>
        <a:lstStyle/>
        <a:p>
          <a:endParaRPr lang="en-US"/>
        </a:p>
      </dgm:t>
    </dgm:pt>
    <dgm:pt modelId="{BD26AFB2-DAB5-4D15-A8E0-275414472058}" type="pres">
      <dgm:prSet presAssocID="{A34F8751-E638-40EF-8F8E-16D7B4C7821D}" presName="sibTrans" presStyleLbl="sibTrans2D1" presStyleIdx="1" presStyleCnt="4"/>
      <dgm:spPr/>
      <dgm:t>
        <a:bodyPr/>
        <a:lstStyle/>
        <a:p>
          <a:endParaRPr lang="en-US"/>
        </a:p>
      </dgm:t>
    </dgm:pt>
    <dgm:pt modelId="{F102DFAB-88DD-4D29-9FBD-CDA6731FE4DE}" type="pres">
      <dgm:prSet presAssocID="{26E2A157-32AC-49CC-83C2-9CB7FAE86785}" presName="node" presStyleLbl="node1" presStyleIdx="2" presStyleCnt="4" custScaleX="162162" custScaleY="120215" custRadScaleRad="105092" custRadScaleInc="1233">
        <dgm:presLayoutVars>
          <dgm:bulletEnabled val="1"/>
        </dgm:presLayoutVars>
      </dgm:prSet>
      <dgm:spPr/>
      <dgm:t>
        <a:bodyPr/>
        <a:lstStyle/>
        <a:p>
          <a:endParaRPr lang="en-US"/>
        </a:p>
      </dgm:t>
    </dgm:pt>
    <dgm:pt modelId="{762BF347-E06E-42DE-9785-B21876D97B8A}" type="pres">
      <dgm:prSet presAssocID="{26E2A157-32AC-49CC-83C2-9CB7FAE86785}" presName="dummy" presStyleCnt="0"/>
      <dgm:spPr/>
      <dgm:t>
        <a:bodyPr/>
        <a:lstStyle/>
        <a:p>
          <a:endParaRPr lang="en-US"/>
        </a:p>
      </dgm:t>
    </dgm:pt>
    <dgm:pt modelId="{B6F7E03B-2377-4AB6-A74C-98015C8DBB2D}" type="pres">
      <dgm:prSet presAssocID="{17381F63-044F-4BBB-BAE3-0E52E0F2F022}" presName="sibTrans" presStyleLbl="sibTrans2D1" presStyleIdx="2" presStyleCnt="4"/>
      <dgm:spPr/>
      <dgm:t>
        <a:bodyPr/>
        <a:lstStyle/>
        <a:p>
          <a:endParaRPr lang="en-US"/>
        </a:p>
      </dgm:t>
    </dgm:pt>
    <dgm:pt modelId="{C2B054F3-B09A-479C-9A87-87C88AE5EC9A}" type="pres">
      <dgm:prSet presAssocID="{B0293700-D8DC-42AB-AA9F-434A18B9D8FC}" presName="node" presStyleLbl="node1" presStyleIdx="3" presStyleCnt="4" custScaleX="154490" custScaleY="108259">
        <dgm:presLayoutVars>
          <dgm:bulletEnabled val="1"/>
        </dgm:presLayoutVars>
      </dgm:prSet>
      <dgm:spPr>
        <a:prstGeom prst="ellipse">
          <a:avLst/>
        </a:prstGeom>
      </dgm:spPr>
      <dgm:t>
        <a:bodyPr/>
        <a:lstStyle/>
        <a:p>
          <a:endParaRPr lang="en-US"/>
        </a:p>
      </dgm:t>
    </dgm:pt>
    <dgm:pt modelId="{94D93A81-6BA6-4797-9277-FD442FFE13DE}" type="pres">
      <dgm:prSet presAssocID="{B0293700-D8DC-42AB-AA9F-434A18B9D8FC}" presName="dummy" presStyleCnt="0"/>
      <dgm:spPr/>
      <dgm:t>
        <a:bodyPr/>
        <a:lstStyle/>
        <a:p>
          <a:endParaRPr lang="en-US"/>
        </a:p>
      </dgm:t>
    </dgm:pt>
    <dgm:pt modelId="{20C70018-10D9-43CE-ACB2-E3AA03F27A57}" type="pres">
      <dgm:prSet presAssocID="{727AF962-5C23-497E-B5C9-626F474F6670}" presName="sibTrans" presStyleLbl="sibTrans2D1" presStyleIdx="3" presStyleCnt="4"/>
      <dgm:spPr/>
      <dgm:t>
        <a:bodyPr/>
        <a:lstStyle/>
        <a:p>
          <a:endParaRPr lang="en-US"/>
        </a:p>
      </dgm:t>
    </dgm:pt>
  </dgm:ptLst>
  <dgm:cxnLst>
    <dgm:cxn modelId="{654D82D7-3D1B-46D2-9973-BC93351A5C74}" type="presOf" srcId="{4FBC4D7A-7939-4E10-BC6B-E00C99D8846C}" destId="{B71EBEAE-954C-4082-8AC9-4F7E658A1A4E}" srcOrd="0" destOrd="0" presId="urn:microsoft.com/office/officeart/2005/8/layout/radial6"/>
    <dgm:cxn modelId="{D535A07C-E615-440B-8D96-4F574F09B96D}" type="presOf" srcId="{F381176D-0A8A-40C5-8B21-707091500CD7}" destId="{CF0DB99C-A26F-4010-8B7D-C6C902F9F3E5}" srcOrd="0" destOrd="0" presId="urn:microsoft.com/office/officeart/2005/8/layout/radial6"/>
    <dgm:cxn modelId="{844AFFB9-FC05-4F56-8E05-6B850B2B7123}" srcId="{2006A877-4FAD-4815-8B06-4FC461DF2583}" destId="{4FBC4D7A-7939-4E10-BC6B-E00C99D8846C}" srcOrd="1" destOrd="0" parTransId="{149859CE-894D-42E7-BD2F-D9191D72DB4E}" sibTransId="{A34F8751-E638-40EF-8F8E-16D7B4C7821D}"/>
    <dgm:cxn modelId="{D1D15A50-8BF5-4938-99FB-D48E3465606F}" srcId="{B869EB10-F4D4-4289-A4D8-3D0B5D587C64}" destId="{2006A877-4FAD-4815-8B06-4FC461DF2583}" srcOrd="0" destOrd="0" parTransId="{7B145168-0DF3-4218-94A3-93EAEDEE7F35}" sibTransId="{CF55676F-99C3-4FF2-AD15-B48E39319F27}"/>
    <dgm:cxn modelId="{08EA33B3-89A1-4B5D-9D63-27C9883C63BC}" type="presOf" srcId="{26E2A157-32AC-49CC-83C2-9CB7FAE86785}" destId="{F102DFAB-88DD-4D29-9FBD-CDA6731FE4DE}" srcOrd="0" destOrd="0" presId="urn:microsoft.com/office/officeart/2005/8/layout/radial6"/>
    <dgm:cxn modelId="{F0807398-4D3A-4902-8CC2-AB269A1B81DD}" type="presOf" srcId="{17381F63-044F-4BBB-BAE3-0E52E0F2F022}" destId="{B6F7E03B-2377-4AB6-A74C-98015C8DBB2D}" srcOrd="0" destOrd="0" presId="urn:microsoft.com/office/officeart/2005/8/layout/radial6"/>
    <dgm:cxn modelId="{33F77794-0F87-42C5-99A6-2C561A631E55}" srcId="{2006A877-4FAD-4815-8B06-4FC461DF2583}" destId="{B0293700-D8DC-42AB-AA9F-434A18B9D8FC}" srcOrd="3" destOrd="0" parTransId="{AA677F17-B5AF-411C-A5DB-9A86420A5ACD}" sibTransId="{727AF962-5C23-497E-B5C9-626F474F6670}"/>
    <dgm:cxn modelId="{EF34EA75-C79E-4E28-8B60-9BFEEE3CC97C}" type="presOf" srcId="{727AF962-5C23-497E-B5C9-626F474F6670}" destId="{20C70018-10D9-43CE-ACB2-E3AA03F27A57}" srcOrd="0" destOrd="0" presId="urn:microsoft.com/office/officeart/2005/8/layout/radial6"/>
    <dgm:cxn modelId="{41B38627-6FBB-41E5-9DA4-51A750C77B64}" type="presOf" srcId="{03D41AFF-FF68-439C-9B0B-6C34D222DBEB}" destId="{AA368A84-0F1D-423A-89F4-81A6A522969E}" srcOrd="0" destOrd="0" presId="urn:microsoft.com/office/officeart/2005/8/layout/radial6"/>
    <dgm:cxn modelId="{A50884DB-8CC8-4D94-A8FA-E9DC0C7CC9DA}" type="presOf" srcId="{A34F8751-E638-40EF-8F8E-16D7B4C7821D}" destId="{BD26AFB2-DAB5-4D15-A8E0-275414472058}" srcOrd="0" destOrd="0" presId="urn:microsoft.com/office/officeart/2005/8/layout/radial6"/>
    <dgm:cxn modelId="{E5E6106F-0912-4996-9F87-194B0A005F3D}" type="presOf" srcId="{B869EB10-F4D4-4289-A4D8-3D0B5D587C64}" destId="{D21166B9-F630-47B5-B607-96F8F0A6A845}" srcOrd="0" destOrd="0" presId="urn:microsoft.com/office/officeart/2005/8/layout/radial6"/>
    <dgm:cxn modelId="{109FC363-08DF-499B-8D00-5BCA69CE6985}" type="presOf" srcId="{B0293700-D8DC-42AB-AA9F-434A18B9D8FC}" destId="{C2B054F3-B09A-479C-9A87-87C88AE5EC9A}" srcOrd="0" destOrd="0" presId="urn:microsoft.com/office/officeart/2005/8/layout/radial6"/>
    <dgm:cxn modelId="{7DF26C36-7E9E-4FA5-944D-9348D6FE98A3}" srcId="{2006A877-4FAD-4815-8B06-4FC461DF2583}" destId="{F381176D-0A8A-40C5-8B21-707091500CD7}" srcOrd="0" destOrd="0" parTransId="{24116DF5-0D72-4DD6-B1DC-4D2EC1483079}" sibTransId="{03D41AFF-FF68-439C-9B0B-6C34D222DBEB}"/>
    <dgm:cxn modelId="{2D8E8ADC-2413-4052-8223-942E04BFB102}" srcId="{2006A877-4FAD-4815-8B06-4FC461DF2583}" destId="{26E2A157-32AC-49CC-83C2-9CB7FAE86785}" srcOrd="2" destOrd="0" parTransId="{BB27754A-FE1C-4882-80E5-C93B278E424D}" sibTransId="{17381F63-044F-4BBB-BAE3-0E52E0F2F022}"/>
    <dgm:cxn modelId="{FF1722EA-12C7-4375-A45E-1D7202EA3FB2}" type="presOf" srcId="{2006A877-4FAD-4815-8B06-4FC461DF2583}" destId="{322BF376-455C-4596-B481-61502535C351}" srcOrd="0" destOrd="0" presId="urn:microsoft.com/office/officeart/2005/8/layout/radial6"/>
    <dgm:cxn modelId="{70AC8075-9D58-4D7F-AF70-B95D2923BAE2}" type="presParOf" srcId="{D21166B9-F630-47B5-B607-96F8F0A6A845}" destId="{322BF376-455C-4596-B481-61502535C351}" srcOrd="0" destOrd="0" presId="urn:microsoft.com/office/officeart/2005/8/layout/radial6"/>
    <dgm:cxn modelId="{4DCA9604-FC17-4B12-ABFE-56EC2AE05109}" type="presParOf" srcId="{D21166B9-F630-47B5-B607-96F8F0A6A845}" destId="{CF0DB99C-A26F-4010-8B7D-C6C902F9F3E5}" srcOrd="1" destOrd="0" presId="urn:microsoft.com/office/officeart/2005/8/layout/radial6"/>
    <dgm:cxn modelId="{23EA364C-84F4-45D2-819B-86A6D384CE7F}" type="presParOf" srcId="{D21166B9-F630-47B5-B607-96F8F0A6A845}" destId="{4C81A93E-1C44-466B-B71F-AFF87EC76E5F}" srcOrd="2" destOrd="0" presId="urn:microsoft.com/office/officeart/2005/8/layout/radial6"/>
    <dgm:cxn modelId="{C1300F6E-6E7A-49A9-A1D6-5A8CFE17BFDE}" type="presParOf" srcId="{D21166B9-F630-47B5-B607-96F8F0A6A845}" destId="{AA368A84-0F1D-423A-89F4-81A6A522969E}" srcOrd="3" destOrd="0" presId="urn:microsoft.com/office/officeart/2005/8/layout/radial6"/>
    <dgm:cxn modelId="{B5CF55A6-3908-496E-AE23-7A006F2E8730}" type="presParOf" srcId="{D21166B9-F630-47B5-B607-96F8F0A6A845}" destId="{B71EBEAE-954C-4082-8AC9-4F7E658A1A4E}" srcOrd="4" destOrd="0" presId="urn:microsoft.com/office/officeart/2005/8/layout/radial6"/>
    <dgm:cxn modelId="{772FF07E-F46B-42C2-B07E-88BA8B0B3F46}" type="presParOf" srcId="{D21166B9-F630-47B5-B607-96F8F0A6A845}" destId="{C32082AA-7A16-435A-B395-F97DE0D0F4B9}" srcOrd="5" destOrd="0" presId="urn:microsoft.com/office/officeart/2005/8/layout/radial6"/>
    <dgm:cxn modelId="{38267FCF-FA63-44A5-8DE1-40AD059E03AC}" type="presParOf" srcId="{D21166B9-F630-47B5-B607-96F8F0A6A845}" destId="{BD26AFB2-DAB5-4D15-A8E0-275414472058}" srcOrd="6" destOrd="0" presId="urn:microsoft.com/office/officeart/2005/8/layout/radial6"/>
    <dgm:cxn modelId="{65A207F3-6774-4D88-B024-B6B4E0DF461D}" type="presParOf" srcId="{D21166B9-F630-47B5-B607-96F8F0A6A845}" destId="{F102DFAB-88DD-4D29-9FBD-CDA6731FE4DE}" srcOrd="7" destOrd="0" presId="urn:microsoft.com/office/officeart/2005/8/layout/radial6"/>
    <dgm:cxn modelId="{8793BB78-5C6E-4C7A-83B2-EA6148EFE134}" type="presParOf" srcId="{D21166B9-F630-47B5-B607-96F8F0A6A845}" destId="{762BF347-E06E-42DE-9785-B21876D97B8A}" srcOrd="8" destOrd="0" presId="urn:microsoft.com/office/officeart/2005/8/layout/radial6"/>
    <dgm:cxn modelId="{74C3BCF2-600E-40AD-8CDF-5A6B465B9CA6}" type="presParOf" srcId="{D21166B9-F630-47B5-B607-96F8F0A6A845}" destId="{B6F7E03B-2377-4AB6-A74C-98015C8DBB2D}" srcOrd="9" destOrd="0" presId="urn:microsoft.com/office/officeart/2005/8/layout/radial6"/>
    <dgm:cxn modelId="{57FFE5FA-2A0C-4562-A58A-3BA20EA817EF}" type="presParOf" srcId="{D21166B9-F630-47B5-B607-96F8F0A6A845}" destId="{C2B054F3-B09A-479C-9A87-87C88AE5EC9A}" srcOrd="10" destOrd="0" presId="urn:microsoft.com/office/officeart/2005/8/layout/radial6"/>
    <dgm:cxn modelId="{E7A9D9C4-304F-40BF-B1ED-3C86138E66C4}" type="presParOf" srcId="{D21166B9-F630-47B5-B607-96F8F0A6A845}" destId="{94D93A81-6BA6-4797-9277-FD442FFE13DE}" srcOrd="11" destOrd="0" presId="urn:microsoft.com/office/officeart/2005/8/layout/radial6"/>
    <dgm:cxn modelId="{7A56C962-CDD5-421B-8007-44F457A715DF}" type="presParOf" srcId="{D21166B9-F630-47B5-B607-96F8F0A6A845}" destId="{20C70018-10D9-43CE-ACB2-E3AA03F27A57}" srcOrd="12" destOrd="0" presId="urn:microsoft.com/office/officeart/2005/8/layout/radial6"/>
  </dgm:cxnLst>
  <dgm:bg>
    <a:effectLst>
      <a:innerShdw blurRad="63500" dist="50800" dir="16200000">
        <a:prstClr val="black">
          <a:alpha val="50000"/>
        </a:prstClr>
      </a:innerShdw>
    </a:effectLst>
  </dgm:bg>
  <dgm:whole/>
</dgm:dataModel>
</file>

<file path=ppt/diagrams/data3.xml><?xml version="1.0" encoding="utf-8"?>
<dgm:dataModel xmlns:dgm="http://schemas.openxmlformats.org/drawingml/2006/diagram" xmlns:a="http://schemas.openxmlformats.org/drawingml/2006/main">
  <dgm:ptLst>
    <dgm:pt modelId="{FAC9D1A6-D156-4BFF-A405-43C85B5B0C09}" type="doc">
      <dgm:prSet loTypeId="urn:microsoft.com/office/officeart/2005/8/layout/list1" loCatId="list" qsTypeId="urn:microsoft.com/office/officeart/2005/8/quickstyle/3d1" qsCatId="3D" csTypeId="urn:microsoft.com/office/officeart/2005/8/colors/colorful5" csCatId="colorful" phldr="1"/>
      <dgm:spPr/>
      <dgm:t>
        <a:bodyPr/>
        <a:lstStyle/>
        <a:p>
          <a:endParaRPr lang="en-US"/>
        </a:p>
      </dgm:t>
    </dgm:pt>
    <dgm:pt modelId="{5CA37E1B-025D-4F35-A404-DF9FD634622E}">
      <dgm:prSet phldrT="[Text]" custT="1">
        <dgm:style>
          <a:lnRef idx="0">
            <a:schemeClr val="accent4"/>
          </a:lnRef>
          <a:fillRef idx="3">
            <a:schemeClr val="accent4"/>
          </a:fillRef>
          <a:effectRef idx="3">
            <a:schemeClr val="accent4"/>
          </a:effectRef>
          <a:fontRef idx="minor">
            <a:schemeClr val="lt1"/>
          </a:fontRef>
        </dgm:style>
      </dgm:prSet>
      <dgm:spPr/>
      <dgm:t>
        <a:bodyPr/>
        <a:lstStyle/>
        <a:p>
          <a:r>
            <a:rPr lang="en-US" sz="3200" dirty="0" smtClean="0"/>
            <a:t>Transfer</a:t>
          </a:r>
          <a:endParaRPr lang="en-US" sz="3200" dirty="0"/>
        </a:p>
      </dgm:t>
    </dgm:pt>
    <dgm:pt modelId="{9D57A2B8-8331-42ED-BB32-A133933160B9}" type="parTrans" cxnId="{23D77BC9-07BD-4434-85F1-BC1B14CF4F5F}">
      <dgm:prSet/>
      <dgm:spPr/>
      <dgm:t>
        <a:bodyPr/>
        <a:lstStyle/>
        <a:p>
          <a:endParaRPr lang="en-US"/>
        </a:p>
      </dgm:t>
    </dgm:pt>
    <dgm:pt modelId="{5D0E3DA2-4606-47DD-8848-8EA7599FC23B}" type="sibTrans" cxnId="{23D77BC9-07BD-4434-85F1-BC1B14CF4F5F}">
      <dgm:prSet/>
      <dgm:spPr/>
      <dgm:t>
        <a:bodyPr/>
        <a:lstStyle/>
        <a:p>
          <a:endParaRPr lang="en-US"/>
        </a:p>
      </dgm:t>
    </dgm:pt>
    <dgm:pt modelId="{EF3A14F0-FA18-4E25-A9AF-B3B8AFB3C759}">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3200" dirty="0" smtClean="0"/>
            <a:t>Separate </a:t>
          </a:r>
          <a:endParaRPr lang="en-US" sz="3200" dirty="0"/>
        </a:p>
      </dgm:t>
    </dgm:pt>
    <dgm:pt modelId="{68CB1FD7-6E6D-4A51-99AF-ABDEB7FB6969}" type="parTrans" cxnId="{AFCA39D6-39FD-464A-B4C2-F5E37176CAC1}">
      <dgm:prSet/>
      <dgm:spPr/>
      <dgm:t>
        <a:bodyPr/>
        <a:lstStyle/>
        <a:p>
          <a:endParaRPr lang="en-US"/>
        </a:p>
      </dgm:t>
    </dgm:pt>
    <dgm:pt modelId="{E5DAA43B-B6EB-4EAB-8B47-6C1CCBB81EC4}" type="sibTrans" cxnId="{AFCA39D6-39FD-464A-B4C2-F5E37176CAC1}">
      <dgm:prSet/>
      <dgm:spPr/>
      <dgm:t>
        <a:bodyPr/>
        <a:lstStyle/>
        <a:p>
          <a:endParaRPr lang="en-US"/>
        </a:p>
      </dgm:t>
    </dgm:pt>
    <dgm:pt modelId="{30CDA375-CDBF-4BE1-8DDC-35F9295B6929}">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3200" dirty="0" smtClean="0"/>
            <a:t>Truncate</a:t>
          </a:r>
          <a:endParaRPr lang="en-US" sz="3200" dirty="0"/>
        </a:p>
      </dgm:t>
    </dgm:pt>
    <dgm:pt modelId="{D7E5CDB2-78CB-40F1-8C66-9CBEB2A57D7D}" type="parTrans" cxnId="{4F92F9AD-1E60-41CF-8AD9-C25EF9B7BF64}">
      <dgm:prSet/>
      <dgm:spPr/>
      <dgm:t>
        <a:bodyPr/>
        <a:lstStyle/>
        <a:p>
          <a:endParaRPr lang="en-US"/>
        </a:p>
      </dgm:t>
    </dgm:pt>
    <dgm:pt modelId="{AFC05AE3-BDA9-47D2-AC60-F17F9E0C1EDA}" type="sibTrans" cxnId="{4F92F9AD-1E60-41CF-8AD9-C25EF9B7BF64}">
      <dgm:prSet/>
      <dgm:spPr/>
      <dgm:t>
        <a:bodyPr/>
        <a:lstStyle/>
        <a:p>
          <a:endParaRPr lang="en-US"/>
        </a:p>
      </dgm:t>
    </dgm:pt>
    <dgm:pt modelId="{BD44B75B-2790-4FF0-8BF3-2FDC52C30333}">
      <dgm:prSet custT="1"/>
      <dgm:spPr>
        <a:solidFill>
          <a:schemeClr val="accent3">
            <a:lumMod val="75000"/>
          </a:schemeClr>
        </a:solidFill>
      </dgm:spPr>
      <dgm:t>
        <a:bodyPr/>
        <a:lstStyle/>
        <a:p>
          <a:r>
            <a:rPr lang="en-US" sz="3200" dirty="0" smtClean="0"/>
            <a:t>Replace</a:t>
          </a:r>
          <a:endParaRPr lang="en-US" sz="3200" dirty="0"/>
        </a:p>
      </dgm:t>
    </dgm:pt>
    <dgm:pt modelId="{F1A8656B-2F9E-4B61-82D0-B5A33BA9D1E8}" type="parTrans" cxnId="{BCCB3A25-266E-4EE5-8450-18384EA8752C}">
      <dgm:prSet/>
      <dgm:spPr/>
      <dgm:t>
        <a:bodyPr/>
        <a:lstStyle/>
        <a:p>
          <a:endParaRPr lang="en-US"/>
        </a:p>
      </dgm:t>
    </dgm:pt>
    <dgm:pt modelId="{BC2F1817-B19F-4452-8731-BF429548AA38}" type="sibTrans" cxnId="{BCCB3A25-266E-4EE5-8450-18384EA8752C}">
      <dgm:prSet/>
      <dgm:spPr/>
      <dgm:t>
        <a:bodyPr/>
        <a:lstStyle/>
        <a:p>
          <a:endParaRPr lang="en-US"/>
        </a:p>
      </dgm:t>
    </dgm:pt>
    <dgm:pt modelId="{98AFC3FD-4421-4B25-A528-4C99AD98F19B}">
      <dgm:prSet custT="1">
        <dgm:style>
          <a:lnRef idx="0">
            <a:schemeClr val="accent5"/>
          </a:lnRef>
          <a:fillRef idx="3">
            <a:schemeClr val="accent5"/>
          </a:fillRef>
          <a:effectRef idx="3">
            <a:schemeClr val="accent5"/>
          </a:effectRef>
          <a:fontRef idx="minor">
            <a:schemeClr val="lt1"/>
          </a:fontRef>
        </dgm:style>
      </dgm:prSet>
      <dgm:spPr/>
      <dgm:t>
        <a:bodyPr/>
        <a:lstStyle/>
        <a:p>
          <a:r>
            <a:rPr lang="en-US" sz="3200" dirty="0" smtClean="0"/>
            <a:t>Encrypt</a:t>
          </a:r>
          <a:endParaRPr lang="en-US" sz="3200" dirty="0"/>
        </a:p>
      </dgm:t>
    </dgm:pt>
    <dgm:pt modelId="{6317DB91-6D35-483A-A881-C69650564114}" type="parTrans" cxnId="{E2CA37B1-821F-4C4A-83A1-593A834FF78C}">
      <dgm:prSet/>
      <dgm:spPr/>
      <dgm:t>
        <a:bodyPr/>
        <a:lstStyle/>
        <a:p>
          <a:endParaRPr lang="en-US"/>
        </a:p>
      </dgm:t>
    </dgm:pt>
    <dgm:pt modelId="{FCC8501B-B3D7-4F2F-9750-2657C42DC935}" type="sibTrans" cxnId="{E2CA37B1-821F-4C4A-83A1-593A834FF78C}">
      <dgm:prSet/>
      <dgm:spPr/>
      <dgm:t>
        <a:bodyPr/>
        <a:lstStyle/>
        <a:p>
          <a:endParaRPr lang="en-US"/>
        </a:p>
      </dgm:t>
    </dgm:pt>
    <dgm:pt modelId="{35D1E717-5DE6-4E61-AF21-24ED096AF7B9}">
      <dgm:prSet custT="1">
        <dgm:style>
          <a:lnRef idx="0">
            <a:schemeClr val="accent6"/>
          </a:lnRef>
          <a:fillRef idx="3">
            <a:schemeClr val="accent6"/>
          </a:fillRef>
          <a:effectRef idx="3">
            <a:schemeClr val="accent6"/>
          </a:effectRef>
          <a:fontRef idx="minor">
            <a:schemeClr val="lt1"/>
          </a:fontRef>
        </dgm:style>
      </dgm:prSet>
      <dgm:spPr/>
      <dgm:t>
        <a:bodyPr/>
        <a:lstStyle/>
        <a:p>
          <a:r>
            <a:rPr lang="en-US" sz="3200" dirty="0" smtClean="0"/>
            <a:t>Delete</a:t>
          </a:r>
          <a:endParaRPr lang="en-US" sz="3200" dirty="0"/>
        </a:p>
      </dgm:t>
    </dgm:pt>
    <dgm:pt modelId="{1F497494-E9C6-4F57-824C-D2ACFF53BE3C}" type="parTrans" cxnId="{07DC2E34-F25A-4137-B6C7-4748A1C34678}">
      <dgm:prSet/>
      <dgm:spPr/>
      <dgm:t>
        <a:bodyPr/>
        <a:lstStyle/>
        <a:p>
          <a:endParaRPr lang="en-US"/>
        </a:p>
      </dgm:t>
    </dgm:pt>
    <dgm:pt modelId="{BF9C5E3B-D547-4508-AADD-D5C8C2D4918A}" type="sibTrans" cxnId="{07DC2E34-F25A-4137-B6C7-4748A1C34678}">
      <dgm:prSet/>
      <dgm:spPr/>
      <dgm:t>
        <a:bodyPr/>
        <a:lstStyle/>
        <a:p>
          <a:endParaRPr lang="en-US"/>
        </a:p>
      </dgm:t>
    </dgm:pt>
    <dgm:pt modelId="{021C1352-C4A4-44B0-A924-D96731A1E497}" type="pres">
      <dgm:prSet presAssocID="{FAC9D1A6-D156-4BFF-A405-43C85B5B0C09}" presName="linear" presStyleCnt="0">
        <dgm:presLayoutVars>
          <dgm:dir/>
          <dgm:animLvl val="lvl"/>
          <dgm:resizeHandles val="exact"/>
        </dgm:presLayoutVars>
      </dgm:prSet>
      <dgm:spPr/>
      <dgm:t>
        <a:bodyPr/>
        <a:lstStyle/>
        <a:p>
          <a:endParaRPr lang="en-US"/>
        </a:p>
      </dgm:t>
    </dgm:pt>
    <dgm:pt modelId="{98CC8DA2-6F09-4146-9D32-3DE95F923702}" type="pres">
      <dgm:prSet presAssocID="{35D1E717-5DE6-4E61-AF21-24ED096AF7B9}" presName="parentLin" presStyleCnt="0"/>
      <dgm:spPr/>
    </dgm:pt>
    <dgm:pt modelId="{36F40B17-D936-4C54-B077-3828EB622E0C}" type="pres">
      <dgm:prSet presAssocID="{35D1E717-5DE6-4E61-AF21-24ED096AF7B9}" presName="parentLeftMargin" presStyleLbl="node1" presStyleIdx="0" presStyleCnt="6"/>
      <dgm:spPr/>
      <dgm:t>
        <a:bodyPr/>
        <a:lstStyle/>
        <a:p>
          <a:endParaRPr lang="en-US"/>
        </a:p>
      </dgm:t>
    </dgm:pt>
    <dgm:pt modelId="{9F0C654F-F37D-45DE-9EA2-6A782889294D}" type="pres">
      <dgm:prSet presAssocID="{35D1E717-5DE6-4E61-AF21-24ED096AF7B9}" presName="parentText" presStyleLbl="node1" presStyleIdx="0" presStyleCnt="6">
        <dgm:presLayoutVars>
          <dgm:chMax val="0"/>
          <dgm:bulletEnabled val="1"/>
        </dgm:presLayoutVars>
      </dgm:prSet>
      <dgm:spPr/>
      <dgm:t>
        <a:bodyPr/>
        <a:lstStyle/>
        <a:p>
          <a:endParaRPr lang="en-US"/>
        </a:p>
      </dgm:t>
    </dgm:pt>
    <dgm:pt modelId="{14DE138C-33CE-4A4E-8B2E-4F89D454B4C5}" type="pres">
      <dgm:prSet presAssocID="{35D1E717-5DE6-4E61-AF21-24ED096AF7B9}" presName="negativeSpace" presStyleCnt="0"/>
      <dgm:spPr/>
    </dgm:pt>
    <dgm:pt modelId="{8C4D5E5D-8993-4F97-9267-D386BF016D72}" type="pres">
      <dgm:prSet presAssocID="{35D1E717-5DE6-4E61-AF21-24ED096AF7B9}" presName="childText" presStyleLbl="conFgAcc1" presStyleIdx="0" presStyleCnt="6">
        <dgm:presLayoutVars>
          <dgm:bulletEnabled val="1"/>
        </dgm:presLayoutVars>
      </dgm:prSet>
      <dgm:spPr>
        <a:ln>
          <a:solidFill>
            <a:srgbClr val="660066"/>
          </a:solidFill>
        </a:ln>
      </dgm:spPr>
      <dgm:t>
        <a:bodyPr/>
        <a:lstStyle/>
        <a:p>
          <a:endParaRPr lang="en-US"/>
        </a:p>
      </dgm:t>
    </dgm:pt>
    <dgm:pt modelId="{E52ABFBB-4CB4-416E-B914-FBD15A7E1E4A}" type="pres">
      <dgm:prSet presAssocID="{BF9C5E3B-D547-4508-AADD-D5C8C2D4918A}" presName="spaceBetweenRectangles" presStyleCnt="0"/>
      <dgm:spPr/>
    </dgm:pt>
    <dgm:pt modelId="{D5F71178-3355-4149-8A52-165998BF7191}" type="pres">
      <dgm:prSet presAssocID="{5CA37E1B-025D-4F35-A404-DF9FD634622E}" presName="parentLin" presStyleCnt="0"/>
      <dgm:spPr/>
    </dgm:pt>
    <dgm:pt modelId="{50CCBD03-3B62-4560-AC82-7698619431B2}" type="pres">
      <dgm:prSet presAssocID="{5CA37E1B-025D-4F35-A404-DF9FD634622E}" presName="parentLeftMargin" presStyleLbl="node1" presStyleIdx="0" presStyleCnt="6"/>
      <dgm:spPr/>
      <dgm:t>
        <a:bodyPr/>
        <a:lstStyle/>
        <a:p>
          <a:endParaRPr lang="en-US"/>
        </a:p>
      </dgm:t>
    </dgm:pt>
    <dgm:pt modelId="{E1ADEAE8-3E61-4459-87C1-DC2689DB8167}" type="pres">
      <dgm:prSet presAssocID="{5CA37E1B-025D-4F35-A404-DF9FD634622E}" presName="parentText" presStyleLbl="node1" presStyleIdx="1" presStyleCnt="6" custLinFactNeighborX="25000">
        <dgm:presLayoutVars>
          <dgm:chMax val="0"/>
          <dgm:bulletEnabled val="1"/>
        </dgm:presLayoutVars>
      </dgm:prSet>
      <dgm:spPr/>
      <dgm:t>
        <a:bodyPr/>
        <a:lstStyle/>
        <a:p>
          <a:endParaRPr lang="en-US"/>
        </a:p>
      </dgm:t>
    </dgm:pt>
    <dgm:pt modelId="{5CBB024B-1030-4154-B76D-7AE2BA874117}" type="pres">
      <dgm:prSet presAssocID="{5CA37E1B-025D-4F35-A404-DF9FD634622E}" presName="negativeSpace" presStyleCnt="0"/>
      <dgm:spPr/>
    </dgm:pt>
    <dgm:pt modelId="{0B7DE3D3-1F94-4E21-A8A3-5AA908964F22}" type="pres">
      <dgm:prSet presAssocID="{5CA37E1B-025D-4F35-A404-DF9FD634622E}" presName="childText" presStyleLbl="conFgAcc1" presStyleIdx="1" presStyleCnt="6">
        <dgm:presLayoutVars>
          <dgm:bulletEnabled val="1"/>
        </dgm:presLayoutVars>
      </dgm:prSet>
      <dgm:spPr>
        <a:ln>
          <a:solidFill>
            <a:schemeClr val="accent4"/>
          </a:solidFill>
        </a:ln>
      </dgm:spPr>
      <dgm:t>
        <a:bodyPr/>
        <a:lstStyle/>
        <a:p>
          <a:endParaRPr lang="en-US"/>
        </a:p>
      </dgm:t>
    </dgm:pt>
    <dgm:pt modelId="{E2A1D213-E094-4041-B7AF-DC9E531C7C58}" type="pres">
      <dgm:prSet presAssocID="{5D0E3DA2-4606-47DD-8848-8EA7599FC23B}" presName="spaceBetweenRectangles" presStyleCnt="0"/>
      <dgm:spPr/>
    </dgm:pt>
    <dgm:pt modelId="{C7F54C7C-5444-4917-8E78-55AE427E562F}" type="pres">
      <dgm:prSet presAssocID="{EF3A14F0-FA18-4E25-A9AF-B3B8AFB3C759}" presName="parentLin" presStyleCnt="0"/>
      <dgm:spPr/>
    </dgm:pt>
    <dgm:pt modelId="{5F2D69FF-9F4F-425A-B57F-2167648CBAE1}" type="pres">
      <dgm:prSet presAssocID="{EF3A14F0-FA18-4E25-A9AF-B3B8AFB3C759}" presName="parentLeftMargin" presStyleLbl="node1" presStyleIdx="1" presStyleCnt="6"/>
      <dgm:spPr/>
      <dgm:t>
        <a:bodyPr/>
        <a:lstStyle/>
        <a:p>
          <a:endParaRPr lang="en-US"/>
        </a:p>
      </dgm:t>
    </dgm:pt>
    <dgm:pt modelId="{40ED7187-96D9-4FBD-ADAA-B85260F57398}" type="pres">
      <dgm:prSet presAssocID="{EF3A14F0-FA18-4E25-A9AF-B3B8AFB3C759}" presName="parentText" presStyleLbl="node1" presStyleIdx="2" presStyleCnt="6">
        <dgm:presLayoutVars>
          <dgm:chMax val="0"/>
          <dgm:bulletEnabled val="1"/>
        </dgm:presLayoutVars>
      </dgm:prSet>
      <dgm:spPr/>
      <dgm:t>
        <a:bodyPr/>
        <a:lstStyle/>
        <a:p>
          <a:endParaRPr lang="en-US"/>
        </a:p>
      </dgm:t>
    </dgm:pt>
    <dgm:pt modelId="{4F8C1992-1173-4BF0-A097-EA37EEE6808A}" type="pres">
      <dgm:prSet presAssocID="{EF3A14F0-FA18-4E25-A9AF-B3B8AFB3C759}" presName="negativeSpace" presStyleCnt="0"/>
      <dgm:spPr/>
    </dgm:pt>
    <dgm:pt modelId="{E86EC279-A7F9-42CD-95D4-594E901F4D56}" type="pres">
      <dgm:prSet presAssocID="{EF3A14F0-FA18-4E25-A9AF-B3B8AFB3C759}" presName="childText" presStyleLbl="conFgAcc1" presStyleIdx="2" presStyleCnt="6">
        <dgm:presLayoutVars>
          <dgm:bulletEnabled val="1"/>
        </dgm:presLayoutVars>
      </dgm:prSet>
      <dgm:spPr>
        <a:ln>
          <a:solidFill>
            <a:srgbClr val="FFC000"/>
          </a:solidFill>
        </a:ln>
      </dgm:spPr>
      <dgm:t>
        <a:bodyPr/>
        <a:lstStyle/>
        <a:p>
          <a:endParaRPr lang="en-US"/>
        </a:p>
      </dgm:t>
    </dgm:pt>
    <dgm:pt modelId="{92041984-8746-4EBD-B3C8-DF50BDA73AC7}" type="pres">
      <dgm:prSet presAssocID="{E5DAA43B-B6EB-4EAB-8B47-6C1CCBB81EC4}" presName="spaceBetweenRectangles" presStyleCnt="0"/>
      <dgm:spPr/>
    </dgm:pt>
    <dgm:pt modelId="{EA08013E-493E-451D-B61A-08CEAC3FD224}" type="pres">
      <dgm:prSet presAssocID="{30CDA375-CDBF-4BE1-8DDC-35F9295B6929}" presName="parentLin" presStyleCnt="0"/>
      <dgm:spPr/>
    </dgm:pt>
    <dgm:pt modelId="{083B8511-B0D8-4350-884E-DD3E1C359021}" type="pres">
      <dgm:prSet presAssocID="{30CDA375-CDBF-4BE1-8DDC-35F9295B6929}" presName="parentLeftMargin" presStyleLbl="node1" presStyleIdx="2" presStyleCnt="6"/>
      <dgm:spPr/>
      <dgm:t>
        <a:bodyPr/>
        <a:lstStyle/>
        <a:p>
          <a:endParaRPr lang="en-US"/>
        </a:p>
      </dgm:t>
    </dgm:pt>
    <dgm:pt modelId="{92E62926-6E70-4EF5-8036-C93DF0956F5D}" type="pres">
      <dgm:prSet presAssocID="{30CDA375-CDBF-4BE1-8DDC-35F9295B6929}" presName="parentText" presStyleLbl="node1" presStyleIdx="3" presStyleCnt="6">
        <dgm:presLayoutVars>
          <dgm:chMax val="0"/>
          <dgm:bulletEnabled val="1"/>
        </dgm:presLayoutVars>
      </dgm:prSet>
      <dgm:spPr/>
      <dgm:t>
        <a:bodyPr/>
        <a:lstStyle/>
        <a:p>
          <a:endParaRPr lang="en-US"/>
        </a:p>
      </dgm:t>
    </dgm:pt>
    <dgm:pt modelId="{BFC1D7E3-5B97-479A-95C0-46BC15A54C47}" type="pres">
      <dgm:prSet presAssocID="{30CDA375-CDBF-4BE1-8DDC-35F9295B6929}" presName="negativeSpace" presStyleCnt="0"/>
      <dgm:spPr/>
    </dgm:pt>
    <dgm:pt modelId="{C280C4BC-C912-4AD1-B640-F9F8666BE2A7}" type="pres">
      <dgm:prSet presAssocID="{30CDA375-CDBF-4BE1-8DDC-35F9295B6929}" presName="childText" presStyleLbl="conFgAcc1" presStyleIdx="3" presStyleCnt="6">
        <dgm:presLayoutVars>
          <dgm:bulletEnabled val="1"/>
        </dgm:presLayoutVars>
      </dgm:prSet>
      <dgm:spPr>
        <a:ln>
          <a:solidFill>
            <a:schemeClr val="accent2"/>
          </a:solidFill>
        </a:ln>
      </dgm:spPr>
      <dgm:t>
        <a:bodyPr/>
        <a:lstStyle/>
        <a:p>
          <a:endParaRPr lang="en-US"/>
        </a:p>
      </dgm:t>
    </dgm:pt>
    <dgm:pt modelId="{FAEB75C3-5C04-4128-AB0E-321C09769ABC}" type="pres">
      <dgm:prSet presAssocID="{AFC05AE3-BDA9-47D2-AC60-F17F9E0C1EDA}" presName="spaceBetweenRectangles" presStyleCnt="0"/>
      <dgm:spPr/>
    </dgm:pt>
    <dgm:pt modelId="{1B0CB0A0-B9ED-4454-88A8-3DABE1D05629}" type="pres">
      <dgm:prSet presAssocID="{BD44B75B-2790-4FF0-8BF3-2FDC52C30333}" presName="parentLin" presStyleCnt="0"/>
      <dgm:spPr/>
    </dgm:pt>
    <dgm:pt modelId="{DE4E0152-A994-4A1B-B26E-F988399BF032}" type="pres">
      <dgm:prSet presAssocID="{BD44B75B-2790-4FF0-8BF3-2FDC52C30333}" presName="parentLeftMargin" presStyleLbl="node1" presStyleIdx="3" presStyleCnt="6"/>
      <dgm:spPr/>
      <dgm:t>
        <a:bodyPr/>
        <a:lstStyle/>
        <a:p>
          <a:endParaRPr lang="en-US"/>
        </a:p>
      </dgm:t>
    </dgm:pt>
    <dgm:pt modelId="{E024D578-5759-47B6-AC82-E1569969B686}" type="pres">
      <dgm:prSet presAssocID="{BD44B75B-2790-4FF0-8BF3-2FDC52C30333}" presName="parentText" presStyleLbl="node1" presStyleIdx="4" presStyleCnt="6">
        <dgm:presLayoutVars>
          <dgm:chMax val="0"/>
          <dgm:bulletEnabled val="1"/>
        </dgm:presLayoutVars>
      </dgm:prSet>
      <dgm:spPr/>
      <dgm:t>
        <a:bodyPr/>
        <a:lstStyle/>
        <a:p>
          <a:endParaRPr lang="en-US"/>
        </a:p>
      </dgm:t>
    </dgm:pt>
    <dgm:pt modelId="{D69C1FC1-F136-46D2-AA21-3AA37D04FD46}" type="pres">
      <dgm:prSet presAssocID="{BD44B75B-2790-4FF0-8BF3-2FDC52C30333}" presName="negativeSpace" presStyleCnt="0"/>
      <dgm:spPr/>
    </dgm:pt>
    <dgm:pt modelId="{452FC324-5166-4085-9A1D-ABE78C375A12}" type="pres">
      <dgm:prSet presAssocID="{BD44B75B-2790-4FF0-8BF3-2FDC52C30333}" presName="childText" presStyleLbl="conFgAcc1" presStyleIdx="4" presStyleCnt="6">
        <dgm:presLayoutVars>
          <dgm:bulletEnabled val="1"/>
        </dgm:presLayoutVars>
      </dgm:prSet>
      <dgm:spPr>
        <a:ln>
          <a:solidFill>
            <a:schemeClr val="accent3">
              <a:lumMod val="75000"/>
            </a:schemeClr>
          </a:solidFill>
        </a:ln>
      </dgm:spPr>
      <dgm:t>
        <a:bodyPr/>
        <a:lstStyle/>
        <a:p>
          <a:endParaRPr lang="en-US"/>
        </a:p>
      </dgm:t>
    </dgm:pt>
    <dgm:pt modelId="{13A95A57-4F4A-4F46-BE6A-EC32D4B077E0}" type="pres">
      <dgm:prSet presAssocID="{BC2F1817-B19F-4452-8731-BF429548AA38}" presName="spaceBetweenRectangles" presStyleCnt="0"/>
      <dgm:spPr/>
    </dgm:pt>
    <dgm:pt modelId="{B62DE977-320F-4109-B966-AD2300699139}" type="pres">
      <dgm:prSet presAssocID="{98AFC3FD-4421-4B25-A528-4C99AD98F19B}" presName="parentLin" presStyleCnt="0"/>
      <dgm:spPr/>
    </dgm:pt>
    <dgm:pt modelId="{0F8FE779-DDEB-4815-81CF-34FDC61F518A}" type="pres">
      <dgm:prSet presAssocID="{98AFC3FD-4421-4B25-A528-4C99AD98F19B}" presName="parentLeftMargin" presStyleLbl="node1" presStyleIdx="4" presStyleCnt="6"/>
      <dgm:spPr/>
      <dgm:t>
        <a:bodyPr/>
        <a:lstStyle/>
        <a:p>
          <a:endParaRPr lang="en-US"/>
        </a:p>
      </dgm:t>
    </dgm:pt>
    <dgm:pt modelId="{BA73AF05-D027-41EB-BB8C-865E87ACFC80}" type="pres">
      <dgm:prSet presAssocID="{98AFC3FD-4421-4B25-A528-4C99AD98F19B}" presName="parentText" presStyleLbl="node1" presStyleIdx="5" presStyleCnt="6">
        <dgm:presLayoutVars>
          <dgm:chMax val="0"/>
          <dgm:bulletEnabled val="1"/>
        </dgm:presLayoutVars>
      </dgm:prSet>
      <dgm:spPr/>
      <dgm:t>
        <a:bodyPr/>
        <a:lstStyle/>
        <a:p>
          <a:endParaRPr lang="en-US"/>
        </a:p>
      </dgm:t>
    </dgm:pt>
    <dgm:pt modelId="{C5F0870F-B5C9-4620-A286-A0502151FA06}" type="pres">
      <dgm:prSet presAssocID="{98AFC3FD-4421-4B25-A528-4C99AD98F19B}" presName="negativeSpace" presStyleCnt="0"/>
      <dgm:spPr/>
    </dgm:pt>
    <dgm:pt modelId="{02E0F202-23ED-4B21-8B88-FD984A55D499}" type="pres">
      <dgm:prSet presAssocID="{98AFC3FD-4421-4B25-A528-4C99AD98F19B}" presName="childText" presStyleLbl="conFgAcc1" presStyleIdx="5" presStyleCnt="6">
        <dgm:presLayoutVars>
          <dgm:bulletEnabled val="1"/>
        </dgm:presLayoutVars>
      </dgm:prSet>
      <dgm:spPr>
        <a:ln>
          <a:solidFill>
            <a:schemeClr val="accent5">
              <a:lumMod val="60000"/>
              <a:lumOff val="40000"/>
            </a:schemeClr>
          </a:solidFill>
        </a:ln>
      </dgm:spPr>
      <dgm:t>
        <a:bodyPr/>
        <a:lstStyle/>
        <a:p>
          <a:endParaRPr lang="en-US"/>
        </a:p>
      </dgm:t>
    </dgm:pt>
  </dgm:ptLst>
  <dgm:cxnLst>
    <dgm:cxn modelId="{24888C44-8B46-4A8B-80F8-DF1051DAD6B6}" type="presOf" srcId="{98AFC3FD-4421-4B25-A528-4C99AD98F19B}" destId="{BA73AF05-D027-41EB-BB8C-865E87ACFC80}" srcOrd="1" destOrd="0" presId="urn:microsoft.com/office/officeart/2005/8/layout/list1"/>
    <dgm:cxn modelId="{4F92F9AD-1E60-41CF-8AD9-C25EF9B7BF64}" srcId="{FAC9D1A6-D156-4BFF-A405-43C85B5B0C09}" destId="{30CDA375-CDBF-4BE1-8DDC-35F9295B6929}" srcOrd="3" destOrd="0" parTransId="{D7E5CDB2-78CB-40F1-8C66-9CBEB2A57D7D}" sibTransId="{AFC05AE3-BDA9-47D2-AC60-F17F9E0C1EDA}"/>
    <dgm:cxn modelId="{BCCB3A25-266E-4EE5-8450-18384EA8752C}" srcId="{FAC9D1A6-D156-4BFF-A405-43C85B5B0C09}" destId="{BD44B75B-2790-4FF0-8BF3-2FDC52C30333}" srcOrd="4" destOrd="0" parTransId="{F1A8656B-2F9E-4B61-82D0-B5A33BA9D1E8}" sibTransId="{BC2F1817-B19F-4452-8731-BF429548AA38}"/>
    <dgm:cxn modelId="{250951A0-CECB-4CE7-B819-9EFF29590B81}" type="presOf" srcId="{30CDA375-CDBF-4BE1-8DDC-35F9295B6929}" destId="{083B8511-B0D8-4350-884E-DD3E1C359021}" srcOrd="0" destOrd="0" presId="urn:microsoft.com/office/officeart/2005/8/layout/list1"/>
    <dgm:cxn modelId="{98CA4D51-A2C7-48BE-825C-00ADE584B676}" type="presOf" srcId="{5CA37E1B-025D-4F35-A404-DF9FD634622E}" destId="{E1ADEAE8-3E61-4459-87C1-DC2689DB8167}" srcOrd="1" destOrd="0" presId="urn:microsoft.com/office/officeart/2005/8/layout/list1"/>
    <dgm:cxn modelId="{07DC2E34-F25A-4137-B6C7-4748A1C34678}" srcId="{FAC9D1A6-D156-4BFF-A405-43C85B5B0C09}" destId="{35D1E717-5DE6-4E61-AF21-24ED096AF7B9}" srcOrd="0" destOrd="0" parTransId="{1F497494-E9C6-4F57-824C-D2ACFF53BE3C}" sibTransId="{BF9C5E3B-D547-4508-AADD-D5C8C2D4918A}"/>
    <dgm:cxn modelId="{E2CA37B1-821F-4C4A-83A1-593A834FF78C}" srcId="{FAC9D1A6-D156-4BFF-A405-43C85B5B0C09}" destId="{98AFC3FD-4421-4B25-A528-4C99AD98F19B}" srcOrd="5" destOrd="0" parTransId="{6317DB91-6D35-483A-A881-C69650564114}" sibTransId="{FCC8501B-B3D7-4F2F-9750-2657C42DC935}"/>
    <dgm:cxn modelId="{8DB43672-4B23-4E1B-AC67-037361A5E6EB}" type="presOf" srcId="{35D1E717-5DE6-4E61-AF21-24ED096AF7B9}" destId="{9F0C654F-F37D-45DE-9EA2-6A782889294D}" srcOrd="1" destOrd="0" presId="urn:microsoft.com/office/officeart/2005/8/layout/list1"/>
    <dgm:cxn modelId="{AFCA39D6-39FD-464A-B4C2-F5E37176CAC1}" srcId="{FAC9D1A6-D156-4BFF-A405-43C85B5B0C09}" destId="{EF3A14F0-FA18-4E25-A9AF-B3B8AFB3C759}" srcOrd="2" destOrd="0" parTransId="{68CB1FD7-6E6D-4A51-99AF-ABDEB7FB6969}" sibTransId="{E5DAA43B-B6EB-4EAB-8B47-6C1CCBB81EC4}"/>
    <dgm:cxn modelId="{879FE7EB-5BEA-48E4-95D0-2FD825BDEC6E}" type="presOf" srcId="{BD44B75B-2790-4FF0-8BF3-2FDC52C30333}" destId="{E024D578-5759-47B6-AC82-E1569969B686}" srcOrd="1" destOrd="0" presId="urn:microsoft.com/office/officeart/2005/8/layout/list1"/>
    <dgm:cxn modelId="{AB0361A1-54CB-4AC1-8F96-8D8E751A2C6F}" type="presOf" srcId="{30CDA375-CDBF-4BE1-8DDC-35F9295B6929}" destId="{92E62926-6E70-4EF5-8036-C93DF0956F5D}" srcOrd="1" destOrd="0" presId="urn:microsoft.com/office/officeart/2005/8/layout/list1"/>
    <dgm:cxn modelId="{680E1651-B5F5-45A2-9CB2-4CD1A8DC7853}" type="presOf" srcId="{5CA37E1B-025D-4F35-A404-DF9FD634622E}" destId="{50CCBD03-3B62-4560-AC82-7698619431B2}" srcOrd="0" destOrd="0" presId="urn:microsoft.com/office/officeart/2005/8/layout/list1"/>
    <dgm:cxn modelId="{10682E86-B25F-46C3-8489-DF8CA4C8007A}" type="presOf" srcId="{FAC9D1A6-D156-4BFF-A405-43C85B5B0C09}" destId="{021C1352-C4A4-44B0-A924-D96731A1E497}" srcOrd="0" destOrd="0" presId="urn:microsoft.com/office/officeart/2005/8/layout/list1"/>
    <dgm:cxn modelId="{0CA4112B-1945-48C1-AF1E-1E0815328567}" type="presOf" srcId="{BD44B75B-2790-4FF0-8BF3-2FDC52C30333}" destId="{DE4E0152-A994-4A1B-B26E-F988399BF032}" srcOrd="0" destOrd="0" presId="urn:microsoft.com/office/officeart/2005/8/layout/list1"/>
    <dgm:cxn modelId="{23D77BC9-07BD-4434-85F1-BC1B14CF4F5F}" srcId="{FAC9D1A6-D156-4BFF-A405-43C85B5B0C09}" destId="{5CA37E1B-025D-4F35-A404-DF9FD634622E}" srcOrd="1" destOrd="0" parTransId="{9D57A2B8-8331-42ED-BB32-A133933160B9}" sibTransId="{5D0E3DA2-4606-47DD-8848-8EA7599FC23B}"/>
    <dgm:cxn modelId="{CE9B9115-F62B-4338-9BEB-D322B48ED680}" type="presOf" srcId="{EF3A14F0-FA18-4E25-A9AF-B3B8AFB3C759}" destId="{5F2D69FF-9F4F-425A-B57F-2167648CBAE1}" srcOrd="0" destOrd="0" presId="urn:microsoft.com/office/officeart/2005/8/layout/list1"/>
    <dgm:cxn modelId="{5FDB0EDE-16C3-46D1-982C-6F524AADE0E7}" type="presOf" srcId="{98AFC3FD-4421-4B25-A528-4C99AD98F19B}" destId="{0F8FE779-DDEB-4815-81CF-34FDC61F518A}" srcOrd="0" destOrd="0" presId="urn:microsoft.com/office/officeart/2005/8/layout/list1"/>
    <dgm:cxn modelId="{939F8048-476B-4162-99DC-1527396DD62C}" type="presOf" srcId="{35D1E717-5DE6-4E61-AF21-24ED096AF7B9}" destId="{36F40B17-D936-4C54-B077-3828EB622E0C}" srcOrd="0" destOrd="0" presId="urn:microsoft.com/office/officeart/2005/8/layout/list1"/>
    <dgm:cxn modelId="{1680413E-2ABC-476C-9774-B5264C7C3D51}" type="presOf" srcId="{EF3A14F0-FA18-4E25-A9AF-B3B8AFB3C759}" destId="{40ED7187-96D9-4FBD-ADAA-B85260F57398}" srcOrd="1" destOrd="0" presId="urn:microsoft.com/office/officeart/2005/8/layout/list1"/>
    <dgm:cxn modelId="{B070EE45-6859-4423-8E9D-2DE91F8A0AF4}" type="presParOf" srcId="{021C1352-C4A4-44B0-A924-D96731A1E497}" destId="{98CC8DA2-6F09-4146-9D32-3DE95F923702}" srcOrd="0" destOrd="0" presId="urn:microsoft.com/office/officeart/2005/8/layout/list1"/>
    <dgm:cxn modelId="{B23C29CD-AB4F-40E4-B32E-95914C4D8AD0}" type="presParOf" srcId="{98CC8DA2-6F09-4146-9D32-3DE95F923702}" destId="{36F40B17-D936-4C54-B077-3828EB622E0C}" srcOrd="0" destOrd="0" presId="urn:microsoft.com/office/officeart/2005/8/layout/list1"/>
    <dgm:cxn modelId="{A84AFBAE-AB53-4F30-934C-6B6C0B5FB703}" type="presParOf" srcId="{98CC8DA2-6F09-4146-9D32-3DE95F923702}" destId="{9F0C654F-F37D-45DE-9EA2-6A782889294D}" srcOrd="1" destOrd="0" presId="urn:microsoft.com/office/officeart/2005/8/layout/list1"/>
    <dgm:cxn modelId="{00B709D1-E8C1-4219-8B23-5C9375DFD1E7}" type="presParOf" srcId="{021C1352-C4A4-44B0-A924-D96731A1E497}" destId="{14DE138C-33CE-4A4E-8B2E-4F89D454B4C5}" srcOrd="1" destOrd="0" presId="urn:microsoft.com/office/officeart/2005/8/layout/list1"/>
    <dgm:cxn modelId="{8E6321FC-94DC-40F6-A101-65D6B0FD4F4B}" type="presParOf" srcId="{021C1352-C4A4-44B0-A924-D96731A1E497}" destId="{8C4D5E5D-8993-4F97-9267-D386BF016D72}" srcOrd="2" destOrd="0" presId="urn:microsoft.com/office/officeart/2005/8/layout/list1"/>
    <dgm:cxn modelId="{293CE02E-0905-481A-A08B-554C9C2D955A}" type="presParOf" srcId="{021C1352-C4A4-44B0-A924-D96731A1E497}" destId="{E52ABFBB-4CB4-416E-B914-FBD15A7E1E4A}" srcOrd="3" destOrd="0" presId="urn:microsoft.com/office/officeart/2005/8/layout/list1"/>
    <dgm:cxn modelId="{F9A49881-03A1-4CFE-AFF6-21B1D4BFACF8}" type="presParOf" srcId="{021C1352-C4A4-44B0-A924-D96731A1E497}" destId="{D5F71178-3355-4149-8A52-165998BF7191}" srcOrd="4" destOrd="0" presId="urn:microsoft.com/office/officeart/2005/8/layout/list1"/>
    <dgm:cxn modelId="{E79A733B-5350-47D7-A3AB-DB72910EE81F}" type="presParOf" srcId="{D5F71178-3355-4149-8A52-165998BF7191}" destId="{50CCBD03-3B62-4560-AC82-7698619431B2}" srcOrd="0" destOrd="0" presId="urn:microsoft.com/office/officeart/2005/8/layout/list1"/>
    <dgm:cxn modelId="{47B5D393-6DC4-4849-B389-98DEC0ED0D32}" type="presParOf" srcId="{D5F71178-3355-4149-8A52-165998BF7191}" destId="{E1ADEAE8-3E61-4459-87C1-DC2689DB8167}" srcOrd="1" destOrd="0" presId="urn:microsoft.com/office/officeart/2005/8/layout/list1"/>
    <dgm:cxn modelId="{E62EE2C8-25A7-42E0-B975-E02CA72C9C1C}" type="presParOf" srcId="{021C1352-C4A4-44B0-A924-D96731A1E497}" destId="{5CBB024B-1030-4154-B76D-7AE2BA874117}" srcOrd="5" destOrd="0" presId="urn:microsoft.com/office/officeart/2005/8/layout/list1"/>
    <dgm:cxn modelId="{ECF36A26-4B90-4B15-B665-565A61A71E82}" type="presParOf" srcId="{021C1352-C4A4-44B0-A924-D96731A1E497}" destId="{0B7DE3D3-1F94-4E21-A8A3-5AA908964F22}" srcOrd="6" destOrd="0" presId="urn:microsoft.com/office/officeart/2005/8/layout/list1"/>
    <dgm:cxn modelId="{BE6AFDEC-1371-4D55-B2BC-0774BDA29DD7}" type="presParOf" srcId="{021C1352-C4A4-44B0-A924-D96731A1E497}" destId="{E2A1D213-E094-4041-B7AF-DC9E531C7C58}" srcOrd="7" destOrd="0" presId="urn:microsoft.com/office/officeart/2005/8/layout/list1"/>
    <dgm:cxn modelId="{C69A675D-A8A6-43BD-B466-E22F02542284}" type="presParOf" srcId="{021C1352-C4A4-44B0-A924-D96731A1E497}" destId="{C7F54C7C-5444-4917-8E78-55AE427E562F}" srcOrd="8" destOrd="0" presId="urn:microsoft.com/office/officeart/2005/8/layout/list1"/>
    <dgm:cxn modelId="{79C79109-DF0D-4BF8-BABA-7489991FA57B}" type="presParOf" srcId="{C7F54C7C-5444-4917-8E78-55AE427E562F}" destId="{5F2D69FF-9F4F-425A-B57F-2167648CBAE1}" srcOrd="0" destOrd="0" presId="urn:microsoft.com/office/officeart/2005/8/layout/list1"/>
    <dgm:cxn modelId="{85916AF3-3CFC-4A0D-A5CF-D8CC156CC06C}" type="presParOf" srcId="{C7F54C7C-5444-4917-8E78-55AE427E562F}" destId="{40ED7187-96D9-4FBD-ADAA-B85260F57398}" srcOrd="1" destOrd="0" presId="urn:microsoft.com/office/officeart/2005/8/layout/list1"/>
    <dgm:cxn modelId="{B702EC96-8BE1-45BF-AE92-78C667F868E1}" type="presParOf" srcId="{021C1352-C4A4-44B0-A924-D96731A1E497}" destId="{4F8C1992-1173-4BF0-A097-EA37EEE6808A}" srcOrd="9" destOrd="0" presId="urn:microsoft.com/office/officeart/2005/8/layout/list1"/>
    <dgm:cxn modelId="{46ED729C-7594-4200-AD04-091D037EADBD}" type="presParOf" srcId="{021C1352-C4A4-44B0-A924-D96731A1E497}" destId="{E86EC279-A7F9-42CD-95D4-594E901F4D56}" srcOrd="10" destOrd="0" presId="urn:microsoft.com/office/officeart/2005/8/layout/list1"/>
    <dgm:cxn modelId="{37644752-C3DB-48A7-B52B-2D20F9A69526}" type="presParOf" srcId="{021C1352-C4A4-44B0-A924-D96731A1E497}" destId="{92041984-8746-4EBD-B3C8-DF50BDA73AC7}" srcOrd="11" destOrd="0" presId="urn:microsoft.com/office/officeart/2005/8/layout/list1"/>
    <dgm:cxn modelId="{64BBA5CC-B740-4D5C-B6D8-4A96E601F1BD}" type="presParOf" srcId="{021C1352-C4A4-44B0-A924-D96731A1E497}" destId="{EA08013E-493E-451D-B61A-08CEAC3FD224}" srcOrd="12" destOrd="0" presId="urn:microsoft.com/office/officeart/2005/8/layout/list1"/>
    <dgm:cxn modelId="{A330DDCC-F3B1-43D8-9E93-7F98054789C5}" type="presParOf" srcId="{EA08013E-493E-451D-B61A-08CEAC3FD224}" destId="{083B8511-B0D8-4350-884E-DD3E1C359021}" srcOrd="0" destOrd="0" presId="urn:microsoft.com/office/officeart/2005/8/layout/list1"/>
    <dgm:cxn modelId="{859FB6FC-4D9F-4D94-B3C9-0F29434114C1}" type="presParOf" srcId="{EA08013E-493E-451D-B61A-08CEAC3FD224}" destId="{92E62926-6E70-4EF5-8036-C93DF0956F5D}" srcOrd="1" destOrd="0" presId="urn:microsoft.com/office/officeart/2005/8/layout/list1"/>
    <dgm:cxn modelId="{E1D21285-9788-4AF4-B88A-E2059F45665E}" type="presParOf" srcId="{021C1352-C4A4-44B0-A924-D96731A1E497}" destId="{BFC1D7E3-5B97-479A-95C0-46BC15A54C47}" srcOrd="13" destOrd="0" presId="urn:microsoft.com/office/officeart/2005/8/layout/list1"/>
    <dgm:cxn modelId="{5FBA96FA-D921-4FCB-84B1-5845E907A6DC}" type="presParOf" srcId="{021C1352-C4A4-44B0-A924-D96731A1E497}" destId="{C280C4BC-C912-4AD1-B640-F9F8666BE2A7}" srcOrd="14" destOrd="0" presId="urn:microsoft.com/office/officeart/2005/8/layout/list1"/>
    <dgm:cxn modelId="{66464269-8293-4D3A-93CF-A96AEDC40F7F}" type="presParOf" srcId="{021C1352-C4A4-44B0-A924-D96731A1E497}" destId="{FAEB75C3-5C04-4128-AB0E-321C09769ABC}" srcOrd="15" destOrd="0" presId="urn:microsoft.com/office/officeart/2005/8/layout/list1"/>
    <dgm:cxn modelId="{F3CD5C7F-9EBB-4583-ACBE-F1E221118859}" type="presParOf" srcId="{021C1352-C4A4-44B0-A924-D96731A1E497}" destId="{1B0CB0A0-B9ED-4454-88A8-3DABE1D05629}" srcOrd="16" destOrd="0" presId="urn:microsoft.com/office/officeart/2005/8/layout/list1"/>
    <dgm:cxn modelId="{3D682090-F1C0-40B1-97C6-0976844CAF95}" type="presParOf" srcId="{1B0CB0A0-B9ED-4454-88A8-3DABE1D05629}" destId="{DE4E0152-A994-4A1B-B26E-F988399BF032}" srcOrd="0" destOrd="0" presId="urn:microsoft.com/office/officeart/2005/8/layout/list1"/>
    <dgm:cxn modelId="{ED7A17CB-8260-4BD2-B446-6C0B5DEBAF69}" type="presParOf" srcId="{1B0CB0A0-B9ED-4454-88A8-3DABE1D05629}" destId="{E024D578-5759-47B6-AC82-E1569969B686}" srcOrd="1" destOrd="0" presId="urn:microsoft.com/office/officeart/2005/8/layout/list1"/>
    <dgm:cxn modelId="{131445C6-C424-40D5-A341-B20E303389C4}" type="presParOf" srcId="{021C1352-C4A4-44B0-A924-D96731A1E497}" destId="{D69C1FC1-F136-46D2-AA21-3AA37D04FD46}" srcOrd="17" destOrd="0" presId="urn:microsoft.com/office/officeart/2005/8/layout/list1"/>
    <dgm:cxn modelId="{25A30C84-C339-4C66-B649-6F1CC82CD88F}" type="presParOf" srcId="{021C1352-C4A4-44B0-A924-D96731A1E497}" destId="{452FC324-5166-4085-9A1D-ABE78C375A12}" srcOrd="18" destOrd="0" presId="urn:microsoft.com/office/officeart/2005/8/layout/list1"/>
    <dgm:cxn modelId="{EF516C09-5963-48D8-AC1B-2767301E2122}" type="presParOf" srcId="{021C1352-C4A4-44B0-A924-D96731A1E497}" destId="{13A95A57-4F4A-4F46-BE6A-EC32D4B077E0}" srcOrd="19" destOrd="0" presId="urn:microsoft.com/office/officeart/2005/8/layout/list1"/>
    <dgm:cxn modelId="{1061BAE1-4C3E-4D6A-9FEC-75FB70E3A88C}" type="presParOf" srcId="{021C1352-C4A4-44B0-A924-D96731A1E497}" destId="{B62DE977-320F-4109-B966-AD2300699139}" srcOrd="20" destOrd="0" presId="urn:microsoft.com/office/officeart/2005/8/layout/list1"/>
    <dgm:cxn modelId="{ACB2BBE0-5207-4D69-88AE-CE95E8F8FAEC}" type="presParOf" srcId="{B62DE977-320F-4109-B966-AD2300699139}" destId="{0F8FE779-DDEB-4815-81CF-34FDC61F518A}" srcOrd="0" destOrd="0" presId="urn:microsoft.com/office/officeart/2005/8/layout/list1"/>
    <dgm:cxn modelId="{72BF8B10-453C-4E34-B793-730DF8AC1ABE}" type="presParOf" srcId="{B62DE977-320F-4109-B966-AD2300699139}" destId="{BA73AF05-D027-41EB-BB8C-865E87ACFC80}" srcOrd="1" destOrd="0" presId="urn:microsoft.com/office/officeart/2005/8/layout/list1"/>
    <dgm:cxn modelId="{892CC2D0-0DEC-408D-88CE-E06154D00C7D}" type="presParOf" srcId="{021C1352-C4A4-44B0-A924-D96731A1E497}" destId="{C5F0870F-B5C9-4620-A286-A0502151FA06}" srcOrd="21" destOrd="0" presId="urn:microsoft.com/office/officeart/2005/8/layout/list1"/>
    <dgm:cxn modelId="{2522C7CF-F393-4C3E-BAD2-E0100C0F6CE1}" type="presParOf" srcId="{021C1352-C4A4-44B0-A924-D96731A1E497}" destId="{02E0F202-23ED-4B21-8B88-FD984A55D499}" srcOrd="22" destOrd="0" presId="urn:microsoft.com/office/officeart/2005/8/layout/list1"/>
  </dgm:cxnLst>
  <dgm:bg/>
  <dgm:whole/>
</dgm:dataModel>
</file>

<file path=ppt/diagrams/data4.xml><?xml version="1.0" encoding="utf-8"?>
<dgm:dataModel xmlns:dgm="http://schemas.openxmlformats.org/drawingml/2006/diagram" xmlns:a="http://schemas.openxmlformats.org/drawingml/2006/main">
  <dgm:ptLst>
    <dgm:pt modelId="{67FED5B5-144F-4F09-B962-64C8FFB9B155}" type="doc">
      <dgm:prSet loTypeId="urn:microsoft.com/office/officeart/2005/8/layout/vList5" loCatId="list" qsTypeId="urn:microsoft.com/office/officeart/2005/8/quickstyle/3d1" qsCatId="3D" csTypeId="urn:microsoft.com/office/officeart/2005/8/colors/colorful1" csCatId="colorful" phldr="1"/>
      <dgm:spPr/>
      <dgm:t>
        <a:bodyPr/>
        <a:lstStyle/>
        <a:p>
          <a:endParaRPr lang="en-US"/>
        </a:p>
      </dgm:t>
    </dgm:pt>
    <dgm:pt modelId="{DF8AA35C-7E25-4646-9EA2-87C4B42147FC}">
      <dgm:prSet phldrT="[Text]"/>
      <dgm:spPr/>
      <dgm:t>
        <a:bodyPr>
          <a:sp3d extrusionH="57150">
            <a:bevelT h="25400" prst="softRound"/>
          </a:sp3d>
        </a:bodyPr>
        <a:lstStyle/>
        <a:p>
          <a:r>
            <a:rPr lang="en-US" dirty="0" smtClean="0"/>
            <a:t>InfoSec Staffing</a:t>
          </a:r>
          <a:endParaRPr lang="en-US" dirty="0"/>
        </a:p>
      </dgm:t>
    </dgm:pt>
    <dgm:pt modelId="{E7830564-9493-469D-B09D-11E602E24B72}" type="parTrans" cxnId="{65745AD3-3F7C-45D9-B6AA-15830454C5D9}">
      <dgm:prSet/>
      <dgm:spPr/>
      <dgm:t>
        <a:bodyPr/>
        <a:lstStyle/>
        <a:p>
          <a:endParaRPr lang="en-US"/>
        </a:p>
      </dgm:t>
    </dgm:pt>
    <dgm:pt modelId="{7B55779E-7C50-4F90-B51D-31C9AF68A5E1}" type="sibTrans" cxnId="{65745AD3-3F7C-45D9-B6AA-15830454C5D9}">
      <dgm:prSet/>
      <dgm:spPr/>
      <dgm:t>
        <a:bodyPr/>
        <a:lstStyle/>
        <a:p>
          <a:endParaRPr lang="en-US"/>
        </a:p>
      </dgm:t>
    </dgm:pt>
    <dgm:pt modelId="{C80A207A-31EC-4CBE-B487-C757004BFA14}">
      <dgm:prSet phldrT="[Text]"/>
      <dgm:spPr/>
      <dgm:t>
        <a:bodyPr>
          <a:sp3d extrusionH="57150">
            <a:bevelT h="25400" prst="softRound"/>
          </a:sp3d>
        </a:bodyPr>
        <a:lstStyle/>
        <a:p>
          <a:r>
            <a:rPr lang="en-US" dirty="0" smtClean="0"/>
            <a:t>Funding</a:t>
          </a:r>
          <a:endParaRPr lang="en-US" dirty="0"/>
        </a:p>
      </dgm:t>
    </dgm:pt>
    <dgm:pt modelId="{67898E72-12CA-43DF-865C-E1AAB74D9783}" type="parTrans" cxnId="{F9830F49-C1D8-4D23-AEE9-3C46CD3D257D}">
      <dgm:prSet/>
      <dgm:spPr/>
      <dgm:t>
        <a:bodyPr/>
        <a:lstStyle/>
        <a:p>
          <a:endParaRPr lang="en-US"/>
        </a:p>
      </dgm:t>
    </dgm:pt>
    <dgm:pt modelId="{49C38E3C-6BAA-4CA4-A8C1-2A3031F7DAFD}" type="sibTrans" cxnId="{F9830F49-C1D8-4D23-AEE9-3C46CD3D257D}">
      <dgm:prSet/>
      <dgm:spPr/>
      <dgm:t>
        <a:bodyPr/>
        <a:lstStyle/>
        <a:p>
          <a:endParaRPr lang="en-US"/>
        </a:p>
      </dgm:t>
    </dgm:pt>
    <dgm:pt modelId="{F074B32A-3E18-4CA3-BD04-4CE1D6C261B7}">
      <dgm:prSet phldrT="[Text]" custT="1">
        <dgm:style>
          <a:lnRef idx="1">
            <a:schemeClr val="accent3"/>
          </a:lnRef>
          <a:fillRef idx="2">
            <a:schemeClr val="accent3"/>
          </a:fillRef>
          <a:effectRef idx="1">
            <a:schemeClr val="accent3"/>
          </a:effectRef>
          <a:fontRef idx="minor">
            <a:schemeClr val="dk1"/>
          </a:fontRef>
        </dgm:style>
      </dgm:prSet>
      <dgm:spPr/>
      <dgm:t>
        <a:bodyPr/>
        <a:lstStyle/>
        <a:p>
          <a:r>
            <a:rPr lang="en-US" sz="1800" b="0" dirty="0" smtClean="0"/>
            <a:t>No budgetary authority</a:t>
          </a:r>
          <a:endParaRPr lang="en-US" sz="1800" b="0" dirty="0"/>
        </a:p>
      </dgm:t>
    </dgm:pt>
    <dgm:pt modelId="{30BEBDCF-EAA0-47E6-9E37-9D2D27258CEA}" type="parTrans" cxnId="{65AAF6E8-5CFF-4AED-BF9F-346F95673E32}">
      <dgm:prSet/>
      <dgm:spPr/>
      <dgm:t>
        <a:bodyPr/>
        <a:lstStyle/>
        <a:p>
          <a:endParaRPr lang="en-US"/>
        </a:p>
      </dgm:t>
    </dgm:pt>
    <dgm:pt modelId="{AF385E0A-9077-4304-842C-A7F266A71862}" type="sibTrans" cxnId="{65AAF6E8-5CFF-4AED-BF9F-346F95673E32}">
      <dgm:prSet/>
      <dgm:spPr/>
      <dgm:t>
        <a:bodyPr/>
        <a:lstStyle/>
        <a:p>
          <a:endParaRPr lang="en-US"/>
        </a:p>
      </dgm:t>
    </dgm:pt>
    <dgm:pt modelId="{AFF8084F-5EFA-4933-975B-641928DB4D78}">
      <dgm:prSet phldrT="[Text]"/>
      <dgm:spPr/>
      <dgm:t>
        <a:bodyPr>
          <a:sp3d extrusionH="57150">
            <a:bevelT h="25400" prst="softRound"/>
          </a:sp3d>
        </a:bodyPr>
        <a:lstStyle/>
        <a:p>
          <a:r>
            <a:rPr lang="en-US" dirty="0" smtClean="0"/>
            <a:t>Diverse/Distributed Environment</a:t>
          </a:r>
          <a:endParaRPr lang="en-US" dirty="0"/>
        </a:p>
      </dgm:t>
    </dgm:pt>
    <dgm:pt modelId="{82F1D02B-43C4-42BD-9CAF-852333018793}" type="parTrans" cxnId="{530CEEC2-5CAD-4B0D-8096-E80A7B6AE874}">
      <dgm:prSet/>
      <dgm:spPr/>
      <dgm:t>
        <a:bodyPr/>
        <a:lstStyle/>
        <a:p>
          <a:endParaRPr lang="en-US"/>
        </a:p>
      </dgm:t>
    </dgm:pt>
    <dgm:pt modelId="{5404DA3E-C37D-495A-81CA-85C5D6B02664}" type="sibTrans" cxnId="{530CEEC2-5CAD-4B0D-8096-E80A7B6AE874}">
      <dgm:prSet/>
      <dgm:spPr/>
      <dgm:t>
        <a:bodyPr/>
        <a:lstStyle/>
        <a:p>
          <a:endParaRPr lang="en-US"/>
        </a:p>
      </dgm:t>
    </dgm:pt>
    <dgm:pt modelId="{ECB4DF6E-1D26-440A-A15D-FE703A0E6597}">
      <dgm:prSet phldrT="[Text]" custT="1">
        <dgm:style>
          <a:lnRef idx="1">
            <a:schemeClr val="accent4"/>
          </a:lnRef>
          <a:fillRef idx="2">
            <a:schemeClr val="accent4"/>
          </a:fillRef>
          <a:effectRef idx="1">
            <a:schemeClr val="accent4"/>
          </a:effectRef>
          <a:fontRef idx="minor">
            <a:schemeClr val="dk1"/>
          </a:fontRef>
        </dgm:style>
      </dgm:prSet>
      <dgm:spPr>
        <a:ln>
          <a:solidFill>
            <a:schemeClr val="accent4">
              <a:lumMod val="75000"/>
            </a:schemeClr>
          </a:solidFill>
        </a:ln>
      </dgm:spPr>
      <dgm:t>
        <a:bodyPr/>
        <a:lstStyle/>
        <a:p>
          <a:r>
            <a:rPr lang="en-US" sz="1800" b="0" dirty="0" smtClean="0"/>
            <a:t>Diverse environment</a:t>
          </a:r>
          <a:endParaRPr lang="en-US" sz="1800" b="0" dirty="0"/>
        </a:p>
      </dgm:t>
    </dgm:pt>
    <dgm:pt modelId="{8E34AC0D-2549-4B5B-A96C-10221DF09459}" type="parTrans" cxnId="{628CDDA1-97C4-44A3-8DFF-C0A3492958BC}">
      <dgm:prSet/>
      <dgm:spPr/>
      <dgm:t>
        <a:bodyPr/>
        <a:lstStyle/>
        <a:p>
          <a:endParaRPr lang="en-US"/>
        </a:p>
      </dgm:t>
    </dgm:pt>
    <dgm:pt modelId="{2C0DC2DA-15A9-44C0-932C-4072D1F9344D}" type="sibTrans" cxnId="{628CDDA1-97C4-44A3-8DFF-C0A3492958BC}">
      <dgm:prSet/>
      <dgm:spPr/>
      <dgm:t>
        <a:bodyPr/>
        <a:lstStyle/>
        <a:p>
          <a:endParaRPr lang="en-US"/>
        </a:p>
      </dgm:t>
    </dgm:pt>
    <dgm:pt modelId="{CDBA79B8-FFD2-4AC1-A7C3-6E38F03FD839}">
      <dgm:prSet phldrT="[Text]"/>
      <dgm:spPr/>
      <dgm:t>
        <a:bodyPr>
          <a:sp3d extrusionH="57150">
            <a:bevelT h="25400" prst="softRound"/>
          </a:sp3d>
        </a:bodyPr>
        <a:lstStyle/>
        <a:p>
          <a:r>
            <a:rPr lang="en-US" dirty="0" smtClean="0"/>
            <a:t>Authority &amp; Responsibility</a:t>
          </a:r>
          <a:endParaRPr lang="en-US" dirty="0"/>
        </a:p>
      </dgm:t>
    </dgm:pt>
    <dgm:pt modelId="{71075F5B-A728-41D0-AC7B-B88531055A14}" type="parTrans" cxnId="{F0AFB885-B5B9-4F54-9090-CCB6606A8810}">
      <dgm:prSet/>
      <dgm:spPr/>
      <dgm:t>
        <a:bodyPr/>
        <a:lstStyle/>
        <a:p>
          <a:endParaRPr lang="en-US"/>
        </a:p>
      </dgm:t>
    </dgm:pt>
    <dgm:pt modelId="{858BA035-E323-4ABA-AEED-CB95594C211D}" type="sibTrans" cxnId="{F0AFB885-B5B9-4F54-9090-CCB6606A8810}">
      <dgm:prSet/>
      <dgm:spPr/>
      <dgm:t>
        <a:bodyPr/>
        <a:lstStyle/>
        <a:p>
          <a:endParaRPr lang="en-US"/>
        </a:p>
      </dgm:t>
    </dgm:pt>
    <dgm:pt modelId="{D7C1B7AC-0684-46FF-89B0-5696BE02BCB9}">
      <dgm:prSet custT="1">
        <dgm:style>
          <a:lnRef idx="1">
            <a:schemeClr val="accent5"/>
          </a:lnRef>
          <a:fillRef idx="2">
            <a:schemeClr val="accent5"/>
          </a:fillRef>
          <a:effectRef idx="1">
            <a:schemeClr val="accent5"/>
          </a:effectRef>
          <a:fontRef idx="minor">
            <a:schemeClr val="dk1"/>
          </a:fontRef>
        </dgm:style>
      </dgm:prSet>
      <dgm:spPr/>
      <dgm:t>
        <a:bodyPr/>
        <a:lstStyle/>
        <a:p>
          <a:r>
            <a:rPr lang="en-US" sz="1800" dirty="0" smtClean="0"/>
            <a:t>Inadequate channels of communication</a:t>
          </a:r>
          <a:endParaRPr lang="en-US" sz="1800" dirty="0"/>
        </a:p>
      </dgm:t>
    </dgm:pt>
    <dgm:pt modelId="{9857A06F-4CA5-4096-92C2-90007F397CEA}" type="parTrans" cxnId="{28EA8F7A-A318-48EE-A33C-4FF88ECC45F3}">
      <dgm:prSet/>
      <dgm:spPr/>
      <dgm:t>
        <a:bodyPr/>
        <a:lstStyle/>
        <a:p>
          <a:endParaRPr lang="en-US"/>
        </a:p>
      </dgm:t>
    </dgm:pt>
    <dgm:pt modelId="{18C4C32B-A038-4F2A-9626-8BDD5318CF6C}" type="sibTrans" cxnId="{28EA8F7A-A318-48EE-A33C-4FF88ECC45F3}">
      <dgm:prSet/>
      <dgm:spPr/>
      <dgm:t>
        <a:bodyPr/>
        <a:lstStyle/>
        <a:p>
          <a:endParaRPr lang="en-US"/>
        </a:p>
      </dgm:t>
    </dgm:pt>
    <dgm:pt modelId="{8023768C-D133-4654-BC1E-9E6033772808}">
      <dgm:prSet custT="1">
        <dgm:style>
          <a:lnRef idx="1">
            <a:schemeClr val="accent5"/>
          </a:lnRef>
          <a:fillRef idx="2">
            <a:schemeClr val="accent5"/>
          </a:fillRef>
          <a:effectRef idx="1">
            <a:schemeClr val="accent5"/>
          </a:effectRef>
          <a:fontRef idx="minor">
            <a:schemeClr val="dk1"/>
          </a:fontRef>
        </dgm:style>
      </dgm:prSet>
      <dgm:spPr/>
      <dgm:t>
        <a:bodyPr/>
        <a:lstStyle/>
        <a:p>
          <a:r>
            <a:rPr lang="en-US" sz="1800" dirty="0" smtClean="0"/>
            <a:t>Lack of recognition of </a:t>
          </a:r>
          <a:r>
            <a:rPr lang="en-US" sz="1800" dirty="0" err="1" smtClean="0"/>
            <a:t>InfoSec</a:t>
          </a:r>
          <a:r>
            <a:rPr lang="en-US" sz="1800" dirty="0" smtClean="0"/>
            <a:t> authority and local responsibility</a:t>
          </a:r>
          <a:endParaRPr lang="en-US" sz="1800" dirty="0"/>
        </a:p>
      </dgm:t>
    </dgm:pt>
    <dgm:pt modelId="{50153AF3-CFDA-4F5E-ADB5-CFF74D983503}" type="parTrans" cxnId="{B441A9BB-8145-4776-956C-FDF91339F369}">
      <dgm:prSet/>
      <dgm:spPr/>
      <dgm:t>
        <a:bodyPr/>
        <a:lstStyle/>
        <a:p>
          <a:endParaRPr lang="en-US"/>
        </a:p>
      </dgm:t>
    </dgm:pt>
    <dgm:pt modelId="{2F495E2D-0A92-4076-88B8-F2D34DEF0DC9}" type="sibTrans" cxnId="{B441A9BB-8145-4776-956C-FDF91339F369}">
      <dgm:prSet/>
      <dgm:spPr/>
      <dgm:t>
        <a:bodyPr/>
        <a:lstStyle/>
        <a:p>
          <a:endParaRPr lang="en-US"/>
        </a:p>
      </dgm:t>
    </dgm:pt>
    <dgm:pt modelId="{C68D3E05-A707-4A6D-B40A-F3139275B43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1800" b="0" dirty="0" smtClean="0"/>
            <a:t>Two people</a:t>
          </a:r>
          <a:endParaRPr lang="en-US" sz="1800" b="0" dirty="0"/>
        </a:p>
      </dgm:t>
    </dgm:pt>
    <dgm:pt modelId="{1F5A0DBB-1376-4D8F-B883-6F397807D51B}" type="sibTrans" cxnId="{193A980F-BA66-4408-9D7E-D42FF7CC3F02}">
      <dgm:prSet/>
      <dgm:spPr/>
      <dgm:t>
        <a:bodyPr/>
        <a:lstStyle/>
        <a:p>
          <a:endParaRPr lang="en-US"/>
        </a:p>
      </dgm:t>
    </dgm:pt>
    <dgm:pt modelId="{03CF515F-9036-44D2-96B8-9AA87410D10D}" type="parTrans" cxnId="{193A980F-BA66-4408-9D7E-D42FF7CC3F02}">
      <dgm:prSet/>
      <dgm:spPr/>
      <dgm:t>
        <a:bodyPr/>
        <a:lstStyle/>
        <a:p>
          <a:endParaRPr lang="en-US"/>
        </a:p>
      </dgm:t>
    </dgm:pt>
    <dgm:pt modelId="{1A2A18CC-8D7E-445B-9791-522675E21DEB}">
      <dgm:prSet custT="1">
        <dgm:style>
          <a:lnRef idx="1">
            <a:schemeClr val="accent2"/>
          </a:lnRef>
          <a:fillRef idx="2">
            <a:schemeClr val="accent2"/>
          </a:fillRef>
          <a:effectRef idx="1">
            <a:schemeClr val="accent2"/>
          </a:effectRef>
          <a:fontRef idx="minor">
            <a:schemeClr val="dk1"/>
          </a:fontRef>
        </dgm:style>
      </dgm:prSet>
      <dgm:spPr/>
      <dgm:t>
        <a:bodyPr/>
        <a:lstStyle/>
        <a:p>
          <a:r>
            <a:rPr lang="en-US" sz="1800" b="0" dirty="0" smtClean="0"/>
            <a:t>Not technical</a:t>
          </a:r>
          <a:endParaRPr lang="en-US" sz="1800" b="0" dirty="0"/>
        </a:p>
      </dgm:t>
    </dgm:pt>
    <dgm:pt modelId="{8E636F60-8C02-4487-B3B7-F7ABAD6FA3DD}" type="parTrans" cxnId="{14F142FB-FD0B-4FDE-B6CF-B9108C4543A2}">
      <dgm:prSet/>
      <dgm:spPr/>
      <dgm:t>
        <a:bodyPr/>
        <a:lstStyle/>
        <a:p>
          <a:endParaRPr lang="en-US"/>
        </a:p>
      </dgm:t>
    </dgm:pt>
    <dgm:pt modelId="{0ECCA476-A82F-4E97-8586-D7343C675E39}" type="sibTrans" cxnId="{14F142FB-FD0B-4FDE-B6CF-B9108C4543A2}">
      <dgm:prSet/>
      <dgm:spPr/>
      <dgm:t>
        <a:bodyPr/>
        <a:lstStyle/>
        <a:p>
          <a:endParaRPr lang="en-US"/>
        </a:p>
      </dgm:t>
    </dgm:pt>
    <dgm:pt modelId="{0F787218-DBC1-4023-B36D-65833EA79413}">
      <dgm:prSet custT="1">
        <dgm:style>
          <a:lnRef idx="1">
            <a:schemeClr val="accent3"/>
          </a:lnRef>
          <a:fillRef idx="2">
            <a:schemeClr val="accent3"/>
          </a:fillRef>
          <a:effectRef idx="1">
            <a:schemeClr val="accent3"/>
          </a:effectRef>
          <a:fontRef idx="minor">
            <a:schemeClr val="dk1"/>
          </a:fontRef>
        </dgm:style>
      </dgm:prSet>
      <dgm:spPr/>
      <dgm:t>
        <a:bodyPr/>
        <a:lstStyle/>
        <a:p>
          <a:r>
            <a:rPr lang="en-US" sz="1800" b="0" dirty="0" smtClean="0"/>
            <a:t>No stimulus package</a:t>
          </a:r>
          <a:endParaRPr lang="en-US" sz="1800" b="0" dirty="0"/>
        </a:p>
      </dgm:t>
    </dgm:pt>
    <dgm:pt modelId="{90AC4BA5-735D-447B-A92B-18EB41E76EE8}" type="parTrans" cxnId="{AA5646B2-410D-49A9-B990-972FC0BBF71F}">
      <dgm:prSet/>
      <dgm:spPr/>
      <dgm:t>
        <a:bodyPr/>
        <a:lstStyle/>
        <a:p>
          <a:endParaRPr lang="en-US"/>
        </a:p>
      </dgm:t>
    </dgm:pt>
    <dgm:pt modelId="{F0364F02-0CE7-42ED-B80C-E79D4D589EBC}" type="sibTrans" cxnId="{AA5646B2-410D-49A9-B990-972FC0BBF71F}">
      <dgm:prSet/>
      <dgm:spPr/>
      <dgm:t>
        <a:bodyPr/>
        <a:lstStyle/>
        <a:p>
          <a:endParaRPr lang="en-US"/>
        </a:p>
      </dgm:t>
    </dgm:pt>
    <dgm:pt modelId="{07244A26-0225-4885-BD65-F63B0E3C5D6E}">
      <dgm:prSet phldrT="[Text]" custT="1">
        <dgm:style>
          <a:lnRef idx="1">
            <a:schemeClr val="accent4"/>
          </a:lnRef>
          <a:fillRef idx="2">
            <a:schemeClr val="accent4"/>
          </a:fillRef>
          <a:effectRef idx="1">
            <a:schemeClr val="accent4"/>
          </a:effectRef>
          <a:fontRef idx="minor">
            <a:schemeClr val="dk1"/>
          </a:fontRef>
        </dgm:style>
      </dgm:prSet>
      <dgm:spPr>
        <a:ln>
          <a:solidFill>
            <a:schemeClr val="accent4">
              <a:lumMod val="75000"/>
            </a:schemeClr>
          </a:solidFill>
        </a:ln>
      </dgm:spPr>
      <dgm:t>
        <a:bodyPr/>
        <a:lstStyle/>
        <a:p>
          <a:r>
            <a:rPr lang="en-US" sz="1800" b="0" dirty="0" smtClean="0"/>
            <a:t>Varying levels of IT support</a:t>
          </a:r>
          <a:endParaRPr lang="en-US" sz="1800" b="0" dirty="0"/>
        </a:p>
      </dgm:t>
    </dgm:pt>
    <dgm:pt modelId="{E0FBF928-1EEA-495B-B8F2-5141D12EF6CF}" type="parTrans" cxnId="{3506EF55-5889-4C52-B40A-6F144A8DD424}">
      <dgm:prSet/>
      <dgm:spPr/>
      <dgm:t>
        <a:bodyPr/>
        <a:lstStyle/>
        <a:p>
          <a:endParaRPr lang="en-US"/>
        </a:p>
      </dgm:t>
    </dgm:pt>
    <dgm:pt modelId="{051D1448-D359-4FCD-B6CE-9F8959D4E402}" type="sibTrans" cxnId="{3506EF55-5889-4C52-B40A-6F144A8DD424}">
      <dgm:prSet/>
      <dgm:spPr/>
      <dgm:t>
        <a:bodyPr/>
        <a:lstStyle/>
        <a:p>
          <a:endParaRPr lang="en-US"/>
        </a:p>
      </dgm:t>
    </dgm:pt>
    <dgm:pt modelId="{5E404297-DF09-40FA-B6A3-577225F6973E}" type="pres">
      <dgm:prSet presAssocID="{67FED5B5-144F-4F09-B962-64C8FFB9B155}" presName="Name0" presStyleCnt="0">
        <dgm:presLayoutVars>
          <dgm:dir/>
          <dgm:animLvl val="lvl"/>
          <dgm:resizeHandles val="exact"/>
        </dgm:presLayoutVars>
      </dgm:prSet>
      <dgm:spPr/>
      <dgm:t>
        <a:bodyPr/>
        <a:lstStyle/>
        <a:p>
          <a:endParaRPr lang="en-US"/>
        </a:p>
      </dgm:t>
    </dgm:pt>
    <dgm:pt modelId="{1E724728-9287-4723-A03E-B8947280C021}" type="pres">
      <dgm:prSet presAssocID="{DF8AA35C-7E25-4646-9EA2-87C4B42147FC}" presName="linNode" presStyleCnt="0"/>
      <dgm:spPr/>
      <dgm:t>
        <a:bodyPr/>
        <a:lstStyle/>
        <a:p>
          <a:endParaRPr lang="en-US"/>
        </a:p>
      </dgm:t>
    </dgm:pt>
    <dgm:pt modelId="{A227F349-12DC-4973-B367-D48232C9390B}" type="pres">
      <dgm:prSet presAssocID="{DF8AA35C-7E25-4646-9EA2-87C4B42147FC}" presName="parentText" presStyleLbl="node1" presStyleIdx="0" presStyleCnt="4" custScaleX="100001" custScaleY="100001">
        <dgm:presLayoutVars>
          <dgm:chMax val="1"/>
          <dgm:bulletEnabled val="1"/>
        </dgm:presLayoutVars>
      </dgm:prSet>
      <dgm:spPr/>
      <dgm:t>
        <a:bodyPr/>
        <a:lstStyle/>
        <a:p>
          <a:endParaRPr lang="en-US"/>
        </a:p>
      </dgm:t>
    </dgm:pt>
    <dgm:pt modelId="{7474600D-0130-458D-8E1C-603B590EF0F6}" type="pres">
      <dgm:prSet presAssocID="{DF8AA35C-7E25-4646-9EA2-87C4B42147FC}" presName="descendantText" presStyleLbl="alignAccFollowNode1" presStyleIdx="0" presStyleCnt="4" custScaleX="106842" custLinFactNeighborX="694" custLinFactNeighborY="3478">
        <dgm:presLayoutVars>
          <dgm:bulletEnabled val="1"/>
        </dgm:presLayoutVars>
      </dgm:prSet>
      <dgm:spPr/>
      <dgm:t>
        <a:bodyPr/>
        <a:lstStyle/>
        <a:p>
          <a:endParaRPr lang="en-US"/>
        </a:p>
      </dgm:t>
    </dgm:pt>
    <dgm:pt modelId="{2DFB539D-6B55-437E-AEA6-97F86250855B}" type="pres">
      <dgm:prSet presAssocID="{7B55779E-7C50-4F90-B51D-31C9AF68A5E1}" presName="sp" presStyleCnt="0"/>
      <dgm:spPr/>
      <dgm:t>
        <a:bodyPr/>
        <a:lstStyle/>
        <a:p>
          <a:endParaRPr lang="en-US"/>
        </a:p>
      </dgm:t>
    </dgm:pt>
    <dgm:pt modelId="{6674CD15-E887-4723-A9D6-27AE74851639}" type="pres">
      <dgm:prSet presAssocID="{C80A207A-31EC-4CBE-B487-C757004BFA14}" presName="linNode" presStyleCnt="0"/>
      <dgm:spPr/>
      <dgm:t>
        <a:bodyPr/>
        <a:lstStyle/>
        <a:p>
          <a:endParaRPr lang="en-US"/>
        </a:p>
      </dgm:t>
    </dgm:pt>
    <dgm:pt modelId="{7247F59C-C7D2-4A09-8803-17DFCDDE20EF}" type="pres">
      <dgm:prSet presAssocID="{C80A207A-31EC-4CBE-B487-C757004BFA14}" presName="parentText" presStyleLbl="node1" presStyleIdx="1" presStyleCnt="4" custScaleX="100001" custScaleY="100001">
        <dgm:presLayoutVars>
          <dgm:chMax val="1"/>
          <dgm:bulletEnabled val="1"/>
        </dgm:presLayoutVars>
      </dgm:prSet>
      <dgm:spPr/>
      <dgm:t>
        <a:bodyPr/>
        <a:lstStyle/>
        <a:p>
          <a:endParaRPr lang="en-US"/>
        </a:p>
      </dgm:t>
    </dgm:pt>
    <dgm:pt modelId="{85515F8C-6D7F-41C0-BC6E-4D73EEB3B991}" type="pres">
      <dgm:prSet presAssocID="{C80A207A-31EC-4CBE-B487-C757004BFA14}" presName="descendantText" presStyleLbl="alignAccFollowNode1" presStyleIdx="1" presStyleCnt="4" custScaleX="106842">
        <dgm:presLayoutVars>
          <dgm:bulletEnabled val="1"/>
        </dgm:presLayoutVars>
      </dgm:prSet>
      <dgm:spPr/>
      <dgm:t>
        <a:bodyPr/>
        <a:lstStyle/>
        <a:p>
          <a:endParaRPr lang="en-US"/>
        </a:p>
      </dgm:t>
    </dgm:pt>
    <dgm:pt modelId="{04D4A5CA-9136-4F30-9BF0-18598D16A0E2}" type="pres">
      <dgm:prSet presAssocID="{49C38E3C-6BAA-4CA4-A8C1-2A3031F7DAFD}" presName="sp" presStyleCnt="0"/>
      <dgm:spPr/>
      <dgm:t>
        <a:bodyPr/>
        <a:lstStyle/>
        <a:p>
          <a:endParaRPr lang="en-US"/>
        </a:p>
      </dgm:t>
    </dgm:pt>
    <dgm:pt modelId="{45BE1204-808D-41B7-8835-2D527F6B648F}" type="pres">
      <dgm:prSet presAssocID="{AFF8084F-5EFA-4933-975B-641928DB4D78}" presName="linNode" presStyleCnt="0"/>
      <dgm:spPr/>
      <dgm:t>
        <a:bodyPr/>
        <a:lstStyle/>
        <a:p>
          <a:endParaRPr lang="en-US"/>
        </a:p>
      </dgm:t>
    </dgm:pt>
    <dgm:pt modelId="{06DF39F7-C3EA-4E1A-9A8E-6CA7077C5874}" type="pres">
      <dgm:prSet presAssocID="{AFF8084F-5EFA-4933-975B-641928DB4D78}" presName="parentText" presStyleLbl="node1" presStyleIdx="2" presStyleCnt="4" custScaleX="100001" custScaleY="100001">
        <dgm:presLayoutVars>
          <dgm:chMax val="1"/>
          <dgm:bulletEnabled val="1"/>
        </dgm:presLayoutVars>
      </dgm:prSet>
      <dgm:spPr/>
      <dgm:t>
        <a:bodyPr/>
        <a:lstStyle/>
        <a:p>
          <a:endParaRPr lang="en-US"/>
        </a:p>
      </dgm:t>
    </dgm:pt>
    <dgm:pt modelId="{543CB521-CE4B-4516-A4AC-7D00E8394029}" type="pres">
      <dgm:prSet presAssocID="{AFF8084F-5EFA-4933-975B-641928DB4D78}" presName="descendantText" presStyleLbl="alignAccFollowNode1" presStyleIdx="2" presStyleCnt="4" custScaleX="106842">
        <dgm:presLayoutVars>
          <dgm:bulletEnabled val="1"/>
        </dgm:presLayoutVars>
      </dgm:prSet>
      <dgm:spPr/>
      <dgm:t>
        <a:bodyPr/>
        <a:lstStyle/>
        <a:p>
          <a:endParaRPr lang="en-US"/>
        </a:p>
      </dgm:t>
    </dgm:pt>
    <dgm:pt modelId="{F5C808DB-6967-479A-8172-C04A3D6A3C20}" type="pres">
      <dgm:prSet presAssocID="{5404DA3E-C37D-495A-81CA-85C5D6B02664}" presName="sp" presStyleCnt="0"/>
      <dgm:spPr/>
      <dgm:t>
        <a:bodyPr/>
        <a:lstStyle/>
        <a:p>
          <a:endParaRPr lang="en-US"/>
        </a:p>
      </dgm:t>
    </dgm:pt>
    <dgm:pt modelId="{AAD3473C-A7D1-40F7-B377-43D37CE2439F}" type="pres">
      <dgm:prSet presAssocID="{CDBA79B8-FFD2-4AC1-A7C3-6E38F03FD839}" presName="linNode" presStyleCnt="0"/>
      <dgm:spPr/>
      <dgm:t>
        <a:bodyPr/>
        <a:lstStyle/>
        <a:p>
          <a:endParaRPr lang="en-US"/>
        </a:p>
      </dgm:t>
    </dgm:pt>
    <dgm:pt modelId="{3BE188AC-022B-4D5E-A73C-D129F2DF19CA}" type="pres">
      <dgm:prSet presAssocID="{CDBA79B8-FFD2-4AC1-A7C3-6E38F03FD839}" presName="parentText" presStyleLbl="node1" presStyleIdx="3" presStyleCnt="4" custScaleX="100001" custScaleY="100001">
        <dgm:presLayoutVars>
          <dgm:chMax val="1"/>
          <dgm:bulletEnabled val="1"/>
        </dgm:presLayoutVars>
      </dgm:prSet>
      <dgm:spPr/>
      <dgm:t>
        <a:bodyPr/>
        <a:lstStyle/>
        <a:p>
          <a:endParaRPr lang="en-US"/>
        </a:p>
      </dgm:t>
    </dgm:pt>
    <dgm:pt modelId="{7FF9C8F5-3667-46C2-A501-229F281B8E18}" type="pres">
      <dgm:prSet presAssocID="{CDBA79B8-FFD2-4AC1-A7C3-6E38F03FD839}" presName="descendantText" presStyleLbl="alignAccFollowNode1" presStyleIdx="3" presStyleCnt="4" custScaleX="106842">
        <dgm:presLayoutVars>
          <dgm:bulletEnabled val="1"/>
        </dgm:presLayoutVars>
      </dgm:prSet>
      <dgm:spPr/>
      <dgm:t>
        <a:bodyPr/>
        <a:lstStyle/>
        <a:p>
          <a:endParaRPr lang="en-US"/>
        </a:p>
      </dgm:t>
    </dgm:pt>
  </dgm:ptLst>
  <dgm:cxnLst>
    <dgm:cxn modelId="{01C7A7BA-578C-4279-A814-DDCAD771FBE6}" type="presOf" srcId="{AFF8084F-5EFA-4933-975B-641928DB4D78}" destId="{06DF39F7-C3EA-4E1A-9A8E-6CA7077C5874}" srcOrd="0" destOrd="0" presId="urn:microsoft.com/office/officeart/2005/8/layout/vList5"/>
    <dgm:cxn modelId="{6EC0A824-10F8-439A-8806-C3A002CA6656}" type="presOf" srcId="{F074B32A-3E18-4CA3-BD04-4CE1D6C261B7}" destId="{85515F8C-6D7F-41C0-BC6E-4D73EEB3B991}" srcOrd="0" destOrd="0" presId="urn:microsoft.com/office/officeart/2005/8/layout/vList5"/>
    <dgm:cxn modelId="{F9830F49-C1D8-4D23-AEE9-3C46CD3D257D}" srcId="{67FED5B5-144F-4F09-B962-64C8FFB9B155}" destId="{C80A207A-31EC-4CBE-B487-C757004BFA14}" srcOrd="1" destOrd="0" parTransId="{67898E72-12CA-43DF-865C-E1AAB74D9783}" sibTransId="{49C38E3C-6BAA-4CA4-A8C1-2A3031F7DAFD}"/>
    <dgm:cxn modelId="{28EA8F7A-A318-48EE-A33C-4FF88ECC45F3}" srcId="{CDBA79B8-FFD2-4AC1-A7C3-6E38F03FD839}" destId="{D7C1B7AC-0684-46FF-89B0-5696BE02BCB9}" srcOrd="0" destOrd="0" parTransId="{9857A06F-4CA5-4096-92C2-90007F397CEA}" sibTransId="{18C4C32B-A038-4F2A-9626-8BDD5318CF6C}"/>
    <dgm:cxn modelId="{CE9C66DF-A7FB-48FF-8005-B1479C51EB0B}" type="presOf" srcId="{0F787218-DBC1-4023-B36D-65833EA79413}" destId="{85515F8C-6D7F-41C0-BC6E-4D73EEB3B991}" srcOrd="0" destOrd="1" presId="urn:microsoft.com/office/officeart/2005/8/layout/vList5"/>
    <dgm:cxn modelId="{650E4C31-1C8D-4291-997A-7D55D021CC49}" type="presOf" srcId="{C80A207A-31EC-4CBE-B487-C757004BFA14}" destId="{7247F59C-C7D2-4A09-8803-17DFCDDE20EF}" srcOrd="0" destOrd="0" presId="urn:microsoft.com/office/officeart/2005/8/layout/vList5"/>
    <dgm:cxn modelId="{3BC9ACF9-1866-46FB-9453-3668BD6481D2}" type="presOf" srcId="{ECB4DF6E-1D26-440A-A15D-FE703A0E6597}" destId="{543CB521-CE4B-4516-A4AC-7D00E8394029}" srcOrd="0" destOrd="0" presId="urn:microsoft.com/office/officeart/2005/8/layout/vList5"/>
    <dgm:cxn modelId="{9E48DAA1-8AB4-4519-9F4A-9F247C234ABB}" type="presOf" srcId="{DF8AA35C-7E25-4646-9EA2-87C4B42147FC}" destId="{A227F349-12DC-4973-B367-D48232C9390B}" srcOrd="0" destOrd="0" presId="urn:microsoft.com/office/officeart/2005/8/layout/vList5"/>
    <dgm:cxn modelId="{D458741F-2864-45C1-9947-224B0BE9DFEB}" type="presOf" srcId="{CDBA79B8-FFD2-4AC1-A7C3-6E38F03FD839}" destId="{3BE188AC-022B-4D5E-A73C-D129F2DF19CA}" srcOrd="0" destOrd="0" presId="urn:microsoft.com/office/officeart/2005/8/layout/vList5"/>
    <dgm:cxn modelId="{65745AD3-3F7C-45D9-B6AA-15830454C5D9}" srcId="{67FED5B5-144F-4F09-B962-64C8FFB9B155}" destId="{DF8AA35C-7E25-4646-9EA2-87C4B42147FC}" srcOrd="0" destOrd="0" parTransId="{E7830564-9493-469D-B09D-11E602E24B72}" sibTransId="{7B55779E-7C50-4F90-B51D-31C9AF68A5E1}"/>
    <dgm:cxn modelId="{530CEEC2-5CAD-4B0D-8096-E80A7B6AE874}" srcId="{67FED5B5-144F-4F09-B962-64C8FFB9B155}" destId="{AFF8084F-5EFA-4933-975B-641928DB4D78}" srcOrd="2" destOrd="0" parTransId="{82F1D02B-43C4-42BD-9CAF-852333018793}" sibTransId="{5404DA3E-C37D-495A-81CA-85C5D6B02664}"/>
    <dgm:cxn modelId="{AA5646B2-410D-49A9-B990-972FC0BBF71F}" srcId="{C80A207A-31EC-4CBE-B487-C757004BFA14}" destId="{0F787218-DBC1-4023-B36D-65833EA79413}" srcOrd="1" destOrd="0" parTransId="{90AC4BA5-735D-447B-A92B-18EB41E76EE8}" sibTransId="{F0364F02-0CE7-42ED-B80C-E79D4D589EBC}"/>
    <dgm:cxn modelId="{628CDDA1-97C4-44A3-8DFF-C0A3492958BC}" srcId="{AFF8084F-5EFA-4933-975B-641928DB4D78}" destId="{ECB4DF6E-1D26-440A-A15D-FE703A0E6597}" srcOrd="0" destOrd="0" parTransId="{8E34AC0D-2549-4B5B-A96C-10221DF09459}" sibTransId="{2C0DC2DA-15A9-44C0-932C-4072D1F9344D}"/>
    <dgm:cxn modelId="{B441A9BB-8145-4776-956C-FDF91339F369}" srcId="{CDBA79B8-FFD2-4AC1-A7C3-6E38F03FD839}" destId="{8023768C-D133-4654-BC1E-9E6033772808}" srcOrd="1" destOrd="0" parTransId="{50153AF3-CFDA-4F5E-ADB5-CFF74D983503}" sibTransId="{2F495E2D-0A92-4076-88B8-F2D34DEF0DC9}"/>
    <dgm:cxn modelId="{F0AFB885-B5B9-4F54-9090-CCB6606A8810}" srcId="{67FED5B5-144F-4F09-B962-64C8FFB9B155}" destId="{CDBA79B8-FFD2-4AC1-A7C3-6E38F03FD839}" srcOrd="3" destOrd="0" parTransId="{71075F5B-A728-41D0-AC7B-B88531055A14}" sibTransId="{858BA035-E323-4ABA-AEED-CB95594C211D}"/>
    <dgm:cxn modelId="{193A980F-BA66-4408-9D7E-D42FF7CC3F02}" srcId="{DF8AA35C-7E25-4646-9EA2-87C4B42147FC}" destId="{C68D3E05-A707-4A6D-B40A-F3139275B43D}" srcOrd="0" destOrd="0" parTransId="{03CF515F-9036-44D2-96B8-9AA87410D10D}" sibTransId="{1F5A0DBB-1376-4D8F-B883-6F397807D51B}"/>
    <dgm:cxn modelId="{3506EF55-5889-4C52-B40A-6F144A8DD424}" srcId="{AFF8084F-5EFA-4933-975B-641928DB4D78}" destId="{07244A26-0225-4885-BD65-F63B0E3C5D6E}" srcOrd="1" destOrd="0" parTransId="{E0FBF928-1EEA-495B-B8F2-5141D12EF6CF}" sibTransId="{051D1448-D359-4FCD-B6CE-9F8959D4E402}"/>
    <dgm:cxn modelId="{65AAF6E8-5CFF-4AED-BF9F-346F95673E32}" srcId="{C80A207A-31EC-4CBE-B487-C757004BFA14}" destId="{F074B32A-3E18-4CA3-BD04-4CE1D6C261B7}" srcOrd="0" destOrd="0" parTransId="{30BEBDCF-EAA0-47E6-9E37-9D2D27258CEA}" sibTransId="{AF385E0A-9077-4304-842C-A7F266A71862}"/>
    <dgm:cxn modelId="{B294D03F-A40D-49B8-BC7E-3F447C604C56}" type="presOf" srcId="{07244A26-0225-4885-BD65-F63B0E3C5D6E}" destId="{543CB521-CE4B-4516-A4AC-7D00E8394029}" srcOrd="0" destOrd="1" presId="urn:microsoft.com/office/officeart/2005/8/layout/vList5"/>
    <dgm:cxn modelId="{B9F64EBA-1B41-4BB9-8521-BC1D37836589}" type="presOf" srcId="{1A2A18CC-8D7E-445B-9791-522675E21DEB}" destId="{7474600D-0130-458D-8E1C-603B590EF0F6}" srcOrd="0" destOrd="1" presId="urn:microsoft.com/office/officeart/2005/8/layout/vList5"/>
    <dgm:cxn modelId="{4B3149AC-F3CD-4841-8798-CAA805DAD563}" type="presOf" srcId="{C68D3E05-A707-4A6D-B40A-F3139275B43D}" destId="{7474600D-0130-458D-8E1C-603B590EF0F6}" srcOrd="0" destOrd="0" presId="urn:microsoft.com/office/officeart/2005/8/layout/vList5"/>
    <dgm:cxn modelId="{14F142FB-FD0B-4FDE-B6CF-B9108C4543A2}" srcId="{DF8AA35C-7E25-4646-9EA2-87C4B42147FC}" destId="{1A2A18CC-8D7E-445B-9791-522675E21DEB}" srcOrd="1" destOrd="0" parTransId="{8E636F60-8C02-4487-B3B7-F7ABAD6FA3DD}" sibTransId="{0ECCA476-A82F-4E97-8586-D7343C675E39}"/>
    <dgm:cxn modelId="{26CF2B6C-1D26-4B08-9744-485070FB5432}" type="presOf" srcId="{67FED5B5-144F-4F09-B962-64C8FFB9B155}" destId="{5E404297-DF09-40FA-B6A3-577225F6973E}" srcOrd="0" destOrd="0" presId="urn:microsoft.com/office/officeart/2005/8/layout/vList5"/>
    <dgm:cxn modelId="{E7A8B4A8-C348-465D-94D8-03D180E05DC7}" type="presOf" srcId="{8023768C-D133-4654-BC1E-9E6033772808}" destId="{7FF9C8F5-3667-46C2-A501-229F281B8E18}" srcOrd="0" destOrd="1" presId="urn:microsoft.com/office/officeart/2005/8/layout/vList5"/>
    <dgm:cxn modelId="{4AD1C95C-DFFB-404B-913E-EF499B5F93D7}" type="presOf" srcId="{D7C1B7AC-0684-46FF-89B0-5696BE02BCB9}" destId="{7FF9C8F5-3667-46C2-A501-229F281B8E18}" srcOrd="0" destOrd="0" presId="urn:microsoft.com/office/officeart/2005/8/layout/vList5"/>
    <dgm:cxn modelId="{C34A0C26-AF1A-4602-9C3A-51D235A12423}" type="presParOf" srcId="{5E404297-DF09-40FA-B6A3-577225F6973E}" destId="{1E724728-9287-4723-A03E-B8947280C021}" srcOrd="0" destOrd="0" presId="urn:microsoft.com/office/officeart/2005/8/layout/vList5"/>
    <dgm:cxn modelId="{C1B28749-356B-4E86-A4E2-C21561A1872F}" type="presParOf" srcId="{1E724728-9287-4723-A03E-B8947280C021}" destId="{A227F349-12DC-4973-B367-D48232C9390B}" srcOrd="0" destOrd="0" presId="urn:microsoft.com/office/officeart/2005/8/layout/vList5"/>
    <dgm:cxn modelId="{E0AD69EE-7F34-4318-AA58-39987B680FCB}" type="presParOf" srcId="{1E724728-9287-4723-A03E-B8947280C021}" destId="{7474600D-0130-458D-8E1C-603B590EF0F6}" srcOrd="1" destOrd="0" presId="urn:microsoft.com/office/officeart/2005/8/layout/vList5"/>
    <dgm:cxn modelId="{8D513340-8503-48C3-9FB0-6EF86D7E9ABE}" type="presParOf" srcId="{5E404297-DF09-40FA-B6A3-577225F6973E}" destId="{2DFB539D-6B55-437E-AEA6-97F86250855B}" srcOrd="1" destOrd="0" presId="urn:microsoft.com/office/officeart/2005/8/layout/vList5"/>
    <dgm:cxn modelId="{ABE934F5-076D-497B-9E13-FEDF3DA937EF}" type="presParOf" srcId="{5E404297-DF09-40FA-B6A3-577225F6973E}" destId="{6674CD15-E887-4723-A9D6-27AE74851639}" srcOrd="2" destOrd="0" presId="urn:microsoft.com/office/officeart/2005/8/layout/vList5"/>
    <dgm:cxn modelId="{8B6E95D0-F061-49BA-86EF-14150970D092}" type="presParOf" srcId="{6674CD15-E887-4723-A9D6-27AE74851639}" destId="{7247F59C-C7D2-4A09-8803-17DFCDDE20EF}" srcOrd="0" destOrd="0" presId="urn:microsoft.com/office/officeart/2005/8/layout/vList5"/>
    <dgm:cxn modelId="{6AC1D7D0-2D52-45E0-9029-597291408C49}" type="presParOf" srcId="{6674CD15-E887-4723-A9D6-27AE74851639}" destId="{85515F8C-6D7F-41C0-BC6E-4D73EEB3B991}" srcOrd="1" destOrd="0" presId="urn:microsoft.com/office/officeart/2005/8/layout/vList5"/>
    <dgm:cxn modelId="{5219A7AA-82B4-4C47-8568-BD53ECCE4C5E}" type="presParOf" srcId="{5E404297-DF09-40FA-B6A3-577225F6973E}" destId="{04D4A5CA-9136-4F30-9BF0-18598D16A0E2}" srcOrd="3" destOrd="0" presId="urn:microsoft.com/office/officeart/2005/8/layout/vList5"/>
    <dgm:cxn modelId="{A864AC20-5D90-4DEB-934F-EF25CC91A3BA}" type="presParOf" srcId="{5E404297-DF09-40FA-B6A3-577225F6973E}" destId="{45BE1204-808D-41B7-8835-2D527F6B648F}" srcOrd="4" destOrd="0" presId="urn:microsoft.com/office/officeart/2005/8/layout/vList5"/>
    <dgm:cxn modelId="{46B26D8F-201D-411B-BFD7-99E4F6315550}" type="presParOf" srcId="{45BE1204-808D-41B7-8835-2D527F6B648F}" destId="{06DF39F7-C3EA-4E1A-9A8E-6CA7077C5874}" srcOrd="0" destOrd="0" presId="urn:microsoft.com/office/officeart/2005/8/layout/vList5"/>
    <dgm:cxn modelId="{E1D74C3D-8DA9-455E-8063-D61B8BD530F7}" type="presParOf" srcId="{45BE1204-808D-41B7-8835-2D527F6B648F}" destId="{543CB521-CE4B-4516-A4AC-7D00E8394029}" srcOrd="1" destOrd="0" presId="urn:microsoft.com/office/officeart/2005/8/layout/vList5"/>
    <dgm:cxn modelId="{DE72C50A-F7DB-46FF-A374-DF3D12D8CF67}" type="presParOf" srcId="{5E404297-DF09-40FA-B6A3-577225F6973E}" destId="{F5C808DB-6967-479A-8172-C04A3D6A3C20}" srcOrd="5" destOrd="0" presId="urn:microsoft.com/office/officeart/2005/8/layout/vList5"/>
    <dgm:cxn modelId="{E5294495-BD7D-4FAC-BB37-3BF63FCDE5B0}" type="presParOf" srcId="{5E404297-DF09-40FA-B6A3-577225F6973E}" destId="{AAD3473C-A7D1-40F7-B377-43D37CE2439F}" srcOrd="6" destOrd="0" presId="urn:microsoft.com/office/officeart/2005/8/layout/vList5"/>
    <dgm:cxn modelId="{2570F44A-BF69-46B9-A25E-C49A58B80733}" type="presParOf" srcId="{AAD3473C-A7D1-40F7-B377-43D37CE2439F}" destId="{3BE188AC-022B-4D5E-A73C-D129F2DF19CA}" srcOrd="0" destOrd="0" presId="urn:microsoft.com/office/officeart/2005/8/layout/vList5"/>
    <dgm:cxn modelId="{D7433AB3-2ABD-47F7-BFE9-9B998861D406}" type="presParOf" srcId="{AAD3473C-A7D1-40F7-B377-43D37CE2439F}" destId="{7FF9C8F5-3667-46C2-A501-229F281B8E18}" srcOrd="1"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5E69CCE-7C17-467C-8F50-B49477DC8E71}" type="datetimeFigureOut">
              <a:rPr lang="en-US" smtClean="0"/>
              <a:pPr/>
              <a:t>4/21/2009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9E52E3F-91F9-4911-8D88-CE9E048A3AA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spcBef>
                <a:spcPct val="0"/>
              </a:spcBef>
              <a:defRPr sz="1200"/>
            </a:lvl1pPr>
          </a:lstStyle>
          <a:p>
            <a:pPr>
              <a:defRPr/>
            </a:pPr>
            <a:endParaRPr lang="en-US"/>
          </a:p>
        </p:txBody>
      </p:sp>
      <p:sp>
        <p:nvSpPr>
          <p:cNvPr id="1331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spcBef>
                <a:spcPct val="0"/>
              </a:spcBef>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spcBef>
                <a:spcPct val="0"/>
              </a:spcBef>
              <a:defRPr sz="1200"/>
            </a:lvl1pPr>
          </a:lstStyle>
          <a:p>
            <a:pPr>
              <a:defRPr/>
            </a:pPr>
            <a:endParaRPr lang="en-US"/>
          </a:p>
        </p:txBody>
      </p:sp>
      <p:sp>
        <p:nvSpPr>
          <p:cNvPr id="1331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spcBef>
                <a:spcPct val="0"/>
              </a:spcBef>
              <a:defRPr sz="1200"/>
            </a:lvl1pPr>
          </a:lstStyle>
          <a:p>
            <a:pPr>
              <a:defRPr/>
            </a:pPr>
            <a:fld id="{B95855F7-2DE8-4D44-85CF-F1590037D9D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nSpc>
                <a:spcPct val="100000"/>
              </a:lnSpc>
              <a:spcBef>
                <a:spcPts val="0"/>
              </a:spcBef>
            </a:pPr>
            <a:endParaRPr lang="en-US" sz="1200" baseline="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00000"/>
              </a:lnSpc>
              <a:spcBef>
                <a:spcPts val="0"/>
              </a:spcBef>
            </a:pPr>
            <a:endParaRPr lang="en-US" sz="120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267200"/>
            <a:ext cx="5607050" cy="4183063"/>
          </a:xfrm>
        </p:spPr>
        <p:txBody>
          <a:bodyPr>
            <a:noAutofit/>
          </a:bodyPr>
          <a:lstStyle/>
          <a:p>
            <a:endParaRPr lang="en-US" sz="850" baseline="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693EE92F-2F0C-463D-8A62-B61B3DE3A129}" type="slidenum">
              <a:rPr lang="en-US" smtClean="0"/>
              <a:pPr/>
              <a:t>2</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lnSpc>
                <a:spcPct val="90000"/>
              </a:lnSpc>
            </a:pPr>
            <a:endParaRPr lang="en-US" sz="9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a:lnSpc>
                <a:spcPct val="100000"/>
              </a:lnSpc>
              <a:spcBef>
                <a:spcPts val="0"/>
              </a:spcBef>
            </a:pPr>
            <a:endParaRPr lang="en-US" sz="130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748DC28-147D-4673-8A4E-038309C28A38}" type="slidenum">
              <a:rPr lang="en-US">
                <a:latin typeface="Arial" charset="0"/>
                <a:cs typeface="Arial" charset="0"/>
              </a:rPr>
              <a:pPr/>
              <a:t>4</a:t>
            </a:fld>
            <a:endParaRPr lang="en-US">
              <a:latin typeface="Arial" charset="0"/>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934720" y="4415790"/>
            <a:ext cx="5140960" cy="4183380"/>
          </a:xfrm>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p:spPr>
      </p:sp>
      <p:sp>
        <p:nvSpPr>
          <p:cNvPr id="43011" name="Rectangle 3"/>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pPr>
              <a:defRPr/>
            </a:pPr>
            <a:fld id="{B95855F7-2DE8-4D44-85CF-F1590037D9DB}"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48479B2-B137-4FAA-B6DC-C594B665887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scene3d>
              <a:camera prst="orthographicFront"/>
              <a:lightRig rig="threePt" dir="t"/>
            </a:scene3d>
            <a:sp3d extrusionH="57150">
              <a:bevelT w="82550" h="38100" prst="coolSlant"/>
            </a:sp3d>
          </a:bodyPr>
          <a:lstStyle>
            <a:lvl1pPr>
              <a:lnSpc>
                <a:spcPct val="90000"/>
              </a:lnSpc>
              <a:defRPr sz="5400">
                <a:gradFill flip="none" rotWithShape="1">
                  <a:gsLst>
                    <a:gs pos="0">
                      <a:schemeClr val="accent1"/>
                    </a:gs>
                    <a:gs pos="86000">
                      <a:srgbClr val="FFFF5D"/>
                    </a:gs>
                    <a:gs pos="86000">
                      <a:srgbClr val="F6AE1E"/>
                    </a:gs>
                  </a:gsLst>
                  <a:lin ang="5400000" scaled="0"/>
                  <a:tileRect/>
                </a:gradFill>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grpSp>
        <p:nvGrpSpPr>
          <p:cNvPr id="4" name="Group 3"/>
          <p:cNvGrpSpPr/>
          <p:nvPr userDrawn="1"/>
        </p:nvGrpSpPr>
        <p:grpSpPr>
          <a:xfrm>
            <a:off x="0" y="6516341"/>
            <a:ext cx="9144000" cy="226957"/>
            <a:chOff x="0" y="6516341"/>
            <a:chExt cx="9144000" cy="226957"/>
          </a:xfrm>
        </p:grpSpPr>
        <p:cxnSp>
          <p:nvCxnSpPr>
            <p:cNvPr id="5" name="Straight Connector 4"/>
            <p:cNvCxnSpPr/>
            <p:nvPr userDrawn="1"/>
          </p:nvCxnSpPr>
          <p:spPr>
            <a:xfrm rot="10800000">
              <a:off x="0" y="6718852"/>
              <a:ext cx="7315200" cy="1588"/>
            </a:xfrm>
            <a:prstGeom prst="line">
              <a:avLst/>
            </a:prstGeom>
            <a:ln>
              <a:solidFill>
                <a:srgbClr val="CC0033"/>
              </a:solidFill>
            </a:ln>
          </p:spPr>
          <p:style>
            <a:lnRef idx="1">
              <a:schemeClr val="accent1"/>
            </a:lnRef>
            <a:fillRef idx="0">
              <a:schemeClr val="accent1"/>
            </a:fillRef>
            <a:effectRef idx="0">
              <a:schemeClr val="accent1"/>
            </a:effectRef>
            <a:fontRef idx="minor">
              <a:schemeClr val="tx1"/>
            </a:fontRef>
          </p:style>
        </p:cxnSp>
        <p:pic>
          <p:nvPicPr>
            <p:cNvPr id="6" name="Picture 5" descr="UA_InfoSec_200-281_no tag.png"/>
            <p:cNvPicPr>
              <a:picLocks noChangeAspect="1"/>
            </p:cNvPicPr>
            <p:nvPr userDrawn="1"/>
          </p:nvPicPr>
          <p:blipFill>
            <a:blip r:embed="rId2" cstate="print"/>
            <a:stretch>
              <a:fillRect/>
            </a:stretch>
          </p:blipFill>
          <p:spPr>
            <a:xfrm>
              <a:off x="7271283" y="6516341"/>
              <a:ext cx="1455429" cy="226957"/>
            </a:xfrm>
            <a:prstGeom prst="rect">
              <a:avLst/>
            </a:prstGeom>
          </p:spPr>
        </p:pic>
        <p:cxnSp>
          <p:nvCxnSpPr>
            <p:cNvPr id="7" name="Straight Connector 6"/>
            <p:cNvCxnSpPr/>
            <p:nvPr userDrawn="1"/>
          </p:nvCxnSpPr>
          <p:spPr>
            <a:xfrm rot="10800000">
              <a:off x="8686800" y="6715532"/>
              <a:ext cx="457200" cy="1588"/>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8001000"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64797"/>
          </a:xfrm>
        </p:spPr>
        <p:txBody>
          <a:bodyPr>
            <a:scene3d>
              <a:camera prst="orthographicFront"/>
              <a:lightRig rig="threePt" dir="t"/>
            </a:scene3d>
            <a:sp3d extrusionH="57150">
              <a:bevelT w="38100" h="38100" prst="slope"/>
            </a:sp3d>
          </a:bodyPr>
          <a:lstStyle/>
          <a:p>
            <a:r>
              <a:rPr lang="en-US" dirty="0"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402003"/>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7"/>
          <p:cNvGrpSpPr/>
          <p:nvPr/>
        </p:nvGrpSpPr>
        <p:grpSpPr>
          <a:xfrm>
            <a:off x="0" y="6516341"/>
            <a:ext cx="9144000" cy="226957"/>
            <a:chOff x="0" y="6516341"/>
            <a:chExt cx="9144000" cy="226957"/>
          </a:xfrm>
        </p:grpSpPr>
        <p:cxnSp>
          <p:nvCxnSpPr>
            <p:cNvPr id="5" name="Straight Connector 4"/>
            <p:cNvCxnSpPr/>
            <p:nvPr userDrawn="1"/>
          </p:nvCxnSpPr>
          <p:spPr>
            <a:xfrm rot="10800000">
              <a:off x="0" y="6718852"/>
              <a:ext cx="7315200" cy="1588"/>
            </a:xfrm>
            <a:prstGeom prst="line">
              <a:avLst/>
            </a:prstGeom>
            <a:ln>
              <a:solidFill>
                <a:srgbClr val="CC0033"/>
              </a:solidFill>
            </a:ln>
          </p:spPr>
          <p:style>
            <a:lnRef idx="1">
              <a:schemeClr val="accent1"/>
            </a:lnRef>
            <a:fillRef idx="0">
              <a:schemeClr val="accent1"/>
            </a:fillRef>
            <a:effectRef idx="0">
              <a:schemeClr val="accent1"/>
            </a:effectRef>
            <a:fontRef idx="minor">
              <a:schemeClr val="tx1"/>
            </a:fontRef>
          </p:style>
        </p:cxnSp>
        <p:pic>
          <p:nvPicPr>
            <p:cNvPr id="6" name="Picture 5" descr="UA_InfoSec_200-281_no tag.png"/>
            <p:cNvPicPr>
              <a:picLocks noChangeAspect="1"/>
            </p:cNvPicPr>
            <p:nvPr userDrawn="1"/>
          </p:nvPicPr>
          <p:blipFill>
            <a:blip r:embed="rId15" cstate="print"/>
            <a:stretch>
              <a:fillRect/>
            </a:stretch>
          </p:blipFill>
          <p:spPr>
            <a:xfrm>
              <a:off x="7271283" y="6516341"/>
              <a:ext cx="1455429" cy="226957"/>
            </a:xfrm>
            <a:prstGeom prst="rect">
              <a:avLst/>
            </a:prstGeom>
          </p:spPr>
        </p:pic>
        <p:cxnSp>
          <p:nvCxnSpPr>
            <p:cNvPr id="7" name="Straight Connector 6"/>
            <p:cNvCxnSpPr/>
            <p:nvPr userDrawn="1"/>
          </p:nvCxnSpPr>
          <p:spPr>
            <a:xfrm rot="10800000">
              <a:off x="8686800" y="6715532"/>
              <a:ext cx="457200" cy="1588"/>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userDrawn="1"/>
        </p:nvGrpSpPr>
        <p:grpSpPr>
          <a:xfrm>
            <a:off x="0" y="6516341"/>
            <a:ext cx="9144000" cy="226957"/>
            <a:chOff x="0" y="6516341"/>
            <a:chExt cx="9144000" cy="226957"/>
          </a:xfrm>
        </p:grpSpPr>
        <p:cxnSp>
          <p:nvCxnSpPr>
            <p:cNvPr id="9" name="Straight Connector 8"/>
            <p:cNvCxnSpPr/>
            <p:nvPr userDrawn="1"/>
          </p:nvCxnSpPr>
          <p:spPr>
            <a:xfrm rot="10800000">
              <a:off x="0" y="6718852"/>
              <a:ext cx="7315200" cy="1588"/>
            </a:xfrm>
            <a:prstGeom prst="line">
              <a:avLst/>
            </a:prstGeom>
            <a:ln>
              <a:solidFill>
                <a:srgbClr val="CC0033"/>
              </a:solidFill>
            </a:ln>
          </p:spPr>
          <p:style>
            <a:lnRef idx="1">
              <a:schemeClr val="accent1"/>
            </a:lnRef>
            <a:fillRef idx="0">
              <a:schemeClr val="accent1"/>
            </a:fillRef>
            <a:effectRef idx="0">
              <a:schemeClr val="accent1"/>
            </a:effectRef>
            <a:fontRef idx="minor">
              <a:schemeClr val="tx1"/>
            </a:fontRef>
          </p:style>
        </p:cxnSp>
        <p:pic>
          <p:nvPicPr>
            <p:cNvPr id="10" name="Picture 9" descr="UA_InfoSec_200-281_no tag.png"/>
            <p:cNvPicPr>
              <a:picLocks noChangeAspect="1"/>
            </p:cNvPicPr>
            <p:nvPr userDrawn="1"/>
          </p:nvPicPr>
          <p:blipFill>
            <a:blip r:embed="rId15" cstate="print"/>
            <a:stretch>
              <a:fillRect/>
            </a:stretch>
          </p:blipFill>
          <p:spPr>
            <a:xfrm>
              <a:off x="7271283" y="6516341"/>
              <a:ext cx="1455429" cy="226957"/>
            </a:xfrm>
            <a:prstGeom prst="rect">
              <a:avLst/>
            </a:prstGeom>
          </p:spPr>
        </p:pic>
        <p:cxnSp>
          <p:nvCxnSpPr>
            <p:cNvPr id="11" name="Straight Connector 10"/>
            <p:cNvCxnSpPr/>
            <p:nvPr userDrawn="1"/>
          </p:nvCxnSpPr>
          <p:spPr>
            <a:xfrm rot="10800000">
              <a:off x="8686800" y="6715532"/>
              <a:ext cx="457200" cy="1588"/>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grpSp>
    </p:spTree>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ransition spd="med">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bg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bg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bg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bg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0" r:id="rId1"/>
  </p:sldLayoutIdLst>
  <p:transition spd="med">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dirty="0" smtClean="0"/>
              <a:t>The University of Arizona </a:t>
            </a:r>
            <a:br>
              <a:rPr lang="en-US" dirty="0" smtClean="0"/>
            </a:br>
            <a:r>
              <a:rPr lang="en-US" dirty="0" smtClean="0"/>
              <a:t>Personal Information Sweep</a:t>
            </a:r>
          </a:p>
        </p:txBody>
      </p:sp>
      <p:sp>
        <p:nvSpPr>
          <p:cNvPr id="4099" name="Rectangle 3"/>
          <p:cNvSpPr>
            <a:spLocks noGrp="1" noChangeArrowheads="1"/>
          </p:cNvSpPr>
          <p:nvPr>
            <p:ph type="subTitle" idx="1"/>
          </p:nvPr>
        </p:nvSpPr>
        <p:spPr>
          <a:xfrm>
            <a:off x="457200" y="4419600"/>
            <a:ext cx="8305800" cy="1752600"/>
          </a:xfrm>
        </p:spPr>
        <p:txBody>
          <a:bodyPr>
            <a:normAutofit fontScale="85000" lnSpcReduction="20000"/>
          </a:bodyPr>
          <a:lstStyle/>
          <a:p>
            <a:r>
              <a:rPr lang="en-US" sz="2400" b="1" dirty="0" smtClean="0">
                <a:solidFill>
                  <a:schemeClr val="bg2"/>
                </a:solidFill>
              </a:rPr>
              <a:t>Panel: Uncovering Confidential Data and Data Loss Prevention on Campus</a:t>
            </a:r>
          </a:p>
          <a:p>
            <a:endParaRPr lang="en-US" sz="2400" dirty="0" smtClean="0">
              <a:solidFill>
                <a:schemeClr val="bg2"/>
              </a:solidFill>
            </a:endParaRPr>
          </a:p>
          <a:p>
            <a:r>
              <a:rPr lang="en-US" sz="2400" dirty="0" smtClean="0">
                <a:solidFill>
                  <a:schemeClr val="bg2"/>
                </a:solidFill>
              </a:rPr>
              <a:t>EDUCAUSE Security Professionals Conference - April 2009</a:t>
            </a:r>
          </a:p>
          <a:p>
            <a:endParaRPr lang="en-US" sz="2400" dirty="0" smtClean="0">
              <a:solidFill>
                <a:schemeClr val="bg2"/>
              </a:solidFill>
            </a:endParaRPr>
          </a:p>
          <a:p>
            <a:endParaRPr lang="en-US" sz="2400" dirty="0" smtClean="0">
              <a:solidFill>
                <a:schemeClr val="bg2"/>
              </a:solidFill>
            </a:endParaRPr>
          </a:p>
          <a:p>
            <a:r>
              <a:rPr lang="en-US" sz="2400" dirty="0" smtClean="0">
                <a:solidFill>
                  <a:schemeClr val="bg2"/>
                </a:solidFill>
              </a:rPr>
              <a:t>Sylvia Johnson, JD</a:t>
            </a:r>
          </a:p>
          <a:p>
            <a:r>
              <a:rPr lang="en-US" sz="2400" dirty="0" smtClean="0">
                <a:solidFill>
                  <a:schemeClr val="bg2"/>
                </a:solidFill>
              </a:rPr>
              <a:t>University Information Security Officer</a:t>
            </a:r>
          </a:p>
          <a:p>
            <a:r>
              <a:rPr lang="en-US" sz="2400" dirty="0" smtClean="0">
                <a:solidFill>
                  <a:schemeClr val="bg2"/>
                </a:solidFill>
              </a:rPr>
              <a:t>The University of Arizona</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64797"/>
          </a:xfrm>
        </p:spPr>
        <p:txBody>
          <a:bodyPr/>
          <a:lstStyle/>
          <a:p>
            <a:r>
              <a:rPr lang="en-US" dirty="0" smtClean="0"/>
              <a:t>Cornell Spider</a:t>
            </a:r>
            <a:endParaRPr lang="en-US" dirty="0"/>
          </a:p>
        </p:txBody>
      </p:sp>
      <p:graphicFrame>
        <p:nvGraphicFramePr>
          <p:cNvPr id="4" name="Content Placeholder 3"/>
          <p:cNvGraphicFramePr>
            <a:graphicFrameLocks noGrp="1"/>
          </p:cNvGraphicFramePr>
          <p:nvPr>
            <p:ph idx="1"/>
          </p:nvPr>
        </p:nvGraphicFramePr>
        <p:xfrm>
          <a:off x="381000" y="1371600"/>
          <a:ext cx="8382000" cy="5120640"/>
        </p:xfrm>
        <a:graphic>
          <a:graphicData uri="http://schemas.openxmlformats.org/drawingml/2006/table">
            <a:tbl>
              <a:tblPr firstRow="1" bandRow="1">
                <a:tableStyleId>{775DCB02-9BB8-47FD-8907-85C794F793BA}</a:tableStyleId>
              </a:tblPr>
              <a:tblGrid>
                <a:gridCol w="2794000"/>
                <a:gridCol w="2794000"/>
                <a:gridCol w="2794000"/>
              </a:tblGrid>
              <a:tr h="420152">
                <a:tc>
                  <a:txBody>
                    <a:bodyPr/>
                    <a:lstStyle/>
                    <a:p>
                      <a:r>
                        <a:rPr lang="en-US" sz="2400" dirty="0" smtClean="0"/>
                        <a:t>Free Tools</a:t>
                      </a:r>
                      <a:endParaRPr lang="en-US" sz="2400" dirty="0"/>
                    </a:p>
                  </a:txBody>
                  <a:tcPr/>
                </a:tc>
                <a:tc>
                  <a:txBody>
                    <a:bodyPr/>
                    <a:lstStyle/>
                    <a:p>
                      <a:r>
                        <a:rPr lang="en-US" sz="2400" dirty="0" smtClean="0"/>
                        <a:t>Pros</a:t>
                      </a:r>
                      <a:endParaRPr lang="en-US" sz="2400" dirty="0"/>
                    </a:p>
                  </a:txBody>
                  <a:tcPr/>
                </a:tc>
                <a:tc>
                  <a:txBody>
                    <a:bodyPr/>
                    <a:lstStyle/>
                    <a:p>
                      <a:r>
                        <a:rPr lang="en-US" sz="2400" dirty="0" smtClean="0"/>
                        <a:t>Cons</a:t>
                      </a:r>
                      <a:endParaRPr lang="en-US" sz="2400" dirty="0"/>
                    </a:p>
                  </a:txBody>
                  <a:tcPr/>
                </a:tc>
              </a:tr>
              <a:tr h="1968386">
                <a:tc>
                  <a:txBody>
                    <a:bodyPr/>
                    <a:lstStyle/>
                    <a:p>
                      <a:r>
                        <a:rPr lang="en-US" dirty="0" smtClean="0"/>
                        <a:t>Cornell Spider</a:t>
                      </a:r>
                      <a:endParaRPr lang="en-US" dirty="0"/>
                    </a:p>
                  </a:txBody>
                  <a:tcPr/>
                </a:tc>
                <a:tc>
                  <a:txBody>
                    <a:bodyPr/>
                    <a:lstStyle/>
                    <a:p>
                      <a:pPr>
                        <a:buFont typeface="Arial" pitchFamily="34" charset="0"/>
                        <a:buChar char="•"/>
                      </a:pPr>
                      <a:r>
                        <a:rPr lang="en-US" dirty="0" smtClean="0"/>
                        <a:t> Supports</a:t>
                      </a:r>
                      <a:r>
                        <a:rPr lang="en-US" baseline="0" dirty="0" smtClean="0"/>
                        <a:t> </a:t>
                      </a:r>
                      <a:r>
                        <a:rPr lang="en-US" dirty="0" smtClean="0"/>
                        <a:t>multiple platforms </a:t>
                      </a:r>
                    </a:p>
                    <a:p>
                      <a:pPr>
                        <a:buFont typeface="Arial" pitchFamily="34" charset="0"/>
                        <a:buChar char="•"/>
                      </a:pPr>
                      <a:r>
                        <a:rPr lang="en-US" dirty="0" smtClean="0"/>
                        <a:t> Very flexible</a:t>
                      </a:r>
                    </a:p>
                    <a:p>
                      <a:pPr>
                        <a:buFont typeface="Arial" pitchFamily="34" charset="0"/>
                        <a:buChar char="•"/>
                      </a:pPr>
                      <a:r>
                        <a:rPr lang="en-US" baseline="0" dirty="0" smtClean="0"/>
                        <a:t> Custom search</a:t>
                      </a:r>
                    </a:p>
                    <a:p>
                      <a:pPr>
                        <a:buFont typeface="Arial" pitchFamily="34" charset="0"/>
                        <a:buChar char="•"/>
                      </a:pPr>
                      <a:r>
                        <a:rPr lang="en-US" baseline="0" dirty="0" smtClean="0"/>
                        <a:t> Duplicate file identification</a:t>
                      </a:r>
                    </a:p>
                    <a:p>
                      <a:pPr>
                        <a:buFont typeface="Arial" pitchFamily="34" charset="0"/>
                        <a:buChar char="•"/>
                      </a:pPr>
                      <a:r>
                        <a:rPr lang="en-US" baseline="0" dirty="0" smtClean="0"/>
                        <a:t> Extensive logging options</a:t>
                      </a:r>
                      <a:endParaRPr lang="en-US" dirty="0"/>
                    </a:p>
                  </a:txBody>
                  <a:tcPr/>
                </a:tc>
                <a:tc>
                  <a:txBody>
                    <a:bodyPr/>
                    <a:lstStyle/>
                    <a:p>
                      <a:pPr>
                        <a:buFont typeface="Arial" pitchFamily="34" charset="0"/>
                        <a:buChar char="•"/>
                      </a:pPr>
                      <a:r>
                        <a:rPr lang="en-US" dirty="0" smtClean="0"/>
                        <a:t> Produces</a:t>
                      </a:r>
                      <a:r>
                        <a:rPr lang="en-US" baseline="0" dirty="0" smtClean="0"/>
                        <a:t> many false positives</a:t>
                      </a:r>
                    </a:p>
                    <a:p>
                      <a:pPr>
                        <a:buFont typeface="Arial" pitchFamily="34" charset="0"/>
                        <a:buChar char="•"/>
                      </a:pPr>
                      <a:r>
                        <a:rPr lang="en-US" baseline="0" dirty="0" smtClean="0"/>
                        <a:t>Email scanning</a:t>
                      </a:r>
                    </a:p>
                    <a:p>
                      <a:pPr>
                        <a:buFont typeface="Arial" pitchFamily="34" charset="0"/>
                        <a:buChar char="•"/>
                      </a:pPr>
                      <a:r>
                        <a:rPr lang="en-US" baseline="0" dirty="0" smtClean="0"/>
                        <a:t>Needs recompiling for Mac/UNIX custom changes</a:t>
                      </a:r>
                      <a:endParaRPr lang="en-US" dirty="0"/>
                    </a:p>
                  </a:txBody>
                  <a:tcPr/>
                </a:tc>
              </a:tr>
              <a:tr h="725195">
                <a:tc>
                  <a:txBody>
                    <a:bodyPr/>
                    <a:lstStyle/>
                    <a:p>
                      <a:r>
                        <a:rPr lang="en-US" dirty="0" smtClean="0"/>
                        <a:t>SENF (UT)</a:t>
                      </a:r>
                      <a:endParaRPr lang="en-US" dirty="0"/>
                    </a:p>
                  </a:txBody>
                  <a:tcPr/>
                </a:tc>
                <a:tc>
                  <a:txBody>
                    <a:bodyPr/>
                    <a:lstStyle/>
                    <a:p>
                      <a:pPr>
                        <a:buFont typeface="Arial" pitchFamily="34" charset="0"/>
                        <a:buChar char="•"/>
                      </a:pPr>
                      <a:r>
                        <a:rPr lang="en-US" dirty="0" smtClean="0"/>
                        <a:t> Supports multiple</a:t>
                      </a:r>
                      <a:r>
                        <a:rPr lang="en-US" baseline="0" dirty="0" smtClean="0"/>
                        <a:t> platforms</a:t>
                      </a:r>
                    </a:p>
                    <a:p>
                      <a:pPr>
                        <a:buFont typeface="Arial" pitchFamily="34" charset="0"/>
                        <a:buChar char="•"/>
                      </a:pPr>
                      <a:r>
                        <a:rPr lang="en-US" baseline="0" dirty="0" smtClean="0"/>
                        <a:t> </a:t>
                      </a:r>
                      <a:r>
                        <a:rPr lang="en-US" dirty="0" smtClean="0"/>
                        <a:t>Fast</a:t>
                      </a:r>
                    </a:p>
                    <a:p>
                      <a:pPr>
                        <a:buFont typeface="Arial" pitchFamily="34" charset="0"/>
                        <a:buChar char="•"/>
                      </a:pPr>
                      <a:r>
                        <a:rPr lang="en-US" dirty="0" smtClean="0"/>
                        <a:t> Portable (Java)</a:t>
                      </a:r>
                      <a:endParaRPr lang="en-US" dirty="0"/>
                    </a:p>
                  </a:txBody>
                  <a:tcPr/>
                </a:tc>
                <a:tc>
                  <a:txBody>
                    <a:bodyPr/>
                    <a:lstStyle/>
                    <a:p>
                      <a:pPr>
                        <a:buFont typeface="Arial" pitchFamily="34" charset="0"/>
                        <a:buChar char="•"/>
                      </a:pPr>
                      <a:r>
                        <a:rPr lang="en-US" dirty="0" smtClean="0"/>
                        <a:t> Logs</a:t>
                      </a:r>
                      <a:endParaRPr lang="en-US" dirty="0"/>
                    </a:p>
                  </a:txBody>
                  <a:tcPr/>
                </a:tc>
              </a:tr>
              <a:tr h="1035992">
                <a:tc>
                  <a:txBody>
                    <a:bodyPr/>
                    <a:lstStyle/>
                    <a:p>
                      <a:r>
                        <a:rPr lang="en-US" dirty="0" err="1" smtClean="0"/>
                        <a:t>Find_CCNs</a:t>
                      </a:r>
                      <a:r>
                        <a:rPr lang="en-US" dirty="0" smtClean="0"/>
                        <a:t>/</a:t>
                      </a:r>
                      <a:r>
                        <a:rPr lang="en-US" dirty="0" err="1" smtClean="0"/>
                        <a:t>Find_SSNs</a:t>
                      </a:r>
                      <a:r>
                        <a:rPr lang="en-US" dirty="0" smtClean="0"/>
                        <a:t> </a:t>
                      </a:r>
                    </a:p>
                    <a:p>
                      <a:r>
                        <a:rPr lang="en-US" dirty="0" smtClean="0"/>
                        <a:t>(VA Tech)</a:t>
                      </a:r>
                      <a:endParaRPr lang="en-US" dirty="0"/>
                    </a:p>
                  </a:txBody>
                  <a:tcPr/>
                </a:tc>
                <a:tc>
                  <a:txBody>
                    <a:bodyPr/>
                    <a:lstStyle/>
                    <a:p>
                      <a:pPr>
                        <a:buFont typeface="Arial" pitchFamily="34" charset="0"/>
                        <a:buChar char="•"/>
                      </a:pPr>
                      <a:r>
                        <a:rPr lang="en-US" dirty="0" smtClean="0"/>
                        <a:t> Supports multiple</a:t>
                      </a:r>
                      <a:r>
                        <a:rPr lang="en-US" baseline="0" dirty="0" smtClean="0"/>
                        <a:t> platforms</a:t>
                      </a:r>
                      <a:endParaRPr lang="en-US" dirty="0" smtClean="0"/>
                    </a:p>
                    <a:p>
                      <a:pPr>
                        <a:buFont typeface="Arial" pitchFamily="34" charset="0"/>
                        <a:buChar char="•"/>
                      </a:pPr>
                      <a:r>
                        <a:rPr lang="en-US" dirty="0" smtClean="0"/>
                        <a:t> Fast</a:t>
                      </a:r>
                    </a:p>
                    <a:p>
                      <a:pPr>
                        <a:buFont typeface="Arial" pitchFamily="34" charset="0"/>
                        <a:buChar char="•"/>
                      </a:pPr>
                      <a:r>
                        <a:rPr lang="en-US" dirty="0" smtClean="0"/>
                        <a:t> Portable</a:t>
                      </a:r>
                      <a:r>
                        <a:rPr lang="en-US" baseline="0" dirty="0" smtClean="0"/>
                        <a:t> (Python)</a:t>
                      </a:r>
                    </a:p>
                    <a:p>
                      <a:pPr>
                        <a:buFont typeface="Arial" pitchFamily="34" charset="0"/>
                        <a:buChar char="•"/>
                      </a:pPr>
                      <a:r>
                        <a:rPr lang="en-US" baseline="0" dirty="0" smtClean="0"/>
                        <a:t> Great output</a:t>
                      </a:r>
                      <a:endParaRPr lang="en-US" dirty="0"/>
                    </a:p>
                  </a:txBody>
                  <a:tcPr/>
                </a:tc>
                <a:tc>
                  <a:txBody>
                    <a:bodyPr/>
                    <a:lstStyle/>
                    <a:p>
                      <a:pPr>
                        <a:buFont typeface="Arial" pitchFamily="34" charset="0"/>
                        <a:buChar char="•"/>
                      </a:pPr>
                      <a:r>
                        <a:rPr lang="en-US" dirty="0" smtClean="0"/>
                        <a:t> Limited</a:t>
                      </a:r>
                      <a:r>
                        <a:rPr lang="en-US" baseline="0" dirty="0" smtClean="0"/>
                        <a:t> user interface</a:t>
                      </a:r>
                    </a:p>
                    <a:p>
                      <a:pPr>
                        <a:buFont typeface="Arial" pitchFamily="34" charset="0"/>
                        <a:buChar char="•"/>
                      </a:pPr>
                      <a:r>
                        <a:rPr lang="en-US" baseline="0" dirty="0" smtClean="0"/>
                        <a:t> Scans single drives only</a:t>
                      </a:r>
                    </a:p>
                  </a:txBody>
                  <a:tcPr/>
                </a:tc>
              </a:tr>
            </a:tbl>
          </a:graphicData>
        </a:graphic>
      </p:graphicFrame>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02003"/>
            <a:ext cx="8382000" cy="664797"/>
          </a:xfrm>
        </p:spPr>
        <p:txBody>
          <a:bodyPr/>
          <a:lstStyle/>
          <a:p>
            <a:r>
              <a:rPr smtClean="0"/>
              <a:t>Spider Issues and Modifications</a:t>
            </a:r>
            <a:endParaRPr lang="en-US" dirty="0"/>
          </a:p>
        </p:txBody>
      </p:sp>
      <p:graphicFrame>
        <p:nvGraphicFramePr>
          <p:cNvPr id="7" name="Content Placeholder 6"/>
          <p:cNvGraphicFramePr>
            <a:graphicFrameLocks noGrp="1"/>
          </p:cNvGraphicFramePr>
          <p:nvPr>
            <p:ph sz="half" idx="2"/>
          </p:nvPr>
        </p:nvGraphicFramePr>
        <p:xfrm>
          <a:off x="265176" y="1384917"/>
          <a:ext cx="8610600" cy="5320683"/>
        </p:xfrm>
        <a:graphic>
          <a:graphicData uri="http://schemas.openxmlformats.org/drawingml/2006/table">
            <a:tbl>
              <a:tblPr firstRow="1" bandRow="1">
                <a:tableStyleId>{3C2FFA5D-87B4-456A-9821-1D502468CF0F}</a:tableStyleId>
              </a:tblPr>
              <a:tblGrid>
                <a:gridCol w="4305300"/>
                <a:gridCol w="4305300"/>
              </a:tblGrid>
              <a:tr h="401320">
                <a:tc>
                  <a:txBody>
                    <a:bodyPr/>
                    <a:lstStyle/>
                    <a:p>
                      <a:r>
                        <a:rPr lang="en-US" dirty="0" smtClean="0"/>
                        <a:t>Issues</a:t>
                      </a:r>
                      <a:endParaRPr lang="en-US" dirty="0"/>
                    </a:p>
                  </a:txBody>
                  <a:tcPr/>
                </a:tc>
                <a:tc>
                  <a:txBody>
                    <a:bodyPr/>
                    <a:lstStyle/>
                    <a:p>
                      <a:r>
                        <a:rPr lang="en-US" dirty="0" smtClean="0"/>
                        <a:t>Modifications</a:t>
                      </a:r>
                      <a:endParaRPr lang="en-US" dirty="0"/>
                    </a:p>
                  </a:txBody>
                  <a:tcPr/>
                </a:tc>
              </a:tr>
              <a:tr h="1024401">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dirty="0" smtClean="0"/>
                        <a:t>False positives</a:t>
                      </a:r>
                      <a:endParaRPr lang="en-US" sz="1600" baseline="0" dirty="0" smtClean="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dirty="0" smtClean="0"/>
                        <a:t>Configuration file to:</a:t>
                      </a:r>
                    </a:p>
                    <a:p>
                      <a:pPr marL="0" marR="0" indent="0" algn="l" defTabSz="914363"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 </a:t>
                      </a:r>
                      <a:r>
                        <a:rPr lang="en-US" sz="1400" dirty="0" smtClean="0"/>
                        <a:t>exclude 158 additional</a:t>
                      </a:r>
                      <a:r>
                        <a:rPr lang="en-US" sz="1400" baseline="0" dirty="0" smtClean="0"/>
                        <a:t> </a:t>
                      </a:r>
                      <a:r>
                        <a:rPr lang="en-US" sz="1400" dirty="0" smtClean="0"/>
                        <a:t>paths</a:t>
                      </a:r>
                    </a:p>
                    <a:p>
                      <a:pPr marL="0" marR="0" indent="0" algn="l" defTabSz="914363"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 exclude 90 additional file types</a:t>
                      </a:r>
                    </a:p>
                    <a:p>
                      <a:pPr marL="0" marR="0" indent="0" algn="l" defTabSz="914363"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 include .doc(x), .</a:t>
                      </a:r>
                      <a:r>
                        <a:rPr lang="en-US" sz="1400" dirty="0" err="1" smtClean="0"/>
                        <a:t>mdb</a:t>
                      </a:r>
                      <a:r>
                        <a:rPr lang="en-US" sz="1400" dirty="0" smtClean="0"/>
                        <a:t>(x) &amp; .</a:t>
                      </a:r>
                      <a:r>
                        <a:rPr lang="en-US" sz="1400" dirty="0" err="1" smtClean="0"/>
                        <a:t>xls</a:t>
                      </a:r>
                      <a:r>
                        <a:rPr lang="en-US" sz="1400" dirty="0" smtClean="0"/>
                        <a:t>(x) (to</a:t>
                      </a:r>
                      <a:r>
                        <a:rPr lang="en-US" sz="1400" baseline="0" dirty="0" smtClean="0"/>
                        <a:t> catch PI in excluded paths)</a:t>
                      </a:r>
                      <a:endParaRPr lang="en-US" sz="1400" dirty="0" smtClean="0"/>
                    </a:p>
                  </a:txBody>
                  <a:tcPr/>
                </a:tc>
              </a:tr>
              <a:tr h="330167">
                <a:tc>
                  <a:txBody>
                    <a:bodyPr/>
                    <a:lstStyle/>
                    <a:p>
                      <a:r>
                        <a:rPr lang="en-US" sz="1600" baseline="0" dirty="0" smtClean="0"/>
                        <a:t>Email </a:t>
                      </a:r>
                      <a:endParaRPr lang="en-US" sz="1600" dirty="0"/>
                    </a:p>
                  </a:txBody>
                  <a:tcPr/>
                </a:tc>
                <a:tc>
                  <a:txBody>
                    <a:bodyPr/>
                    <a:lstStyle/>
                    <a:p>
                      <a:r>
                        <a:rPr lang="en-US" sz="1600" dirty="0" smtClean="0"/>
                        <a:t>Configuration</a:t>
                      </a:r>
                      <a:r>
                        <a:rPr lang="en-US" sz="1600" baseline="0" dirty="0" smtClean="0"/>
                        <a:t> file to exclude file types /paths</a:t>
                      </a:r>
                      <a:endParaRPr lang="en-US" sz="1600" dirty="0"/>
                    </a:p>
                  </a:txBody>
                  <a:tcPr/>
                </a:tc>
              </a:tr>
              <a:tr h="34906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baseline="0" dirty="0" smtClean="0"/>
                        <a:t>Arizona driver’s license number</a:t>
                      </a:r>
                      <a:endParaRPr lang="en-US" sz="1600" dirty="0" smtClean="0"/>
                    </a:p>
                  </a:txBody>
                  <a:tcPr/>
                </a:tc>
                <a:tc>
                  <a:txBody>
                    <a:bodyPr/>
                    <a:lstStyle/>
                    <a:p>
                      <a:r>
                        <a:rPr lang="en-US" sz="1600" dirty="0" smtClean="0"/>
                        <a:t>Custom regular</a:t>
                      </a:r>
                      <a:r>
                        <a:rPr lang="en-US" sz="1600" baseline="0" dirty="0" smtClean="0"/>
                        <a:t> expression</a:t>
                      </a:r>
                      <a:endParaRPr lang="en-US" sz="1600" dirty="0"/>
                    </a:p>
                  </a:txBody>
                  <a:tcPr/>
                </a:tc>
              </a:tr>
              <a:tr h="971609">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dirty="0" smtClean="0"/>
                        <a:t>Ease of use of Windows version</a:t>
                      </a:r>
                    </a:p>
                  </a:txBody>
                  <a:tcPr/>
                </a:tc>
                <a:tc>
                  <a:txBody>
                    <a:bodyPr/>
                    <a:lstStyle/>
                    <a:p>
                      <a:r>
                        <a:rPr lang="en-US" sz="1600" baseline="0" dirty="0" smtClean="0"/>
                        <a:t>Executable to:</a:t>
                      </a:r>
                    </a:p>
                    <a:p>
                      <a:pPr>
                        <a:buFont typeface="Arial" pitchFamily="34" charset="0"/>
                        <a:buChar char="•"/>
                      </a:pPr>
                      <a:r>
                        <a:rPr lang="en-US" sz="1400" baseline="0" dirty="0" smtClean="0"/>
                        <a:t>check .NET version</a:t>
                      </a:r>
                    </a:p>
                    <a:p>
                      <a:pPr>
                        <a:buFont typeface="Arial" pitchFamily="34" charset="0"/>
                        <a:buChar char="•"/>
                      </a:pPr>
                      <a:r>
                        <a:rPr lang="en-US" sz="1400" dirty="0" smtClean="0"/>
                        <a:t>install Spider</a:t>
                      </a:r>
                    </a:p>
                    <a:p>
                      <a:pPr>
                        <a:buFont typeface="Arial" pitchFamily="34" charset="0"/>
                        <a:buChar char="•"/>
                      </a:pPr>
                      <a:r>
                        <a:rPr lang="en-US" sz="1400" baseline="0" dirty="0" smtClean="0"/>
                        <a:t>copy configuration file</a:t>
                      </a:r>
                      <a:endParaRPr lang="en-US" sz="1400" dirty="0"/>
                    </a:p>
                  </a:txBody>
                  <a:tcPr/>
                </a:tc>
              </a:tr>
              <a:tr h="75038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dirty="0" smtClean="0"/>
                        <a:t>Ease of use of Macintosh</a:t>
                      </a:r>
                      <a:r>
                        <a:rPr lang="en-US" sz="1600" baseline="0" dirty="0" smtClean="0"/>
                        <a:t> version</a:t>
                      </a:r>
                      <a:endParaRPr lang="en-US" sz="1600" dirty="0" smtClean="0"/>
                    </a:p>
                  </a:txBody>
                  <a:tcPr/>
                </a:tc>
                <a:tc>
                  <a:txBody>
                    <a:bodyPr/>
                    <a:lstStyle/>
                    <a:p>
                      <a:r>
                        <a:rPr lang="en-US" sz="1600" dirty="0" smtClean="0"/>
                        <a:t>Interface to</a:t>
                      </a:r>
                      <a:r>
                        <a:rPr lang="en-US" sz="1600" baseline="0" dirty="0" smtClean="0"/>
                        <a:t>:</a:t>
                      </a:r>
                    </a:p>
                    <a:p>
                      <a:pPr>
                        <a:buFont typeface="Arial" pitchFamily="34" charset="0"/>
                        <a:buChar char="•"/>
                      </a:pPr>
                      <a:r>
                        <a:rPr lang="en-US" sz="1400" baseline="0" dirty="0" smtClean="0"/>
                        <a:t>i</a:t>
                      </a:r>
                      <a:r>
                        <a:rPr lang="en-US" sz="1400" dirty="0" smtClean="0"/>
                        <a:t>nstall</a:t>
                      </a:r>
                      <a:r>
                        <a:rPr lang="en-US" sz="1400" baseline="0" dirty="0" smtClean="0"/>
                        <a:t> Spider</a:t>
                      </a:r>
                    </a:p>
                    <a:p>
                      <a:pPr>
                        <a:buFont typeface="Arial" pitchFamily="34" charset="0"/>
                        <a:buChar char="•"/>
                      </a:pPr>
                      <a:r>
                        <a:rPr lang="en-US" sz="1400" dirty="0" smtClean="0"/>
                        <a:t>copy</a:t>
                      </a:r>
                      <a:r>
                        <a:rPr lang="en-US" sz="1400" baseline="0" dirty="0" smtClean="0"/>
                        <a:t> </a:t>
                      </a:r>
                      <a:r>
                        <a:rPr lang="en-US" sz="1400" dirty="0" smtClean="0"/>
                        <a:t>configuration file</a:t>
                      </a:r>
                    </a:p>
                  </a:txBody>
                  <a:tcPr/>
                </a:tc>
              </a:tr>
              <a:tr h="1278463">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600" dirty="0" smtClean="0"/>
                        <a:t>Ease of use of UNIX version</a:t>
                      </a:r>
                    </a:p>
                  </a:txBody>
                  <a:tcPr/>
                </a:tc>
                <a:tc>
                  <a:txBody>
                    <a:bodyPr/>
                    <a:lstStyle/>
                    <a:p>
                      <a:r>
                        <a:rPr lang="en-US" sz="1600" dirty="0" smtClean="0"/>
                        <a:t>Code modification:</a:t>
                      </a:r>
                    </a:p>
                    <a:p>
                      <a:pPr>
                        <a:buFont typeface="Arial" pitchFamily="34" charset="0"/>
                        <a:buChar char="•"/>
                      </a:pPr>
                      <a:r>
                        <a:rPr lang="en-US" sz="1400" dirty="0" smtClean="0"/>
                        <a:t>Portable</a:t>
                      </a:r>
                    </a:p>
                    <a:p>
                      <a:pPr>
                        <a:buFont typeface="Arial" pitchFamily="34" charset="0"/>
                        <a:buChar char="•"/>
                      </a:pPr>
                      <a:r>
                        <a:rPr lang="en-US" sz="1400" dirty="0" smtClean="0"/>
                        <a:t>Compiles without additional modification on Linux/i386/x86_64/PPC, Solaris/</a:t>
                      </a:r>
                      <a:r>
                        <a:rPr lang="en-US" sz="1400" dirty="0" err="1" smtClean="0"/>
                        <a:t>Sparc</a:t>
                      </a:r>
                      <a:r>
                        <a:rPr lang="en-US" sz="1400" dirty="0" smtClean="0"/>
                        <a:t>, HP-UX/PA-RISC, and </a:t>
                      </a:r>
                      <a:r>
                        <a:rPr lang="en-US" sz="1400" dirty="0" err="1" smtClean="0"/>
                        <a:t>MacOS</a:t>
                      </a:r>
                      <a:r>
                        <a:rPr lang="en-US" sz="1400" dirty="0" smtClean="0"/>
                        <a:t> X/PPC/x86</a:t>
                      </a:r>
                    </a:p>
                  </a:txBody>
                  <a:tcPr/>
                </a:tc>
              </a:tr>
            </a:tbl>
          </a:graphicData>
        </a:graphic>
      </p:graphicFrame>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Other Issues and Solutions</a:t>
            </a:r>
            <a:endParaRPr lang="en-US" dirty="0"/>
          </a:p>
        </p:txBody>
      </p:sp>
      <p:graphicFrame>
        <p:nvGraphicFramePr>
          <p:cNvPr id="7" name="Content Placeholder 6"/>
          <p:cNvGraphicFramePr>
            <a:graphicFrameLocks noGrp="1"/>
          </p:cNvGraphicFramePr>
          <p:nvPr>
            <p:ph sz="half" idx="2"/>
          </p:nvPr>
        </p:nvGraphicFramePr>
        <p:xfrm>
          <a:off x="381000" y="1600200"/>
          <a:ext cx="8305800" cy="2763520"/>
        </p:xfrm>
        <a:graphic>
          <a:graphicData uri="http://schemas.openxmlformats.org/drawingml/2006/table">
            <a:tbl>
              <a:tblPr firstRow="1" bandRow="1">
                <a:tableStyleId>{284E427A-3D55-4303-BF80-6455036E1DE7}</a:tableStyleId>
              </a:tblPr>
              <a:tblGrid>
                <a:gridCol w="4152900"/>
                <a:gridCol w="4152900"/>
              </a:tblGrid>
              <a:tr h="370840">
                <a:tc>
                  <a:txBody>
                    <a:bodyPr/>
                    <a:lstStyle/>
                    <a:p>
                      <a:r>
                        <a:rPr lang="en-US" dirty="0" smtClean="0"/>
                        <a:t>Issues</a:t>
                      </a:r>
                      <a:endParaRPr lang="en-US" dirty="0"/>
                    </a:p>
                  </a:txBody>
                  <a:tcPr/>
                </a:tc>
                <a:tc>
                  <a:txBody>
                    <a:bodyPr/>
                    <a:lstStyle/>
                    <a:p>
                      <a:r>
                        <a:rPr lang="en-US" dirty="0" smtClean="0"/>
                        <a:t>Solutions</a:t>
                      </a:r>
                      <a:endParaRPr lang="en-US" dirty="0"/>
                    </a:p>
                  </a:txBody>
                  <a:tcPr/>
                </a:tc>
              </a:tr>
              <a:tr h="370840">
                <a:tc>
                  <a:txBody>
                    <a:bodyPr/>
                    <a:lstStyle/>
                    <a:p>
                      <a:r>
                        <a:rPr lang="en-US" dirty="0" smtClean="0"/>
                        <a:t>Lack of documentation for</a:t>
                      </a:r>
                      <a:r>
                        <a:rPr lang="en-US" baseline="0" dirty="0" smtClean="0"/>
                        <a:t> users</a:t>
                      </a:r>
                    </a:p>
                  </a:txBody>
                  <a:tcPr/>
                </a:tc>
                <a:tc>
                  <a:txBody>
                    <a:bodyPr/>
                    <a:lstStyle/>
                    <a:p>
                      <a:r>
                        <a:rPr lang="en-US" dirty="0" smtClean="0"/>
                        <a:t>Detailed</a:t>
                      </a:r>
                      <a:r>
                        <a:rPr lang="en-US" baseline="0" dirty="0" smtClean="0"/>
                        <a:t> </a:t>
                      </a:r>
                      <a:r>
                        <a:rPr lang="en-US" dirty="0" smtClean="0"/>
                        <a:t>procedure</a:t>
                      </a:r>
                      <a:endParaRPr lang="en-US" dirty="0"/>
                    </a:p>
                  </a:txBody>
                  <a:tcPr/>
                </a:tc>
              </a:tr>
              <a:tr h="370840">
                <a:tc>
                  <a:txBody>
                    <a:bodyPr/>
                    <a:lstStyle/>
                    <a:p>
                      <a:r>
                        <a:rPr lang="en-US" dirty="0" smtClean="0"/>
                        <a:t>Lack of documentation for system </a:t>
                      </a:r>
                      <a:r>
                        <a:rPr lang="en-US" dirty="0" err="1" smtClean="0"/>
                        <a:t>admins</a:t>
                      </a:r>
                      <a:endParaRPr lang="en-US" dirty="0"/>
                    </a:p>
                  </a:txBody>
                  <a:tcPr/>
                </a:tc>
                <a:tc>
                  <a:txBody>
                    <a:bodyPr/>
                    <a:lstStyle/>
                    <a:p>
                      <a:r>
                        <a:rPr lang="en-US" dirty="0" smtClean="0"/>
                        <a:t>Technical Support</a:t>
                      </a:r>
                      <a:r>
                        <a:rPr lang="en-US" baseline="0" dirty="0" smtClean="0"/>
                        <a:t> Guideline</a:t>
                      </a:r>
                      <a:endParaRPr lang="en-US" dirty="0"/>
                    </a:p>
                  </a:txBody>
                  <a:tcPr/>
                </a:tc>
              </a:tr>
              <a:tr h="370840">
                <a:tc>
                  <a:txBody>
                    <a:bodyPr/>
                    <a:lstStyle/>
                    <a:p>
                      <a:r>
                        <a:rPr lang="en-US" dirty="0" smtClean="0"/>
                        <a:t>Multiple</a:t>
                      </a:r>
                      <a:r>
                        <a:rPr lang="en-US" baseline="0" dirty="0" smtClean="0"/>
                        <a:t> methods of Windows installation</a:t>
                      </a:r>
                      <a:endParaRPr lang="en-US" dirty="0"/>
                    </a:p>
                  </a:txBody>
                  <a:tcPr/>
                </a:tc>
                <a:tc>
                  <a:txBody>
                    <a:bodyPr/>
                    <a:lstStyle/>
                    <a:p>
                      <a:r>
                        <a:rPr lang="en-US" dirty="0" smtClean="0"/>
                        <a:t>Documentation</a:t>
                      </a:r>
                      <a:r>
                        <a:rPr lang="en-US" baseline="0" dirty="0" smtClean="0"/>
                        <a:t>  for  installing/copying .NET, Spider MSI and configuration file</a:t>
                      </a:r>
                      <a:endParaRPr lang="en-US" dirty="0"/>
                    </a:p>
                  </a:txBody>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dirty="0" smtClean="0"/>
                        <a:t>Scanning of mapped network drives, shared folders</a:t>
                      </a:r>
                      <a:r>
                        <a:rPr lang="en-US" baseline="0" dirty="0" smtClean="0"/>
                        <a:t> and Access databases</a:t>
                      </a:r>
                      <a:endParaRPr lang="en-US" dirty="0" smtClean="0"/>
                    </a:p>
                  </a:txBody>
                  <a:tcPr/>
                </a:tc>
                <a:tc>
                  <a:txBody>
                    <a:bodyPr/>
                    <a:lstStyle/>
                    <a:p>
                      <a:r>
                        <a:rPr lang="en-US" dirty="0" smtClean="0"/>
                        <a:t>Technical Support Guideline</a:t>
                      </a:r>
                      <a:endParaRPr lang="en-US" dirty="0"/>
                    </a:p>
                  </a:txBody>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dirty="0" smtClean="0"/>
                        <a:t>Reloading of log file in Windows viewer</a:t>
                      </a:r>
                    </a:p>
                  </a:txBody>
                  <a:tcPr/>
                </a:tc>
                <a:tc>
                  <a:txBody>
                    <a:bodyPr/>
                    <a:lstStyle/>
                    <a:p>
                      <a:r>
                        <a:rPr lang="en-US" dirty="0" smtClean="0"/>
                        <a:t>User instructions</a:t>
                      </a:r>
                      <a:endParaRPr lang="en-US" dirty="0"/>
                    </a:p>
                  </a:txBody>
                  <a:tcPr/>
                </a:tc>
              </a:tr>
            </a:tbl>
          </a:graphicData>
        </a:graphic>
      </p:graphicFrame>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64797"/>
          </a:xfrm>
        </p:spPr>
        <p:txBody>
          <a:bodyPr/>
          <a:lstStyle/>
          <a:p>
            <a:r>
              <a:rPr lang="en-US" dirty="0" smtClean="0"/>
              <a:t>Our Mantra</a:t>
            </a:r>
            <a:endParaRPr lang="en-US" dirty="0"/>
          </a:p>
        </p:txBody>
      </p:sp>
      <p:sp>
        <p:nvSpPr>
          <p:cNvPr id="3" name="Content Placeholder 2"/>
          <p:cNvSpPr>
            <a:spLocks noGrp="1"/>
          </p:cNvSpPr>
          <p:nvPr>
            <p:ph idx="1"/>
          </p:nvPr>
        </p:nvSpPr>
        <p:spPr>
          <a:xfrm>
            <a:off x="381000" y="1752600"/>
            <a:ext cx="8382000" cy="2271391"/>
          </a:xfrm>
        </p:spPr>
        <p:txBody>
          <a:bodyPr/>
          <a:lstStyle/>
          <a:p>
            <a:pPr>
              <a:buNone/>
            </a:pPr>
            <a:endParaRPr lang="en-US" b="1" dirty="0" smtClean="0"/>
          </a:p>
          <a:p>
            <a:pPr>
              <a:buNone/>
            </a:pPr>
            <a:endParaRPr lang="en-US" b="1" dirty="0" smtClean="0"/>
          </a:p>
          <a:p>
            <a:pPr>
              <a:buNone/>
            </a:pPr>
            <a:endParaRPr lang="en-US" b="1" dirty="0" smtClean="0"/>
          </a:p>
          <a:p>
            <a:pPr algn="ctr">
              <a:buNone/>
            </a:pPr>
            <a:r>
              <a:rPr lang="en-US" sz="4400" b="1" dirty="0" smtClean="0">
                <a:ln w="12700">
                  <a:solidFill>
                    <a:schemeClr val="tx2">
                      <a:satMod val="155000"/>
                    </a:schemeClr>
                  </a:solidFill>
                  <a:prstDash val="solid"/>
                </a:ln>
                <a:solidFill>
                  <a:srgbClr val="FF013D"/>
                </a:solidFill>
                <a:effectLst>
                  <a:outerShdw blurRad="41275" dist="20320" dir="1800000" algn="tl" rotWithShape="0">
                    <a:srgbClr val="000000">
                      <a:alpha val="40000"/>
                    </a:srgbClr>
                  </a:outerShdw>
                </a:effectLst>
              </a:rPr>
              <a:t>It’s about the people, not the tool</a:t>
            </a:r>
            <a:endParaRPr lang="en-US" sz="4400" b="1" dirty="0">
              <a:ln w="12700">
                <a:solidFill>
                  <a:schemeClr val="tx2">
                    <a:satMod val="155000"/>
                  </a:schemeClr>
                </a:solidFill>
                <a:prstDash val="solid"/>
              </a:ln>
              <a:solidFill>
                <a:srgbClr val="FF013D"/>
              </a:solidFill>
              <a:effectLst>
                <a:outerShdw blurRad="41275" dist="20320" dir="1800000" algn="tl" rotWithShape="0">
                  <a:srgbClr val="000000">
                    <a:alpha val="40000"/>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C:\Documents and Settings\tbanks\My Documents\My Pictures\Microsoft Clip Organizer\j0427634.jpg"/>
          <p:cNvPicPr>
            <a:picLocks noChangeAspect="1" noChangeArrowheads="1"/>
          </p:cNvPicPr>
          <p:nvPr/>
        </p:nvPicPr>
        <p:blipFill>
          <a:blip r:embed="rId3">
            <a:duotone>
              <a:prstClr val="black"/>
              <a:srgbClr val="D5EAFF">
                <a:tint val="45000"/>
                <a:satMod val="400000"/>
              </a:srgbClr>
            </a:duotone>
          </a:blip>
          <a:srcRect/>
          <a:stretch>
            <a:fillRect/>
          </a:stretch>
        </p:blipFill>
        <p:spPr bwMode="auto">
          <a:xfrm flipH="1">
            <a:off x="-2" y="1219200"/>
            <a:ext cx="9143999" cy="5638800"/>
          </a:xfrm>
          <a:prstGeom prst="rect">
            <a:avLst/>
          </a:prstGeom>
          <a:noFill/>
          <a:effectLst>
            <a:softEdge rad="635000"/>
          </a:effectLst>
        </p:spPr>
      </p:pic>
      <p:sp>
        <p:nvSpPr>
          <p:cNvPr id="45" name="Rectangle 44"/>
          <p:cNvSpPr/>
          <p:nvPr/>
        </p:nvSpPr>
        <p:spPr bwMode="auto">
          <a:xfrm>
            <a:off x="0" y="1219200"/>
            <a:ext cx="9144000" cy="5638800"/>
          </a:xfrm>
          <a:prstGeom prst="rect">
            <a:avLst/>
          </a:prstGeom>
          <a:gradFill flip="none" rotWithShape="1">
            <a:gsLst>
              <a:gs pos="0">
                <a:srgbClr val="5E9EFF"/>
              </a:gs>
              <a:gs pos="39999">
                <a:srgbClr val="9FCFFF">
                  <a:alpha val="63000"/>
                </a:srgbClr>
              </a:gs>
              <a:gs pos="70000">
                <a:schemeClr val="tx2">
                  <a:lumMod val="40000"/>
                  <a:lumOff val="60000"/>
                  <a:alpha val="67000"/>
                </a:schemeClr>
              </a:gs>
              <a:gs pos="100000">
                <a:schemeClr val="tx2">
                  <a:lumMod val="20000"/>
                  <a:lumOff val="80000"/>
                  <a:alpha val="90000"/>
                </a:schemeClr>
              </a:gs>
            </a:gsLst>
            <a:path path="circle">
              <a:fillToRect l="100000" t="100000"/>
            </a:path>
            <a:tileRect r="-100000" b="-10000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Title 6"/>
          <p:cNvSpPr>
            <a:spLocks noGrp="1"/>
          </p:cNvSpPr>
          <p:nvPr>
            <p:ph type="title"/>
          </p:nvPr>
        </p:nvSpPr>
        <p:spPr>
          <a:xfrm>
            <a:off x="304800" y="304800"/>
            <a:ext cx="8382000" cy="664797"/>
          </a:xfrm>
        </p:spPr>
        <p:txBody>
          <a:bodyPr/>
          <a:lstStyle/>
          <a:p>
            <a:r>
              <a:rPr lang="en-US" dirty="0" smtClean="0"/>
              <a:t>Personal </a:t>
            </a:r>
            <a:r>
              <a:rPr lang="en-US" smtClean="0"/>
              <a:t>Information Sweep</a:t>
            </a:r>
            <a:endParaRPr lang="en-US" dirty="0"/>
          </a:p>
        </p:txBody>
      </p:sp>
      <p:cxnSp>
        <p:nvCxnSpPr>
          <p:cNvPr id="17" name="Elbow Connector 16"/>
          <p:cNvCxnSpPr/>
          <p:nvPr/>
        </p:nvCxnSpPr>
        <p:spPr bwMode="auto">
          <a:xfrm>
            <a:off x="1828800" y="1828800"/>
            <a:ext cx="914400" cy="914400"/>
          </a:xfrm>
          <a:prstGeom prst="bentConnector3">
            <a:avLst/>
          </a:prstGeom>
          <a:noFill/>
          <a:ln w="12700" cap="flat" cmpd="sng" algn="ctr">
            <a:noFill/>
            <a:prstDash val="solid"/>
            <a:round/>
            <a:headEnd type="none" w="med" len="med"/>
            <a:tailEnd type="triangle" w="lg" len="lg"/>
          </a:ln>
          <a:effectLst/>
        </p:spPr>
      </p:cxnSp>
      <p:cxnSp>
        <p:nvCxnSpPr>
          <p:cNvPr id="19" name="Elbow Connector 18"/>
          <p:cNvCxnSpPr/>
          <p:nvPr/>
        </p:nvCxnSpPr>
        <p:spPr bwMode="auto">
          <a:xfrm>
            <a:off x="2362200" y="2438400"/>
            <a:ext cx="914400" cy="914400"/>
          </a:xfrm>
          <a:prstGeom prst="bentConnector3">
            <a:avLst/>
          </a:prstGeom>
          <a:noFill/>
          <a:ln w="12700" cap="flat" cmpd="sng" algn="ctr">
            <a:noFill/>
            <a:prstDash val="solid"/>
            <a:round/>
            <a:headEnd type="none" w="med" len="med"/>
            <a:tailEnd type="triangle" w="lg" len="lg"/>
          </a:ln>
          <a:effectLst/>
        </p:spPr>
      </p:cxnSp>
      <p:cxnSp>
        <p:nvCxnSpPr>
          <p:cNvPr id="21" name="Elbow Connector 20"/>
          <p:cNvCxnSpPr/>
          <p:nvPr/>
        </p:nvCxnSpPr>
        <p:spPr bwMode="auto">
          <a:xfrm>
            <a:off x="838200" y="2286000"/>
            <a:ext cx="914400" cy="914400"/>
          </a:xfrm>
          <a:prstGeom prst="bentConnector3">
            <a:avLst/>
          </a:prstGeom>
          <a:noFill/>
          <a:ln w="12700" cap="flat" cmpd="sng" algn="ctr">
            <a:noFill/>
            <a:prstDash val="solid"/>
            <a:round/>
            <a:headEnd type="none" w="med" len="med"/>
            <a:tailEnd type="triangle" w="lg" len="lg"/>
          </a:ln>
          <a:effectLst/>
        </p:spPr>
      </p:cxnSp>
      <p:cxnSp>
        <p:nvCxnSpPr>
          <p:cNvPr id="23" name="Elbow Connector 22"/>
          <p:cNvCxnSpPr/>
          <p:nvPr/>
        </p:nvCxnSpPr>
        <p:spPr bwMode="auto">
          <a:xfrm>
            <a:off x="1066800" y="2514600"/>
            <a:ext cx="914400" cy="914400"/>
          </a:xfrm>
          <a:prstGeom prst="bentConnector3">
            <a:avLst/>
          </a:prstGeom>
          <a:noFill/>
          <a:ln w="12700" cap="flat" cmpd="sng" algn="ctr">
            <a:noFill/>
            <a:prstDash val="solid"/>
            <a:round/>
            <a:headEnd type="none" w="med" len="med"/>
            <a:tailEnd type="triangle" w="lg" len="lg"/>
          </a:ln>
          <a:effectLst/>
        </p:spPr>
      </p:cxnSp>
      <p:cxnSp>
        <p:nvCxnSpPr>
          <p:cNvPr id="25" name="Elbow Connector 24"/>
          <p:cNvCxnSpPr/>
          <p:nvPr/>
        </p:nvCxnSpPr>
        <p:spPr bwMode="auto">
          <a:xfrm>
            <a:off x="2133600" y="2743200"/>
            <a:ext cx="914400" cy="914400"/>
          </a:xfrm>
          <a:prstGeom prst="bentConnector3">
            <a:avLst/>
          </a:prstGeom>
          <a:noFill/>
          <a:ln w="12700" cap="flat" cmpd="sng" algn="ctr">
            <a:noFill/>
            <a:prstDash val="solid"/>
            <a:round/>
            <a:headEnd type="none" w="med" len="med"/>
            <a:tailEnd type="triangle" w="lg" len="lg"/>
          </a:ln>
          <a:effectLst/>
        </p:spPr>
      </p:cxnSp>
      <p:sp>
        <p:nvSpPr>
          <p:cNvPr id="30" name="TextBox 29"/>
          <p:cNvSpPr txBox="1"/>
          <p:nvPr/>
        </p:nvSpPr>
        <p:spPr>
          <a:xfrm>
            <a:off x="7239000" y="5791200"/>
            <a:ext cx="14478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60000"/>
                    <a:lumOff val="40000"/>
                  </a:schemeClr>
                </a:solidFill>
                <a:effectLst>
                  <a:glow rad="139700">
                    <a:schemeClr val="accent3">
                      <a:satMod val="175000"/>
                      <a:alpha val="40000"/>
                    </a:schemeClr>
                  </a:glow>
                </a:effectLst>
                <a:latin typeface="+mj-lt"/>
                <a:cs typeface="Times New Roman" pitchFamily="18" charset="0"/>
              </a:rPr>
              <a:t>Find</a:t>
            </a:r>
            <a:endParaRPr lang="en-US" sz="2800" b="1" dirty="0">
              <a:solidFill>
                <a:schemeClr val="accent5">
                  <a:lumMod val="60000"/>
                  <a:lumOff val="40000"/>
                </a:schemeClr>
              </a:solidFill>
              <a:effectLst>
                <a:glow rad="139700">
                  <a:schemeClr val="accent3">
                    <a:satMod val="175000"/>
                    <a:alpha val="40000"/>
                  </a:schemeClr>
                </a:glow>
              </a:effectLst>
              <a:latin typeface="+mj-lt"/>
              <a:cs typeface="Times New Roman" pitchFamily="18" charset="0"/>
            </a:endParaRPr>
          </a:p>
        </p:txBody>
      </p:sp>
      <p:sp>
        <p:nvSpPr>
          <p:cNvPr id="31" name="TextBox 30"/>
          <p:cNvSpPr txBox="1"/>
          <p:nvPr/>
        </p:nvSpPr>
        <p:spPr>
          <a:xfrm>
            <a:off x="6629400" y="5440918"/>
            <a:ext cx="12954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60000"/>
                    <a:lumOff val="40000"/>
                  </a:schemeClr>
                </a:solidFill>
                <a:effectLst>
                  <a:glow rad="139700">
                    <a:schemeClr val="accent3">
                      <a:satMod val="175000"/>
                      <a:alpha val="40000"/>
                    </a:schemeClr>
                  </a:glow>
                </a:effectLst>
                <a:latin typeface="+mn-lt"/>
                <a:cs typeface="Times New Roman" pitchFamily="18" charset="0"/>
              </a:rPr>
              <a:t>Delete</a:t>
            </a:r>
            <a:endParaRPr lang="en-US" sz="2800" b="1" dirty="0">
              <a:solidFill>
                <a:schemeClr val="accent5">
                  <a:lumMod val="60000"/>
                  <a:lumOff val="40000"/>
                </a:schemeClr>
              </a:solidFill>
              <a:effectLst>
                <a:glow rad="139700">
                  <a:schemeClr val="accent3">
                    <a:satMod val="175000"/>
                    <a:alpha val="40000"/>
                  </a:schemeClr>
                </a:glow>
              </a:effectLst>
              <a:latin typeface="+mn-lt"/>
              <a:cs typeface="Times New Roman" pitchFamily="18" charset="0"/>
            </a:endParaRPr>
          </a:p>
        </p:txBody>
      </p:sp>
      <p:sp>
        <p:nvSpPr>
          <p:cNvPr id="32" name="TextBox 31"/>
          <p:cNvSpPr txBox="1"/>
          <p:nvPr/>
        </p:nvSpPr>
        <p:spPr>
          <a:xfrm>
            <a:off x="1066800" y="2286000"/>
            <a:ext cx="16764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7272FA"/>
                </a:solidFill>
                <a:effectLst>
                  <a:glow rad="139700">
                    <a:schemeClr val="accent3">
                      <a:satMod val="175000"/>
                      <a:alpha val="40000"/>
                    </a:schemeClr>
                  </a:glow>
                </a:effectLst>
                <a:latin typeface="+mn-lt"/>
                <a:cs typeface="Times New Roman" pitchFamily="18" charset="0"/>
              </a:rPr>
              <a:t>Register</a:t>
            </a:r>
            <a:endParaRPr lang="en-US" sz="2800" b="1" dirty="0">
              <a:solidFill>
                <a:srgbClr val="7272FA"/>
              </a:solidFill>
              <a:effectLst>
                <a:glow rad="139700">
                  <a:schemeClr val="accent3">
                    <a:satMod val="175000"/>
                    <a:alpha val="40000"/>
                  </a:schemeClr>
                </a:glow>
              </a:effectLst>
              <a:latin typeface="+mn-lt"/>
              <a:cs typeface="Times New Roman" pitchFamily="18" charset="0"/>
            </a:endParaRPr>
          </a:p>
        </p:txBody>
      </p:sp>
      <p:sp>
        <p:nvSpPr>
          <p:cNvPr id="33" name="TextBox 32"/>
          <p:cNvSpPr txBox="1"/>
          <p:nvPr/>
        </p:nvSpPr>
        <p:spPr>
          <a:xfrm>
            <a:off x="2514600" y="3124200"/>
            <a:ext cx="25908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40000"/>
                    <a:lumOff val="60000"/>
                  </a:schemeClr>
                </a:solidFill>
                <a:effectLst>
                  <a:glow rad="139700">
                    <a:schemeClr val="accent3">
                      <a:satMod val="175000"/>
                      <a:alpha val="40000"/>
                    </a:schemeClr>
                  </a:glow>
                </a:effectLst>
                <a:latin typeface="+mn-lt"/>
                <a:cs typeface="Times New Roman" pitchFamily="18" charset="0"/>
              </a:rPr>
              <a:t>Delete/Secure</a:t>
            </a:r>
            <a:endParaRPr lang="en-US" sz="2800" b="1" dirty="0">
              <a:solidFill>
                <a:schemeClr val="accent5">
                  <a:lumMod val="40000"/>
                  <a:lumOff val="60000"/>
                </a:schemeClr>
              </a:solidFill>
              <a:effectLst>
                <a:glow rad="139700">
                  <a:schemeClr val="accent3">
                    <a:satMod val="175000"/>
                    <a:alpha val="40000"/>
                  </a:schemeClr>
                </a:glow>
              </a:effectLst>
              <a:latin typeface="+mn-lt"/>
              <a:cs typeface="Times New Roman" pitchFamily="18" charset="0"/>
            </a:endParaRPr>
          </a:p>
        </p:txBody>
      </p:sp>
      <p:sp>
        <p:nvSpPr>
          <p:cNvPr id="34" name="TextBox 33"/>
          <p:cNvSpPr txBox="1"/>
          <p:nvPr/>
        </p:nvSpPr>
        <p:spPr>
          <a:xfrm>
            <a:off x="1752600" y="2697718"/>
            <a:ext cx="16002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40000"/>
                    <a:lumOff val="60000"/>
                  </a:schemeClr>
                </a:solidFill>
                <a:effectLst>
                  <a:glow rad="139700">
                    <a:schemeClr val="accent3">
                      <a:satMod val="175000"/>
                      <a:alpha val="40000"/>
                    </a:schemeClr>
                  </a:glow>
                </a:effectLst>
                <a:latin typeface="+mn-lt"/>
                <a:cs typeface="Times New Roman" pitchFamily="18" charset="0"/>
              </a:rPr>
              <a:t>Comply</a:t>
            </a:r>
          </a:p>
        </p:txBody>
      </p:sp>
      <p:sp>
        <p:nvSpPr>
          <p:cNvPr id="35" name="TextBox 34"/>
          <p:cNvSpPr txBox="1"/>
          <p:nvPr/>
        </p:nvSpPr>
        <p:spPr>
          <a:xfrm>
            <a:off x="3200400" y="3535918"/>
            <a:ext cx="12192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40000"/>
                    <a:lumOff val="60000"/>
                  </a:schemeClr>
                </a:solidFill>
                <a:effectLst>
                  <a:glow rad="139700">
                    <a:schemeClr val="accent3">
                      <a:satMod val="175000"/>
                      <a:alpha val="40000"/>
                    </a:schemeClr>
                  </a:glow>
                </a:effectLst>
                <a:latin typeface="+mn-lt"/>
                <a:cs typeface="Times New Roman" pitchFamily="18" charset="0"/>
              </a:rPr>
              <a:t>Find</a:t>
            </a:r>
            <a:endParaRPr lang="en-US" sz="2800" b="1" dirty="0">
              <a:solidFill>
                <a:schemeClr val="accent5">
                  <a:lumMod val="40000"/>
                  <a:lumOff val="60000"/>
                </a:schemeClr>
              </a:solidFill>
              <a:effectLst>
                <a:glow rad="139700">
                  <a:schemeClr val="accent3">
                    <a:satMod val="175000"/>
                    <a:alpha val="40000"/>
                  </a:schemeClr>
                </a:glow>
              </a:effectLst>
              <a:latin typeface="+mn-lt"/>
              <a:cs typeface="Times New Roman" pitchFamily="18" charset="0"/>
            </a:endParaRPr>
          </a:p>
        </p:txBody>
      </p:sp>
      <p:sp>
        <p:nvSpPr>
          <p:cNvPr id="36" name="TextBox 35"/>
          <p:cNvSpPr txBox="1"/>
          <p:nvPr/>
        </p:nvSpPr>
        <p:spPr>
          <a:xfrm>
            <a:off x="3886200" y="3962400"/>
            <a:ext cx="9144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5959F9"/>
                </a:solidFill>
                <a:effectLst>
                  <a:glow rad="139700">
                    <a:schemeClr val="accent3">
                      <a:satMod val="175000"/>
                      <a:alpha val="40000"/>
                    </a:schemeClr>
                  </a:glow>
                </a:effectLst>
                <a:latin typeface="+mn-lt"/>
                <a:cs typeface="Times New Roman" pitchFamily="18" charset="0"/>
              </a:rPr>
              <a:t>Run</a:t>
            </a:r>
            <a:endParaRPr lang="en-US" sz="2800" b="1" dirty="0">
              <a:solidFill>
                <a:srgbClr val="5959F9"/>
              </a:solidFill>
              <a:effectLst>
                <a:glow rad="139700">
                  <a:schemeClr val="accent3">
                    <a:satMod val="175000"/>
                    <a:alpha val="40000"/>
                  </a:schemeClr>
                </a:glow>
              </a:effectLst>
              <a:latin typeface="+mn-lt"/>
              <a:cs typeface="Times New Roman" pitchFamily="18" charset="0"/>
            </a:endParaRPr>
          </a:p>
        </p:txBody>
      </p:sp>
      <p:sp>
        <p:nvSpPr>
          <p:cNvPr id="37" name="TextBox 36"/>
          <p:cNvSpPr txBox="1"/>
          <p:nvPr/>
        </p:nvSpPr>
        <p:spPr>
          <a:xfrm>
            <a:off x="5181600" y="4678918"/>
            <a:ext cx="14478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5959F9"/>
                </a:solidFill>
                <a:effectLst>
                  <a:glow rad="139700">
                    <a:schemeClr val="accent3">
                      <a:satMod val="175000"/>
                      <a:alpha val="40000"/>
                    </a:schemeClr>
                  </a:glow>
                </a:effectLst>
                <a:latin typeface="+mn-lt"/>
                <a:cs typeface="Times New Roman" pitchFamily="18" charset="0"/>
              </a:rPr>
              <a:t>Install</a:t>
            </a:r>
            <a:endParaRPr lang="en-US" sz="2800" b="1" dirty="0">
              <a:solidFill>
                <a:srgbClr val="5959F9"/>
              </a:solidFill>
              <a:effectLst>
                <a:glow rad="139700">
                  <a:schemeClr val="accent3">
                    <a:satMod val="175000"/>
                    <a:alpha val="40000"/>
                  </a:schemeClr>
                </a:glow>
              </a:effectLst>
              <a:latin typeface="+mn-lt"/>
              <a:cs typeface="Times New Roman" pitchFamily="18" charset="0"/>
            </a:endParaRPr>
          </a:p>
        </p:txBody>
      </p:sp>
      <p:sp>
        <p:nvSpPr>
          <p:cNvPr id="38" name="TextBox 37"/>
          <p:cNvSpPr txBox="1"/>
          <p:nvPr/>
        </p:nvSpPr>
        <p:spPr>
          <a:xfrm>
            <a:off x="5867400" y="5059918"/>
            <a:ext cx="14478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chemeClr val="accent5">
                    <a:lumMod val="60000"/>
                    <a:lumOff val="40000"/>
                  </a:schemeClr>
                </a:solidFill>
                <a:effectLst>
                  <a:glow rad="139700">
                    <a:schemeClr val="accent3">
                      <a:satMod val="175000"/>
                      <a:alpha val="40000"/>
                    </a:schemeClr>
                  </a:glow>
                </a:effectLst>
                <a:latin typeface="+mn-lt"/>
                <a:cs typeface="Times New Roman" pitchFamily="18" charset="0"/>
              </a:rPr>
              <a:t>Secure</a:t>
            </a:r>
            <a:endParaRPr lang="en-US" sz="2800" b="1" dirty="0">
              <a:solidFill>
                <a:schemeClr val="accent5">
                  <a:lumMod val="60000"/>
                  <a:lumOff val="40000"/>
                </a:schemeClr>
              </a:solidFill>
              <a:effectLst>
                <a:glow rad="139700">
                  <a:schemeClr val="accent3">
                    <a:satMod val="175000"/>
                    <a:alpha val="40000"/>
                  </a:schemeClr>
                </a:glow>
              </a:effectLst>
              <a:latin typeface="+mn-lt"/>
              <a:cs typeface="Times New Roman" pitchFamily="18" charset="0"/>
            </a:endParaRPr>
          </a:p>
        </p:txBody>
      </p:sp>
      <p:sp>
        <p:nvSpPr>
          <p:cNvPr id="39" name="TextBox 38"/>
          <p:cNvSpPr txBox="1"/>
          <p:nvPr/>
        </p:nvSpPr>
        <p:spPr>
          <a:xfrm>
            <a:off x="4267200" y="4343400"/>
            <a:ext cx="16002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5959F9"/>
                </a:solidFill>
                <a:effectLst>
                  <a:glow rad="139700">
                    <a:schemeClr val="accent3">
                      <a:satMod val="175000"/>
                      <a:alpha val="40000"/>
                    </a:schemeClr>
                  </a:glow>
                </a:effectLst>
                <a:latin typeface="+mn-lt"/>
                <a:cs typeface="Times New Roman" pitchFamily="18" charset="0"/>
              </a:rPr>
              <a:t>Delete</a:t>
            </a:r>
            <a:endParaRPr lang="en-US" sz="2800" b="1" dirty="0">
              <a:solidFill>
                <a:srgbClr val="5959F9"/>
              </a:solidFill>
              <a:effectLst>
                <a:glow rad="139700">
                  <a:schemeClr val="accent3">
                    <a:satMod val="175000"/>
                    <a:alpha val="40000"/>
                  </a:schemeClr>
                </a:glow>
              </a:effectLst>
              <a:latin typeface="+mn-lt"/>
              <a:cs typeface="Times New Roman" pitchFamily="18" charset="0"/>
            </a:endParaRPr>
          </a:p>
        </p:txBody>
      </p:sp>
      <p:sp>
        <p:nvSpPr>
          <p:cNvPr id="40" name="TextBox 39"/>
          <p:cNvSpPr txBox="1"/>
          <p:nvPr/>
        </p:nvSpPr>
        <p:spPr>
          <a:xfrm>
            <a:off x="457200" y="1859518"/>
            <a:ext cx="12954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7272FA"/>
                </a:solidFill>
                <a:effectLst>
                  <a:glow rad="139700">
                    <a:schemeClr val="accent3">
                      <a:satMod val="175000"/>
                      <a:alpha val="40000"/>
                    </a:schemeClr>
                  </a:glow>
                </a:effectLst>
                <a:latin typeface="+mn-lt"/>
                <a:cs typeface="Times New Roman" pitchFamily="18" charset="0"/>
              </a:rPr>
              <a:t>Certify</a:t>
            </a:r>
            <a:endParaRPr lang="en-US" sz="2800" b="1" dirty="0">
              <a:solidFill>
                <a:srgbClr val="7272FA"/>
              </a:solidFill>
              <a:effectLst>
                <a:glow rad="139700">
                  <a:schemeClr val="accent3">
                    <a:satMod val="175000"/>
                    <a:alpha val="40000"/>
                  </a:schemeClr>
                </a:glow>
              </a:effectLst>
              <a:latin typeface="+mn-lt"/>
              <a:cs typeface="Times New Roman" pitchFamily="18" charset="0"/>
            </a:endParaRPr>
          </a:p>
        </p:txBody>
      </p:sp>
      <p:sp>
        <p:nvSpPr>
          <p:cNvPr id="41" name="TextBox 40"/>
          <p:cNvSpPr txBox="1"/>
          <p:nvPr/>
        </p:nvSpPr>
        <p:spPr>
          <a:xfrm>
            <a:off x="-76200" y="1447800"/>
            <a:ext cx="1447800" cy="578882"/>
          </a:xfrm>
          <a:prstGeom prst="round2DiagRect">
            <a:avLst/>
          </a:prstGeom>
          <a:noFill/>
          <a:ln>
            <a:noFill/>
          </a:ln>
        </p:spPr>
        <p:txBody>
          <a:bodyPr wrap="square" rtlCol="0">
            <a:spAutoFit/>
            <a:scene3d>
              <a:camera prst="orthographicFront"/>
              <a:lightRig rig="threePt" dir="t"/>
            </a:scene3d>
            <a:sp3d extrusionH="57150">
              <a:bevelT w="82550" h="38100" prst="coolSlant"/>
            </a:sp3d>
          </a:bodyPr>
          <a:lstStyle/>
          <a:p>
            <a:pPr algn="ctr"/>
            <a:r>
              <a:rPr lang="en-US" sz="2800" b="1" dirty="0" smtClean="0">
                <a:solidFill>
                  <a:srgbClr val="7272FA"/>
                </a:solidFill>
                <a:effectLst>
                  <a:glow rad="139700">
                    <a:schemeClr val="accent3">
                      <a:satMod val="175000"/>
                      <a:alpha val="40000"/>
                    </a:schemeClr>
                  </a:glow>
                </a:effectLst>
                <a:latin typeface="+mn-lt"/>
                <a:cs typeface="Times New Roman" pitchFamily="18" charset="0"/>
              </a:rPr>
              <a:t>Submit</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anim calcmode="lin" valueType="num">
                                      <p:cBhvr>
                                        <p:cTn id="8" dur="1000" fill="hold"/>
                                        <p:tgtEl>
                                          <p:spTgt spid="30"/>
                                        </p:tgtEl>
                                        <p:attrNameLst>
                                          <p:attrName>ppt_x</p:attrName>
                                        </p:attrNameLst>
                                      </p:cBhvr>
                                      <p:tavLst>
                                        <p:tav tm="0">
                                          <p:val>
                                            <p:strVal val="#ppt_x"/>
                                          </p:val>
                                        </p:tav>
                                        <p:tav tm="100000">
                                          <p:val>
                                            <p:strVal val="#ppt_x"/>
                                          </p:val>
                                        </p:tav>
                                      </p:tavLst>
                                    </p:anim>
                                    <p:anim calcmode="lin" valueType="num">
                                      <p:cBhvr>
                                        <p:cTn id="9" dur="1000" fill="hold"/>
                                        <p:tgtEl>
                                          <p:spTgt spid="3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100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600"/>
                                        <p:tgtEl>
                                          <p:spTgt spid="31"/>
                                        </p:tgtEl>
                                      </p:cBhvr>
                                    </p:animEffect>
                                    <p:anim calcmode="lin" valueType="num">
                                      <p:cBhvr>
                                        <p:cTn id="13" dur="1600" fill="hold"/>
                                        <p:tgtEl>
                                          <p:spTgt spid="31"/>
                                        </p:tgtEl>
                                        <p:attrNameLst>
                                          <p:attrName>ppt_x</p:attrName>
                                        </p:attrNameLst>
                                      </p:cBhvr>
                                      <p:tavLst>
                                        <p:tav tm="0">
                                          <p:val>
                                            <p:strVal val="#ppt_x"/>
                                          </p:val>
                                        </p:tav>
                                        <p:tav tm="100000">
                                          <p:val>
                                            <p:strVal val="#ppt_x"/>
                                          </p:val>
                                        </p:tav>
                                      </p:tavLst>
                                    </p:anim>
                                    <p:anim calcmode="lin" valueType="num">
                                      <p:cBhvr>
                                        <p:cTn id="14" dur="1600" fill="hold"/>
                                        <p:tgtEl>
                                          <p:spTgt spid="3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200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1000"/>
                                        <p:tgtEl>
                                          <p:spTgt spid="38"/>
                                        </p:tgtEl>
                                      </p:cBhvr>
                                    </p:animEffect>
                                    <p:anim calcmode="lin" valueType="num">
                                      <p:cBhvr>
                                        <p:cTn id="18" dur="1000" fill="hold"/>
                                        <p:tgtEl>
                                          <p:spTgt spid="38"/>
                                        </p:tgtEl>
                                        <p:attrNameLst>
                                          <p:attrName>ppt_x</p:attrName>
                                        </p:attrNameLst>
                                      </p:cBhvr>
                                      <p:tavLst>
                                        <p:tav tm="0">
                                          <p:val>
                                            <p:strVal val="#ppt_x"/>
                                          </p:val>
                                        </p:tav>
                                        <p:tav tm="100000">
                                          <p:val>
                                            <p:strVal val="#ppt_x"/>
                                          </p:val>
                                        </p:tav>
                                      </p:tavLst>
                                    </p:anim>
                                    <p:anim calcmode="lin" valueType="num">
                                      <p:cBhvr>
                                        <p:cTn id="19" dur="1000" fill="hold"/>
                                        <p:tgtEl>
                                          <p:spTgt spid="3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300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1000"/>
                                        <p:tgtEl>
                                          <p:spTgt spid="37"/>
                                        </p:tgtEl>
                                      </p:cBhvr>
                                    </p:animEffect>
                                    <p:anim calcmode="lin" valueType="num">
                                      <p:cBhvr>
                                        <p:cTn id="23" dur="1000" fill="hold"/>
                                        <p:tgtEl>
                                          <p:spTgt spid="37"/>
                                        </p:tgtEl>
                                        <p:attrNameLst>
                                          <p:attrName>ppt_x</p:attrName>
                                        </p:attrNameLst>
                                      </p:cBhvr>
                                      <p:tavLst>
                                        <p:tav tm="0">
                                          <p:val>
                                            <p:strVal val="#ppt_x"/>
                                          </p:val>
                                        </p:tav>
                                        <p:tav tm="100000">
                                          <p:val>
                                            <p:strVal val="#ppt_x"/>
                                          </p:val>
                                        </p:tav>
                                      </p:tavLst>
                                    </p:anim>
                                    <p:anim calcmode="lin" valueType="num">
                                      <p:cBhvr>
                                        <p:cTn id="24" dur="1000" fill="hold"/>
                                        <p:tgtEl>
                                          <p:spTgt spid="3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400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1000"/>
                                        <p:tgtEl>
                                          <p:spTgt spid="39"/>
                                        </p:tgtEl>
                                      </p:cBhvr>
                                    </p:animEffect>
                                    <p:anim calcmode="lin" valueType="num">
                                      <p:cBhvr>
                                        <p:cTn id="28" dur="1000" fill="hold"/>
                                        <p:tgtEl>
                                          <p:spTgt spid="39"/>
                                        </p:tgtEl>
                                        <p:attrNameLst>
                                          <p:attrName>ppt_x</p:attrName>
                                        </p:attrNameLst>
                                      </p:cBhvr>
                                      <p:tavLst>
                                        <p:tav tm="0">
                                          <p:val>
                                            <p:strVal val="#ppt_x"/>
                                          </p:val>
                                        </p:tav>
                                        <p:tav tm="100000">
                                          <p:val>
                                            <p:strVal val="#ppt_x"/>
                                          </p:val>
                                        </p:tav>
                                      </p:tavLst>
                                    </p:anim>
                                    <p:anim calcmode="lin" valueType="num">
                                      <p:cBhvr>
                                        <p:cTn id="29" dur="1000" fill="hold"/>
                                        <p:tgtEl>
                                          <p:spTgt spid="39"/>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500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1000"/>
                                        <p:tgtEl>
                                          <p:spTgt spid="36"/>
                                        </p:tgtEl>
                                      </p:cBhvr>
                                    </p:animEffect>
                                    <p:anim calcmode="lin" valueType="num">
                                      <p:cBhvr>
                                        <p:cTn id="33" dur="1000" fill="hold"/>
                                        <p:tgtEl>
                                          <p:spTgt spid="36"/>
                                        </p:tgtEl>
                                        <p:attrNameLst>
                                          <p:attrName>ppt_x</p:attrName>
                                        </p:attrNameLst>
                                      </p:cBhvr>
                                      <p:tavLst>
                                        <p:tav tm="0">
                                          <p:val>
                                            <p:strVal val="#ppt_x"/>
                                          </p:val>
                                        </p:tav>
                                        <p:tav tm="100000">
                                          <p:val>
                                            <p:strVal val="#ppt_x"/>
                                          </p:val>
                                        </p:tav>
                                      </p:tavLst>
                                    </p:anim>
                                    <p:anim calcmode="lin" valueType="num">
                                      <p:cBhvr>
                                        <p:cTn id="34" dur="1000" fill="hold"/>
                                        <p:tgtEl>
                                          <p:spTgt spid="36"/>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6000"/>
                                  </p:stCondLst>
                                  <p:childTnLst>
                                    <p:set>
                                      <p:cBhvr>
                                        <p:cTn id="36" dur="1" fill="hold">
                                          <p:stCondLst>
                                            <p:cond delay="0"/>
                                          </p:stCondLst>
                                        </p:cTn>
                                        <p:tgtEl>
                                          <p:spTgt spid="35"/>
                                        </p:tgtEl>
                                        <p:attrNameLst>
                                          <p:attrName>style.visibility</p:attrName>
                                        </p:attrNameLst>
                                      </p:cBhvr>
                                      <p:to>
                                        <p:strVal val="visible"/>
                                      </p:to>
                                    </p:set>
                                    <p:animEffect transition="in" filter="fade">
                                      <p:cBhvr>
                                        <p:cTn id="37" dur="1000"/>
                                        <p:tgtEl>
                                          <p:spTgt spid="35"/>
                                        </p:tgtEl>
                                      </p:cBhvr>
                                    </p:animEffect>
                                    <p:anim calcmode="lin" valueType="num">
                                      <p:cBhvr>
                                        <p:cTn id="38" dur="1000" fill="hold"/>
                                        <p:tgtEl>
                                          <p:spTgt spid="35"/>
                                        </p:tgtEl>
                                        <p:attrNameLst>
                                          <p:attrName>ppt_x</p:attrName>
                                        </p:attrNameLst>
                                      </p:cBhvr>
                                      <p:tavLst>
                                        <p:tav tm="0">
                                          <p:val>
                                            <p:strVal val="#ppt_x"/>
                                          </p:val>
                                        </p:tav>
                                        <p:tav tm="100000">
                                          <p:val>
                                            <p:strVal val="#ppt_x"/>
                                          </p:val>
                                        </p:tav>
                                      </p:tavLst>
                                    </p:anim>
                                    <p:anim calcmode="lin" valueType="num">
                                      <p:cBhvr>
                                        <p:cTn id="39" dur="1000" fill="hold"/>
                                        <p:tgtEl>
                                          <p:spTgt spid="35"/>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700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1000"/>
                                        <p:tgtEl>
                                          <p:spTgt spid="33"/>
                                        </p:tgtEl>
                                      </p:cBhvr>
                                    </p:animEffect>
                                    <p:anim calcmode="lin" valueType="num">
                                      <p:cBhvr>
                                        <p:cTn id="43" dur="1000" fill="hold"/>
                                        <p:tgtEl>
                                          <p:spTgt spid="33"/>
                                        </p:tgtEl>
                                        <p:attrNameLst>
                                          <p:attrName>ppt_x</p:attrName>
                                        </p:attrNameLst>
                                      </p:cBhvr>
                                      <p:tavLst>
                                        <p:tav tm="0">
                                          <p:val>
                                            <p:strVal val="#ppt_x"/>
                                          </p:val>
                                        </p:tav>
                                        <p:tav tm="100000">
                                          <p:val>
                                            <p:strVal val="#ppt_x"/>
                                          </p:val>
                                        </p:tav>
                                      </p:tavLst>
                                    </p:anim>
                                    <p:anim calcmode="lin" valueType="num">
                                      <p:cBhvr>
                                        <p:cTn id="44" dur="1000" fill="hold"/>
                                        <p:tgtEl>
                                          <p:spTgt spid="33"/>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8000"/>
                                  </p:stCondLst>
                                  <p:childTnLst>
                                    <p:set>
                                      <p:cBhvr>
                                        <p:cTn id="46" dur="1" fill="hold">
                                          <p:stCondLst>
                                            <p:cond delay="0"/>
                                          </p:stCondLst>
                                        </p:cTn>
                                        <p:tgtEl>
                                          <p:spTgt spid="34"/>
                                        </p:tgtEl>
                                        <p:attrNameLst>
                                          <p:attrName>style.visibility</p:attrName>
                                        </p:attrNameLst>
                                      </p:cBhvr>
                                      <p:to>
                                        <p:strVal val="visible"/>
                                      </p:to>
                                    </p:set>
                                    <p:animEffect transition="in" filter="fade">
                                      <p:cBhvr>
                                        <p:cTn id="47" dur="1000"/>
                                        <p:tgtEl>
                                          <p:spTgt spid="34"/>
                                        </p:tgtEl>
                                      </p:cBhvr>
                                    </p:animEffect>
                                    <p:anim calcmode="lin" valueType="num">
                                      <p:cBhvr>
                                        <p:cTn id="48" dur="1000" fill="hold"/>
                                        <p:tgtEl>
                                          <p:spTgt spid="34"/>
                                        </p:tgtEl>
                                        <p:attrNameLst>
                                          <p:attrName>ppt_x</p:attrName>
                                        </p:attrNameLst>
                                      </p:cBhvr>
                                      <p:tavLst>
                                        <p:tav tm="0">
                                          <p:val>
                                            <p:strVal val="#ppt_x"/>
                                          </p:val>
                                        </p:tav>
                                        <p:tav tm="100000">
                                          <p:val>
                                            <p:strVal val="#ppt_x"/>
                                          </p:val>
                                        </p:tav>
                                      </p:tavLst>
                                    </p:anim>
                                    <p:anim calcmode="lin" valueType="num">
                                      <p:cBhvr>
                                        <p:cTn id="49" dur="1000" fill="hold"/>
                                        <p:tgtEl>
                                          <p:spTgt spid="34"/>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900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1000"/>
                                        <p:tgtEl>
                                          <p:spTgt spid="32"/>
                                        </p:tgtEl>
                                      </p:cBhvr>
                                    </p:animEffect>
                                    <p:anim calcmode="lin" valueType="num">
                                      <p:cBhvr>
                                        <p:cTn id="53" dur="1000" fill="hold"/>
                                        <p:tgtEl>
                                          <p:spTgt spid="32"/>
                                        </p:tgtEl>
                                        <p:attrNameLst>
                                          <p:attrName>ppt_x</p:attrName>
                                        </p:attrNameLst>
                                      </p:cBhvr>
                                      <p:tavLst>
                                        <p:tav tm="0">
                                          <p:val>
                                            <p:strVal val="#ppt_x"/>
                                          </p:val>
                                        </p:tav>
                                        <p:tav tm="100000">
                                          <p:val>
                                            <p:strVal val="#ppt_x"/>
                                          </p:val>
                                        </p:tav>
                                      </p:tavLst>
                                    </p:anim>
                                    <p:anim calcmode="lin" valueType="num">
                                      <p:cBhvr>
                                        <p:cTn id="54" dur="1000" fill="hold"/>
                                        <p:tgtEl>
                                          <p:spTgt spid="32"/>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10000"/>
                                  </p:stCondLst>
                                  <p:childTnLst>
                                    <p:set>
                                      <p:cBhvr>
                                        <p:cTn id="56" dur="1" fill="hold">
                                          <p:stCondLst>
                                            <p:cond delay="0"/>
                                          </p:stCondLst>
                                        </p:cTn>
                                        <p:tgtEl>
                                          <p:spTgt spid="40"/>
                                        </p:tgtEl>
                                        <p:attrNameLst>
                                          <p:attrName>style.visibility</p:attrName>
                                        </p:attrNameLst>
                                      </p:cBhvr>
                                      <p:to>
                                        <p:strVal val="visible"/>
                                      </p:to>
                                    </p:set>
                                    <p:animEffect transition="in" filter="fade">
                                      <p:cBhvr>
                                        <p:cTn id="57" dur="1000"/>
                                        <p:tgtEl>
                                          <p:spTgt spid="40"/>
                                        </p:tgtEl>
                                      </p:cBhvr>
                                    </p:animEffect>
                                    <p:anim calcmode="lin" valueType="num">
                                      <p:cBhvr>
                                        <p:cTn id="58" dur="1000" fill="hold"/>
                                        <p:tgtEl>
                                          <p:spTgt spid="40"/>
                                        </p:tgtEl>
                                        <p:attrNameLst>
                                          <p:attrName>ppt_x</p:attrName>
                                        </p:attrNameLst>
                                      </p:cBhvr>
                                      <p:tavLst>
                                        <p:tav tm="0">
                                          <p:val>
                                            <p:strVal val="#ppt_x"/>
                                          </p:val>
                                        </p:tav>
                                        <p:tav tm="100000">
                                          <p:val>
                                            <p:strVal val="#ppt_x"/>
                                          </p:val>
                                        </p:tav>
                                      </p:tavLst>
                                    </p:anim>
                                    <p:anim calcmode="lin" valueType="num">
                                      <p:cBhvr>
                                        <p:cTn id="59" dur="1000" fill="hold"/>
                                        <p:tgtEl>
                                          <p:spTgt spid="40"/>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11000"/>
                                  </p:stCondLst>
                                  <p:childTnLst>
                                    <p:set>
                                      <p:cBhvr>
                                        <p:cTn id="61" dur="1" fill="hold">
                                          <p:stCondLst>
                                            <p:cond delay="0"/>
                                          </p:stCondLst>
                                        </p:cTn>
                                        <p:tgtEl>
                                          <p:spTgt spid="41"/>
                                        </p:tgtEl>
                                        <p:attrNameLst>
                                          <p:attrName>style.visibility</p:attrName>
                                        </p:attrNameLst>
                                      </p:cBhvr>
                                      <p:to>
                                        <p:strVal val="visible"/>
                                      </p:to>
                                    </p:set>
                                    <p:animEffect transition="in" filter="fade">
                                      <p:cBhvr>
                                        <p:cTn id="62" dur="1000"/>
                                        <p:tgtEl>
                                          <p:spTgt spid="41"/>
                                        </p:tgtEl>
                                      </p:cBhvr>
                                    </p:animEffect>
                                    <p:anim calcmode="lin" valueType="num">
                                      <p:cBhvr>
                                        <p:cTn id="63" dur="1000" fill="hold"/>
                                        <p:tgtEl>
                                          <p:spTgt spid="41"/>
                                        </p:tgtEl>
                                        <p:attrNameLst>
                                          <p:attrName>ppt_x</p:attrName>
                                        </p:attrNameLst>
                                      </p:cBhvr>
                                      <p:tavLst>
                                        <p:tav tm="0">
                                          <p:val>
                                            <p:strVal val="#ppt_x"/>
                                          </p:val>
                                        </p:tav>
                                        <p:tav tm="100000">
                                          <p:val>
                                            <p:strVal val="#ppt_x"/>
                                          </p:val>
                                        </p:tav>
                                      </p:tavLst>
                                    </p:anim>
                                    <p:anim calcmode="lin" valueType="num">
                                      <p:cBhvr>
                                        <p:cTn id="64"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5" grpId="0"/>
      <p:bldP spid="36" grpId="0"/>
      <p:bldP spid="37" grpId="0"/>
      <p:bldP spid="38" grpId="0"/>
      <p:bldP spid="39" grpId="0"/>
      <p:bldP spid="40" grpId="0"/>
      <p:bldP spid="4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Remediation</a:t>
            </a:r>
            <a:endParaRPr lang="en-US" dirty="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64797"/>
          </a:xfrm>
        </p:spPr>
        <p:txBody>
          <a:bodyPr>
            <a:scene3d>
              <a:camera prst="orthographicFront"/>
              <a:lightRig rig="threePt" dir="t"/>
            </a:scene3d>
            <a:sp3d extrusionH="57150">
              <a:bevelT w="38100" h="38100" prst="slope"/>
            </a:sp3d>
          </a:bodyPr>
          <a:lstStyle/>
          <a:p>
            <a:r>
              <a:rPr smtClean="0"/>
              <a:t>Remediation Options</a:t>
            </a:r>
            <a:endParaRPr lang="en-US" dirty="0"/>
          </a:p>
        </p:txBody>
      </p:sp>
      <p:graphicFrame>
        <p:nvGraphicFramePr>
          <p:cNvPr id="4" name="Diagram 3"/>
          <p:cNvGraphicFramePr/>
          <p:nvPr/>
        </p:nvGraphicFramePr>
        <p:xfrm>
          <a:off x="2667000" y="1600200"/>
          <a:ext cx="3733800" cy="474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graphicEl>
                                              <a:dgm id="{9F0C654F-F37D-45DE-9EA2-6A782889294D}"/>
                                            </p:graphicEl>
                                          </p:spTgt>
                                        </p:tgtEl>
                                        <p:attrNameLst>
                                          <p:attrName>style.visibility</p:attrName>
                                        </p:attrNameLst>
                                      </p:cBhvr>
                                      <p:to>
                                        <p:strVal val="visible"/>
                                      </p:to>
                                    </p:set>
                                    <p:animEffect transition="in" filter="fade">
                                      <p:cBhvr>
                                        <p:cTn id="7" dur="2000"/>
                                        <p:tgtEl>
                                          <p:spTgt spid="4">
                                            <p:graphicEl>
                                              <a:dgm id="{9F0C654F-F37D-45DE-9EA2-6A782889294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graphicEl>
                                              <a:dgm id="{8C4D5E5D-8993-4F97-9267-D386BF016D72}"/>
                                            </p:graphicEl>
                                          </p:spTgt>
                                        </p:tgtEl>
                                        <p:attrNameLst>
                                          <p:attrName>style.visibility</p:attrName>
                                        </p:attrNameLst>
                                      </p:cBhvr>
                                      <p:to>
                                        <p:strVal val="visible"/>
                                      </p:to>
                                    </p:set>
                                    <p:animEffect transition="in" filter="fade">
                                      <p:cBhvr>
                                        <p:cTn id="10" dur="2000"/>
                                        <p:tgtEl>
                                          <p:spTgt spid="4">
                                            <p:graphicEl>
                                              <a:dgm id="{8C4D5E5D-8993-4F97-9267-D386BF016D72}"/>
                                            </p:graphic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4">
                                            <p:graphicEl>
                                              <a:dgm id="{E1ADEAE8-3E61-4459-87C1-DC2689DB8167}"/>
                                            </p:graphicEl>
                                          </p:spTgt>
                                        </p:tgtEl>
                                        <p:attrNameLst>
                                          <p:attrName>style.visibility</p:attrName>
                                        </p:attrNameLst>
                                      </p:cBhvr>
                                      <p:to>
                                        <p:strVal val="visible"/>
                                      </p:to>
                                    </p:set>
                                    <p:animEffect transition="in" filter="fade">
                                      <p:cBhvr>
                                        <p:cTn id="14" dur="2000"/>
                                        <p:tgtEl>
                                          <p:spTgt spid="4">
                                            <p:graphicEl>
                                              <a:dgm id="{E1ADEAE8-3E61-4459-87C1-DC2689DB8167}"/>
                                            </p:graphic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
                                            <p:graphicEl>
                                              <a:dgm id="{0B7DE3D3-1F94-4E21-A8A3-5AA908964F22}"/>
                                            </p:graphicEl>
                                          </p:spTgt>
                                        </p:tgtEl>
                                        <p:attrNameLst>
                                          <p:attrName>style.visibility</p:attrName>
                                        </p:attrNameLst>
                                      </p:cBhvr>
                                      <p:to>
                                        <p:strVal val="visible"/>
                                      </p:to>
                                    </p:set>
                                    <p:animEffect transition="in" filter="fade">
                                      <p:cBhvr>
                                        <p:cTn id="17" dur="2000"/>
                                        <p:tgtEl>
                                          <p:spTgt spid="4">
                                            <p:graphicEl>
                                              <a:dgm id="{0B7DE3D3-1F94-4E21-A8A3-5AA908964F22}"/>
                                            </p:graphicEl>
                                          </p:spTgt>
                                        </p:tgtEl>
                                      </p:cBhvr>
                                    </p:animEffect>
                                  </p:childTnLst>
                                </p:cTn>
                              </p:par>
                            </p:childTnLst>
                          </p:cTn>
                        </p:par>
                        <p:par>
                          <p:cTn id="18" fill="hold">
                            <p:stCondLst>
                              <p:cond delay="4000"/>
                            </p:stCondLst>
                            <p:childTnLst>
                              <p:par>
                                <p:cTn id="19" presetID="10" presetClass="entr" presetSubtype="0" fill="hold" grpId="0" nodeType="afterEffect">
                                  <p:stCondLst>
                                    <p:cond delay="0"/>
                                  </p:stCondLst>
                                  <p:childTnLst>
                                    <p:set>
                                      <p:cBhvr>
                                        <p:cTn id="20" dur="1" fill="hold">
                                          <p:stCondLst>
                                            <p:cond delay="0"/>
                                          </p:stCondLst>
                                        </p:cTn>
                                        <p:tgtEl>
                                          <p:spTgt spid="4">
                                            <p:graphicEl>
                                              <a:dgm id="{40ED7187-96D9-4FBD-ADAA-B85260F57398}"/>
                                            </p:graphicEl>
                                          </p:spTgt>
                                        </p:tgtEl>
                                        <p:attrNameLst>
                                          <p:attrName>style.visibility</p:attrName>
                                        </p:attrNameLst>
                                      </p:cBhvr>
                                      <p:to>
                                        <p:strVal val="visible"/>
                                      </p:to>
                                    </p:set>
                                    <p:animEffect transition="in" filter="fade">
                                      <p:cBhvr>
                                        <p:cTn id="21" dur="2000"/>
                                        <p:tgtEl>
                                          <p:spTgt spid="4">
                                            <p:graphicEl>
                                              <a:dgm id="{40ED7187-96D9-4FBD-ADAA-B85260F57398}"/>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graphicEl>
                                              <a:dgm id="{E86EC279-A7F9-42CD-95D4-594E901F4D56}"/>
                                            </p:graphicEl>
                                          </p:spTgt>
                                        </p:tgtEl>
                                        <p:attrNameLst>
                                          <p:attrName>style.visibility</p:attrName>
                                        </p:attrNameLst>
                                      </p:cBhvr>
                                      <p:to>
                                        <p:strVal val="visible"/>
                                      </p:to>
                                    </p:set>
                                    <p:animEffect transition="in" filter="fade">
                                      <p:cBhvr>
                                        <p:cTn id="24" dur="2000"/>
                                        <p:tgtEl>
                                          <p:spTgt spid="4">
                                            <p:graphicEl>
                                              <a:dgm id="{E86EC279-A7F9-42CD-95D4-594E901F4D56}"/>
                                            </p:graphicEl>
                                          </p:spTgt>
                                        </p:tgtEl>
                                      </p:cBhvr>
                                    </p:animEffect>
                                  </p:childTnLst>
                                </p:cTn>
                              </p:par>
                            </p:childTnLst>
                          </p:cTn>
                        </p:par>
                        <p:par>
                          <p:cTn id="25" fill="hold">
                            <p:stCondLst>
                              <p:cond delay="6000"/>
                            </p:stCondLst>
                            <p:childTnLst>
                              <p:par>
                                <p:cTn id="26" presetID="10" presetClass="entr" presetSubtype="0" fill="hold" grpId="0" nodeType="afterEffect">
                                  <p:stCondLst>
                                    <p:cond delay="0"/>
                                  </p:stCondLst>
                                  <p:childTnLst>
                                    <p:set>
                                      <p:cBhvr>
                                        <p:cTn id="27" dur="1" fill="hold">
                                          <p:stCondLst>
                                            <p:cond delay="0"/>
                                          </p:stCondLst>
                                        </p:cTn>
                                        <p:tgtEl>
                                          <p:spTgt spid="4">
                                            <p:graphicEl>
                                              <a:dgm id="{92E62926-6E70-4EF5-8036-C93DF0956F5D}"/>
                                            </p:graphicEl>
                                          </p:spTgt>
                                        </p:tgtEl>
                                        <p:attrNameLst>
                                          <p:attrName>style.visibility</p:attrName>
                                        </p:attrNameLst>
                                      </p:cBhvr>
                                      <p:to>
                                        <p:strVal val="visible"/>
                                      </p:to>
                                    </p:set>
                                    <p:animEffect transition="in" filter="fade">
                                      <p:cBhvr>
                                        <p:cTn id="28" dur="2000"/>
                                        <p:tgtEl>
                                          <p:spTgt spid="4">
                                            <p:graphicEl>
                                              <a:dgm id="{92E62926-6E70-4EF5-8036-C93DF0956F5D}"/>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C280C4BC-C912-4AD1-B640-F9F8666BE2A7}"/>
                                            </p:graphicEl>
                                          </p:spTgt>
                                        </p:tgtEl>
                                        <p:attrNameLst>
                                          <p:attrName>style.visibility</p:attrName>
                                        </p:attrNameLst>
                                      </p:cBhvr>
                                      <p:to>
                                        <p:strVal val="visible"/>
                                      </p:to>
                                    </p:set>
                                    <p:animEffect transition="in" filter="fade">
                                      <p:cBhvr>
                                        <p:cTn id="31" dur="2000"/>
                                        <p:tgtEl>
                                          <p:spTgt spid="4">
                                            <p:graphicEl>
                                              <a:dgm id="{C280C4BC-C912-4AD1-B640-F9F8666BE2A7}"/>
                                            </p:graphicEl>
                                          </p:spTgt>
                                        </p:tgtEl>
                                      </p:cBhvr>
                                    </p:animEffect>
                                  </p:childTnLst>
                                </p:cTn>
                              </p:par>
                            </p:childTnLst>
                          </p:cTn>
                        </p:par>
                        <p:par>
                          <p:cTn id="32" fill="hold">
                            <p:stCondLst>
                              <p:cond delay="8000"/>
                            </p:stCondLst>
                            <p:childTnLst>
                              <p:par>
                                <p:cTn id="33" presetID="10" presetClass="entr" presetSubtype="0" fill="hold" grpId="0" nodeType="afterEffect">
                                  <p:stCondLst>
                                    <p:cond delay="0"/>
                                  </p:stCondLst>
                                  <p:childTnLst>
                                    <p:set>
                                      <p:cBhvr>
                                        <p:cTn id="34" dur="1" fill="hold">
                                          <p:stCondLst>
                                            <p:cond delay="0"/>
                                          </p:stCondLst>
                                        </p:cTn>
                                        <p:tgtEl>
                                          <p:spTgt spid="4">
                                            <p:graphicEl>
                                              <a:dgm id="{E024D578-5759-47B6-AC82-E1569969B686}"/>
                                            </p:graphicEl>
                                          </p:spTgt>
                                        </p:tgtEl>
                                        <p:attrNameLst>
                                          <p:attrName>style.visibility</p:attrName>
                                        </p:attrNameLst>
                                      </p:cBhvr>
                                      <p:to>
                                        <p:strVal val="visible"/>
                                      </p:to>
                                    </p:set>
                                    <p:animEffect transition="in" filter="fade">
                                      <p:cBhvr>
                                        <p:cTn id="35" dur="2000"/>
                                        <p:tgtEl>
                                          <p:spTgt spid="4">
                                            <p:graphicEl>
                                              <a:dgm id="{E024D578-5759-47B6-AC82-E1569969B686}"/>
                                            </p:graphic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
                                            <p:graphicEl>
                                              <a:dgm id="{452FC324-5166-4085-9A1D-ABE78C375A12}"/>
                                            </p:graphicEl>
                                          </p:spTgt>
                                        </p:tgtEl>
                                        <p:attrNameLst>
                                          <p:attrName>style.visibility</p:attrName>
                                        </p:attrNameLst>
                                      </p:cBhvr>
                                      <p:to>
                                        <p:strVal val="visible"/>
                                      </p:to>
                                    </p:set>
                                    <p:animEffect transition="in" filter="fade">
                                      <p:cBhvr>
                                        <p:cTn id="38" dur="2000"/>
                                        <p:tgtEl>
                                          <p:spTgt spid="4">
                                            <p:graphicEl>
                                              <a:dgm id="{452FC324-5166-4085-9A1D-ABE78C375A12}"/>
                                            </p:graphicEl>
                                          </p:spTgt>
                                        </p:tgtEl>
                                      </p:cBhvr>
                                    </p:animEffect>
                                  </p:childTnLst>
                                </p:cTn>
                              </p:par>
                            </p:childTnLst>
                          </p:cTn>
                        </p:par>
                        <p:par>
                          <p:cTn id="39" fill="hold">
                            <p:stCondLst>
                              <p:cond delay="10000"/>
                            </p:stCondLst>
                            <p:childTnLst>
                              <p:par>
                                <p:cTn id="40" presetID="10" presetClass="entr" presetSubtype="0" fill="hold" grpId="0" nodeType="afterEffect">
                                  <p:stCondLst>
                                    <p:cond delay="0"/>
                                  </p:stCondLst>
                                  <p:childTnLst>
                                    <p:set>
                                      <p:cBhvr>
                                        <p:cTn id="41" dur="1" fill="hold">
                                          <p:stCondLst>
                                            <p:cond delay="0"/>
                                          </p:stCondLst>
                                        </p:cTn>
                                        <p:tgtEl>
                                          <p:spTgt spid="4">
                                            <p:graphicEl>
                                              <a:dgm id="{BA73AF05-D027-41EB-BB8C-865E87ACFC80}"/>
                                            </p:graphicEl>
                                          </p:spTgt>
                                        </p:tgtEl>
                                        <p:attrNameLst>
                                          <p:attrName>style.visibility</p:attrName>
                                        </p:attrNameLst>
                                      </p:cBhvr>
                                      <p:to>
                                        <p:strVal val="visible"/>
                                      </p:to>
                                    </p:set>
                                    <p:animEffect transition="in" filter="fade">
                                      <p:cBhvr>
                                        <p:cTn id="42" dur="2000"/>
                                        <p:tgtEl>
                                          <p:spTgt spid="4">
                                            <p:graphicEl>
                                              <a:dgm id="{BA73AF05-D027-41EB-BB8C-865E87ACFC80}"/>
                                            </p:graphic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4">
                                            <p:graphicEl>
                                              <a:dgm id="{02E0F202-23ED-4B21-8B88-FD984A55D499}"/>
                                            </p:graphicEl>
                                          </p:spTgt>
                                        </p:tgtEl>
                                        <p:attrNameLst>
                                          <p:attrName>style.visibility</p:attrName>
                                        </p:attrNameLst>
                                      </p:cBhvr>
                                      <p:to>
                                        <p:strVal val="visible"/>
                                      </p:to>
                                    </p:set>
                                    <p:animEffect transition="in" filter="fade">
                                      <p:cBhvr>
                                        <p:cTn id="45" dur="2000"/>
                                        <p:tgtEl>
                                          <p:spTgt spid="4">
                                            <p:graphicEl>
                                              <a:dgm id="{02E0F202-23ED-4B21-8B88-FD984A55D49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Results</a:t>
            </a:r>
            <a:endParaRPr lang="en-US"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3" name="Content Placeholder 2"/>
          <p:cNvSpPr>
            <a:spLocks noGrp="1"/>
          </p:cNvSpPr>
          <p:nvPr>
            <p:ph idx="1"/>
          </p:nvPr>
        </p:nvSpPr>
        <p:spPr>
          <a:xfrm>
            <a:off x="381000" y="1412875"/>
            <a:ext cx="8382000" cy="3877985"/>
          </a:xfrm>
        </p:spPr>
        <p:txBody>
          <a:bodyPr/>
          <a:lstStyle/>
          <a:p>
            <a:pPr>
              <a:lnSpc>
                <a:spcPct val="100000"/>
              </a:lnSpc>
              <a:spcBef>
                <a:spcPts val="0"/>
              </a:spcBef>
            </a:pPr>
            <a:r>
              <a:rPr lang="en-US" sz="2800" dirty="0" smtClean="0"/>
              <a:t>Raised awareness of laws and regulations</a:t>
            </a:r>
          </a:p>
          <a:p>
            <a:pPr>
              <a:lnSpc>
                <a:spcPct val="100000"/>
              </a:lnSpc>
              <a:spcBef>
                <a:spcPts val="0"/>
              </a:spcBef>
            </a:pPr>
            <a:r>
              <a:rPr lang="en-US" sz="2800" dirty="0" smtClean="0"/>
              <a:t>Mitigated risk</a:t>
            </a:r>
          </a:p>
          <a:p>
            <a:pPr>
              <a:lnSpc>
                <a:spcPct val="100000"/>
              </a:lnSpc>
              <a:spcBef>
                <a:spcPts val="0"/>
              </a:spcBef>
            </a:pPr>
            <a:r>
              <a:rPr lang="en-US" sz="2800" dirty="0" smtClean="0"/>
              <a:t>Implemented security standards</a:t>
            </a:r>
          </a:p>
          <a:p>
            <a:pPr>
              <a:lnSpc>
                <a:spcPct val="100000"/>
              </a:lnSpc>
              <a:spcBef>
                <a:spcPts val="0"/>
              </a:spcBef>
            </a:pPr>
            <a:r>
              <a:rPr lang="en-US" sz="2800" dirty="0" smtClean="0"/>
              <a:t>Demonstrated real-world applications of standards and tools</a:t>
            </a:r>
          </a:p>
          <a:p>
            <a:pPr>
              <a:lnSpc>
                <a:spcPct val="100000"/>
              </a:lnSpc>
              <a:spcBef>
                <a:spcPts val="0"/>
              </a:spcBef>
            </a:pPr>
            <a:r>
              <a:rPr lang="en-US" sz="2800" dirty="0" smtClean="0"/>
              <a:t>Established avenues of communication</a:t>
            </a:r>
          </a:p>
          <a:p>
            <a:pPr>
              <a:lnSpc>
                <a:spcPct val="100000"/>
              </a:lnSpc>
              <a:spcBef>
                <a:spcPts val="0"/>
              </a:spcBef>
            </a:pPr>
            <a:r>
              <a:rPr lang="en-US" sz="2800" dirty="0" smtClean="0"/>
              <a:t>Set expectations of roles &amp; responsibilities</a:t>
            </a:r>
          </a:p>
          <a:p>
            <a:pPr>
              <a:lnSpc>
                <a:spcPct val="100000"/>
              </a:lnSpc>
              <a:spcBef>
                <a:spcPts val="0"/>
              </a:spcBef>
            </a:pPr>
            <a:r>
              <a:rPr lang="en-US" sz="2800" dirty="0" smtClean="0"/>
              <a:t>Increased accountability</a:t>
            </a:r>
          </a:p>
          <a:p>
            <a:pPr>
              <a:lnSpc>
                <a:spcPct val="100000"/>
              </a:lnSpc>
              <a:spcBef>
                <a:spcPts val="0"/>
              </a:spcBef>
            </a:pPr>
            <a:r>
              <a:rPr lang="en-US" sz="2800" dirty="0" smtClean="0"/>
              <a:t>Raised visibility of Information Security Office</a:t>
            </a: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Lessons Learned</a:t>
            </a:r>
            <a:endParaRPr lang="en-US" dirty="0"/>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81000" y="304800"/>
            <a:ext cx="8382000" cy="664797"/>
          </a:xfrm>
        </p:spPr>
        <p:txBody>
          <a:bodyPr/>
          <a:lstStyle/>
          <a:p>
            <a:r>
              <a:rPr lang="en-US" dirty="0" smtClean="0"/>
              <a:t>Agenda</a:t>
            </a:r>
          </a:p>
        </p:txBody>
      </p:sp>
      <p:sp>
        <p:nvSpPr>
          <p:cNvPr id="5123" name="Rectangle 3"/>
          <p:cNvSpPr>
            <a:spLocks noGrp="1" noChangeArrowheads="1"/>
          </p:cNvSpPr>
          <p:nvPr>
            <p:ph idx="1"/>
          </p:nvPr>
        </p:nvSpPr>
        <p:spPr>
          <a:xfrm>
            <a:off x="381000" y="1412875"/>
            <a:ext cx="8382000" cy="2856167"/>
          </a:xfrm>
        </p:spPr>
        <p:txBody>
          <a:bodyPr/>
          <a:lstStyle/>
          <a:p>
            <a:pPr marL="533400" indent="-533400">
              <a:lnSpc>
                <a:spcPct val="80000"/>
              </a:lnSpc>
              <a:buFont typeface="+mj-lt"/>
              <a:buAutoNum type="arabicPeriod"/>
            </a:pPr>
            <a:r>
              <a:rPr lang="en-US" dirty="0" smtClean="0"/>
              <a:t>Drivers</a:t>
            </a:r>
          </a:p>
          <a:p>
            <a:pPr marL="533400" indent="-533400">
              <a:lnSpc>
                <a:spcPct val="80000"/>
              </a:lnSpc>
              <a:buFont typeface="+mj-lt"/>
              <a:buAutoNum type="arabicPeriod"/>
            </a:pPr>
            <a:r>
              <a:rPr lang="en-US" dirty="0" smtClean="0"/>
              <a:t>Supporting Policy</a:t>
            </a:r>
          </a:p>
          <a:p>
            <a:pPr marL="533400" indent="-533400">
              <a:lnSpc>
                <a:spcPct val="80000"/>
              </a:lnSpc>
              <a:buFont typeface="+mj-lt"/>
              <a:buAutoNum type="arabicPeriod"/>
            </a:pPr>
            <a:r>
              <a:rPr lang="en-US" dirty="0" smtClean="0"/>
              <a:t>Tools</a:t>
            </a:r>
          </a:p>
          <a:p>
            <a:pPr marL="533400" indent="-533400">
              <a:lnSpc>
                <a:spcPct val="80000"/>
              </a:lnSpc>
              <a:buFont typeface="+mj-lt"/>
              <a:buAutoNum type="arabicPeriod"/>
            </a:pPr>
            <a:r>
              <a:rPr lang="en-US" dirty="0" smtClean="0"/>
              <a:t>Remediation</a:t>
            </a:r>
          </a:p>
          <a:p>
            <a:pPr marL="533400" indent="-533400">
              <a:lnSpc>
                <a:spcPct val="80000"/>
              </a:lnSpc>
              <a:buFont typeface="+mj-lt"/>
              <a:buAutoNum type="arabicPeriod"/>
            </a:pPr>
            <a:r>
              <a:rPr lang="en-US" dirty="0" smtClean="0"/>
              <a:t>Results</a:t>
            </a:r>
          </a:p>
          <a:p>
            <a:pPr marL="533400" indent="-533400">
              <a:lnSpc>
                <a:spcPct val="80000"/>
              </a:lnSpc>
              <a:buFont typeface="+mj-lt"/>
              <a:buAutoNum type="arabicPeriod"/>
            </a:pPr>
            <a:r>
              <a:rPr lang="en-US" dirty="0" smtClean="0"/>
              <a:t>Lessons Learned</a:t>
            </a:r>
          </a:p>
        </p:txBody>
      </p:sp>
      <p:sp>
        <p:nvSpPr>
          <p:cNvPr id="4" name="TextBox 3"/>
          <p:cNvSpPr txBox="1"/>
          <p:nvPr/>
        </p:nvSpPr>
        <p:spPr>
          <a:xfrm>
            <a:off x="838200" y="5107936"/>
            <a:ext cx="7467600" cy="954107"/>
          </a:xfrm>
          <a:prstGeom prst="rect">
            <a:avLst/>
          </a:prstGeom>
          <a:noFill/>
        </p:spPr>
        <p:txBody>
          <a:bodyPr wrap="square" rtlCol="0">
            <a:spAutoFit/>
          </a:bodyPr>
          <a:lstStyle/>
          <a:p>
            <a:pPr>
              <a:lnSpc>
                <a:spcPct val="80000"/>
              </a:lnSpc>
              <a:buNone/>
            </a:pPr>
            <a:r>
              <a:rPr lang="en-US" sz="1400" dirty="0" smtClean="0">
                <a:solidFill>
                  <a:schemeClr val="bg1"/>
                </a:solidFill>
              </a:rPr>
              <a:t>Copyright © Arizona Board of Regents 2009.  This work is the intellectual property of the author.  Permission is granted for this material to be shared for non-commercial, educational purposes, provided that this copyright statement appears on the reproduced materials and notice is given that copying is by permission of the author.  To disseminate otherwise or to republish requires written permission from the author.</a:t>
            </a: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64797"/>
          </a:xfrm>
        </p:spPr>
        <p:txBody>
          <a:bodyPr>
            <a:scene3d>
              <a:camera prst="orthographicFront"/>
              <a:lightRig rig="threePt" dir="t"/>
            </a:scene3d>
            <a:sp3d extrusionH="57150">
              <a:bevelT w="38100" h="38100" prst="slope"/>
            </a:sp3d>
          </a:bodyPr>
          <a:lstStyle/>
          <a:p>
            <a:r>
              <a:rPr smtClean="0"/>
              <a:t>Solutions</a:t>
            </a:r>
            <a:endParaRPr lang="en-US" dirty="0"/>
          </a:p>
        </p:txBody>
      </p:sp>
      <p:graphicFrame>
        <p:nvGraphicFramePr>
          <p:cNvPr id="3" name="Diagram 2"/>
          <p:cNvGraphicFramePr/>
          <p:nvPr/>
        </p:nvGraphicFramePr>
        <p:xfrm>
          <a:off x="457200" y="1371600"/>
          <a:ext cx="81534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9" name="Group 18"/>
          <p:cNvGrpSpPr/>
          <p:nvPr/>
        </p:nvGrpSpPr>
        <p:grpSpPr>
          <a:xfrm>
            <a:off x="3276600" y="1371601"/>
            <a:ext cx="5638800" cy="1143000"/>
            <a:chOff x="2971799" y="1828802"/>
            <a:chExt cx="5562599" cy="1066800"/>
          </a:xfrm>
        </p:grpSpPr>
        <p:sp>
          <p:nvSpPr>
            <p:cNvPr id="5" name="Round Same Side Corner Rectangle 4"/>
            <p:cNvSpPr/>
            <p:nvPr/>
          </p:nvSpPr>
          <p:spPr>
            <a:xfrm rot="5400000">
              <a:off x="5219699" y="-419098"/>
              <a:ext cx="1066800" cy="5562599"/>
            </a:xfrm>
            <a:prstGeom prst="round2SameRect">
              <a:avLst/>
            </a:prstGeom>
          </p:spPr>
          <p:style>
            <a:lnRef idx="1">
              <a:schemeClr val="accent2"/>
            </a:lnRef>
            <a:fillRef idx="2">
              <a:schemeClr val="accent2"/>
            </a:fillRef>
            <a:effectRef idx="1">
              <a:schemeClr val="accent2"/>
            </a:effectRef>
            <a:fontRef idx="minor">
              <a:schemeClr val="dk1"/>
            </a:fontRef>
          </p:style>
        </p:sp>
        <p:sp>
          <p:nvSpPr>
            <p:cNvPr id="6" name="Round Same Side Corner Rectangle 4"/>
            <p:cNvSpPr/>
            <p:nvPr/>
          </p:nvSpPr>
          <p:spPr>
            <a:xfrm>
              <a:off x="2971800" y="1861833"/>
              <a:ext cx="5519122" cy="962648"/>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spcFirstLastPara="0" vert="horz" wrap="square" lIns="247650" tIns="123825" rIns="247650" bIns="123825" numCol="1" spcCol="1270" anchor="ctr" anchorCtr="0">
              <a:noAutofit/>
            </a:bodyPr>
            <a:lstStyle/>
            <a:p>
              <a:pPr marL="228600" lvl="1" indent="-228600" defTabSz="889000">
                <a:lnSpc>
                  <a:spcPct val="90000"/>
                </a:lnSpc>
                <a:spcBef>
                  <a:spcPct val="0"/>
                </a:spcBef>
                <a:spcAft>
                  <a:spcPct val="15000"/>
                </a:spcAft>
                <a:buChar char="••"/>
              </a:pPr>
              <a:r>
                <a:rPr lang="en-US" dirty="0" smtClean="0">
                  <a:solidFill>
                    <a:schemeClr val="bg1"/>
                  </a:solidFill>
                </a:rPr>
                <a:t>College volunteers to pilot</a:t>
              </a:r>
            </a:p>
            <a:p>
              <a:pPr marL="228600" lvl="1" indent="-228600" defTabSz="889000">
                <a:lnSpc>
                  <a:spcPct val="90000"/>
                </a:lnSpc>
                <a:spcBef>
                  <a:spcPct val="0"/>
                </a:spcBef>
                <a:spcAft>
                  <a:spcPct val="15000"/>
                </a:spcAft>
                <a:buChar char="••"/>
              </a:pPr>
              <a:r>
                <a:rPr lang="en-US" dirty="0" smtClean="0">
                  <a:solidFill>
                    <a:schemeClr val="bg1"/>
                  </a:solidFill>
                </a:rPr>
                <a:t>UITS volunteers to modify tool</a:t>
              </a:r>
            </a:p>
            <a:p>
              <a:pPr marL="228600" lvl="1" indent="-228600" defTabSz="889000">
                <a:lnSpc>
                  <a:spcPct val="90000"/>
                </a:lnSpc>
                <a:spcBef>
                  <a:spcPct val="0"/>
                </a:spcBef>
                <a:spcAft>
                  <a:spcPct val="15000"/>
                </a:spcAft>
                <a:buChar char="••"/>
              </a:pPr>
              <a:r>
                <a:rPr lang="en-US" dirty="0" smtClean="0">
                  <a:solidFill>
                    <a:schemeClr val="bg1"/>
                  </a:solidFill>
                </a:rPr>
                <a:t>User self-scanning</a:t>
              </a:r>
              <a:endParaRPr lang="en-US" dirty="0">
                <a:solidFill>
                  <a:schemeClr val="bg1"/>
                </a:solidFill>
              </a:endParaRPr>
            </a:p>
          </p:txBody>
        </p:sp>
      </p:grpSp>
      <p:grpSp>
        <p:nvGrpSpPr>
          <p:cNvPr id="20" name="Group 19"/>
          <p:cNvGrpSpPr/>
          <p:nvPr/>
        </p:nvGrpSpPr>
        <p:grpSpPr>
          <a:xfrm>
            <a:off x="3276599" y="2562726"/>
            <a:ext cx="5641848" cy="1143000"/>
            <a:chOff x="3337559" y="7162800"/>
            <a:chExt cx="3901440" cy="624681"/>
          </a:xfrm>
        </p:grpSpPr>
        <p:sp>
          <p:nvSpPr>
            <p:cNvPr id="8" name="Round Same Side Corner Rectangle 7"/>
            <p:cNvSpPr/>
            <p:nvPr/>
          </p:nvSpPr>
          <p:spPr>
            <a:xfrm rot="5400000">
              <a:off x="4975938" y="5524421"/>
              <a:ext cx="624681" cy="3901440"/>
            </a:xfrm>
            <a:prstGeom prst="round2SameRect">
              <a:avLst/>
            </a:prstGeom>
          </p:spPr>
          <p:style>
            <a:lnRef idx="1">
              <a:schemeClr val="accent3"/>
            </a:lnRef>
            <a:fillRef idx="2">
              <a:schemeClr val="accent3"/>
            </a:fillRef>
            <a:effectRef idx="1">
              <a:schemeClr val="accent3"/>
            </a:effectRef>
            <a:fontRef idx="minor">
              <a:schemeClr val="dk1"/>
            </a:fontRef>
          </p:style>
        </p:sp>
        <p:sp>
          <p:nvSpPr>
            <p:cNvPr id="9" name="Round Same Side Corner Rectangle 4"/>
            <p:cNvSpPr/>
            <p:nvPr/>
          </p:nvSpPr>
          <p:spPr>
            <a:xfrm>
              <a:off x="3352800" y="7162800"/>
              <a:ext cx="3870946" cy="563693"/>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b="0" kern="1200" dirty="0" smtClean="0"/>
                <a:t>Free tools</a:t>
              </a:r>
            </a:p>
            <a:p>
              <a:pPr marL="228600" lvl="1" indent="-228600" algn="l" defTabSz="889000">
                <a:lnSpc>
                  <a:spcPct val="90000"/>
                </a:lnSpc>
                <a:spcBef>
                  <a:spcPct val="0"/>
                </a:spcBef>
                <a:spcAft>
                  <a:spcPct val="15000"/>
                </a:spcAft>
                <a:buChar char="••"/>
              </a:pPr>
              <a:r>
                <a:rPr lang="en-US" dirty="0" smtClean="0"/>
                <a:t>Procedure</a:t>
              </a:r>
              <a:endParaRPr lang="en-US" b="0" kern="1200" dirty="0"/>
            </a:p>
          </p:txBody>
        </p:sp>
      </p:grpSp>
      <p:grpSp>
        <p:nvGrpSpPr>
          <p:cNvPr id="21" name="Group 20"/>
          <p:cNvGrpSpPr/>
          <p:nvPr/>
        </p:nvGrpSpPr>
        <p:grpSpPr>
          <a:xfrm>
            <a:off x="3124200" y="3749298"/>
            <a:ext cx="5760720" cy="1295400"/>
            <a:chOff x="2209800" y="4666122"/>
            <a:chExt cx="5943600" cy="1066800"/>
          </a:xfrm>
        </p:grpSpPr>
        <p:sp>
          <p:nvSpPr>
            <p:cNvPr id="11" name="Round Same Side Corner Rectangle 10"/>
            <p:cNvSpPr/>
            <p:nvPr/>
          </p:nvSpPr>
          <p:spPr>
            <a:xfrm rot="5400000">
              <a:off x="4762499" y="2265822"/>
              <a:ext cx="990600" cy="5791199"/>
            </a:xfrm>
            <a:prstGeom prst="round2SameRect">
              <a:avLst/>
            </a:prstGeom>
          </p:spPr>
          <p:style>
            <a:lnRef idx="1">
              <a:schemeClr val="accent4"/>
            </a:lnRef>
            <a:fillRef idx="2">
              <a:schemeClr val="accent4"/>
            </a:fillRef>
            <a:effectRef idx="1">
              <a:schemeClr val="accent4"/>
            </a:effectRef>
            <a:fontRef idx="minor">
              <a:schemeClr val="dk1"/>
            </a:fontRef>
          </p:style>
        </p:sp>
        <p:sp>
          <p:nvSpPr>
            <p:cNvPr id="12" name="Round Same Side Corner Rectangle 4"/>
            <p:cNvSpPr/>
            <p:nvPr/>
          </p:nvSpPr>
          <p:spPr>
            <a:xfrm>
              <a:off x="2209800" y="4666122"/>
              <a:ext cx="5943600" cy="10668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228600" lvl="1" indent="-228600" defTabSz="889000">
                <a:spcBef>
                  <a:spcPct val="0"/>
                </a:spcBef>
                <a:spcAft>
                  <a:spcPts val="0"/>
                </a:spcAft>
                <a:buChar char="••"/>
              </a:pPr>
              <a:r>
                <a:rPr lang="en-US" sz="1600" dirty="0" smtClean="0"/>
                <a:t>Spider for Windows, Mac, UNIX</a:t>
              </a:r>
            </a:p>
            <a:p>
              <a:pPr marL="228600" lvl="1" indent="-228600" defTabSz="889000">
                <a:spcBef>
                  <a:spcPct val="0"/>
                </a:spcBef>
                <a:spcAft>
                  <a:spcPts val="0"/>
                </a:spcAft>
                <a:buChar char="••"/>
              </a:pPr>
              <a:r>
                <a:rPr lang="en-US" sz="1600" dirty="0" smtClean="0"/>
                <a:t>User-friendly instructions/materials, presentations, Technical Support Guideline</a:t>
              </a:r>
            </a:p>
            <a:p>
              <a:pPr marL="228600" lvl="1" indent="-228600" defTabSz="889000">
                <a:spcBef>
                  <a:spcPct val="0"/>
                </a:spcBef>
                <a:spcAft>
                  <a:spcPts val="0"/>
                </a:spcAft>
                <a:buChar char="••"/>
              </a:pPr>
              <a:r>
                <a:rPr lang="en-US" sz="1600" dirty="0" smtClean="0"/>
                <a:t>ISO/Help Desk assistance via phone/mail</a:t>
              </a:r>
              <a:endParaRPr lang="en-US" sz="1600" dirty="0"/>
            </a:p>
          </p:txBody>
        </p:sp>
      </p:grpSp>
      <p:grpSp>
        <p:nvGrpSpPr>
          <p:cNvPr id="23" name="Group 22"/>
          <p:cNvGrpSpPr/>
          <p:nvPr/>
        </p:nvGrpSpPr>
        <p:grpSpPr>
          <a:xfrm>
            <a:off x="3276600" y="5013702"/>
            <a:ext cx="5716979" cy="1149354"/>
            <a:chOff x="1066800" y="7613646"/>
            <a:chExt cx="5869432" cy="1149354"/>
          </a:xfrm>
        </p:grpSpPr>
        <p:sp>
          <p:nvSpPr>
            <p:cNvPr id="14" name="Round Same Side Corner Rectangle 13"/>
            <p:cNvSpPr/>
            <p:nvPr/>
          </p:nvSpPr>
          <p:spPr>
            <a:xfrm rot="5400000">
              <a:off x="3390899" y="5295901"/>
              <a:ext cx="1143000" cy="5791198"/>
            </a:xfrm>
            <a:prstGeom prst="round2SameRect">
              <a:avLst/>
            </a:prstGeom>
          </p:spPr>
          <p:style>
            <a:lnRef idx="1">
              <a:schemeClr val="accent5"/>
            </a:lnRef>
            <a:fillRef idx="2">
              <a:schemeClr val="accent5"/>
            </a:fillRef>
            <a:effectRef idx="1">
              <a:schemeClr val="accent5"/>
            </a:effectRef>
            <a:fontRef idx="minor">
              <a:schemeClr val="dk1"/>
            </a:fontRef>
          </p:style>
        </p:sp>
        <p:sp>
          <p:nvSpPr>
            <p:cNvPr id="15" name="Round Same Side Corner Rectangle 4"/>
            <p:cNvSpPr/>
            <p:nvPr/>
          </p:nvSpPr>
          <p:spPr>
            <a:xfrm>
              <a:off x="1068832" y="7613646"/>
              <a:ext cx="5867400" cy="11430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pPr>
              <a:endParaRPr lang="en-US" sz="2000" kern="1200" dirty="0">
                <a:effectLst>
                  <a:outerShdw blurRad="50800" dist="38100" dir="2700000" algn="tl" rotWithShape="0">
                    <a:prstClr val="black">
                      <a:alpha val="40000"/>
                    </a:prstClr>
                  </a:outerShdw>
                </a:effectLst>
              </a:endParaRPr>
            </a:p>
            <a:p>
              <a:pPr marL="228600" lvl="1" indent="-228600" algn="l" defTabSz="889000">
                <a:lnSpc>
                  <a:spcPct val="90000"/>
                </a:lnSpc>
                <a:spcBef>
                  <a:spcPct val="0"/>
                </a:spcBef>
                <a:spcAft>
                  <a:spcPct val="15000"/>
                </a:spcAft>
                <a:buChar char="••"/>
              </a:pPr>
              <a:r>
                <a:rPr lang="en-US" dirty="0" smtClean="0"/>
                <a:t>Information Security Liaisons (ISLs)</a:t>
              </a:r>
              <a:endParaRPr lang="en-US" b="0" kern="1200" dirty="0" smtClean="0"/>
            </a:p>
            <a:p>
              <a:pPr marL="228600" lvl="1" indent="-228600" algn="l" defTabSz="889000">
                <a:lnSpc>
                  <a:spcPct val="90000"/>
                </a:lnSpc>
                <a:spcBef>
                  <a:spcPct val="0"/>
                </a:spcBef>
                <a:spcAft>
                  <a:spcPct val="15000"/>
                </a:spcAft>
                <a:buChar char="••"/>
              </a:pPr>
              <a:r>
                <a:rPr lang="en-US" b="0" kern="1200" dirty="0" smtClean="0"/>
                <a:t>In person and recorded presentations</a:t>
              </a:r>
            </a:p>
            <a:p>
              <a:pPr marL="228600" lvl="1" indent="-228600" algn="l" defTabSz="889000">
                <a:lnSpc>
                  <a:spcPct val="90000"/>
                </a:lnSpc>
                <a:spcBef>
                  <a:spcPct val="0"/>
                </a:spcBef>
                <a:spcAft>
                  <a:spcPct val="15000"/>
                </a:spcAft>
                <a:buChar char="••"/>
              </a:pPr>
              <a:r>
                <a:rPr lang="en-US" dirty="0" smtClean="0"/>
                <a:t>Email to employees and ISLs</a:t>
              </a:r>
              <a:endParaRPr lang="en-US" b="0" kern="1200" dirty="0" smtClean="0"/>
            </a:p>
            <a:p>
              <a:pPr marL="228600" lvl="1" indent="-228600" algn="l" defTabSz="889000">
                <a:lnSpc>
                  <a:spcPct val="90000"/>
                </a:lnSpc>
                <a:spcBef>
                  <a:spcPct val="0"/>
                </a:spcBef>
                <a:spcAft>
                  <a:spcPct val="15000"/>
                </a:spcAft>
                <a:buChar char="••"/>
              </a:pPr>
              <a:endParaRPr lang="en-US" sz="2000" kern="1200" dirty="0">
                <a:effectLst>
                  <a:outerShdw blurRad="50800" dist="38100" dir="2700000" algn="tl" rotWithShape="0">
                    <a:prstClr val="black">
                      <a:alpha val="40000"/>
                    </a:prstClr>
                  </a:outerShdw>
                </a:effectLst>
              </a:endParaRPr>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A227F349-12DC-4973-B367-D48232C9390B}"/>
                                            </p:graphicEl>
                                          </p:spTgt>
                                        </p:tgtEl>
                                        <p:attrNameLst>
                                          <p:attrName>style.visibility</p:attrName>
                                        </p:attrNameLst>
                                      </p:cBhvr>
                                      <p:to>
                                        <p:strVal val="visible"/>
                                      </p:to>
                                    </p:set>
                                    <p:animEffect transition="in" filter="fade">
                                      <p:cBhvr>
                                        <p:cTn id="7" dur="500"/>
                                        <p:tgtEl>
                                          <p:spTgt spid="3">
                                            <p:graphicEl>
                                              <a:dgm id="{A227F349-12DC-4973-B367-D48232C9390B}"/>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graphicEl>
                                              <a:dgm id="{7474600D-0130-458D-8E1C-603B590EF0F6}"/>
                                            </p:graphicEl>
                                          </p:spTgt>
                                        </p:tgtEl>
                                        <p:attrNameLst>
                                          <p:attrName>style.visibility</p:attrName>
                                        </p:attrNameLst>
                                      </p:cBhvr>
                                      <p:to>
                                        <p:strVal val="visible"/>
                                      </p:to>
                                    </p:set>
                                    <p:animEffect transition="in" filter="fade">
                                      <p:cBhvr>
                                        <p:cTn id="11" dur="500"/>
                                        <p:tgtEl>
                                          <p:spTgt spid="3">
                                            <p:graphicEl>
                                              <a:dgm id="{7474600D-0130-458D-8E1C-603B590EF0F6}"/>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nodeType="click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p:cTn id="16" dur="500" fill="hold"/>
                                        <p:tgtEl>
                                          <p:spTgt spid="19"/>
                                        </p:tgtEl>
                                        <p:attrNameLst>
                                          <p:attrName>ppt_w</p:attrName>
                                        </p:attrNameLst>
                                      </p:cBhvr>
                                      <p:tavLst>
                                        <p:tav tm="0">
                                          <p:val>
                                            <p:fltVal val="0"/>
                                          </p:val>
                                        </p:tav>
                                        <p:tav tm="100000">
                                          <p:val>
                                            <p:strVal val="#ppt_w"/>
                                          </p:val>
                                        </p:tav>
                                      </p:tavLst>
                                    </p:anim>
                                    <p:anim calcmode="lin" valueType="num">
                                      <p:cBhvr>
                                        <p:cTn id="17" dur="500" fill="hold"/>
                                        <p:tgtEl>
                                          <p:spTgt spid="19"/>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graphicEl>
                                              <a:dgm id="{7247F59C-C7D2-4A09-8803-17DFCDDE20EF}"/>
                                            </p:graphicEl>
                                          </p:spTgt>
                                        </p:tgtEl>
                                        <p:attrNameLst>
                                          <p:attrName>style.visibility</p:attrName>
                                        </p:attrNameLst>
                                      </p:cBhvr>
                                      <p:to>
                                        <p:strVal val="visible"/>
                                      </p:to>
                                    </p:set>
                                    <p:animEffect transition="in" filter="fade">
                                      <p:cBhvr>
                                        <p:cTn id="22" dur="500"/>
                                        <p:tgtEl>
                                          <p:spTgt spid="3">
                                            <p:graphicEl>
                                              <a:dgm id="{7247F59C-C7D2-4A09-8803-17DFCDDE20EF}"/>
                                            </p:graphicEl>
                                          </p:spTgt>
                                        </p:tgtEl>
                                      </p:cBhvr>
                                    </p:animEffect>
                                  </p:childTnLst>
                                </p:cTn>
                              </p:par>
                            </p:childTnLst>
                          </p:cTn>
                        </p:par>
                        <p:par>
                          <p:cTn id="23" fill="hold">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3">
                                            <p:graphicEl>
                                              <a:dgm id="{85515F8C-6D7F-41C0-BC6E-4D73EEB3B991}"/>
                                            </p:graphicEl>
                                          </p:spTgt>
                                        </p:tgtEl>
                                        <p:attrNameLst>
                                          <p:attrName>style.visibility</p:attrName>
                                        </p:attrNameLst>
                                      </p:cBhvr>
                                      <p:to>
                                        <p:strVal val="visible"/>
                                      </p:to>
                                    </p:set>
                                    <p:animEffect transition="in" filter="fade">
                                      <p:cBhvr>
                                        <p:cTn id="26" dur="500"/>
                                        <p:tgtEl>
                                          <p:spTgt spid="3">
                                            <p:graphicEl>
                                              <a:dgm id="{85515F8C-6D7F-41C0-BC6E-4D73EEB3B991}"/>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p:cTn id="31" dur="500" fill="hold"/>
                                        <p:tgtEl>
                                          <p:spTgt spid="20"/>
                                        </p:tgtEl>
                                        <p:attrNameLst>
                                          <p:attrName>ppt_w</p:attrName>
                                        </p:attrNameLst>
                                      </p:cBhvr>
                                      <p:tavLst>
                                        <p:tav tm="0">
                                          <p:val>
                                            <p:fltVal val="0"/>
                                          </p:val>
                                        </p:tav>
                                        <p:tav tm="100000">
                                          <p:val>
                                            <p:strVal val="#ppt_w"/>
                                          </p:val>
                                        </p:tav>
                                      </p:tavLst>
                                    </p:anim>
                                    <p:anim calcmode="lin" valueType="num">
                                      <p:cBhvr>
                                        <p:cTn id="32"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graphicEl>
                                              <a:dgm id="{06DF39F7-C3EA-4E1A-9A8E-6CA7077C5874}"/>
                                            </p:graphicEl>
                                          </p:spTgt>
                                        </p:tgtEl>
                                        <p:attrNameLst>
                                          <p:attrName>style.visibility</p:attrName>
                                        </p:attrNameLst>
                                      </p:cBhvr>
                                      <p:to>
                                        <p:strVal val="visible"/>
                                      </p:to>
                                    </p:set>
                                    <p:animEffect transition="in" filter="fade">
                                      <p:cBhvr>
                                        <p:cTn id="37" dur="500"/>
                                        <p:tgtEl>
                                          <p:spTgt spid="3">
                                            <p:graphicEl>
                                              <a:dgm id="{06DF39F7-C3EA-4E1A-9A8E-6CA7077C5874}"/>
                                            </p:graphicEl>
                                          </p:spTgt>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3">
                                            <p:graphicEl>
                                              <a:dgm id="{543CB521-CE4B-4516-A4AC-7D00E8394029}"/>
                                            </p:graphicEl>
                                          </p:spTgt>
                                        </p:tgtEl>
                                        <p:attrNameLst>
                                          <p:attrName>style.visibility</p:attrName>
                                        </p:attrNameLst>
                                      </p:cBhvr>
                                      <p:to>
                                        <p:strVal val="visible"/>
                                      </p:to>
                                    </p:set>
                                    <p:animEffect transition="in" filter="fade">
                                      <p:cBhvr>
                                        <p:cTn id="41" dur="500"/>
                                        <p:tgtEl>
                                          <p:spTgt spid="3">
                                            <p:graphicEl>
                                              <a:dgm id="{543CB521-CE4B-4516-A4AC-7D00E8394029}"/>
                                            </p:graphicEl>
                                          </p:spTgt>
                                        </p:tgtEl>
                                      </p:cBhvr>
                                    </p:animEffect>
                                  </p:childTnLst>
                                </p:cTn>
                              </p:par>
                            </p:childTnLst>
                          </p:cTn>
                        </p:par>
                      </p:childTnLst>
                    </p:cTn>
                  </p:par>
                  <p:par>
                    <p:cTn id="42" fill="hold">
                      <p:stCondLst>
                        <p:cond delay="indefinite"/>
                      </p:stCondLst>
                      <p:childTnLst>
                        <p:par>
                          <p:cTn id="43" fill="hold">
                            <p:stCondLst>
                              <p:cond delay="0"/>
                            </p:stCondLst>
                            <p:childTnLst>
                              <p:par>
                                <p:cTn id="44" presetID="23" presetClass="entr" presetSubtype="16"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p:cTn id="46" dur="500" fill="hold"/>
                                        <p:tgtEl>
                                          <p:spTgt spid="21"/>
                                        </p:tgtEl>
                                        <p:attrNameLst>
                                          <p:attrName>ppt_w</p:attrName>
                                        </p:attrNameLst>
                                      </p:cBhvr>
                                      <p:tavLst>
                                        <p:tav tm="0">
                                          <p:val>
                                            <p:fltVal val="0"/>
                                          </p:val>
                                        </p:tav>
                                        <p:tav tm="100000">
                                          <p:val>
                                            <p:strVal val="#ppt_w"/>
                                          </p:val>
                                        </p:tav>
                                      </p:tavLst>
                                    </p:anim>
                                    <p:anim calcmode="lin" valueType="num">
                                      <p:cBhvr>
                                        <p:cTn id="47"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graphicEl>
                                              <a:dgm id="{3BE188AC-022B-4D5E-A73C-D129F2DF19CA}"/>
                                            </p:graphicEl>
                                          </p:spTgt>
                                        </p:tgtEl>
                                        <p:attrNameLst>
                                          <p:attrName>style.visibility</p:attrName>
                                        </p:attrNameLst>
                                      </p:cBhvr>
                                      <p:to>
                                        <p:strVal val="visible"/>
                                      </p:to>
                                    </p:set>
                                    <p:animEffect transition="in" filter="fade">
                                      <p:cBhvr>
                                        <p:cTn id="52" dur="500"/>
                                        <p:tgtEl>
                                          <p:spTgt spid="3">
                                            <p:graphicEl>
                                              <a:dgm id="{3BE188AC-022B-4D5E-A73C-D129F2DF19CA}"/>
                                            </p:graphicEl>
                                          </p:spTgt>
                                        </p:tgtEl>
                                      </p:cBhvr>
                                    </p:animEffect>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3">
                                            <p:graphicEl>
                                              <a:dgm id="{7FF9C8F5-3667-46C2-A501-229F281B8E18}"/>
                                            </p:graphicEl>
                                          </p:spTgt>
                                        </p:tgtEl>
                                        <p:attrNameLst>
                                          <p:attrName>style.visibility</p:attrName>
                                        </p:attrNameLst>
                                      </p:cBhvr>
                                      <p:to>
                                        <p:strVal val="visible"/>
                                      </p:to>
                                    </p:set>
                                    <p:animEffect transition="in" filter="fade">
                                      <p:cBhvr>
                                        <p:cTn id="56" dur="500"/>
                                        <p:tgtEl>
                                          <p:spTgt spid="3">
                                            <p:graphicEl>
                                              <a:dgm id="{7FF9C8F5-3667-46C2-A501-229F281B8E18}"/>
                                            </p:graphicEl>
                                          </p:spTgt>
                                        </p:tgtEl>
                                      </p:cBhvr>
                                    </p:animEffect>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p:cTn id="61" dur="500" fill="hold"/>
                                        <p:tgtEl>
                                          <p:spTgt spid="23"/>
                                        </p:tgtEl>
                                        <p:attrNameLst>
                                          <p:attrName>ppt_w</p:attrName>
                                        </p:attrNameLst>
                                      </p:cBhvr>
                                      <p:tavLst>
                                        <p:tav tm="0">
                                          <p:val>
                                            <p:fltVal val="0"/>
                                          </p:val>
                                        </p:tav>
                                        <p:tav tm="100000">
                                          <p:val>
                                            <p:strVal val="#ppt_w"/>
                                          </p:val>
                                        </p:tav>
                                      </p:tavLst>
                                    </p:anim>
                                    <p:anim calcmode="lin" valueType="num">
                                      <p:cBhvr>
                                        <p:cTn id="62" dur="5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Drivers</a:t>
            </a:r>
            <a:endParaRPr lang="en-US" dirty="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2"/>
          <p:cNvSpPr>
            <a:spLocks noChangeArrowheads="1"/>
          </p:cNvSpPr>
          <p:nvPr/>
        </p:nvSpPr>
        <p:spPr bwMode="auto">
          <a:xfrm>
            <a:off x="2286000" y="2149475"/>
            <a:ext cx="6172200" cy="3794125"/>
          </a:xfrm>
          <a:prstGeom prst="ellipse">
            <a:avLst/>
          </a:prstGeom>
          <a:solidFill>
            <a:schemeClr val="bg2">
              <a:lumMod val="40000"/>
              <a:lumOff val="60000"/>
            </a:schemeClr>
          </a:solidFill>
          <a:ln w="12700" algn="ctr">
            <a:solidFill>
              <a:srgbClr val="5F5F5F"/>
            </a:solidFill>
            <a:round/>
            <a:headEnd/>
            <a:tailEnd/>
          </a:ln>
          <a:effectLst>
            <a:prstShdw prst="shdw11">
              <a:srgbClr val="DDDDDD">
                <a:alpha val="78000"/>
              </a:srgbClr>
            </a:prstShdw>
          </a:effectLst>
          <a:scene3d>
            <a:camera prst="orthographicFront"/>
            <a:lightRig rig="threePt" dir="t"/>
          </a:scene3d>
          <a:sp3d>
            <a:bevelT w="165100" prst="coolSlant"/>
          </a:sp3d>
        </p:spPr>
        <p:txBody>
          <a:bodyPr wrap="none" anchor="ctr">
            <a:spAutoFit/>
          </a:bodyPr>
          <a:lstStyle/>
          <a:p>
            <a:endParaRPr lang="en-US"/>
          </a:p>
        </p:txBody>
      </p:sp>
      <p:sp>
        <p:nvSpPr>
          <p:cNvPr id="308227" name="Oval 3"/>
          <p:cNvSpPr>
            <a:spLocks noChangeArrowheads="1"/>
          </p:cNvSpPr>
          <p:nvPr/>
        </p:nvSpPr>
        <p:spPr bwMode="auto">
          <a:xfrm>
            <a:off x="4775200" y="3048000"/>
            <a:ext cx="2311400" cy="939800"/>
          </a:xfrm>
          <a:prstGeom prst="ellipse">
            <a:avLst/>
          </a:prstGeom>
          <a:solidFill>
            <a:schemeClr val="accent3"/>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smtClean="0">
                <a:latin typeface="Arial" pitchFamily="34" charset="0"/>
                <a:cs typeface="Arial" pitchFamily="34" charset="0"/>
              </a:rPr>
              <a:t>PCI DSS</a:t>
            </a:r>
            <a:endParaRPr lang="en-US" dirty="0">
              <a:latin typeface="Arial" pitchFamily="34" charset="0"/>
              <a:cs typeface="Arial" pitchFamily="34" charset="0"/>
            </a:endParaRPr>
          </a:p>
        </p:txBody>
      </p:sp>
      <p:sp>
        <p:nvSpPr>
          <p:cNvPr id="308228" name="Oval 4"/>
          <p:cNvSpPr>
            <a:spLocks noChangeArrowheads="1"/>
          </p:cNvSpPr>
          <p:nvPr/>
        </p:nvSpPr>
        <p:spPr bwMode="auto">
          <a:xfrm>
            <a:off x="2752725" y="4514170"/>
            <a:ext cx="1362075" cy="623888"/>
          </a:xfrm>
          <a:prstGeom prst="ellipse">
            <a:avLst/>
          </a:prstGeom>
          <a:solidFill>
            <a:schemeClr val="accent2"/>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a:latin typeface="Arial" pitchFamily="34" charset="0"/>
                <a:cs typeface="Arial" pitchFamily="34" charset="0"/>
              </a:rPr>
              <a:t>Liability</a:t>
            </a:r>
          </a:p>
        </p:txBody>
      </p:sp>
      <p:sp>
        <p:nvSpPr>
          <p:cNvPr id="308232" name="Oval 8"/>
          <p:cNvSpPr>
            <a:spLocks noChangeArrowheads="1"/>
          </p:cNvSpPr>
          <p:nvPr/>
        </p:nvSpPr>
        <p:spPr bwMode="auto">
          <a:xfrm>
            <a:off x="5576887" y="4191000"/>
            <a:ext cx="1585913" cy="454025"/>
          </a:xfrm>
          <a:prstGeom prst="ellipse">
            <a:avLst/>
          </a:prstGeom>
          <a:solidFill>
            <a:schemeClr val="accent4"/>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sz="1400" dirty="0" smtClean="0">
                <a:latin typeface="Arial" pitchFamily="34" charset="0"/>
                <a:cs typeface="Arial" pitchFamily="34" charset="0"/>
              </a:rPr>
              <a:t>E-Discovery</a:t>
            </a:r>
            <a:endParaRPr lang="en-US" sz="1400" dirty="0">
              <a:latin typeface="Arial" pitchFamily="34" charset="0"/>
              <a:cs typeface="Arial" pitchFamily="34" charset="0"/>
            </a:endParaRPr>
          </a:p>
        </p:txBody>
      </p:sp>
      <p:sp>
        <p:nvSpPr>
          <p:cNvPr id="308235" name="Oval 11"/>
          <p:cNvSpPr>
            <a:spLocks noChangeArrowheads="1"/>
          </p:cNvSpPr>
          <p:nvPr/>
        </p:nvSpPr>
        <p:spPr bwMode="auto">
          <a:xfrm>
            <a:off x="4419600" y="2209800"/>
            <a:ext cx="1295400" cy="533400"/>
          </a:xfrm>
          <a:prstGeom prst="ellipse">
            <a:avLst/>
          </a:prstGeom>
          <a:solidFill>
            <a:schemeClr val="accent2"/>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a:latin typeface="Arial" pitchFamily="34" charset="0"/>
                <a:cs typeface="Arial" pitchFamily="34" charset="0"/>
              </a:rPr>
              <a:t>Privacy</a:t>
            </a:r>
          </a:p>
        </p:txBody>
      </p:sp>
      <p:sp>
        <p:nvSpPr>
          <p:cNvPr id="308236" name="Oval 12"/>
          <p:cNvSpPr>
            <a:spLocks noChangeArrowheads="1"/>
          </p:cNvSpPr>
          <p:nvPr/>
        </p:nvSpPr>
        <p:spPr bwMode="auto">
          <a:xfrm>
            <a:off x="7010401" y="4403725"/>
            <a:ext cx="1143000" cy="625475"/>
          </a:xfrm>
          <a:prstGeom prst="ellipse">
            <a:avLst/>
          </a:prstGeom>
          <a:solidFill>
            <a:schemeClr val="accent6"/>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sz="1600" dirty="0" smtClean="0">
                <a:latin typeface="Arial" pitchFamily="34" charset="0"/>
                <a:cs typeface="Arial" pitchFamily="34" charset="0"/>
              </a:rPr>
              <a:t>ISO27002</a:t>
            </a:r>
            <a:endParaRPr lang="en-US" sz="1600" dirty="0">
              <a:latin typeface="Arial" pitchFamily="34" charset="0"/>
              <a:cs typeface="Arial" pitchFamily="34" charset="0"/>
            </a:endParaRPr>
          </a:p>
        </p:txBody>
      </p:sp>
      <p:sp>
        <p:nvSpPr>
          <p:cNvPr id="308238" name="Oval 14"/>
          <p:cNvSpPr>
            <a:spLocks noChangeArrowheads="1"/>
          </p:cNvSpPr>
          <p:nvPr/>
        </p:nvSpPr>
        <p:spPr bwMode="auto">
          <a:xfrm>
            <a:off x="5340350" y="4876800"/>
            <a:ext cx="1974850" cy="685800"/>
          </a:xfrm>
          <a:prstGeom prst="ellipse">
            <a:avLst/>
          </a:prstGeom>
          <a:solidFill>
            <a:schemeClr val="accent3"/>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a:latin typeface="Arial" pitchFamily="34" charset="0"/>
                <a:cs typeface="Arial" pitchFamily="34" charset="0"/>
              </a:rPr>
              <a:t>Data </a:t>
            </a:r>
            <a:r>
              <a:rPr lang="en-US" dirty="0" smtClean="0">
                <a:latin typeface="Arial" pitchFamily="34" charset="0"/>
                <a:cs typeface="Arial" pitchFamily="34" charset="0"/>
              </a:rPr>
              <a:t>Retention</a:t>
            </a:r>
            <a:endParaRPr lang="en-US" dirty="0">
              <a:latin typeface="Arial" pitchFamily="34" charset="0"/>
              <a:cs typeface="Arial" pitchFamily="34" charset="0"/>
            </a:endParaRPr>
          </a:p>
        </p:txBody>
      </p:sp>
      <p:sp>
        <p:nvSpPr>
          <p:cNvPr id="308240" name="Oval 16"/>
          <p:cNvSpPr>
            <a:spLocks noChangeArrowheads="1"/>
          </p:cNvSpPr>
          <p:nvPr/>
        </p:nvSpPr>
        <p:spPr bwMode="auto">
          <a:xfrm>
            <a:off x="5943600" y="2467428"/>
            <a:ext cx="1600200" cy="609600"/>
          </a:xfrm>
          <a:prstGeom prst="ellipse">
            <a:avLst/>
          </a:prstGeom>
          <a:solidFill>
            <a:schemeClr val="accent5"/>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smtClean="0">
                <a:latin typeface="Arial" pitchFamily="34" charset="0"/>
                <a:cs typeface="Arial" pitchFamily="34" charset="0"/>
              </a:rPr>
              <a:t>Data Disposal</a:t>
            </a:r>
            <a:endParaRPr lang="en-US" dirty="0">
              <a:latin typeface="Arial" pitchFamily="34" charset="0"/>
              <a:cs typeface="Arial" pitchFamily="34" charset="0"/>
            </a:endParaRPr>
          </a:p>
        </p:txBody>
      </p:sp>
      <p:sp>
        <p:nvSpPr>
          <p:cNvPr id="308241" name="Oval 17"/>
          <p:cNvSpPr>
            <a:spLocks noChangeArrowheads="1"/>
          </p:cNvSpPr>
          <p:nvPr/>
        </p:nvSpPr>
        <p:spPr bwMode="auto">
          <a:xfrm>
            <a:off x="6781800" y="3733800"/>
            <a:ext cx="1562100" cy="609600"/>
          </a:xfrm>
          <a:prstGeom prst="ellipse">
            <a:avLst/>
          </a:prstGeom>
          <a:solidFill>
            <a:schemeClr val="accent1"/>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sz="1400" dirty="0" smtClean="0">
                <a:latin typeface="Arial" pitchFamily="34" charset="0"/>
                <a:cs typeface="Arial" pitchFamily="34" charset="0"/>
              </a:rPr>
              <a:t>Data Classification</a:t>
            </a:r>
            <a:endParaRPr lang="en-US" sz="1400" dirty="0">
              <a:latin typeface="Arial" pitchFamily="34" charset="0"/>
              <a:cs typeface="Arial" pitchFamily="34" charset="0"/>
            </a:endParaRPr>
          </a:p>
        </p:txBody>
      </p:sp>
      <p:sp>
        <p:nvSpPr>
          <p:cNvPr id="308242" name="Oval 18"/>
          <p:cNvSpPr>
            <a:spLocks noChangeArrowheads="1"/>
          </p:cNvSpPr>
          <p:nvPr/>
        </p:nvSpPr>
        <p:spPr bwMode="auto">
          <a:xfrm>
            <a:off x="4191000" y="4267200"/>
            <a:ext cx="1295400" cy="654050"/>
          </a:xfrm>
          <a:prstGeom prst="ellipse">
            <a:avLst/>
          </a:prstGeom>
          <a:solidFill>
            <a:schemeClr val="accent5"/>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sz="1600" dirty="0">
                <a:latin typeface="Arial" pitchFamily="34" charset="0"/>
                <a:cs typeface="Arial" pitchFamily="34" charset="0"/>
              </a:rPr>
              <a:t>Compliance</a:t>
            </a:r>
          </a:p>
        </p:txBody>
      </p:sp>
      <p:sp>
        <p:nvSpPr>
          <p:cNvPr id="308244" name="Oval 20"/>
          <p:cNvSpPr>
            <a:spLocks noChangeArrowheads="1"/>
          </p:cNvSpPr>
          <p:nvPr/>
        </p:nvSpPr>
        <p:spPr bwMode="auto">
          <a:xfrm>
            <a:off x="3276600" y="2667000"/>
            <a:ext cx="1600200" cy="685800"/>
          </a:xfrm>
          <a:prstGeom prst="ellipse">
            <a:avLst/>
          </a:prstGeom>
          <a:solidFill>
            <a:schemeClr val="accent4"/>
          </a:solidFill>
          <a:ln w="12700" algn="ctr">
            <a:solidFill>
              <a:schemeClr val="bg2">
                <a:lumMod val="40000"/>
                <a:lumOff val="60000"/>
              </a:schemeClr>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smtClean="0">
                <a:latin typeface="Arial" pitchFamily="34" charset="0"/>
                <a:cs typeface="Arial" pitchFamily="34" charset="0"/>
              </a:rPr>
              <a:t>SSN Statute</a:t>
            </a:r>
            <a:endParaRPr lang="en-US" dirty="0">
              <a:latin typeface="Arial" pitchFamily="34" charset="0"/>
              <a:cs typeface="Arial" pitchFamily="34" charset="0"/>
            </a:endParaRPr>
          </a:p>
        </p:txBody>
      </p:sp>
      <p:sp>
        <p:nvSpPr>
          <p:cNvPr id="308245" name="Oval 21"/>
          <p:cNvSpPr>
            <a:spLocks noChangeArrowheads="1"/>
          </p:cNvSpPr>
          <p:nvPr/>
        </p:nvSpPr>
        <p:spPr bwMode="auto">
          <a:xfrm>
            <a:off x="3810000" y="4953000"/>
            <a:ext cx="1382713" cy="754063"/>
          </a:xfrm>
          <a:prstGeom prst="ellipse">
            <a:avLst/>
          </a:prstGeom>
          <a:solidFill>
            <a:schemeClr val="accent1"/>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defRPr/>
            </a:pPr>
            <a:r>
              <a:rPr lang="en-US" dirty="0">
                <a:latin typeface="Arial" pitchFamily="34" charset="0"/>
                <a:cs typeface="Arial" pitchFamily="34" charset="0"/>
              </a:rPr>
              <a:t>Reputation</a:t>
            </a:r>
          </a:p>
        </p:txBody>
      </p:sp>
      <p:sp>
        <p:nvSpPr>
          <p:cNvPr id="308253" name="Rectangle 29"/>
          <p:cNvSpPr>
            <a:spLocks noGrp="1" noChangeArrowheads="1"/>
          </p:cNvSpPr>
          <p:nvPr>
            <p:ph type="title"/>
          </p:nvPr>
        </p:nvSpPr>
        <p:spPr>
          <a:xfrm>
            <a:off x="381000" y="325803"/>
            <a:ext cx="8382000" cy="664797"/>
          </a:xfrm>
        </p:spPr>
        <p:txBody>
          <a:bodyPr/>
          <a:lstStyle/>
          <a:p>
            <a:pPr eaLnBrk="1" hangingPunct="1">
              <a:defRPr/>
            </a:pPr>
            <a:r>
              <a:rPr lang="en-US" dirty="0" smtClean="0"/>
              <a:t>Regulation</a:t>
            </a:r>
          </a:p>
        </p:txBody>
      </p:sp>
      <p:sp>
        <p:nvSpPr>
          <p:cNvPr id="308277" name="Oval 53"/>
          <p:cNvSpPr>
            <a:spLocks noChangeArrowheads="1"/>
          </p:cNvSpPr>
          <p:nvPr/>
        </p:nvSpPr>
        <p:spPr bwMode="auto">
          <a:xfrm>
            <a:off x="2438400" y="3383796"/>
            <a:ext cx="2392362" cy="976312"/>
          </a:xfrm>
          <a:prstGeom prst="ellipse">
            <a:avLst/>
          </a:prstGeom>
          <a:solidFill>
            <a:schemeClr val="accent6"/>
          </a:solidFill>
          <a:ln w="12700" algn="ctr">
            <a:solidFill>
              <a:schemeClr val="accent2"/>
            </a:solidFill>
            <a:round/>
            <a:headEnd/>
            <a:tailEnd/>
          </a:ln>
          <a:effectLst>
            <a:outerShdw dist="35921" dir="2700000" algn="ctr" rotWithShape="0">
              <a:schemeClr val="bg2">
                <a:alpha val="50000"/>
              </a:schemeClr>
            </a:outerShdw>
          </a:effectLst>
        </p:spPr>
        <p:txBody>
          <a:bodyPr wrap="none" anchor="ctr"/>
          <a:lstStyle/>
          <a:p>
            <a:pPr algn="ctr" eaLnBrk="0" hangingPunct="0">
              <a:spcBef>
                <a:spcPts val="0"/>
              </a:spcBef>
              <a:defRPr/>
            </a:pPr>
            <a:r>
              <a:rPr lang="en-US" dirty="0" smtClean="0">
                <a:latin typeface="Arial" pitchFamily="34" charset="0"/>
                <a:cs typeface="Arial" pitchFamily="34" charset="0"/>
              </a:rPr>
              <a:t>Breach Notification</a:t>
            </a:r>
          </a:p>
          <a:p>
            <a:pPr algn="ctr" eaLnBrk="0" hangingPunct="0">
              <a:spcBef>
                <a:spcPts val="0"/>
              </a:spcBef>
              <a:defRPr/>
            </a:pPr>
            <a:r>
              <a:rPr lang="en-US" dirty="0" smtClean="0">
                <a:latin typeface="Arial" pitchFamily="34" charset="0"/>
                <a:cs typeface="Arial" pitchFamily="34" charset="0"/>
              </a:rPr>
              <a:t>Statute</a:t>
            </a:r>
            <a:endParaRPr lang="en-US" dirty="0">
              <a:latin typeface="Arial" pitchFamily="34" charset="0"/>
              <a:cs typeface="Arial"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3000"/>
                                        <p:tgtEl>
                                          <p:spTgt spid="16"/>
                                        </p:tgtEl>
                                      </p:cBhvr>
                                    </p:animEffect>
                                  </p:childTnLst>
                                </p:cTn>
                              </p:par>
                              <p:par>
                                <p:cTn id="8" presetID="35" presetClass="entr" presetSubtype="0" fill="hold" grpId="0" nodeType="withEffect">
                                  <p:stCondLst>
                                    <p:cond delay="0"/>
                                  </p:stCondLst>
                                  <p:childTnLst>
                                    <p:set>
                                      <p:cBhvr>
                                        <p:cTn id="9" dur="1" fill="hold">
                                          <p:stCondLst>
                                            <p:cond delay="0"/>
                                          </p:stCondLst>
                                        </p:cTn>
                                        <p:tgtEl>
                                          <p:spTgt spid="308227"/>
                                        </p:tgtEl>
                                        <p:attrNameLst>
                                          <p:attrName>style.visibility</p:attrName>
                                        </p:attrNameLst>
                                      </p:cBhvr>
                                      <p:to>
                                        <p:strVal val="visible"/>
                                      </p:to>
                                    </p:set>
                                    <p:animEffect transition="in" filter="fade">
                                      <p:cBhvr>
                                        <p:cTn id="10" dur="5000"/>
                                        <p:tgtEl>
                                          <p:spTgt spid="308227"/>
                                        </p:tgtEl>
                                      </p:cBhvr>
                                    </p:animEffect>
                                    <p:anim calcmode="lin" valueType="num">
                                      <p:cBhvr>
                                        <p:cTn id="11" dur="5000" fill="hold"/>
                                        <p:tgtEl>
                                          <p:spTgt spid="308227"/>
                                        </p:tgtEl>
                                        <p:attrNameLst>
                                          <p:attrName>style.rotation</p:attrName>
                                        </p:attrNameLst>
                                      </p:cBhvr>
                                      <p:tavLst>
                                        <p:tav tm="0">
                                          <p:val>
                                            <p:fltVal val="720"/>
                                          </p:val>
                                        </p:tav>
                                        <p:tav tm="100000">
                                          <p:val>
                                            <p:fltVal val="0"/>
                                          </p:val>
                                        </p:tav>
                                      </p:tavLst>
                                    </p:anim>
                                    <p:anim calcmode="lin" valueType="num">
                                      <p:cBhvr>
                                        <p:cTn id="12" dur="5000" fill="hold"/>
                                        <p:tgtEl>
                                          <p:spTgt spid="308227"/>
                                        </p:tgtEl>
                                        <p:attrNameLst>
                                          <p:attrName>ppt_h</p:attrName>
                                        </p:attrNameLst>
                                      </p:cBhvr>
                                      <p:tavLst>
                                        <p:tav tm="0">
                                          <p:val>
                                            <p:fltVal val="0"/>
                                          </p:val>
                                        </p:tav>
                                        <p:tav tm="100000">
                                          <p:val>
                                            <p:strVal val="#ppt_h"/>
                                          </p:val>
                                        </p:tav>
                                      </p:tavLst>
                                    </p:anim>
                                    <p:anim calcmode="lin" valueType="num">
                                      <p:cBhvr>
                                        <p:cTn id="13" dur="5000" fill="hold"/>
                                        <p:tgtEl>
                                          <p:spTgt spid="308227"/>
                                        </p:tgtEl>
                                        <p:attrNameLst>
                                          <p:attrName>ppt_w</p:attrName>
                                        </p:attrNameLst>
                                      </p:cBhvr>
                                      <p:tavLst>
                                        <p:tav tm="0">
                                          <p:val>
                                            <p:fltVal val="0"/>
                                          </p:val>
                                        </p:tav>
                                        <p:tav tm="100000">
                                          <p:val>
                                            <p:strVal val="#ppt_w"/>
                                          </p:val>
                                        </p:tav>
                                      </p:tavLst>
                                    </p:anim>
                                  </p:childTnLst>
                                </p:cTn>
                              </p:par>
                              <p:par>
                                <p:cTn id="14" presetID="35" presetClass="entr" presetSubtype="0" fill="hold" grpId="0" nodeType="withEffect">
                                  <p:stCondLst>
                                    <p:cond delay="200"/>
                                  </p:stCondLst>
                                  <p:childTnLst>
                                    <p:set>
                                      <p:cBhvr>
                                        <p:cTn id="15" dur="1" fill="hold">
                                          <p:stCondLst>
                                            <p:cond delay="0"/>
                                          </p:stCondLst>
                                        </p:cTn>
                                        <p:tgtEl>
                                          <p:spTgt spid="308228"/>
                                        </p:tgtEl>
                                        <p:attrNameLst>
                                          <p:attrName>style.visibility</p:attrName>
                                        </p:attrNameLst>
                                      </p:cBhvr>
                                      <p:to>
                                        <p:strVal val="visible"/>
                                      </p:to>
                                    </p:set>
                                    <p:animEffect transition="in" filter="fade">
                                      <p:cBhvr>
                                        <p:cTn id="16" dur="5000"/>
                                        <p:tgtEl>
                                          <p:spTgt spid="308228"/>
                                        </p:tgtEl>
                                      </p:cBhvr>
                                    </p:animEffect>
                                    <p:anim calcmode="lin" valueType="num">
                                      <p:cBhvr>
                                        <p:cTn id="17" dur="5000" fill="hold"/>
                                        <p:tgtEl>
                                          <p:spTgt spid="308228"/>
                                        </p:tgtEl>
                                        <p:attrNameLst>
                                          <p:attrName>style.rotation</p:attrName>
                                        </p:attrNameLst>
                                      </p:cBhvr>
                                      <p:tavLst>
                                        <p:tav tm="0">
                                          <p:val>
                                            <p:fltVal val="720"/>
                                          </p:val>
                                        </p:tav>
                                        <p:tav tm="100000">
                                          <p:val>
                                            <p:fltVal val="0"/>
                                          </p:val>
                                        </p:tav>
                                      </p:tavLst>
                                    </p:anim>
                                    <p:anim calcmode="lin" valueType="num">
                                      <p:cBhvr>
                                        <p:cTn id="18" dur="5000" fill="hold"/>
                                        <p:tgtEl>
                                          <p:spTgt spid="308228"/>
                                        </p:tgtEl>
                                        <p:attrNameLst>
                                          <p:attrName>ppt_h</p:attrName>
                                        </p:attrNameLst>
                                      </p:cBhvr>
                                      <p:tavLst>
                                        <p:tav tm="0">
                                          <p:val>
                                            <p:fltVal val="0"/>
                                          </p:val>
                                        </p:tav>
                                        <p:tav tm="100000">
                                          <p:val>
                                            <p:strVal val="#ppt_h"/>
                                          </p:val>
                                        </p:tav>
                                      </p:tavLst>
                                    </p:anim>
                                    <p:anim calcmode="lin" valueType="num">
                                      <p:cBhvr>
                                        <p:cTn id="19" dur="5000" fill="hold"/>
                                        <p:tgtEl>
                                          <p:spTgt spid="308228"/>
                                        </p:tgtEl>
                                        <p:attrNameLst>
                                          <p:attrName>ppt_w</p:attrName>
                                        </p:attrNameLst>
                                      </p:cBhvr>
                                      <p:tavLst>
                                        <p:tav tm="0">
                                          <p:val>
                                            <p:fltVal val="0"/>
                                          </p:val>
                                        </p:tav>
                                        <p:tav tm="100000">
                                          <p:val>
                                            <p:strVal val="#ppt_w"/>
                                          </p:val>
                                        </p:tav>
                                      </p:tavLst>
                                    </p:anim>
                                  </p:childTnLst>
                                </p:cTn>
                              </p:par>
                              <p:par>
                                <p:cTn id="20" presetID="35" presetClass="entr" presetSubtype="0" fill="hold" grpId="0" nodeType="withEffect">
                                  <p:stCondLst>
                                    <p:cond delay="700"/>
                                  </p:stCondLst>
                                  <p:childTnLst>
                                    <p:set>
                                      <p:cBhvr>
                                        <p:cTn id="21" dur="1" fill="hold">
                                          <p:stCondLst>
                                            <p:cond delay="0"/>
                                          </p:stCondLst>
                                        </p:cTn>
                                        <p:tgtEl>
                                          <p:spTgt spid="308277"/>
                                        </p:tgtEl>
                                        <p:attrNameLst>
                                          <p:attrName>style.visibility</p:attrName>
                                        </p:attrNameLst>
                                      </p:cBhvr>
                                      <p:to>
                                        <p:strVal val="visible"/>
                                      </p:to>
                                    </p:set>
                                    <p:animEffect transition="in" filter="fade">
                                      <p:cBhvr>
                                        <p:cTn id="22" dur="5000"/>
                                        <p:tgtEl>
                                          <p:spTgt spid="308277"/>
                                        </p:tgtEl>
                                      </p:cBhvr>
                                    </p:animEffect>
                                    <p:anim calcmode="lin" valueType="num">
                                      <p:cBhvr>
                                        <p:cTn id="23" dur="5000" fill="hold"/>
                                        <p:tgtEl>
                                          <p:spTgt spid="308277"/>
                                        </p:tgtEl>
                                        <p:attrNameLst>
                                          <p:attrName>style.rotation</p:attrName>
                                        </p:attrNameLst>
                                      </p:cBhvr>
                                      <p:tavLst>
                                        <p:tav tm="0">
                                          <p:val>
                                            <p:fltVal val="720"/>
                                          </p:val>
                                        </p:tav>
                                        <p:tav tm="100000">
                                          <p:val>
                                            <p:fltVal val="0"/>
                                          </p:val>
                                        </p:tav>
                                      </p:tavLst>
                                    </p:anim>
                                    <p:anim calcmode="lin" valueType="num">
                                      <p:cBhvr>
                                        <p:cTn id="24" dur="5000" fill="hold"/>
                                        <p:tgtEl>
                                          <p:spTgt spid="308277"/>
                                        </p:tgtEl>
                                        <p:attrNameLst>
                                          <p:attrName>ppt_h</p:attrName>
                                        </p:attrNameLst>
                                      </p:cBhvr>
                                      <p:tavLst>
                                        <p:tav tm="0">
                                          <p:val>
                                            <p:fltVal val="0"/>
                                          </p:val>
                                        </p:tav>
                                        <p:tav tm="100000">
                                          <p:val>
                                            <p:strVal val="#ppt_h"/>
                                          </p:val>
                                        </p:tav>
                                      </p:tavLst>
                                    </p:anim>
                                    <p:anim calcmode="lin" valueType="num">
                                      <p:cBhvr>
                                        <p:cTn id="25" dur="5000" fill="hold"/>
                                        <p:tgtEl>
                                          <p:spTgt spid="308277"/>
                                        </p:tgtEl>
                                        <p:attrNameLst>
                                          <p:attrName>ppt_w</p:attrName>
                                        </p:attrNameLst>
                                      </p:cBhvr>
                                      <p:tavLst>
                                        <p:tav tm="0">
                                          <p:val>
                                            <p:fltVal val="0"/>
                                          </p:val>
                                        </p:tav>
                                        <p:tav tm="100000">
                                          <p:val>
                                            <p:strVal val="#ppt_w"/>
                                          </p:val>
                                        </p:tav>
                                      </p:tavLst>
                                    </p:anim>
                                  </p:childTnLst>
                                </p:cTn>
                              </p:par>
                              <p:par>
                                <p:cTn id="26" presetID="35" presetClass="entr" presetSubtype="0" fill="hold" grpId="0" nodeType="withEffect">
                                  <p:stCondLst>
                                    <p:cond delay="1100"/>
                                  </p:stCondLst>
                                  <p:childTnLst>
                                    <p:set>
                                      <p:cBhvr>
                                        <p:cTn id="27" dur="1" fill="hold">
                                          <p:stCondLst>
                                            <p:cond delay="0"/>
                                          </p:stCondLst>
                                        </p:cTn>
                                        <p:tgtEl>
                                          <p:spTgt spid="308232"/>
                                        </p:tgtEl>
                                        <p:attrNameLst>
                                          <p:attrName>style.visibility</p:attrName>
                                        </p:attrNameLst>
                                      </p:cBhvr>
                                      <p:to>
                                        <p:strVal val="visible"/>
                                      </p:to>
                                    </p:set>
                                    <p:animEffect transition="in" filter="fade">
                                      <p:cBhvr>
                                        <p:cTn id="28" dur="5000"/>
                                        <p:tgtEl>
                                          <p:spTgt spid="308232"/>
                                        </p:tgtEl>
                                      </p:cBhvr>
                                    </p:animEffect>
                                    <p:anim calcmode="lin" valueType="num">
                                      <p:cBhvr>
                                        <p:cTn id="29" dur="5000" fill="hold"/>
                                        <p:tgtEl>
                                          <p:spTgt spid="308232"/>
                                        </p:tgtEl>
                                        <p:attrNameLst>
                                          <p:attrName>style.rotation</p:attrName>
                                        </p:attrNameLst>
                                      </p:cBhvr>
                                      <p:tavLst>
                                        <p:tav tm="0">
                                          <p:val>
                                            <p:fltVal val="720"/>
                                          </p:val>
                                        </p:tav>
                                        <p:tav tm="100000">
                                          <p:val>
                                            <p:fltVal val="0"/>
                                          </p:val>
                                        </p:tav>
                                      </p:tavLst>
                                    </p:anim>
                                    <p:anim calcmode="lin" valueType="num">
                                      <p:cBhvr>
                                        <p:cTn id="30" dur="5000" fill="hold"/>
                                        <p:tgtEl>
                                          <p:spTgt spid="308232"/>
                                        </p:tgtEl>
                                        <p:attrNameLst>
                                          <p:attrName>ppt_h</p:attrName>
                                        </p:attrNameLst>
                                      </p:cBhvr>
                                      <p:tavLst>
                                        <p:tav tm="0">
                                          <p:val>
                                            <p:fltVal val="0"/>
                                          </p:val>
                                        </p:tav>
                                        <p:tav tm="100000">
                                          <p:val>
                                            <p:strVal val="#ppt_h"/>
                                          </p:val>
                                        </p:tav>
                                      </p:tavLst>
                                    </p:anim>
                                    <p:anim calcmode="lin" valueType="num">
                                      <p:cBhvr>
                                        <p:cTn id="31" dur="5000" fill="hold"/>
                                        <p:tgtEl>
                                          <p:spTgt spid="308232"/>
                                        </p:tgtEl>
                                        <p:attrNameLst>
                                          <p:attrName>ppt_w</p:attrName>
                                        </p:attrNameLst>
                                      </p:cBhvr>
                                      <p:tavLst>
                                        <p:tav tm="0">
                                          <p:val>
                                            <p:fltVal val="0"/>
                                          </p:val>
                                        </p:tav>
                                        <p:tav tm="100000">
                                          <p:val>
                                            <p:strVal val="#ppt_w"/>
                                          </p:val>
                                        </p:tav>
                                      </p:tavLst>
                                    </p:anim>
                                  </p:childTnLst>
                                </p:cTn>
                              </p:par>
                              <p:par>
                                <p:cTn id="32" presetID="35" presetClass="entr" presetSubtype="0" fill="hold" grpId="0" nodeType="withEffect">
                                  <p:stCondLst>
                                    <p:cond delay="1700"/>
                                  </p:stCondLst>
                                  <p:childTnLst>
                                    <p:set>
                                      <p:cBhvr>
                                        <p:cTn id="33" dur="1" fill="hold">
                                          <p:stCondLst>
                                            <p:cond delay="0"/>
                                          </p:stCondLst>
                                        </p:cTn>
                                        <p:tgtEl>
                                          <p:spTgt spid="308235"/>
                                        </p:tgtEl>
                                        <p:attrNameLst>
                                          <p:attrName>style.visibility</p:attrName>
                                        </p:attrNameLst>
                                      </p:cBhvr>
                                      <p:to>
                                        <p:strVal val="visible"/>
                                      </p:to>
                                    </p:set>
                                    <p:animEffect transition="in" filter="fade">
                                      <p:cBhvr>
                                        <p:cTn id="34" dur="5000"/>
                                        <p:tgtEl>
                                          <p:spTgt spid="308235"/>
                                        </p:tgtEl>
                                      </p:cBhvr>
                                    </p:animEffect>
                                    <p:anim calcmode="lin" valueType="num">
                                      <p:cBhvr>
                                        <p:cTn id="35" dur="5000" fill="hold"/>
                                        <p:tgtEl>
                                          <p:spTgt spid="308235"/>
                                        </p:tgtEl>
                                        <p:attrNameLst>
                                          <p:attrName>style.rotation</p:attrName>
                                        </p:attrNameLst>
                                      </p:cBhvr>
                                      <p:tavLst>
                                        <p:tav tm="0">
                                          <p:val>
                                            <p:fltVal val="720"/>
                                          </p:val>
                                        </p:tav>
                                        <p:tav tm="100000">
                                          <p:val>
                                            <p:fltVal val="0"/>
                                          </p:val>
                                        </p:tav>
                                      </p:tavLst>
                                    </p:anim>
                                    <p:anim calcmode="lin" valueType="num">
                                      <p:cBhvr>
                                        <p:cTn id="36" dur="5000" fill="hold"/>
                                        <p:tgtEl>
                                          <p:spTgt spid="308235"/>
                                        </p:tgtEl>
                                        <p:attrNameLst>
                                          <p:attrName>ppt_h</p:attrName>
                                        </p:attrNameLst>
                                      </p:cBhvr>
                                      <p:tavLst>
                                        <p:tav tm="0">
                                          <p:val>
                                            <p:fltVal val="0"/>
                                          </p:val>
                                        </p:tav>
                                        <p:tav tm="100000">
                                          <p:val>
                                            <p:strVal val="#ppt_h"/>
                                          </p:val>
                                        </p:tav>
                                      </p:tavLst>
                                    </p:anim>
                                    <p:anim calcmode="lin" valueType="num">
                                      <p:cBhvr>
                                        <p:cTn id="37" dur="5000" fill="hold"/>
                                        <p:tgtEl>
                                          <p:spTgt spid="308235"/>
                                        </p:tgtEl>
                                        <p:attrNameLst>
                                          <p:attrName>ppt_w</p:attrName>
                                        </p:attrNameLst>
                                      </p:cBhvr>
                                      <p:tavLst>
                                        <p:tav tm="0">
                                          <p:val>
                                            <p:fltVal val="0"/>
                                          </p:val>
                                        </p:tav>
                                        <p:tav tm="100000">
                                          <p:val>
                                            <p:strVal val="#ppt_w"/>
                                          </p:val>
                                        </p:tav>
                                      </p:tavLst>
                                    </p:anim>
                                  </p:childTnLst>
                                </p:cTn>
                              </p:par>
                              <p:par>
                                <p:cTn id="38" presetID="35" presetClass="entr" presetSubtype="0" fill="hold" grpId="0" nodeType="withEffect">
                                  <p:stCondLst>
                                    <p:cond delay="1900"/>
                                  </p:stCondLst>
                                  <p:childTnLst>
                                    <p:set>
                                      <p:cBhvr>
                                        <p:cTn id="39" dur="1" fill="hold">
                                          <p:stCondLst>
                                            <p:cond delay="0"/>
                                          </p:stCondLst>
                                        </p:cTn>
                                        <p:tgtEl>
                                          <p:spTgt spid="308236"/>
                                        </p:tgtEl>
                                        <p:attrNameLst>
                                          <p:attrName>style.visibility</p:attrName>
                                        </p:attrNameLst>
                                      </p:cBhvr>
                                      <p:to>
                                        <p:strVal val="visible"/>
                                      </p:to>
                                    </p:set>
                                    <p:animEffect transition="in" filter="fade">
                                      <p:cBhvr>
                                        <p:cTn id="40" dur="5000"/>
                                        <p:tgtEl>
                                          <p:spTgt spid="308236"/>
                                        </p:tgtEl>
                                      </p:cBhvr>
                                    </p:animEffect>
                                    <p:anim calcmode="lin" valueType="num">
                                      <p:cBhvr>
                                        <p:cTn id="41" dur="5000" fill="hold"/>
                                        <p:tgtEl>
                                          <p:spTgt spid="308236"/>
                                        </p:tgtEl>
                                        <p:attrNameLst>
                                          <p:attrName>style.rotation</p:attrName>
                                        </p:attrNameLst>
                                      </p:cBhvr>
                                      <p:tavLst>
                                        <p:tav tm="0">
                                          <p:val>
                                            <p:fltVal val="720"/>
                                          </p:val>
                                        </p:tav>
                                        <p:tav tm="100000">
                                          <p:val>
                                            <p:fltVal val="0"/>
                                          </p:val>
                                        </p:tav>
                                      </p:tavLst>
                                    </p:anim>
                                    <p:anim calcmode="lin" valueType="num">
                                      <p:cBhvr>
                                        <p:cTn id="42" dur="5000" fill="hold"/>
                                        <p:tgtEl>
                                          <p:spTgt spid="308236"/>
                                        </p:tgtEl>
                                        <p:attrNameLst>
                                          <p:attrName>ppt_h</p:attrName>
                                        </p:attrNameLst>
                                      </p:cBhvr>
                                      <p:tavLst>
                                        <p:tav tm="0">
                                          <p:val>
                                            <p:fltVal val="0"/>
                                          </p:val>
                                        </p:tav>
                                        <p:tav tm="100000">
                                          <p:val>
                                            <p:strVal val="#ppt_h"/>
                                          </p:val>
                                        </p:tav>
                                      </p:tavLst>
                                    </p:anim>
                                    <p:anim calcmode="lin" valueType="num">
                                      <p:cBhvr>
                                        <p:cTn id="43" dur="5000" fill="hold"/>
                                        <p:tgtEl>
                                          <p:spTgt spid="308236"/>
                                        </p:tgtEl>
                                        <p:attrNameLst>
                                          <p:attrName>ppt_w</p:attrName>
                                        </p:attrNameLst>
                                      </p:cBhvr>
                                      <p:tavLst>
                                        <p:tav tm="0">
                                          <p:val>
                                            <p:fltVal val="0"/>
                                          </p:val>
                                        </p:tav>
                                        <p:tav tm="100000">
                                          <p:val>
                                            <p:strVal val="#ppt_w"/>
                                          </p:val>
                                        </p:tav>
                                      </p:tavLst>
                                    </p:anim>
                                  </p:childTnLst>
                                </p:cTn>
                              </p:par>
                              <p:par>
                                <p:cTn id="44" presetID="35" presetClass="entr" presetSubtype="0" fill="hold" grpId="0" nodeType="withEffect">
                                  <p:stCondLst>
                                    <p:cond delay="2300"/>
                                  </p:stCondLst>
                                  <p:childTnLst>
                                    <p:set>
                                      <p:cBhvr>
                                        <p:cTn id="45" dur="1" fill="hold">
                                          <p:stCondLst>
                                            <p:cond delay="0"/>
                                          </p:stCondLst>
                                        </p:cTn>
                                        <p:tgtEl>
                                          <p:spTgt spid="308238"/>
                                        </p:tgtEl>
                                        <p:attrNameLst>
                                          <p:attrName>style.visibility</p:attrName>
                                        </p:attrNameLst>
                                      </p:cBhvr>
                                      <p:to>
                                        <p:strVal val="visible"/>
                                      </p:to>
                                    </p:set>
                                    <p:animEffect transition="in" filter="fade">
                                      <p:cBhvr>
                                        <p:cTn id="46" dur="5000"/>
                                        <p:tgtEl>
                                          <p:spTgt spid="308238"/>
                                        </p:tgtEl>
                                      </p:cBhvr>
                                    </p:animEffect>
                                    <p:anim calcmode="lin" valueType="num">
                                      <p:cBhvr>
                                        <p:cTn id="47" dur="5000" fill="hold"/>
                                        <p:tgtEl>
                                          <p:spTgt spid="308238"/>
                                        </p:tgtEl>
                                        <p:attrNameLst>
                                          <p:attrName>style.rotation</p:attrName>
                                        </p:attrNameLst>
                                      </p:cBhvr>
                                      <p:tavLst>
                                        <p:tav tm="0">
                                          <p:val>
                                            <p:fltVal val="720"/>
                                          </p:val>
                                        </p:tav>
                                        <p:tav tm="100000">
                                          <p:val>
                                            <p:fltVal val="0"/>
                                          </p:val>
                                        </p:tav>
                                      </p:tavLst>
                                    </p:anim>
                                    <p:anim calcmode="lin" valueType="num">
                                      <p:cBhvr>
                                        <p:cTn id="48" dur="5000" fill="hold"/>
                                        <p:tgtEl>
                                          <p:spTgt spid="308238"/>
                                        </p:tgtEl>
                                        <p:attrNameLst>
                                          <p:attrName>ppt_h</p:attrName>
                                        </p:attrNameLst>
                                      </p:cBhvr>
                                      <p:tavLst>
                                        <p:tav tm="0">
                                          <p:val>
                                            <p:fltVal val="0"/>
                                          </p:val>
                                        </p:tav>
                                        <p:tav tm="100000">
                                          <p:val>
                                            <p:strVal val="#ppt_h"/>
                                          </p:val>
                                        </p:tav>
                                      </p:tavLst>
                                    </p:anim>
                                    <p:anim calcmode="lin" valueType="num">
                                      <p:cBhvr>
                                        <p:cTn id="49" dur="5000" fill="hold"/>
                                        <p:tgtEl>
                                          <p:spTgt spid="308238"/>
                                        </p:tgtEl>
                                        <p:attrNameLst>
                                          <p:attrName>ppt_w</p:attrName>
                                        </p:attrNameLst>
                                      </p:cBhvr>
                                      <p:tavLst>
                                        <p:tav tm="0">
                                          <p:val>
                                            <p:fltVal val="0"/>
                                          </p:val>
                                        </p:tav>
                                        <p:tav tm="100000">
                                          <p:val>
                                            <p:strVal val="#ppt_w"/>
                                          </p:val>
                                        </p:tav>
                                      </p:tavLst>
                                    </p:anim>
                                  </p:childTnLst>
                                </p:cTn>
                              </p:par>
                              <p:par>
                                <p:cTn id="50" presetID="35" presetClass="entr" presetSubtype="0" fill="hold" grpId="0" nodeType="withEffect">
                                  <p:stCondLst>
                                    <p:cond delay="2700"/>
                                  </p:stCondLst>
                                  <p:childTnLst>
                                    <p:set>
                                      <p:cBhvr>
                                        <p:cTn id="51" dur="1" fill="hold">
                                          <p:stCondLst>
                                            <p:cond delay="0"/>
                                          </p:stCondLst>
                                        </p:cTn>
                                        <p:tgtEl>
                                          <p:spTgt spid="308240"/>
                                        </p:tgtEl>
                                        <p:attrNameLst>
                                          <p:attrName>style.visibility</p:attrName>
                                        </p:attrNameLst>
                                      </p:cBhvr>
                                      <p:to>
                                        <p:strVal val="visible"/>
                                      </p:to>
                                    </p:set>
                                    <p:animEffect transition="in" filter="fade">
                                      <p:cBhvr>
                                        <p:cTn id="52" dur="5000"/>
                                        <p:tgtEl>
                                          <p:spTgt spid="308240"/>
                                        </p:tgtEl>
                                      </p:cBhvr>
                                    </p:animEffect>
                                    <p:anim calcmode="lin" valueType="num">
                                      <p:cBhvr>
                                        <p:cTn id="53" dur="5000" fill="hold"/>
                                        <p:tgtEl>
                                          <p:spTgt spid="308240"/>
                                        </p:tgtEl>
                                        <p:attrNameLst>
                                          <p:attrName>style.rotation</p:attrName>
                                        </p:attrNameLst>
                                      </p:cBhvr>
                                      <p:tavLst>
                                        <p:tav tm="0">
                                          <p:val>
                                            <p:fltVal val="720"/>
                                          </p:val>
                                        </p:tav>
                                        <p:tav tm="100000">
                                          <p:val>
                                            <p:fltVal val="0"/>
                                          </p:val>
                                        </p:tav>
                                      </p:tavLst>
                                    </p:anim>
                                    <p:anim calcmode="lin" valueType="num">
                                      <p:cBhvr>
                                        <p:cTn id="54" dur="5000" fill="hold"/>
                                        <p:tgtEl>
                                          <p:spTgt spid="308240"/>
                                        </p:tgtEl>
                                        <p:attrNameLst>
                                          <p:attrName>ppt_h</p:attrName>
                                        </p:attrNameLst>
                                      </p:cBhvr>
                                      <p:tavLst>
                                        <p:tav tm="0">
                                          <p:val>
                                            <p:fltVal val="0"/>
                                          </p:val>
                                        </p:tav>
                                        <p:tav tm="100000">
                                          <p:val>
                                            <p:strVal val="#ppt_h"/>
                                          </p:val>
                                        </p:tav>
                                      </p:tavLst>
                                    </p:anim>
                                    <p:anim calcmode="lin" valueType="num">
                                      <p:cBhvr>
                                        <p:cTn id="55" dur="5000" fill="hold"/>
                                        <p:tgtEl>
                                          <p:spTgt spid="308240"/>
                                        </p:tgtEl>
                                        <p:attrNameLst>
                                          <p:attrName>ppt_w</p:attrName>
                                        </p:attrNameLst>
                                      </p:cBhvr>
                                      <p:tavLst>
                                        <p:tav tm="0">
                                          <p:val>
                                            <p:fltVal val="0"/>
                                          </p:val>
                                        </p:tav>
                                        <p:tav tm="100000">
                                          <p:val>
                                            <p:strVal val="#ppt_w"/>
                                          </p:val>
                                        </p:tav>
                                      </p:tavLst>
                                    </p:anim>
                                  </p:childTnLst>
                                </p:cTn>
                              </p:par>
                              <p:par>
                                <p:cTn id="56" presetID="35" presetClass="entr" presetSubtype="0" fill="hold" grpId="0" nodeType="withEffect">
                                  <p:stCondLst>
                                    <p:cond delay="2900"/>
                                  </p:stCondLst>
                                  <p:childTnLst>
                                    <p:set>
                                      <p:cBhvr>
                                        <p:cTn id="57" dur="1" fill="hold">
                                          <p:stCondLst>
                                            <p:cond delay="0"/>
                                          </p:stCondLst>
                                        </p:cTn>
                                        <p:tgtEl>
                                          <p:spTgt spid="308241"/>
                                        </p:tgtEl>
                                        <p:attrNameLst>
                                          <p:attrName>style.visibility</p:attrName>
                                        </p:attrNameLst>
                                      </p:cBhvr>
                                      <p:to>
                                        <p:strVal val="visible"/>
                                      </p:to>
                                    </p:set>
                                    <p:animEffect transition="in" filter="fade">
                                      <p:cBhvr>
                                        <p:cTn id="58" dur="5000"/>
                                        <p:tgtEl>
                                          <p:spTgt spid="308241"/>
                                        </p:tgtEl>
                                      </p:cBhvr>
                                    </p:animEffect>
                                    <p:anim calcmode="lin" valueType="num">
                                      <p:cBhvr>
                                        <p:cTn id="59" dur="5000" fill="hold"/>
                                        <p:tgtEl>
                                          <p:spTgt spid="308241"/>
                                        </p:tgtEl>
                                        <p:attrNameLst>
                                          <p:attrName>style.rotation</p:attrName>
                                        </p:attrNameLst>
                                      </p:cBhvr>
                                      <p:tavLst>
                                        <p:tav tm="0">
                                          <p:val>
                                            <p:fltVal val="720"/>
                                          </p:val>
                                        </p:tav>
                                        <p:tav tm="100000">
                                          <p:val>
                                            <p:fltVal val="0"/>
                                          </p:val>
                                        </p:tav>
                                      </p:tavLst>
                                    </p:anim>
                                    <p:anim calcmode="lin" valueType="num">
                                      <p:cBhvr>
                                        <p:cTn id="60" dur="5000" fill="hold"/>
                                        <p:tgtEl>
                                          <p:spTgt spid="308241"/>
                                        </p:tgtEl>
                                        <p:attrNameLst>
                                          <p:attrName>ppt_h</p:attrName>
                                        </p:attrNameLst>
                                      </p:cBhvr>
                                      <p:tavLst>
                                        <p:tav tm="0">
                                          <p:val>
                                            <p:fltVal val="0"/>
                                          </p:val>
                                        </p:tav>
                                        <p:tav tm="100000">
                                          <p:val>
                                            <p:strVal val="#ppt_h"/>
                                          </p:val>
                                        </p:tav>
                                      </p:tavLst>
                                    </p:anim>
                                    <p:anim calcmode="lin" valueType="num">
                                      <p:cBhvr>
                                        <p:cTn id="61" dur="5000" fill="hold"/>
                                        <p:tgtEl>
                                          <p:spTgt spid="308241"/>
                                        </p:tgtEl>
                                        <p:attrNameLst>
                                          <p:attrName>ppt_w</p:attrName>
                                        </p:attrNameLst>
                                      </p:cBhvr>
                                      <p:tavLst>
                                        <p:tav tm="0">
                                          <p:val>
                                            <p:fltVal val="0"/>
                                          </p:val>
                                        </p:tav>
                                        <p:tav tm="100000">
                                          <p:val>
                                            <p:strVal val="#ppt_w"/>
                                          </p:val>
                                        </p:tav>
                                      </p:tavLst>
                                    </p:anim>
                                  </p:childTnLst>
                                </p:cTn>
                              </p:par>
                              <p:par>
                                <p:cTn id="62" presetID="35" presetClass="entr" presetSubtype="0" fill="hold" grpId="0" nodeType="withEffect">
                                  <p:stCondLst>
                                    <p:cond delay="3100"/>
                                  </p:stCondLst>
                                  <p:childTnLst>
                                    <p:set>
                                      <p:cBhvr>
                                        <p:cTn id="63" dur="1" fill="hold">
                                          <p:stCondLst>
                                            <p:cond delay="0"/>
                                          </p:stCondLst>
                                        </p:cTn>
                                        <p:tgtEl>
                                          <p:spTgt spid="308242"/>
                                        </p:tgtEl>
                                        <p:attrNameLst>
                                          <p:attrName>style.visibility</p:attrName>
                                        </p:attrNameLst>
                                      </p:cBhvr>
                                      <p:to>
                                        <p:strVal val="visible"/>
                                      </p:to>
                                    </p:set>
                                    <p:animEffect transition="in" filter="fade">
                                      <p:cBhvr>
                                        <p:cTn id="64" dur="5000"/>
                                        <p:tgtEl>
                                          <p:spTgt spid="308242"/>
                                        </p:tgtEl>
                                      </p:cBhvr>
                                    </p:animEffect>
                                    <p:anim calcmode="lin" valueType="num">
                                      <p:cBhvr>
                                        <p:cTn id="65" dur="5000" fill="hold"/>
                                        <p:tgtEl>
                                          <p:spTgt spid="308242"/>
                                        </p:tgtEl>
                                        <p:attrNameLst>
                                          <p:attrName>style.rotation</p:attrName>
                                        </p:attrNameLst>
                                      </p:cBhvr>
                                      <p:tavLst>
                                        <p:tav tm="0">
                                          <p:val>
                                            <p:fltVal val="720"/>
                                          </p:val>
                                        </p:tav>
                                        <p:tav tm="100000">
                                          <p:val>
                                            <p:fltVal val="0"/>
                                          </p:val>
                                        </p:tav>
                                      </p:tavLst>
                                    </p:anim>
                                    <p:anim calcmode="lin" valueType="num">
                                      <p:cBhvr>
                                        <p:cTn id="66" dur="5000" fill="hold"/>
                                        <p:tgtEl>
                                          <p:spTgt spid="308242"/>
                                        </p:tgtEl>
                                        <p:attrNameLst>
                                          <p:attrName>ppt_h</p:attrName>
                                        </p:attrNameLst>
                                      </p:cBhvr>
                                      <p:tavLst>
                                        <p:tav tm="0">
                                          <p:val>
                                            <p:fltVal val="0"/>
                                          </p:val>
                                        </p:tav>
                                        <p:tav tm="100000">
                                          <p:val>
                                            <p:strVal val="#ppt_h"/>
                                          </p:val>
                                        </p:tav>
                                      </p:tavLst>
                                    </p:anim>
                                    <p:anim calcmode="lin" valueType="num">
                                      <p:cBhvr>
                                        <p:cTn id="67" dur="5000" fill="hold"/>
                                        <p:tgtEl>
                                          <p:spTgt spid="308242"/>
                                        </p:tgtEl>
                                        <p:attrNameLst>
                                          <p:attrName>ppt_w</p:attrName>
                                        </p:attrNameLst>
                                      </p:cBhvr>
                                      <p:tavLst>
                                        <p:tav tm="0">
                                          <p:val>
                                            <p:fltVal val="0"/>
                                          </p:val>
                                        </p:tav>
                                        <p:tav tm="100000">
                                          <p:val>
                                            <p:strVal val="#ppt_w"/>
                                          </p:val>
                                        </p:tav>
                                      </p:tavLst>
                                    </p:anim>
                                  </p:childTnLst>
                                </p:cTn>
                              </p:par>
                              <p:par>
                                <p:cTn id="68" presetID="35" presetClass="entr" presetSubtype="0" fill="hold" grpId="0" nodeType="withEffect">
                                  <p:stCondLst>
                                    <p:cond delay="3500"/>
                                  </p:stCondLst>
                                  <p:childTnLst>
                                    <p:set>
                                      <p:cBhvr>
                                        <p:cTn id="69" dur="1" fill="hold">
                                          <p:stCondLst>
                                            <p:cond delay="0"/>
                                          </p:stCondLst>
                                        </p:cTn>
                                        <p:tgtEl>
                                          <p:spTgt spid="308244"/>
                                        </p:tgtEl>
                                        <p:attrNameLst>
                                          <p:attrName>style.visibility</p:attrName>
                                        </p:attrNameLst>
                                      </p:cBhvr>
                                      <p:to>
                                        <p:strVal val="visible"/>
                                      </p:to>
                                    </p:set>
                                    <p:animEffect transition="in" filter="fade">
                                      <p:cBhvr>
                                        <p:cTn id="70" dur="5000"/>
                                        <p:tgtEl>
                                          <p:spTgt spid="308244"/>
                                        </p:tgtEl>
                                      </p:cBhvr>
                                    </p:animEffect>
                                    <p:anim calcmode="lin" valueType="num">
                                      <p:cBhvr>
                                        <p:cTn id="71" dur="5000" fill="hold"/>
                                        <p:tgtEl>
                                          <p:spTgt spid="308244"/>
                                        </p:tgtEl>
                                        <p:attrNameLst>
                                          <p:attrName>style.rotation</p:attrName>
                                        </p:attrNameLst>
                                      </p:cBhvr>
                                      <p:tavLst>
                                        <p:tav tm="0">
                                          <p:val>
                                            <p:fltVal val="720"/>
                                          </p:val>
                                        </p:tav>
                                        <p:tav tm="100000">
                                          <p:val>
                                            <p:fltVal val="0"/>
                                          </p:val>
                                        </p:tav>
                                      </p:tavLst>
                                    </p:anim>
                                    <p:anim calcmode="lin" valueType="num">
                                      <p:cBhvr>
                                        <p:cTn id="72" dur="5000" fill="hold"/>
                                        <p:tgtEl>
                                          <p:spTgt spid="308244"/>
                                        </p:tgtEl>
                                        <p:attrNameLst>
                                          <p:attrName>ppt_h</p:attrName>
                                        </p:attrNameLst>
                                      </p:cBhvr>
                                      <p:tavLst>
                                        <p:tav tm="0">
                                          <p:val>
                                            <p:fltVal val="0"/>
                                          </p:val>
                                        </p:tav>
                                        <p:tav tm="100000">
                                          <p:val>
                                            <p:strVal val="#ppt_h"/>
                                          </p:val>
                                        </p:tav>
                                      </p:tavLst>
                                    </p:anim>
                                    <p:anim calcmode="lin" valueType="num">
                                      <p:cBhvr>
                                        <p:cTn id="73" dur="5000" fill="hold"/>
                                        <p:tgtEl>
                                          <p:spTgt spid="308244"/>
                                        </p:tgtEl>
                                        <p:attrNameLst>
                                          <p:attrName>ppt_w</p:attrName>
                                        </p:attrNameLst>
                                      </p:cBhvr>
                                      <p:tavLst>
                                        <p:tav tm="0">
                                          <p:val>
                                            <p:fltVal val="0"/>
                                          </p:val>
                                        </p:tav>
                                        <p:tav tm="100000">
                                          <p:val>
                                            <p:strVal val="#ppt_w"/>
                                          </p:val>
                                        </p:tav>
                                      </p:tavLst>
                                    </p:anim>
                                  </p:childTnLst>
                                </p:cTn>
                              </p:par>
                              <p:par>
                                <p:cTn id="74" presetID="35" presetClass="entr" presetSubtype="0" fill="hold" grpId="0" nodeType="withEffect">
                                  <p:stCondLst>
                                    <p:cond delay="3700"/>
                                  </p:stCondLst>
                                  <p:childTnLst>
                                    <p:set>
                                      <p:cBhvr>
                                        <p:cTn id="75" dur="1" fill="hold">
                                          <p:stCondLst>
                                            <p:cond delay="0"/>
                                          </p:stCondLst>
                                        </p:cTn>
                                        <p:tgtEl>
                                          <p:spTgt spid="308245"/>
                                        </p:tgtEl>
                                        <p:attrNameLst>
                                          <p:attrName>style.visibility</p:attrName>
                                        </p:attrNameLst>
                                      </p:cBhvr>
                                      <p:to>
                                        <p:strVal val="visible"/>
                                      </p:to>
                                    </p:set>
                                    <p:animEffect transition="in" filter="fade">
                                      <p:cBhvr>
                                        <p:cTn id="76" dur="5000"/>
                                        <p:tgtEl>
                                          <p:spTgt spid="308245"/>
                                        </p:tgtEl>
                                      </p:cBhvr>
                                    </p:animEffect>
                                    <p:anim calcmode="lin" valueType="num">
                                      <p:cBhvr>
                                        <p:cTn id="77" dur="5000" fill="hold"/>
                                        <p:tgtEl>
                                          <p:spTgt spid="308245"/>
                                        </p:tgtEl>
                                        <p:attrNameLst>
                                          <p:attrName>style.rotation</p:attrName>
                                        </p:attrNameLst>
                                      </p:cBhvr>
                                      <p:tavLst>
                                        <p:tav tm="0">
                                          <p:val>
                                            <p:fltVal val="720"/>
                                          </p:val>
                                        </p:tav>
                                        <p:tav tm="100000">
                                          <p:val>
                                            <p:fltVal val="0"/>
                                          </p:val>
                                        </p:tav>
                                      </p:tavLst>
                                    </p:anim>
                                    <p:anim calcmode="lin" valueType="num">
                                      <p:cBhvr>
                                        <p:cTn id="78" dur="5000" fill="hold"/>
                                        <p:tgtEl>
                                          <p:spTgt spid="308245"/>
                                        </p:tgtEl>
                                        <p:attrNameLst>
                                          <p:attrName>ppt_h</p:attrName>
                                        </p:attrNameLst>
                                      </p:cBhvr>
                                      <p:tavLst>
                                        <p:tav tm="0">
                                          <p:val>
                                            <p:fltVal val="0"/>
                                          </p:val>
                                        </p:tav>
                                        <p:tav tm="100000">
                                          <p:val>
                                            <p:strVal val="#ppt_h"/>
                                          </p:val>
                                        </p:tav>
                                      </p:tavLst>
                                    </p:anim>
                                    <p:anim calcmode="lin" valueType="num">
                                      <p:cBhvr>
                                        <p:cTn id="79" dur="5000" fill="hold"/>
                                        <p:tgtEl>
                                          <p:spTgt spid="308245"/>
                                        </p:tgtEl>
                                        <p:attrNameLst>
                                          <p:attrName>ppt_w</p:attrName>
                                        </p:attrNameLst>
                                      </p:cBhvr>
                                      <p:tavLst>
                                        <p:tav tm="0">
                                          <p:val>
                                            <p:fltVal val="0"/>
                                          </p:val>
                                        </p:tav>
                                        <p:tav tm="100000">
                                          <p:val>
                                            <p:strVal val="#ppt_w"/>
                                          </p:val>
                                        </p:tav>
                                      </p:tavLst>
                                    </p:anim>
                                  </p:childTnLst>
                                </p:cTn>
                              </p:par>
                            </p:childTnLst>
                          </p:cTn>
                        </p:par>
                        <p:par>
                          <p:cTn id="80" fill="hold">
                            <p:stCondLst>
                              <p:cond delay="8700"/>
                            </p:stCondLst>
                            <p:childTnLst>
                              <p:par>
                                <p:cTn id="81" presetID="6" presetClass="emph" presetSubtype="0" fill="hold" grpId="1" nodeType="afterEffect">
                                  <p:stCondLst>
                                    <p:cond delay="0"/>
                                  </p:stCondLst>
                                  <p:childTnLst>
                                    <p:animScale>
                                      <p:cBhvr>
                                        <p:cTn id="82" dur="5000" fill="hold"/>
                                        <p:tgtEl>
                                          <p:spTgt spid="308277"/>
                                        </p:tgtEl>
                                      </p:cBhvr>
                                      <p:by x="250000" y="2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08227" grpId="0" animBg="1"/>
      <p:bldP spid="308228" grpId="0" animBg="1"/>
      <p:bldP spid="308232" grpId="0" animBg="1"/>
      <p:bldP spid="308235" grpId="0" animBg="1"/>
      <p:bldP spid="308236" grpId="0" animBg="1"/>
      <p:bldP spid="308238" grpId="0" animBg="1"/>
      <p:bldP spid="308240" grpId="0" animBg="1"/>
      <p:bldP spid="308241" grpId="0" animBg="1"/>
      <p:bldP spid="308242" grpId="0" animBg="1"/>
      <p:bldP spid="308244" grpId="0" animBg="1"/>
      <p:bldP spid="308245" grpId="0" animBg="1"/>
      <p:bldP spid="308277" grpId="0" animBg="1"/>
      <p:bldP spid="30827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Breach</a:t>
            </a:r>
            <a:endParaRPr lang="en-US" dirty="0"/>
          </a:p>
        </p:txBody>
      </p:sp>
      <p:graphicFrame>
        <p:nvGraphicFramePr>
          <p:cNvPr id="4" name="Diagram 3"/>
          <p:cNvGraphicFramePr/>
          <p:nvPr/>
        </p:nvGraphicFramePr>
        <p:xfrm>
          <a:off x="914400" y="1600200"/>
          <a:ext cx="7315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600200" y="3352800"/>
            <a:ext cx="1905000" cy="1077218"/>
          </a:xfrm>
          <a:prstGeom prst="rect">
            <a:avLst/>
          </a:prstGeom>
          <a:noFill/>
        </p:spPr>
        <p:txBody>
          <a:bodyPr wrap="square" rtlCol="0">
            <a:spAutoFit/>
          </a:bodyPr>
          <a:lstStyle/>
          <a:p>
            <a:pPr algn="ctr"/>
            <a:r>
              <a:rPr lang="en-US" sz="3200" b="1" dirty="0" smtClean="0"/>
              <a:t>Risk Factors</a:t>
            </a:r>
            <a:endParaRPr lang="en-US" sz="3200" b="1" dirty="0"/>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Supporting Policy</a:t>
            </a:r>
            <a:endParaRPr lang="en-US" dirty="0"/>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79476" y="304800"/>
            <a:ext cx="8385048" cy="664797"/>
          </a:xfrm>
        </p:spPr>
        <p:txBody>
          <a:bodyPr/>
          <a:lstStyle/>
          <a:p>
            <a:r>
              <a:rPr>
                <a:latin typeface="Calibri" pitchFamily="34" charset="0"/>
              </a:rPr>
              <a:t>Information Security </a:t>
            </a:r>
            <a:r>
              <a:rPr smtClean="0">
                <a:latin typeface="Calibri" pitchFamily="34" charset="0"/>
              </a:rPr>
              <a:t>Policy</a:t>
            </a:r>
            <a:endParaRPr lang="en-US" dirty="0" smtClean="0">
              <a:latin typeface="Calibri" pitchFamily="34" charset="0"/>
            </a:endParaRPr>
          </a:p>
        </p:txBody>
      </p:sp>
      <p:sp>
        <p:nvSpPr>
          <p:cNvPr id="16387" name="Rectangle 3"/>
          <p:cNvSpPr>
            <a:spLocks noGrp="1" noChangeArrowheads="1"/>
          </p:cNvSpPr>
          <p:nvPr>
            <p:ph type="body" idx="1"/>
          </p:nvPr>
        </p:nvSpPr>
        <p:spPr>
          <a:xfrm>
            <a:off x="304800" y="1524000"/>
            <a:ext cx="8382000" cy="4111895"/>
          </a:xfrm>
        </p:spPr>
        <p:txBody>
          <a:bodyPr/>
          <a:lstStyle/>
          <a:p>
            <a:pPr>
              <a:lnSpc>
                <a:spcPct val="90000"/>
              </a:lnSpc>
            </a:pPr>
            <a:r>
              <a:rPr lang="en-US" sz="2800" dirty="0" smtClean="0">
                <a:latin typeface="Calibri" pitchFamily="34" charset="0"/>
              </a:rPr>
              <a:t>Users of UA data, computers and networks are responsible for—</a:t>
            </a:r>
          </a:p>
          <a:p>
            <a:pPr lvl="1">
              <a:lnSpc>
                <a:spcPct val="90000"/>
              </a:lnSpc>
              <a:buSzPct val="75000"/>
              <a:buFont typeface="Wingdings" pitchFamily="2" charset="2"/>
              <a:buChar char="§"/>
            </a:pPr>
            <a:r>
              <a:rPr lang="en-US" sz="2400" dirty="0" smtClean="0">
                <a:latin typeface="Calibri" pitchFamily="34" charset="0"/>
              </a:rPr>
              <a:t>compliance with laws</a:t>
            </a:r>
          </a:p>
          <a:p>
            <a:pPr lvl="1">
              <a:lnSpc>
                <a:spcPct val="90000"/>
              </a:lnSpc>
              <a:buSzPct val="75000"/>
              <a:buFont typeface="Wingdings" pitchFamily="2" charset="2"/>
              <a:buChar char="§"/>
            </a:pPr>
            <a:r>
              <a:rPr lang="en-US" sz="2400" dirty="0" smtClean="0">
                <a:latin typeface="Calibri" pitchFamily="34" charset="0"/>
              </a:rPr>
              <a:t>compliance with Board of Regents’ policy</a:t>
            </a:r>
          </a:p>
          <a:p>
            <a:pPr lvl="1">
              <a:lnSpc>
                <a:spcPct val="90000"/>
              </a:lnSpc>
              <a:buSzPct val="75000"/>
              <a:buFont typeface="Wingdings" pitchFamily="2" charset="2"/>
              <a:buChar char="§"/>
            </a:pPr>
            <a:r>
              <a:rPr lang="en-US" sz="2400" dirty="0" smtClean="0">
                <a:latin typeface="Calibri" pitchFamily="34" charset="0"/>
              </a:rPr>
              <a:t>compliance with University policy</a:t>
            </a:r>
          </a:p>
          <a:p>
            <a:pPr>
              <a:lnSpc>
                <a:spcPct val="90000"/>
              </a:lnSpc>
            </a:pPr>
            <a:r>
              <a:rPr lang="en-US" sz="2800" dirty="0" smtClean="0">
                <a:latin typeface="Calibri" pitchFamily="34" charset="0"/>
              </a:rPr>
              <a:t>Vice Presidents, Deans, Directors, Department Heads and Heads of Centers are responsible for—</a:t>
            </a:r>
          </a:p>
          <a:p>
            <a:pPr lvl="1">
              <a:lnSpc>
                <a:spcPct val="90000"/>
              </a:lnSpc>
              <a:buSzPct val="75000"/>
              <a:buFont typeface="Wingdings" pitchFamily="2" charset="2"/>
              <a:buChar char="§"/>
            </a:pPr>
            <a:r>
              <a:rPr lang="en-US" sz="2400" dirty="0" smtClean="0">
                <a:latin typeface="Calibri" pitchFamily="34" charset="0"/>
              </a:rPr>
              <a:t>UA data, computers and networks</a:t>
            </a:r>
          </a:p>
          <a:p>
            <a:pPr lvl="1">
              <a:lnSpc>
                <a:spcPct val="90000"/>
              </a:lnSpc>
              <a:buSzPct val="75000"/>
              <a:buFont typeface="Wingdings" pitchFamily="2" charset="2"/>
              <a:buChar char="§"/>
            </a:pPr>
            <a:r>
              <a:rPr lang="en-US" sz="2400" dirty="0" smtClean="0">
                <a:latin typeface="Calibri" pitchFamily="34" charset="0"/>
              </a:rPr>
              <a:t>implementation of the Information Security Policy within their units</a:t>
            </a: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Legal Requirements</a:t>
            </a:r>
            <a:endParaRPr lang="en-US" dirty="0"/>
          </a:p>
        </p:txBody>
      </p:sp>
      <p:graphicFrame>
        <p:nvGraphicFramePr>
          <p:cNvPr id="4" name="Diagram 3"/>
          <p:cNvGraphicFramePr/>
          <p:nvPr/>
        </p:nvGraphicFramePr>
        <p:xfrm>
          <a:off x="342900" y="1371600"/>
          <a:ext cx="84582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graphicEl>
                                              <a:dgm id="{322BF376-455C-4596-B481-61502535C351}"/>
                                            </p:graphicEl>
                                          </p:spTgt>
                                        </p:tgtEl>
                                        <p:attrNameLst>
                                          <p:attrName>style.visibility</p:attrName>
                                        </p:attrNameLst>
                                      </p:cBhvr>
                                      <p:to>
                                        <p:strVal val="visible"/>
                                      </p:to>
                                    </p:set>
                                    <p:animEffect transition="in" filter="fade">
                                      <p:cBhvr>
                                        <p:cTn id="7" dur="2000"/>
                                        <p:tgtEl>
                                          <p:spTgt spid="4">
                                            <p:graphicEl>
                                              <a:dgm id="{322BF376-455C-4596-B481-61502535C351}"/>
                                            </p:graphic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graphicEl>
                                              <a:dgm id="{CF0DB99C-A26F-4010-8B7D-C6C902F9F3E5}"/>
                                            </p:graphicEl>
                                          </p:spTgt>
                                        </p:tgtEl>
                                        <p:attrNameLst>
                                          <p:attrName>style.visibility</p:attrName>
                                        </p:attrNameLst>
                                      </p:cBhvr>
                                      <p:to>
                                        <p:strVal val="visible"/>
                                      </p:to>
                                    </p:set>
                                    <p:animEffect transition="in" filter="fade">
                                      <p:cBhvr>
                                        <p:cTn id="11" dur="2000"/>
                                        <p:tgtEl>
                                          <p:spTgt spid="4">
                                            <p:graphicEl>
                                              <a:dgm id="{CF0DB99C-A26F-4010-8B7D-C6C902F9F3E5}"/>
                                            </p:graphic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
                                            <p:graphicEl>
                                              <a:dgm id="{AA368A84-0F1D-423A-89F4-81A6A522969E}"/>
                                            </p:graphicEl>
                                          </p:spTgt>
                                        </p:tgtEl>
                                        <p:attrNameLst>
                                          <p:attrName>style.visibility</p:attrName>
                                        </p:attrNameLst>
                                      </p:cBhvr>
                                      <p:to>
                                        <p:strVal val="visible"/>
                                      </p:to>
                                    </p:set>
                                    <p:animEffect transition="in" filter="fade">
                                      <p:cBhvr>
                                        <p:cTn id="14" dur="2000"/>
                                        <p:tgtEl>
                                          <p:spTgt spid="4">
                                            <p:graphicEl>
                                              <a:dgm id="{AA368A84-0F1D-423A-89F4-81A6A522969E}"/>
                                            </p:graphic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
                                            <p:graphicEl>
                                              <a:dgm id="{B71EBEAE-954C-4082-8AC9-4F7E658A1A4E}"/>
                                            </p:graphicEl>
                                          </p:spTgt>
                                        </p:tgtEl>
                                        <p:attrNameLst>
                                          <p:attrName>style.visibility</p:attrName>
                                        </p:attrNameLst>
                                      </p:cBhvr>
                                      <p:to>
                                        <p:strVal val="visible"/>
                                      </p:to>
                                    </p:set>
                                    <p:animEffect transition="in" filter="fade">
                                      <p:cBhvr>
                                        <p:cTn id="17" dur="2000"/>
                                        <p:tgtEl>
                                          <p:spTgt spid="4">
                                            <p:graphicEl>
                                              <a:dgm id="{B71EBEAE-954C-4082-8AC9-4F7E658A1A4E}"/>
                                            </p:graphic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graphicEl>
                                              <a:dgm id="{BD26AFB2-DAB5-4D15-A8E0-275414472058}"/>
                                            </p:graphicEl>
                                          </p:spTgt>
                                        </p:tgtEl>
                                        <p:attrNameLst>
                                          <p:attrName>style.visibility</p:attrName>
                                        </p:attrNameLst>
                                      </p:cBhvr>
                                      <p:to>
                                        <p:strVal val="visible"/>
                                      </p:to>
                                    </p:set>
                                    <p:animEffect transition="in" filter="fade">
                                      <p:cBhvr>
                                        <p:cTn id="20" dur="2000"/>
                                        <p:tgtEl>
                                          <p:spTgt spid="4">
                                            <p:graphicEl>
                                              <a:dgm id="{BD26AFB2-DAB5-4D15-A8E0-275414472058}"/>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F102DFAB-88DD-4D29-9FBD-CDA6731FE4DE}"/>
                                            </p:graphicEl>
                                          </p:spTgt>
                                        </p:tgtEl>
                                        <p:attrNameLst>
                                          <p:attrName>style.visibility</p:attrName>
                                        </p:attrNameLst>
                                      </p:cBhvr>
                                      <p:to>
                                        <p:strVal val="visible"/>
                                      </p:to>
                                    </p:set>
                                    <p:animEffect transition="in" filter="fade">
                                      <p:cBhvr>
                                        <p:cTn id="23" dur="2000"/>
                                        <p:tgtEl>
                                          <p:spTgt spid="4">
                                            <p:graphicEl>
                                              <a:dgm id="{F102DFAB-88DD-4D29-9FBD-CDA6731FE4DE}"/>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graphicEl>
                                              <a:dgm id="{B6F7E03B-2377-4AB6-A74C-98015C8DBB2D}"/>
                                            </p:graphicEl>
                                          </p:spTgt>
                                        </p:tgtEl>
                                        <p:attrNameLst>
                                          <p:attrName>style.visibility</p:attrName>
                                        </p:attrNameLst>
                                      </p:cBhvr>
                                      <p:to>
                                        <p:strVal val="visible"/>
                                      </p:to>
                                    </p:set>
                                    <p:animEffect transition="in" filter="fade">
                                      <p:cBhvr>
                                        <p:cTn id="26" dur="2000"/>
                                        <p:tgtEl>
                                          <p:spTgt spid="4">
                                            <p:graphicEl>
                                              <a:dgm id="{B6F7E03B-2377-4AB6-A74C-98015C8DBB2D}"/>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
                                            <p:graphicEl>
                                              <a:dgm id="{C2B054F3-B09A-479C-9A87-87C88AE5EC9A}"/>
                                            </p:graphicEl>
                                          </p:spTgt>
                                        </p:tgtEl>
                                        <p:attrNameLst>
                                          <p:attrName>style.visibility</p:attrName>
                                        </p:attrNameLst>
                                      </p:cBhvr>
                                      <p:to>
                                        <p:strVal val="visible"/>
                                      </p:to>
                                    </p:set>
                                    <p:animEffect transition="in" filter="fade">
                                      <p:cBhvr>
                                        <p:cTn id="29" dur="2000"/>
                                        <p:tgtEl>
                                          <p:spTgt spid="4">
                                            <p:graphicEl>
                                              <a:dgm id="{C2B054F3-B09A-479C-9A87-87C88AE5EC9A}"/>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
                                            <p:graphicEl>
                                              <a:dgm id="{20C70018-10D9-43CE-ACB2-E3AA03F27A57}"/>
                                            </p:graphicEl>
                                          </p:spTgt>
                                        </p:tgtEl>
                                        <p:attrNameLst>
                                          <p:attrName>style.visibility</p:attrName>
                                        </p:attrNameLst>
                                      </p:cBhvr>
                                      <p:to>
                                        <p:strVal val="visible"/>
                                      </p:to>
                                    </p:set>
                                    <p:animEffect transition="in" filter="fade">
                                      <p:cBhvr>
                                        <p:cTn id="32" dur="2000"/>
                                        <p:tgtEl>
                                          <p:spTgt spid="4">
                                            <p:graphicEl>
                                              <a:dgm id="{20C70018-10D9-43CE-ACB2-E3AA03F27A5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AtOnc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smtClean="0"/>
              <a:t>Tools</a:t>
            </a:r>
            <a:endParaRPr lang="en-US" dirty="0"/>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Sample presentation slides(7)">
  <a:themeElements>
    <a:clrScheme name="Custom 11">
      <a:dk1>
        <a:srgbClr val="000000"/>
      </a:dk1>
      <a:lt1>
        <a:srgbClr val="FFFFFF"/>
      </a:lt1>
      <a:dk2>
        <a:srgbClr val="003366"/>
      </a:dk2>
      <a:lt2>
        <a:srgbClr val="FFFF3B"/>
      </a:lt2>
      <a:accent1>
        <a:srgbClr val="FEC200"/>
      </a:accent1>
      <a:accent2>
        <a:srgbClr val="DF8045"/>
      </a:accent2>
      <a:accent3>
        <a:srgbClr val="3497AE"/>
      </a:accent3>
      <a:accent4>
        <a:srgbClr val="7DCC2E"/>
      </a:accent4>
      <a:accent5>
        <a:srgbClr val="050595"/>
      </a:accent5>
      <a:accent6>
        <a:srgbClr val="7D3DA1"/>
      </a:accent6>
      <a:hlink>
        <a:srgbClr val="1DC4F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PCI Annual Training7</Template>
  <TotalTime>5568</TotalTime>
  <Words>698</Words>
  <Application>Microsoft PowerPoint</Application>
  <PresentationFormat>On-screen Show (4:3)</PresentationFormat>
  <Paragraphs>204</Paragraphs>
  <Slides>20</Slides>
  <Notes>20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Sample presentation slides(7)</vt:lpstr>
      <vt:lpstr>White with Courier font for code slides</vt:lpstr>
      <vt:lpstr>The University of Arizona  Personal Information Sweep</vt:lpstr>
      <vt:lpstr>Agenda</vt:lpstr>
      <vt:lpstr>Drivers</vt:lpstr>
      <vt:lpstr>Regulation</vt:lpstr>
      <vt:lpstr>Breach</vt:lpstr>
      <vt:lpstr>Supporting Policy</vt:lpstr>
      <vt:lpstr>Information Security Policy</vt:lpstr>
      <vt:lpstr>Legal Requirements</vt:lpstr>
      <vt:lpstr>Tools</vt:lpstr>
      <vt:lpstr>Cornell Spider</vt:lpstr>
      <vt:lpstr>Spider Issues and Modifications</vt:lpstr>
      <vt:lpstr>Other Issues and Solutions</vt:lpstr>
      <vt:lpstr>Our Mantra</vt:lpstr>
      <vt:lpstr>Personal Information Sweep</vt:lpstr>
      <vt:lpstr>Remediation</vt:lpstr>
      <vt:lpstr>Remediation Options</vt:lpstr>
      <vt:lpstr>Results</vt:lpstr>
      <vt:lpstr>Outcomes</vt:lpstr>
      <vt:lpstr>Lessons Learned</vt:lpstr>
      <vt:lpstr>Solutions</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 of Arizona Personal Information Sweep</dc:title>
  <dc:subject>EDUCAUSE Security Professionals Conference 2009 SEC09</dc:subject>
  <dc:creator>Sylvia Johnson</dc:creator>
  <cp:lastModifiedBy>srjohnso</cp:lastModifiedBy>
  <cp:revision>368</cp:revision>
  <dcterms:created xsi:type="dcterms:W3CDTF">2006-03-22T21:17:32Z</dcterms:created>
  <dcterms:modified xsi:type="dcterms:W3CDTF">2009-04-21T11:45:17Z</dcterms:modified>
</cp:coreProperties>
</file>