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diagrams/layout5.xml" ContentType="application/vnd.openxmlformats-officedocument.drawingml.diagramLayout+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diagrams/layout4.xml" ContentType="application/vnd.openxmlformats-officedocument.drawingml.diagram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diagrams/data5.xml" ContentType="application/vnd.openxmlformats-officedocument.drawingml.diagramData+xml"/>
  <Override PartName="/ppt/notesSlides/notesSlide20.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41"/>
  </p:notesMasterIdLst>
  <p:sldIdLst>
    <p:sldId id="278" r:id="rId3"/>
    <p:sldId id="299" r:id="rId4"/>
    <p:sldId id="300" r:id="rId5"/>
    <p:sldId id="301" r:id="rId6"/>
    <p:sldId id="302" r:id="rId7"/>
    <p:sldId id="303" r:id="rId8"/>
    <p:sldId id="304" r:id="rId9"/>
    <p:sldId id="305" r:id="rId10"/>
    <p:sldId id="267" r:id="rId11"/>
    <p:sldId id="306" r:id="rId12"/>
    <p:sldId id="276" r:id="rId13"/>
    <p:sldId id="307" r:id="rId14"/>
    <p:sldId id="308" r:id="rId15"/>
    <p:sldId id="309" r:id="rId16"/>
    <p:sldId id="310" r:id="rId17"/>
    <p:sldId id="311" r:id="rId18"/>
    <p:sldId id="312" r:id="rId19"/>
    <p:sldId id="313" r:id="rId20"/>
    <p:sldId id="279" r:id="rId21"/>
    <p:sldId id="293" r:id="rId22"/>
    <p:sldId id="280" r:id="rId23"/>
    <p:sldId id="281" r:id="rId24"/>
    <p:sldId id="282" r:id="rId25"/>
    <p:sldId id="283" r:id="rId26"/>
    <p:sldId id="285" r:id="rId27"/>
    <p:sldId id="284" r:id="rId28"/>
    <p:sldId id="286" r:id="rId29"/>
    <p:sldId id="287" r:id="rId30"/>
    <p:sldId id="288" r:id="rId31"/>
    <p:sldId id="289" r:id="rId32"/>
    <p:sldId id="296" r:id="rId33"/>
    <p:sldId id="297" r:id="rId34"/>
    <p:sldId id="298" r:id="rId35"/>
    <p:sldId id="290" r:id="rId36"/>
    <p:sldId id="291" r:id="rId37"/>
    <p:sldId id="314" r:id="rId38"/>
    <p:sldId id="292" r:id="rId39"/>
    <p:sldId id="295" r:id="rId40"/>
  </p:sldIdLst>
  <p:sldSz cx="9144000" cy="6858000" type="screen4x3"/>
  <p:notesSz cx="6858000" cy="9144000"/>
  <p:custDataLst>
    <p:tags r:id="rId42"/>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012B68"/>
    <a:srgbClr val="2D4982"/>
    <a:srgbClr val="001F5D"/>
    <a:srgbClr val="000C36"/>
    <a:srgbClr val="FFF1D2"/>
    <a:srgbClr val="003366"/>
    <a:srgbClr val="2F2A70"/>
    <a:srgbClr val="8E89D3"/>
    <a:srgbClr val="F9E17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8" autoAdjust="0"/>
    <p:restoredTop sz="83946" autoAdjust="0"/>
  </p:normalViewPr>
  <p:slideViewPr>
    <p:cSldViewPr>
      <p:cViewPr varScale="1">
        <p:scale>
          <a:sx n="65" d="100"/>
          <a:sy n="65" d="100"/>
        </p:scale>
        <p:origin x="-115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75" d="100"/>
          <a:sy n="75" d="100"/>
        </p:scale>
        <p:origin x="-2166" y="-21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osmo2.windows.ccit.arizona.edu\data\BCIS\Information%20Security\Awareness%20&amp;%20Training\Online%20Presentations\AllStaff\allempgraphic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6"/>
  <c:chart>
    <c:autoTitleDeleted val="1"/>
    <c:plotArea>
      <c:layout>
        <c:manualLayout>
          <c:layoutTarget val="inner"/>
          <c:xMode val="edge"/>
          <c:yMode val="edge"/>
          <c:x val="0.11286788602835295"/>
          <c:y val="6.7093832020997404E-2"/>
          <c:w val="0.84533483079505345"/>
          <c:h val="0.78702066929133851"/>
        </c:manualLayout>
      </c:layout>
      <c:lineChart>
        <c:grouping val="standard"/>
        <c:ser>
          <c:idx val="0"/>
          <c:order val="0"/>
          <c:tx>
            <c:strRef>
              <c:f>'AllEmpComp102010 Query5'!$M$24</c:f>
              <c:strCache>
                <c:ptCount val="1"/>
                <c:pt idx="0">
                  <c:v>Total</c:v>
                </c:pt>
              </c:strCache>
            </c:strRef>
          </c:tx>
          <c:cat>
            <c:strRef>
              <c:f>'AllEmpComp102010 Query5'!$L$25:$L$34</c:f>
              <c:strCache>
                <c:ptCount val="10"/>
                <c:pt idx="0">
                  <c:v>June</c:v>
                </c:pt>
                <c:pt idx="1">
                  <c:v>July</c:v>
                </c:pt>
                <c:pt idx="2">
                  <c:v>Aug</c:v>
                </c:pt>
                <c:pt idx="3">
                  <c:v>Sept</c:v>
                </c:pt>
                <c:pt idx="4">
                  <c:v>Oct</c:v>
                </c:pt>
                <c:pt idx="5">
                  <c:v>Nov</c:v>
                </c:pt>
                <c:pt idx="6">
                  <c:v>Dec</c:v>
                </c:pt>
                <c:pt idx="7">
                  <c:v>Jan</c:v>
                </c:pt>
                <c:pt idx="8">
                  <c:v>Feb</c:v>
                </c:pt>
                <c:pt idx="9">
                  <c:v>Mar</c:v>
                </c:pt>
              </c:strCache>
            </c:strRef>
          </c:cat>
          <c:val>
            <c:numRef>
              <c:f>'AllEmpComp102010 Query5'!$M$25:$M$34</c:f>
              <c:numCache>
                <c:formatCode>#,##0</c:formatCode>
                <c:ptCount val="10"/>
                <c:pt idx="0">
                  <c:v>279</c:v>
                </c:pt>
                <c:pt idx="1">
                  <c:v>1779</c:v>
                </c:pt>
                <c:pt idx="2">
                  <c:v>3159</c:v>
                </c:pt>
                <c:pt idx="3">
                  <c:v>4615</c:v>
                </c:pt>
                <c:pt idx="4">
                  <c:v>6288</c:v>
                </c:pt>
                <c:pt idx="5">
                  <c:v>7651</c:v>
                </c:pt>
                <c:pt idx="6">
                  <c:v>8487</c:v>
                </c:pt>
                <c:pt idx="7">
                  <c:v>9720</c:v>
                </c:pt>
                <c:pt idx="8">
                  <c:v>10214</c:v>
                </c:pt>
                <c:pt idx="9">
                  <c:v>10475</c:v>
                </c:pt>
              </c:numCache>
            </c:numRef>
          </c:val>
        </c:ser>
        <c:marker val="1"/>
        <c:axId val="137538944"/>
        <c:axId val="137671040"/>
      </c:lineChart>
      <c:catAx>
        <c:axId val="137538944"/>
        <c:scaling>
          <c:orientation val="minMax"/>
        </c:scaling>
        <c:axPos val="b"/>
        <c:tickLblPos val="nextTo"/>
        <c:crossAx val="137671040"/>
        <c:crosses val="autoZero"/>
        <c:auto val="1"/>
        <c:lblAlgn val="ctr"/>
        <c:lblOffset val="100"/>
      </c:catAx>
      <c:valAx>
        <c:axId val="137671040"/>
        <c:scaling>
          <c:orientation val="minMax"/>
        </c:scaling>
        <c:axPos val="l"/>
        <c:majorGridlines/>
        <c:numFmt formatCode="#,##0" sourceLinked="1"/>
        <c:tickLblPos val="nextTo"/>
        <c:crossAx val="137538944"/>
        <c:crosses val="autoZero"/>
        <c:crossBetween val="between"/>
      </c:valAx>
      <c:dTable>
        <c:showHorzBorder val="1"/>
        <c:showVertBorder val="1"/>
        <c:showOutline val="1"/>
      </c:dTable>
    </c:plotArea>
    <c:plotVisOnly val="1"/>
  </c:chart>
  <c:txPr>
    <a:bodyPr/>
    <a:lstStyle/>
    <a:p>
      <a:pPr>
        <a:defRPr b="1"/>
      </a:pPr>
      <a:endParaRPr lang="en-US"/>
    </a:p>
  </c:txPr>
  <c:externalData r:id="rId1"/>
</c:chartSpace>
</file>

<file path=ppt/diagrams/_rels/data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A2DB7D-EADC-49C1-BD93-088F317C2A4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8178BE0-FB20-49FC-BD73-7D11AEE24C68}">
      <dgm:prSet phldrT="[Text]" custT="1"/>
      <dgm:spPr>
        <a:solidFill>
          <a:srgbClr val="2F2A70"/>
        </a:solidFill>
        <a:ln>
          <a:solidFill>
            <a:srgbClr val="8E89D3"/>
          </a:solidFill>
        </a:ln>
      </dgm:spPr>
      <dgm:t>
        <a:bodyPr/>
        <a:lstStyle/>
        <a:p>
          <a:r>
            <a:rPr lang="en-US" sz="2600" b="1" dirty="0" smtClean="0"/>
            <a:t>UWM Acceptable Use Policy</a:t>
          </a:r>
          <a:endParaRPr lang="en-US" sz="2600" b="1" dirty="0"/>
        </a:p>
      </dgm:t>
    </dgm:pt>
    <dgm:pt modelId="{71377296-C071-4AE7-87A6-154315E5B7F7}" type="parTrans" cxnId="{858EA2B5-AB8C-40CC-BC84-B428366DE32E}">
      <dgm:prSet/>
      <dgm:spPr/>
      <dgm:t>
        <a:bodyPr/>
        <a:lstStyle/>
        <a:p>
          <a:endParaRPr lang="en-US"/>
        </a:p>
      </dgm:t>
    </dgm:pt>
    <dgm:pt modelId="{4FECD884-6955-4B52-ABAB-EFF0EFF9D644}" type="sibTrans" cxnId="{858EA2B5-AB8C-40CC-BC84-B428366DE32E}">
      <dgm:prSet/>
      <dgm:spPr/>
      <dgm:t>
        <a:bodyPr/>
        <a:lstStyle/>
        <a:p>
          <a:endParaRPr lang="en-US"/>
        </a:p>
      </dgm:t>
    </dgm:pt>
    <dgm:pt modelId="{AC276C86-963C-42DC-8EFC-8B0FE3EC33D6}">
      <dgm:prSet phldrT="[Text]" custT="1"/>
      <dgm:spPr>
        <a:solidFill>
          <a:srgbClr val="F2B800"/>
        </a:solidFill>
        <a:ln>
          <a:solidFill>
            <a:srgbClr val="F9E17B"/>
          </a:solidFill>
        </a:ln>
      </dgm:spPr>
      <dgm:t>
        <a:bodyPr/>
        <a:lstStyle/>
        <a:p>
          <a:r>
            <a:rPr lang="en-US" sz="2600" b="1" dirty="0" smtClean="0">
              <a:solidFill>
                <a:schemeClr val="tx1"/>
              </a:solidFill>
            </a:rPr>
            <a:t>Employee Confidentiality Acknowledgment</a:t>
          </a:r>
          <a:endParaRPr lang="en-US" sz="2600" b="1" dirty="0">
            <a:solidFill>
              <a:schemeClr val="tx1"/>
            </a:solidFill>
          </a:endParaRPr>
        </a:p>
      </dgm:t>
    </dgm:pt>
    <dgm:pt modelId="{B0AFDA2F-3E90-48B9-B122-7260C2F913F7}" type="parTrans" cxnId="{AEBFE83F-EABE-4AD9-9FD1-93665476F440}">
      <dgm:prSet/>
      <dgm:spPr/>
      <dgm:t>
        <a:bodyPr/>
        <a:lstStyle/>
        <a:p>
          <a:endParaRPr lang="en-US"/>
        </a:p>
      </dgm:t>
    </dgm:pt>
    <dgm:pt modelId="{7E095F8A-8DC9-45D3-A415-5B667C578535}" type="sibTrans" cxnId="{AEBFE83F-EABE-4AD9-9FD1-93665476F440}">
      <dgm:prSet/>
      <dgm:spPr/>
      <dgm:t>
        <a:bodyPr/>
        <a:lstStyle/>
        <a:p>
          <a:endParaRPr lang="en-US"/>
        </a:p>
      </dgm:t>
    </dgm:pt>
    <dgm:pt modelId="{520EC3CD-A532-473D-9B46-F87786729552}">
      <dgm:prSet phldrT="[Text]" custT="1"/>
      <dgm:spPr>
        <a:solidFill>
          <a:srgbClr val="2F2A70"/>
        </a:solidFill>
        <a:ln>
          <a:solidFill>
            <a:srgbClr val="8E89D3"/>
          </a:solidFill>
        </a:ln>
      </dgm:spPr>
      <dgm:t>
        <a:bodyPr/>
        <a:lstStyle/>
        <a:p>
          <a:r>
            <a:rPr lang="en-US" sz="2600" b="1" dirty="0" smtClean="0"/>
            <a:t>FERPA, HIPAA, GLBA</a:t>
          </a:r>
          <a:endParaRPr lang="en-US" sz="2600" b="1" dirty="0"/>
        </a:p>
      </dgm:t>
    </dgm:pt>
    <dgm:pt modelId="{7323EF3F-3905-43AE-BF5C-6503F981F9D8}" type="parTrans" cxnId="{00E9625D-D286-43FF-B44E-F3A3831FEA44}">
      <dgm:prSet/>
      <dgm:spPr/>
      <dgm:t>
        <a:bodyPr/>
        <a:lstStyle/>
        <a:p>
          <a:endParaRPr lang="en-US"/>
        </a:p>
      </dgm:t>
    </dgm:pt>
    <dgm:pt modelId="{E3D9C575-CA63-4AD5-A5CC-7041B2C79D42}" type="sibTrans" cxnId="{00E9625D-D286-43FF-B44E-F3A3831FEA44}">
      <dgm:prSet/>
      <dgm:spPr/>
      <dgm:t>
        <a:bodyPr/>
        <a:lstStyle/>
        <a:p>
          <a:endParaRPr lang="en-US"/>
        </a:p>
      </dgm:t>
    </dgm:pt>
    <dgm:pt modelId="{24AA67A2-E13B-4256-BFD0-BF7DBC1932A2}">
      <dgm:prSet phldrT="[Text]" custT="1"/>
      <dgm:spPr>
        <a:solidFill>
          <a:srgbClr val="F2B800"/>
        </a:solidFill>
        <a:ln>
          <a:solidFill>
            <a:srgbClr val="F9E17B"/>
          </a:solidFill>
        </a:ln>
      </dgm:spPr>
      <dgm:t>
        <a:bodyPr/>
        <a:lstStyle/>
        <a:p>
          <a:r>
            <a:rPr lang="en-US" sz="2600" b="1" dirty="0" smtClean="0">
              <a:solidFill>
                <a:schemeClr val="tx1"/>
              </a:solidFill>
            </a:rPr>
            <a:t>Records Management</a:t>
          </a:r>
          <a:endParaRPr lang="en-US" sz="2600" b="1" dirty="0">
            <a:solidFill>
              <a:schemeClr val="tx1"/>
            </a:solidFill>
          </a:endParaRPr>
        </a:p>
      </dgm:t>
    </dgm:pt>
    <dgm:pt modelId="{01B44C90-D48B-4D55-AB02-F44547573368}" type="parTrans" cxnId="{688D1DCC-DF35-4FB8-8E7F-B3BC3EBCCE1D}">
      <dgm:prSet/>
      <dgm:spPr/>
      <dgm:t>
        <a:bodyPr/>
        <a:lstStyle/>
        <a:p>
          <a:endParaRPr lang="en-US"/>
        </a:p>
      </dgm:t>
    </dgm:pt>
    <dgm:pt modelId="{7EBDCF0E-5858-4414-A747-540CCFE93A95}" type="sibTrans" cxnId="{688D1DCC-DF35-4FB8-8E7F-B3BC3EBCCE1D}">
      <dgm:prSet/>
      <dgm:spPr/>
      <dgm:t>
        <a:bodyPr/>
        <a:lstStyle/>
        <a:p>
          <a:endParaRPr lang="en-US"/>
        </a:p>
      </dgm:t>
    </dgm:pt>
    <dgm:pt modelId="{D051499D-4540-4CB8-97B3-00E68194382B}">
      <dgm:prSet phldrT="[Text]" custT="1"/>
      <dgm:spPr>
        <a:solidFill>
          <a:srgbClr val="F2B800"/>
        </a:solidFill>
        <a:ln>
          <a:solidFill>
            <a:srgbClr val="F9E17B"/>
          </a:solidFill>
        </a:ln>
      </dgm:spPr>
      <dgm:t>
        <a:bodyPr/>
        <a:lstStyle/>
        <a:p>
          <a:r>
            <a:rPr lang="en-US" sz="2600" b="1" dirty="0" smtClean="0">
              <a:solidFill>
                <a:schemeClr val="tx1"/>
              </a:solidFill>
            </a:rPr>
            <a:t>Identity Theft Program: FTC Red Flags</a:t>
          </a:r>
          <a:endParaRPr lang="en-US" sz="2600" b="1" dirty="0">
            <a:solidFill>
              <a:schemeClr val="tx1"/>
            </a:solidFill>
          </a:endParaRPr>
        </a:p>
      </dgm:t>
    </dgm:pt>
    <dgm:pt modelId="{A5C723BB-4963-43EE-ACC8-A3EACE4D6BCA}" type="parTrans" cxnId="{2E78A64B-4C19-4FAA-BDCE-4723B29157C3}">
      <dgm:prSet/>
      <dgm:spPr/>
      <dgm:t>
        <a:bodyPr/>
        <a:lstStyle/>
        <a:p>
          <a:endParaRPr lang="en-US"/>
        </a:p>
      </dgm:t>
    </dgm:pt>
    <dgm:pt modelId="{9B4EA5E8-8CEE-408F-8022-9E13E2637178}" type="sibTrans" cxnId="{2E78A64B-4C19-4FAA-BDCE-4723B29157C3}">
      <dgm:prSet/>
      <dgm:spPr/>
      <dgm:t>
        <a:bodyPr/>
        <a:lstStyle/>
        <a:p>
          <a:endParaRPr lang="en-US"/>
        </a:p>
      </dgm:t>
    </dgm:pt>
    <dgm:pt modelId="{1861B692-BE59-4C64-ADEA-96A52F4CB9CA}">
      <dgm:prSet phldrT="[Text]" custT="1"/>
      <dgm:spPr>
        <a:solidFill>
          <a:srgbClr val="2F2A70"/>
        </a:solidFill>
        <a:ln>
          <a:solidFill>
            <a:srgbClr val="8E89D3"/>
          </a:solidFill>
        </a:ln>
      </dgm:spPr>
      <dgm:t>
        <a:bodyPr/>
        <a:lstStyle/>
        <a:p>
          <a:r>
            <a:rPr lang="en-US" sz="2600" b="1" dirty="0" smtClean="0"/>
            <a:t>Assurance Protocol for SSN’s</a:t>
          </a:r>
          <a:endParaRPr lang="en-US" sz="2600" b="1" dirty="0"/>
        </a:p>
      </dgm:t>
    </dgm:pt>
    <dgm:pt modelId="{B043E920-5B13-4B0D-99C7-46E71E9BF551}" type="parTrans" cxnId="{2E75EAF9-E600-4E56-A673-08C72C6BBCAB}">
      <dgm:prSet/>
      <dgm:spPr/>
      <dgm:t>
        <a:bodyPr/>
        <a:lstStyle/>
        <a:p>
          <a:endParaRPr lang="en-US"/>
        </a:p>
      </dgm:t>
    </dgm:pt>
    <dgm:pt modelId="{9B9CBE4B-82C3-4797-872C-7279F28E3C18}" type="sibTrans" cxnId="{2E75EAF9-E600-4E56-A673-08C72C6BBCAB}">
      <dgm:prSet/>
      <dgm:spPr/>
      <dgm:t>
        <a:bodyPr/>
        <a:lstStyle/>
        <a:p>
          <a:endParaRPr lang="en-US"/>
        </a:p>
      </dgm:t>
    </dgm:pt>
    <dgm:pt modelId="{ACEBB19E-4F68-4B4B-B865-16F56FF76BB8}" type="pres">
      <dgm:prSet presAssocID="{38A2DB7D-EADC-49C1-BD93-088F317C2A46}" presName="diagram" presStyleCnt="0">
        <dgm:presLayoutVars>
          <dgm:dir/>
          <dgm:resizeHandles val="exact"/>
        </dgm:presLayoutVars>
      </dgm:prSet>
      <dgm:spPr/>
      <dgm:t>
        <a:bodyPr/>
        <a:lstStyle/>
        <a:p>
          <a:endParaRPr lang="en-US"/>
        </a:p>
      </dgm:t>
    </dgm:pt>
    <dgm:pt modelId="{D9E5C613-0111-4041-9F5D-1F5EC18A6A8E}" type="pres">
      <dgm:prSet presAssocID="{78178BE0-FB20-49FC-BD73-7D11AEE24C68}" presName="node" presStyleLbl="node1" presStyleIdx="0" presStyleCnt="6">
        <dgm:presLayoutVars>
          <dgm:bulletEnabled val="1"/>
        </dgm:presLayoutVars>
      </dgm:prSet>
      <dgm:spPr/>
      <dgm:t>
        <a:bodyPr/>
        <a:lstStyle/>
        <a:p>
          <a:endParaRPr lang="en-US"/>
        </a:p>
      </dgm:t>
    </dgm:pt>
    <dgm:pt modelId="{5639C78E-6D8C-4A97-BF56-37996DD4A41A}" type="pres">
      <dgm:prSet presAssocID="{4FECD884-6955-4B52-ABAB-EFF0EFF9D644}" presName="sibTrans" presStyleCnt="0"/>
      <dgm:spPr/>
    </dgm:pt>
    <dgm:pt modelId="{2E67017A-8606-48F5-900D-D7767452439C}" type="pres">
      <dgm:prSet presAssocID="{D051499D-4540-4CB8-97B3-00E68194382B}" presName="node" presStyleLbl="node1" presStyleIdx="1" presStyleCnt="6">
        <dgm:presLayoutVars>
          <dgm:bulletEnabled val="1"/>
        </dgm:presLayoutVars>
      </dgm:prSet>
      <dgm:spPr/>
      <dgm:t>
        <a:bodyPr/>
        <a:lstStyle/>
        <a:p>
          <a:endParaRPr lang="en-US"/>
        </a:p>
      </dgm:t>
    </dgm:pt>
    <dgm:pt modelId="{F75DAC5C-EDA0-4162-81D7-A65BDA1E5EB3}" type="pres">
      <dgm:prSet presAssocID="{9B4EA5E8-8CEE-408F-8022-9E13E2637178}" presName="sibTrans" presStyleCnt="0"/>
      <dgm:spPr/>
    </dgm:pt>
    <dgm:pt modelId="{1E242D8A-909D-46BD-AC98-C40AC689B714}" type="pres">
      <dgm:prSet presAssocID="{1861B692-BE59-4C64-ADEA-96A52F4CB9CA}" presName="node" presStyleLbl="node1" presStyleIdx="2" presStyleCnt="6">
        <dgm:presLayoutVars>
          <dgm:bulletEnabled val="1"/>
        </dgm:presLayoutVars>
      </dgm:prSet>
      <dgm:spPr/>
      <dgm:t>
        <a:bodyPr/>
        <a:lstStyle/>
        <a:p>
          <a:endParaRPr lang="en-US"/>
        </a:p>
      </dgm:t>
    </dgm:pt>
    <dgm:pt modelId="{47D1CDE1-BEB8-43C7-A467-7CFAE8FCF2A6}" type="pres">
      <dgm:prSet presAssocID="{9B9CBE4B-82C3-4797-872C-7279F28E3C18}" presName="sibTrans" presStyleCnt="0"/>
      <dgm:spPr/>
    </dgm:pt>
    <dgm:pt modelId="{0975A4F1-3178-4EB5-A6E2-FFA37609F9FB}" type="pres">
      <dgm:prSet presAssocID="{AC276C86-963C-42DC-8EFC-8B0FE3EC33D6}" presName="node" presStyleLbl="node1" presStyleIdx="3" presStyleCnt="6">
        <dgm:presLayoutVars>
          <dgm:bulletEnabled val="1"/>
        </dgm:presLayoutVars>
      </dgm:prSet>
      <dgm:spPr/>
      <dgm:t>
        <a:bodyPr/>
        <a:lstStyle/>
        <a:p>
          <a:endParaRPr lang="en-US"/>
        </a:p>
      </dgm:t>
    </dgm:pt>
    <dgm:pt modelId="{D85A309D-2714-4B5E-9950-D0EE6D896370}" type="pres">
      <dgm:prSet presAssocID="{7E095F8A-8DC9-45D3-A415-5B667C578535}" presName="sibTrans" presStyleCnt="0"/>
      <dgm:spPr/>
    </dgm:pt>
    <dgm:pt modelId="{8891B069-F466-429B-9B03-0384CE749C55}" type="pres">
      <dgm:prSet presAssocID="{520EC3CD-A532-473D-9B46-F87786729552}" presName="node" presStyleLbl="node1" presStyleIdx="4" presStyleCnt="6">
        <dgm:presLayoutVars>
          <dgm:bulletEnabled val="1"/>
        </dgm:presLayoutVars>
      </dgm:prSet>
      <dgm:spPr/>
      <dgm:t>
        <a:bodyPr/>
        <a:lstStyle/>
        <a:p>
          <a:endParaRPr lang="en-US"/>
        </a:p>
      </dgm:t>
    </dgm:pt>
    <dgm:pt modelId="{673B5D6A-F19A-49B9-ABE3-43B70FCD527C}" type="pres">
      <dgm:prSet presAssocID="{E3D9C575-CA63-4AD5-A5CC-7041B2C79D42}" presName="sibTrans" presStyleCnt="0"/>
      <dgm:spPr/>
    </dgm:pt>
    <dgm:pt modelId="{F7D65229-1AFF-4641-93C1-AE68376ED191}" type="pres">
      <dgm:prSet presAssocID="{24AA67A2-E13B-4256-BFD0-BF7DBC1932A2}" presName="node" presStyleLbl="node1" presStyleIdx="5" presStyleCnt="6">
        <dgm:presLayoutVars>
          <dgm:bulletEnabled val="1"/>
        </dgm:presLayoutVars>
      </dgm:prSet>
      <dgm:spPr/>
      <dgm:t>
        <a:bodyPr/>
        <a:lstStyle/>
        <a:p>
          <a:endParaRPr lang="en-US"/>
        </a:p>
      </dgm:t>
    </dgm:pt>
  </dgm:ptLst>
  <dgm:cxnLst>
    <dgm:cxn modelId="{AEBFE83F-EABE-4AD9-9FD1-93665476F440}" srcId="{38A2DB7D-EADC-49C1-BD93-088F317C2A46}" destId="{AC276C86-963C-42DC-8EFC-8B0FE3EC33D6}" srcOrd="3" destOrd="0" parTransId="{B0AFDA2F-3E90-48B9-B122-7260C2F913F7}" sibTransId="{7E095F8A-8DC9-45D3-A415-5B667C578535}"/>
    <dgm:cxn modelId="{00E9625D-D286-43FF-B44E-F3A3831FEA44}" srcId="{38A2DB7D-EADC-49C1-BD93-088F317C2A46}" destId="{520EC3CD-A532-473D-9B46-F87786729552}" srcOrd="4" destOrd="0" parTransId="{7323EF3F-3905-43AE-BF5C-6503F981F9D8}" sibTransId="{E3D9C575-CA63-4AD5-A5CC-7041B2C79D42}"/>
    <dgm:cxn modelId="{A6430FA0-F657-4931-8FCE-0459446E3D6E}" type="presOf" srcId="{AC276C86-963C-42DC-8EFC-8B0FE3EC33D6}" destId="{0975A4F1-3178-4EB5-A6E2-FFA37609F9FB}" srcOrd="0" destOrd="0" presId="urn:microsoft.com/office/officeart/2005/8/layout/default"/>
    <dgm:cxn modelId="{5C6A3D25-8131-4670-831D-9488E23FA98A}" type="presOf" srcId="{24AA67A2-E13B-4256-BFD0-BF7DBC1932A2}" destId="{F7D65229-1AFF-4641-93C1-AE68376ED191}" srcOrd="0" destOrd="0" presId="urn:microsoft.com/office/officeart/2005/8/layout/default"/>
    <dgm:cxn modelId="{962FA222-6A1E-46CC-BD7D-7020EB4713E1}" type="presOf" srcId="{1861B692-BE59-4C64-ADEA-96A52F4CB9CA}" destId="{1E242D8A-909D-46BD-AC98-C40AC689B714}" srcOrd="0" destOrd="0" presId="urn:microsoft.com/office/officeart/2005/8/layout/default"/>
    <dgm:cxn modelId="{4FF9E1F3-16F9-4E96-B929-8AEC8CA86AE9}" type="presOf" srcId="{D051499D-4540-4CB8-97B3-00E68194382B}" destId="{2E67017A-8606-48F5-900D-D7767452439C}" srcOrd="0" destOrd="0" presId="urn:microsoft.com/office/officeart/2005/8/layout/default"/>
    <dgm:cxn modelId="{2E75EAF9-E600-4E56-A673-08C72C6BBCAB}" srcId="{38A2DB7D-EADC-49C1-BD93-088F317C2A46}" destId="{1861B692-BE59-4C64-ADEA-96A52F4CB9CA}" srcOrd="2" destOrd="0" parTransId="{B043E920-5B13-4B0D-99C7-46E71E9BF551}" sibTransId="{9B9CBE4B-82C3-4797-872C-7279F28E3C18}"/>
    <dgm:cxn modelId="{C5F9C1AA-B469-4783-9E32-AD85BFF6B0E0}" type="presOf" srcId="{78178BE0-FB20-49FC-BD73-7D11AEE24C68}" destId="{D9E5C613-0111-4041-9F5D-1F5EC18A6A8E}" srcOrd="0" destOrd="0" presId="urn:microsoft.com/office/officeart/2005/8/layout/default"/>
    <dgm:cxn modelId="{219D3EFF-39E0-4CEE-8DC9-2CD3E812B088}" type="presOf" srcId="{38A2DB7D-EADC-49C1-BD93-088F317C2A46}" destId="{ACEBB19E-4F68-4B4B-B865-16F56FF76BB8}" srcOrd="0" destOrd="0" presId="urn:microsoft.com/office/officeart/2005/8/layout/default"/>
    <dgm:cxn modelId="{A22D8DF0-3F23-45A8-9F3B-F0910FCA3F41}" type="presOf" srcId="{520EC3CD-A532-473D-9B46-F87786729552}" destId="{8891B069-F466-429B-9B03-0384CE749C55}" srcOrd="0" destOrd="0" presId="urn:microsoft.com/office/officeart/2005/8/layout/default"/>
    <dgm:cxn modelId="{858EA2B5-AB8C-40CC-BC84-B428366DE32E}" srcId="{38A2DB7D-EADC-49C1-BD93-088F317C2A46}" destId="{78178BE0-FB20-49FC-BD73-7D11AEE24C68}" srcOrd="0" destOrd="0" parTransId="{71377296-C071-4AE7-87A6-154315E5B7F7}" sibTransId="{4FECD884-6955-4B52-ABAB-EFF0EFF9D644}"/>
    <dgm:cxn modelId="{2E78A64B-4C19-4FAA-BDCE-4723B29157C3}" srcId="{38A2DB7D-EADC-49C1-BD93-088F317C2A46}" destId="{D051499D-4540-4CB8-97B3-00E68194382B}" srcOrd="1" destOrd="0" parTransId="{A5C723BB-4963-43EE-ACC8-A3EACE4D6BCA}" sibTransId="{9B4EA5E8-8CEE-408F-8022-9E13E2637178}"/>
    <dgm:cxn modelId="{688D1DCC-DF35-4FB8-8E7F-B3BC3EBCCE1D}" srcId="{38A2DB7D-EADC-49C1-BD93-088F317C2A46}" destId="{24AA67A2-E13B-4256-BFD0-BF7DBC1932A2}" srcOrd="5" destOrd="0" parTransId="{01B44C90-D48B-4D55-AB02-F44547573368}" sibTransId="{7EBDCF0E-5858-4414-A747-540CCFE93A95}"/>
    <dgm:cxn modelId="{1180F12A-DCFB-4E0A-B569-81700D175BBD}" type="presParOf" srcId="{ACEBB19E-4F68-4B4B-B865-16F56FF76BB8}" destId="{D9E5C613-0111-4041-9F5D-1F5EC18A6A8E}" srcOrd="0" destOrd="0" presId="urn:microsoft.com/office/officeart/2005/8/layout/default"/>
    <dgm:cxn modelId="{56875C85-B392-4835-B246-C01C146C28A2}" type="presParOf" srcId="{ACEBB19E-4F68-4B4B-B865-16F56FF76BB8}" destId="{5639C78E-6D8C-4A97-BF56-37996DD4A41A}" srcOrd="1" destOrd="0" presId="urn:microsoft.com/office/officeart/2005/8/layout/default"/>
    <dgm:cxn modelId="{C7ED3710-4155-4A8D-B86B-54CC38DBE23E}" type="presParOf" srcId="{ACEBB19E-4F68-4B4B-B865-16F56FF76BB8}" destId="{2E67017A-8606-48F5-900D-D7767452439C}" srcOrd="2" destOrd="0" presId="urn:microsoft.com/office/officeart/2005/8/layout/default"/>
    <dgm:cxn modelId="{A93423CB-7C45-4F33-90B2-EF74E4B4BBD9}" type="presParOf" srcId="{ACEBB19E-4F68-4B4B-B865-16F56FF76BB8}" destId="{F75DAC5C-EDA0-4162-81D7-A65BDA1E5EB3}" srcOrd="3" destOrd="0" presId="urn:microsoft.com/office/officeart/2005/8/layout/default"/>
    <dgm:cxn modelId="{F6E9EE2A-1B71-4F32-8A81-B1FD3165B9E1}" type="presParOf" srcId="{ACEBB19E-4F68-4B4B-B865-16F56FF76BB8}" destId="{1E242D8A-909D-46BD-AC98-C40AC689B714}" srcOrd="4" destOrd="0" presId="urn:microsoft.com/office/officeart/2005/8/layout/default"/>
    <dgm:cxn modelId="{65E9BD1E-90FE-423B-88EF-F765B9F43021}" type="presParOf" srcId="{ACEBB19E-4F68-4B4B-B865-16F56FF76BB8}" destId="{47D1CDE1-BEB8-43C7-A467-7CFAE8FCF2A6}" srcOrd="5" destOrd="0" presId="urn:microsoft.com/office/officeart/2005/8/layout/default"/>
    <dgm:cxn modelId="{DDBBBD0D-57D6-4F2C-A725-F7E60873066D}" type="presParOf" srcId="{ACEBB19E-4F68-4B4B-B865-16F56FF76BB8}" destId="{0975A4F1-3178-4EB5-A6E2-FFA37609F9FB}" srcOrd="6" destOrd="0" presId="urn:microsoft.com/office/officeart/2005/8/layout/default"/>
    <dgm:cxn modelId="{0688D12B-70A7-4CA9-80A3-3E885636323B}" type="presParOf" srcId="{ACEBB19E-4F68-4B4B-B865-16F56FF76BB8}" destId="{D85A309D-2714-4B5E-9950-D0EE6D896370}" srcOrd="7" destOrd="0" presId="urn:microsoft.com/office/officeart/2005/8/layout/default"/>
    <dgm:cxn modelId="{5940D274-709C-47B4-B606-C5A963BD8F31}" type="presParOf" srcId="{ACEBB19E-4F68-4B4B-B865-16F56FF76BB8}" destId="{8891B069-F466-429B-9B03-0384CE749C55}" srcOrd="8" destOrd="0" presId="urn:microsoft.com/office/officeart/2005/8/layout/default"/>
    <dgm:cxn modelId="{B89413BD-CF23-4A36-B2F3-682B2E0AF4C2}" type="presParOf" srcId="{ACEBB19E-4F68-4B4B-B865-16F56FF76BB8}" destId="{673B5D6A-F19A-49B9-ABE3-43B70FCD527C}" srcOrd="9" destOrd="0" presId="urn:microsoft.com/office/officeart/2005/8/layout/default"/>
    <dgm:cxn modelId="{263258D7-E258-4EC0-A85A-3394440E7DD3}" type="presParOf" srcId="{ACEBB19E-4F68-4B4B-B865-16F56FF76BB8}" destId="{F7D65229-1AFF-4641-93C1-AE68376ED191}" srcOrd="10" destOrd="0" presId="urn:microsoft.com/office/officeart/2005/8/layout/defaul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51E1C4-6DF4-4696-8E99-C5DCAE16C48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B8E9B53-F9CE-480D-A9FD-F3BBCF24D8DB}">
      <dgm:prSet phldrT="[Text]" custT="1"/>
      <dgm:spPr>
        <a:solidFill>
          <a:srgbClr val="F2B800">
            <a:alpha val="70000"/>
          </a:srgbClr>
        </a:solidFill>
        <a:ln>
          <a:solidFill>
            <a:srgbClr val="F9E17B"/>
          </a:solidFill>
        </a:ln>
      </dgm:spPr>
      <dgm:t>
        <a:bodyPr/>
        <a:lstStyle/>
        <a:p>
          <a:r>
            <a:rPr lang="en-US" sz="3600" b="1" dirty="0" smtClean="0">
              <a:solidFill>
                <a:schemeClr val="tx1"/>
              </a:solidFill>
            </a:rPr>
            <a:t>Advertising</a:t>
          </a:r>
          <a:endParaRPr lang="en-US" sz="3600" b="1" dirty="0">
            <a:solidFill>
              <a:schemeClr val="tx1"/>
            </a:solidFill>
          </a:endParaRPr>
        </a:p>
      </dgm:t>
    </dgm:pt>
    <dgm:pt modelId="{D856BA51-EC6D-4B13-90F7-BC66E5B9E5DC}" type="parTrans" cxnId="{F0A67CDB-EB5C-47A1-BEDF-E68A5CBD2F27}">
      <dgm:prSet/>
      <dgm:spPr/>
      <dgm:t>
        <a:bodyPr/>
        <a:lstStyle/>
        <a:p>
          <a:endParaRPr lang="en-US"/>
        </a:p>
      </dgm:t>
    </dgm:pt>
    <dgm:pt modelId="{3CC8AE54-A233-4A11-9FCE-BBB7953FFB6F}" type="sibTrans" cxnId="{F0A67CDB-EB5C-47A1-BEDF-E68A5CBD2F27}">
      <dgm:prSet/>
      <dgm:spPr/>
      <dgm:t>
        <a:bodyPr/>
        <a:lstStyle/>
        <a:p>
          <a:endParaRPr lang="en-US"/>
        </a:p>
      </dgm:t>
    </dgm:pt>
    <dgm:pt modelId="{B7515A5C-5CB4-4A5A-87FB-15F374F57736}">
      <dgm:prSet phldrT="[Text]" custT="1"/>
      <dgm:spPr>
        <a:solidFill>
          <a:srgbClr val="F2B800">
            <a:alpha val="70000"/>
          </a:srgbClr>
        </a:solidFill>
        <a:ln>
          <a:solidFill>
            <a:srgbClr val="F9E17B"/>
          </a:solidFill>
        </a:ln>
      </dgm:spPr>
      <dgm:t>
        <a:bodyPr/>
        <a:lstStyle/>
        <a:p>
          <a:r>
            <a:rPr lang="en-US" sz="3600" b="1" dirty="0" smtClean="0">
              <a:solidFill>
                <a:schemeClr val="tx1"/>
              </a:solidFill>
            </a:rPr>
            <a:t>Word of Mouth</a:t>
          </a:r>
          <a:endParaRPr lang="en-US" sz="3600" b="1" dirty="0">
            <a:solidFill>
              <a:schemeClr val="tx1"/>
            </a:solidFill>
          </a:endParaRPr>
        </a:p>
      </dgm:t>
    </dgm:pt>
    <dgm:pt modelId="{3E8CCE5A-6ED0-46B4-8873-8B77394C5C6C}" type="parTrans" cxnId="{8A15428F-B738-4A67-89B5-D8143441DF43}">
      <dgm:prSet/>
      <dgm:spPr/>
      <dgm:t>
        <a:bodyPr/>
        <a:lstStyle/>
        <a:p>
          <a:endParaRPr lang="en-US"/>
        </a:p>
      </dgm:t>
    </dgm:pt>
    <dgm:pt modelId="{A9620B42-3619-4D05-BFAC-3F7709B40ABA}" type="sibTrans" cxnId="{8A15428F-B738-4A67-89B5-D8143441DF43}">
      <dgm:prSet/>
      <dgm:spPr/>
      <dgm:t>
        <a:bodyPr/>
        <a:lstStyle/>
        <a:p>
          <a:endParaRPr lang="en-US"/>
        </a:p>
      </dgm:t>
    </dgm:pt>
    <dgm:pt modelId="{DC9614B9-1C54-489D-8289-762A3A5E5585}" type="pres">
      <dgm:prSet presAssocID="{6151E1C4-6DF4-4696-8E99-C5DCAE16C48F}" presName="diagram" presStyleCnt="0">
        <dgm:presLayoutVars>
          <dgm:dir/>
          <dgm:resizeHandles val="exact"/>
        </dgm:presLayoutVars>
      </dgm:prSet>
      <dgm:spPr/>
      <dgm:t>
        <a:bodyPr/>
        <a:lstStyle/>
        <a:p>
          <a:endParaRPr lang="en-US"/>
        </a:p>
      </dgm:t>
    </dgm:pt>
    <dgm:pt modelId="{97EB4F7E-8C27-46C8-9BF2-0A76B8B6CB07}" type="pres">
      <dgm:prSet presAssocID="{EB8E9B53-F9CE-480D-A9FD-F3BBCF24D8DB}" presName="node" presStyleLbl="node1" presStyleIdx="0" presStyleCnt="2" custScaleX="121951" custLinFactNeighborX="0" custLinFactNeighborY="-68">
        <dgm:presLayoutVars>
          <dgm:bulletEnabled val="1"/>
        </dgm:presLayoutVars>
      </dgm:prSet>
      <dgm:spPr/>
      <dgm:t>
        <a:bodyPr/>
        <a:lstStyle/>
        <a:p>
          <a:endParaRPr lang="en-US"/>
        </a:p>
      </dgm:t>
    </dgm:pt>
    <dgm:pt modelId="{DF2DBFF1-A6E0-4300-9480-AD1C8172B105}" type="pres">
      <dgm:prSet presAssocID="{3CC8AE54-A233-4A11-9FCE-BBB7953FFB6F}" presName="sibTrans" presStyleCnt="0"/>
      <dgm:spPr/>
    </dgm:pt>
    <dgm:pt modelId="{9759EB4C-CC73-471C-8715-7EC6D29CCCF8}" type="pres">
      <dgm:prSet presAssocID="{B7515A5C-5CB4-4A5A-87FB-15F374F57736}" presName="node" presStyleLbl="node1" presStyleIdx="1" presStyleCnt="2" custScaleX="121951">
        <dgm:presLayoutVars>
          <dgm:bulletEnabled val="1"/>
        </dgm:presLayoutVars>
      </dgm:prSet>
      <dgm:spPr/>
      <dgm:t>
        <a:bodyPr/>
        <a:lstStyle/>
        <a:p>
          <a:endParaRPr lang="en-US"/>
        </a:p>
      </dgm:t>
    </dgm:pt>
  </dgm:ptLst>
  <dgm:cxnLst>
    <dgm:cxn modelId="{8A15428F-B738-4A67-89B5-D8143441DF43}" srcId="{6151E1C4-6DF4-4696-8E99-C5DCAE16C48F}" destId="{B7515A5C-5CB4-4A5A-87FB-15F374F57736}" srcOrd="1" destOrd="0" parTransId="{3E8CCE5A-6ED0-46B4-8873-8B77394C5C6C}" sibTransId="{A9620B42-3619-4D05-BFAC-3F7709B40ABA}"/>
    <dgm:cxn modelId="{EDF9529B-2AA5-4050-95F8-6DA0B82EBB09}" type="presOf" srcId="{6151E1C4-6DF4-4696-8E99-C5DCAE16C48F}" destId="{DC9614B9-1C54-489D-8289-762A3A5E5585}" srcOrd="0" destOrd="0" presId="urn:microsoft.com/office/officeart/2005/8/layout/default"/>
    <dgm:cxn modelId="{24B2696A-0073-4151-A671-AFFF559201D5}" type="presOf" srcId="{B7515A5C-5CB4-4A5A-87FB-15F374F57736}" destId="{9759EB4C-CC73-471C-8715-7EC6D29CCCF8}" srcOrd="0" destOrd="0" presId="urn:microsoft.com/office/officeart/2005/8/layout/default"/>
    <dgm:cxn modelId="{F0A67CDB-EB5C-47A1-BEDF-E68A5CBD2F27}" srcId="{6151E1C4-6DF4-4696-8E99-C5DCAE16C48F}" destId="{EB8E9B53-F9CE-480D-A9FD-F3BBCF24D8DB}" srcOrd="0" destOrd="0" parTransId="{D856BA51-EC6D-4B13-90F7-BC66E5B9E5DC}" sibTransId="{3CC8AE54-A233-4A11-9FCE-BBB7953FFB6F}"/>
    <dgm:cxn modelId="{F02388EE-49D5-4795-8214-614842C1C7A4}" type="presOf" srcId="{EB8E9B53-F9CE-480D-A9FD-F3BBCF24D8DB}" destId="{97EB4F7E-8C27-46C8-9BF2-0A76B8B6CB07}" srcOrd="0" destOrd="0" presId="urn:microsoft.com/office/officeart/2005/8/layout/default"/>
    <dgm:cxn modelId="{5392041E-431F-4BBA-BF21-3B220EF91D95}" type="presParOf" srcId="{DC9614B9-1C54-489D-8289-762A3A5E5585}" destId="{97EB4F7E-8C27-46C8-9BF2-0A76B8B6CB07}" srcOrd="0" destOrd="0" presId="urn:microsoft.com/office/officeart/2005/8/layout/default"/>
    <dgm:cxn modelId="{0F42F0A0-4A72-41D4-BEF4-5B3171F4F02E}" type="presParOf" srcId="{DC9614B9-1C54-489D-8289-762A3A5E5585}" destId="{DF2DBFF1-A6E0-4300-9480-AD1C8172B105}" srcOrd="1" destOrd="0" presId="urn:microsoft.com/office/officeart/2005/8/layout/default"/>
    <dgm:cxn modelId="{956924FA-FC79-47E0-8FC5-75850AC2F86E}" type="presParOf" srcId="{DC9614B9-1C54-489D-8289-762A3A5E5585}" destId="{9759EB4C-CC73-471C-8715-7EC6D29CCCF8}" srcOrd="2" destOrd="0" presId="urn:microsoft.com/office/officeart/2005/8/layout/defaul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90BCA8-52F9-4E9B-9E90-D8D61387BB31}" type="doc">
      <dgm:prSet loTypeId="urn:microsoft.com/office/officeart/2005/8/layout/venn3" loCatId="relationship" qsTypeId="urn:microsoft.com/office/officeart/2005/8/quickstyle/3d1" qsCatId="3D" csTypeId="urn:microsoft.com/office/officeart/2005/8/colors/accent2_4" csCatId="accent2" phldr="1"/>
      <dgm:spPr/>
    </dgm:pt>
    <dgm:pt modelId="{55896A4D-CE72-4B67-A586-29CBEE3DDA1C}">
      <dgm:prSet phldrT="[Text]"/>
      <dgm:spPr/>
      <dgm:t>
        <a:bodyPr/>
        <a:lstStyle/>
        <a:p>
          <a:r>
            <a:rPr lang="en-US" b="1" dirty="0" smtClean="0">
              <a:solidFill>
                <a:srgbClr val="012B68"/>
              </a:solidFill>
            </a:rPr>
            <a:t>PROTECT</a:t>
          </a:r>
          <a:endParaRPr lang="en-US" b="1" dirty="0">
            <a:solidFill>
              <a:srgbClr val="012B68"/>
            </a:solidFill>
          </a:endParaRPr>
        </a:p>
      </dgm:t>
    </dgm:pt>
    <dgm:pt modelId="{B2BAF967-DE9D-460D-B17E-DA6EB5415C30}" type="parTrans" cxnId="{298C0C0A-332D-4116-94B1-A7EC7B45AD86}">
      <dgm:prSet/>
      <dgm:spPr/>
      <dgm:t>
        <a:bodyPr/>
        <a:lstStyle/>
        <a:p>
          <a:endParaRPr lang="en-US"/>
        </a:p>
      </dgm:t>
    </dgm:pt>
    <dgm:pt modelId="{87AB9904-7621-4223-B6F9-9B8A66C3D6E6}" type="sibTrans" cxnId="{298C0C0A-332D-4116-94B1-A7EC7B45AD86}">
      <dgm:prSet/>
      <dgm:spPr/>
      <dgm:t>
        <a:bodyPr/>
        <a:lstStyle/>
        <a:p>
          <a:endParaRPr lang="en-US"/>
        </a:p>
      </dgm:t>
    </dgm:pt>
    <dgm:pt modelId="{589A731F-F56A-40CE-96B5-3DDBDD1E5FA1}">
      <dgm:prSet phldrT="[Text]"/>
      <dgm:spPr/>
      <dgm:t>
        <a:bodyPr/>
        <a:lstStyle/>
        <a:p>
          <a:r>
            <a:rPr lang="en-US" b="1" dirty="0" smtClean="0">
              <a:solidFill>
                <a:srgbClr val="012B68"/>
              </a:solidFill>
            </a:rPr>
            <a:t>DETECT</a:t>
          </a:r>
        </a:p>
      </dgm:t>
    </dgm:pt>
    <dgm:pt modelId="{05225BC2-5F4D-4DB9-97F0-ABE2D5D99803}" type="parTrans" cxnId="{6AF841D9-9866-4399-AE30-AA49002AE874}">
      <dgm:prSet/>
      <dgm:spPr/>
      <dgm:t>
        <a:bodyPr/>
        <a:lstStyle/>
        <a:p>
          <a:endParaRPr lang="en-US"/>
        </a:p>
      </dgm:t>
    </dgm:pt>
    <dgm:pt modelId="{DE12E608-339E-4DA2-A7E9-08442E630C84}" type="sibTrans" cxnId="{6AF841D9-9866-4399-AE30-AA49002AE874}">
      <dgm:prSet/>
      <dgm:spPr/>
      <dgm:t>
        <a:bodyPr/>
        <a:lstStyle/>
        <a:p>
          <a:endParaRPr lang="en-US"/>
        </a:p>
      </dgm:t>
    </dgm:pt>
    <dgm:pt modelId="{47BF7B96-7AA7-436F-BE50-B9160FF5FFF7}">
      <dgm:prSet phldrT="[Text]"/>
      <dgm:spPr/>
      <dgm:t>
        <a:bodyPr/>
        <a:lstStyle/>
        <a:p>
          <a:r>
            <a:rPr lang="en-US" b="1" dirty="0" smtClean="0">
              <a:solidFill>
                <a:srgbClr val="012B68"/>
              </a:solidFill>
            </a:rPr>
            <a:t>REACT</a:t>
          </a:r>
        </a:p>
      </dgm:t>
    </dgm:pt>
    <dgm:pt modelId="{A4FA2CA2-2A47-434A-B2FB-2E6C272A99DE}" type="parTrans" cxnId="{0AF74A37-5F8E-4E08-8FA0-E617FEC6ADE4}">
      <dgm:prSet/>
      <dgm:spPr/>
      <dgm:t>
        <a:bodyPr/>
        <a:lstStyle/>
        <a:p>
          <a:endParaRPr lang="en-US"/>
        </a:p>
      </dgm:t>
    </dgm:pt>
    <dgm:pt modelId="{99C3DB56-61AD-418B-8163-3EF09155A8F2}" type="sibTrans" cxnId="{0AF74A37-5F8E-4E08-8FA0-E617FEC6ADE4}">
      <dgm:prSet/>
      <dgm:spPr/>
      <dgm:t>
        <a:bodyPr/>
        <a:lstStyle/>
        <a:p>
          <a:endParaRPr lang="en-US"/>
        </a:p>
      </dgm:t>
    </dgm:pt>
    <dgm:pt modelId="{6B53AC89-C274-47D7-BDC1-2569037C4C91}" type="pres">
      <dgm:prSet presAssocID="{F190BCA8-52F9-4E9B-9E90-D8D61387BB31}" presName="Name0" presStyleCnt="0">
        <dgm:presLayoutVars>
          <dgm:dir/>
          <dgm:resizeHandles val="exact"/>
        </dgm:presLayoutVars>
      </dgm:prSet>
      <dgm:spPr/>
    </dgm:pt>
    <dgm:pt modelId="{250D6827-0226-468C-A282-2A4C6CDFCF75}" type="pres">
      <dgm:prSet presAssocID="{55896A4D-CE72-4B67-A586-29CBEE3DDA1C}" presName="Name5" presStyleLbl="vennNode1" presStyleIdx="0" presStyleCnt="3">
        <dgm:presLayoutVars>
          <dgm:bulletEnabled val="1"/>
        </dgm:presLayoutVars>
      </dgm:prSet>
      <dgm:spPr/>
      <dgm:t>
        <a:bodyPr/>
        <a:lstStyle/>
        <a:p>
          <a:endParaRPr lang="en-US"/>
        </a:p>
      </dgm:t>
    </dgm:pt>
    <dgm:pt modelId="{06BA8B8C-6B4A-489F-A002-F78105D57E8D}" type="pres">
      <dgm:prSet presAssocID="{87AB9904-7621-4223-B6F9-9B8A66C3D6E6}" presName="space" presStyleCnt="0"/>
      <dgm:spPr/>
    </dgm:pt>
    <dgm:pt modelId="{ED4D0FFA-E11D-46A8-A6AA-7F2749F23FC9}" type="pres">
      <dgm:prSet presAssocID="{589A731F-F56A-40CE-96B5-3DDBDD1E5FA1}" presName="Name5" presStyleLbl="vennNode1" presStyleIdx="1" presStyleCnt="3">
        <dgm:presLayoutVars>
          <dgm:bulletEnabled val="1"/>
        </dgm:presLayoutVars>
      </dgm:prSet>
      <dgm:spPr/>
      <dgm:t>
        <a:bodyPr/>
        <a:lstStyle/>
        <a:p>
          <a:endParaRPr lang="en-US"/>
        </a:p>
      </dgm:t>
    </dgm:pt>
    <dgm:pt modelId="{04D868A9-99B1-4EF9-8C4A-0B39C13D81C3}" type="pres">
      <dgm:prSet presAssocID="{DE12E608-339E-4DA2-A7E9-08442E630C84}" presName="space" presStyleCnt="0"/>
      <dgm:spPr/>
    </dgm:pt>
    <dgm:pt modelId="{BD006E44-506A-495D-8842-E71E2F82CA93}" type="pres">
      <dgm:prSet presAssocID="{47BF7B96-7AA7-436F-BE50-B9160FF5FFF7}" presName="Name5" presStyleLbl="vennNode1" presStyleIdx="2" presStyleCnt="3">
        <dgm:presLayoutVars>
          <dgm:bulletEnabled val="1"/>
        </dgm:presLayoutVars>
      </dgm:prSet>
      <dgm:spPr/>
      <dgm:t>
        <a:bodyPr/>
        <a:lstStyle/>
        <a:p>
          <a:endParaRPr lang="en-US"/>
        </a:p>
      </dgm:t>
    </dgm:pt>
  </dgm:ptLst>
  <dgm:cxnLst>
    <dgm:cxn modelId="{3B020CF6-D5B2-40F5-9D55-C26B443E204A}" type="presOf" srcId="{47BF7B96-7AA7-436F-BE50-B9160FF5FFF7}" destId="{BD006E44-506A-495D-8842-E71E2F82CA93}" srcOrd="0" destOrd="0" presId="urn:microsoft.com/office/officeart/2005/8/layout/venn3"/>
    <dgm:cxn modelId="{7CF1E694-F09A-4B99-8E0A-6258FBD98B22}" type="presOf" srcId="{589A731F-F56A-40CE-96B5-3DDBDD1E5FA1}" destId="{ED4D0FFA-E11D-46A8-A6AA-7F2749F23FC9}" srcOrd="0" destOrd="0" presId="urn:microsoft.com/office/officeart/2005/8/layout/venn3"/>
    <dgm:cxn modelId="{6AF841D9-9866-4399-AE30-AA49002AE874}" srcId="{F190BCA8-52F9-4E9B-9E90-D8D61387BB31}" destId="{589A731F-F56A-40CE-96B5-3DDBDD1E5FA1}" srcOrd="1" destOrd="0" parTransId="{05225BC2-5F4D-4DB9-97F0-ABE2D5D99803}" sibTransId="{DE12E608-339E-4DA2-A7E9-08442E630C84}"/>
    <dgm:cxn modelId="{0AF74A37-5F8E-4E08-8FA0-E617FEC6ADE4}" srcId="{F190BCA8-52F9-4E9B-9E90-D8D61387BB31}" destId="{47BF7B96-7AA7-436F-BE50-B9160FF5FFF7}" srcOrd="2" destOrd="0" parTransId="{A4FA2CA2-2A47-434A-B2FB-2E6C272A99DE}" sibTransId="{99C3DB56-61AD-418B-8163-3EF09155A8F2}"/>
    <dgm:cxn modelId="{B54C6AEF-7469-43F7-86E9-E0A1E23DBB88}" type="presOf" srcId="{F190BCA8-52F9-4E9B-9E90-D8D61387BB31}" destId="{6B53AC89-C274-47D7-BDC1-2569037C4C91}" srcOrd="0" destOrd="0" presId="urn:microsoft.com/office/officeart/2005/8/layout/venn3"/>
    <dgm:cxn modelId="{9E9B86BE-6C3A-4835-9CB4-BDE5FE0735BA}" type="presOf" srcId="{55896A4D-CE72-4B67-A586-29CBEE3DDA1C}" destId="{250D6827-0226-468C-A282-2A4C6CDFCF75}" srcOrd="0" destOrd="0" presId="urn:microsoft.com/office/officeart/2005/8/layout/venn3"/>
    <dgm:cxn modelId="{298C0C0A-332D-4116-94B1-A7EC7B45AD86}" srcId="{F190BCA8-52F9-4E9B-9E90-D8D61387BB31}" destId="{55896A4D-CE72-4B67-A586-29CBEE3DDA1C}" srcOrd="0" destOrd="0" parTransId="{B2BAF967-DE9D-460D-B17E-DA6EB5415C30}" sibTransId="{87AB9904-7621-4223-B6F9-9B8A66C3D6E6}"/>
    <dgm:cxn modelId="{CC6298B1-869F-4271-8C65-44BD439C76F5}" type="presParOf" srcId="{6B53AC89-C274-47D7-BDC1-2569037C4C91}" destId="{250D6827-0226-468C-A282-2A4C6CDFCF75}" srcOrd="0" destOrd="0" presId="urn:microsoft.com/office/officeart/2005/8/layout/venn3"/>
    <dgm:cxn modelId="{A97B2F74-B1C1-49CE-8E91-064A5A27A546}" type="presParOf" srcId="{6B53AC89-C274-47D7-BDC1-2569037C4C91}" destId="{06BA8B8C-6B4A-489F-A002-F78105D57E8D}" srcOrd="1" destOrd="0" presId="urn:microsoft.com/office/officeart/2005/8/layout/venn3"/>
    <dgm:cxn modelId="{39AE2213-8A94-4BC8-AB25-5D099E6B7099}" type="presParOf" srcId="{6B53AC89-C274-47D7-BDC1-2569037C4C91}" destId="{ED4D0FFA-E11D-46A8-A6AA-7F2749F23FC9}" srcOrd="2" destOrd="0" presId="urn:microsoft.com/office/officeart/2005/8/layout/venn3"/>
    <dgm:cxn modelId="{FFCC6206-83E8-41DD-8AD5-C339A75FD48C}" type="presParOf" srcId="{6B53AC89-C274-47D7-BDC1-2569037C4C91}" destId="{04D868A9-99B1-4EF9-8C4A-0B39C13D81C3}" srcOrd="3" destOrd="0" presId="urn:microsoft.com/office/officeart/2005/8/layout/venn3"/>
    <dgm:cxn modelId="{F93EB79F-2089-4F5A-B4FD-89D3419BFA48}" type="presParOf" srcId="{6B53AC89-C274-47D7-BDC1-2569037C4C91}" destId="{BD006E44-506A-495D-8842-E71E2F82CA93}" srcOrd="4" destOrd="0" presId="urn:microsoft.com/office/officeart/2005/8/layout/ven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ECBF82-E6CB-427B-BCE4-B3ED89C033FE}" type="doc">
      <dgm:prSet loTypeId="urn:microsoft.com/office/officeart/2005/8/layout/hierarchy1" loCatId="hierarchy" qsTypeId="urn:microsoft.com/office/officeart/2005/8/quickstyle/3d1" qsCatId="3D" csTypeId="urn:microsoft.com/office/officeart/2005/8/colors/accent6_3" csCatId="accent6" phldr="1"/>
      <dgm:spPr/>
      <dgm:t>
        <a:bodyPr/>
        <a:lstStyle/>
        <a:p>
          <a:endParaRPr lang="en-US"/>
        </a:p>
      </dgm:t>
    </dgm:pt>
    <dgm:pt modelId="{49CCB666-A232-40C2-9392-F9D00706B212}">
      <dgm:prSet phldrT="[Text]" custT="1"/>
      <dgm:spPr/>
      <dgm:t>
        <a:bodyPr/>
        <a:lstStyle/>
        <a:p>
          <a:r>
            <a:rPr lang="en-US" sz="3200" b="1" dirty="0" smtClean="0">
              <a:solidFill>
                <a:srgbClr val="012B68"/>
              </a:solidFill>
            </a:rPr>
            <a:t>Security</a:t>
          </a:r>
          <a:endParaRPr lang="en-US" sz="3200" b="1" dirty="0">
            <a:solidFill>
              <a:srgbClr val="012B68"/>
            </a:solidFill>
          </a:endParaRPr>
        </a:p>
      </dgm:t>
    </dgm:pt>
    <dgm:pt modelId="{9BF3FDE7-D78A-4C47-A7DE-E6A554C11099}" type="parTrans" cxnId="{D0D9EFF6-7C1C-4C56-961E-65F26181A204}">
      <dgm:prSet/>
      <dgm:spPr/>
      <dgm:t>
        <a:bodyPr/>
        <a:lstStyle/>
        <a:p>
          <a:endParaRPr lang="en-US"/>
        </a:p>
      </dgm:t>
    </dgm:pt>
    <dgm:pt modelId="{148F1B5D-2C6F-4298-B1FA-F583811BFB7F}" type="sibTrans" cxnId="{D0D9EFF6-7C1C-4C56-961E-65F26181A204}">
      <dgm:prSet/>
      <dgm:spPr/>
      <dgm:t>
        <a:bodyPr/>
        <a:lstStyle/>
        <a:p>
          <a:endParaRPr lang="en-US"/>
        </a:p>
      </dgm:t>
    </dgm:pt>
    <dgm:pt modelId="{FBBAF1A7-D6FC-4AF3-AC5F-5AB40762D226}">
      <dgm:prSet phldrT="[Text]" custT="1"/>
      <dgm:spPr/>
      <dgm:t>
        <a:bodyPr/>
        <a:lstStyle/>
        <a:p>
          <a:r>
            <a:rPr lang="en-US" sz="3200" b="1" dirty="0" smtClean="0">
              <a:solidFill>
                <a:srgbClr val="012B68"/>
              </a:solidFill>
            </a:rPr>
            <a:t>Technical</a:t>
          </a:r>
        </a:p>
      </dgm:t>
    </dgm:pt>
    <dgm:pt modelId="{DE400091-A5F0-4465-9B79-777B19175C63}" type="parTrans" cxnId="{862141EE-3F8E-431A-AC9C-07D60B4B324F}">
      <dgm:prSet/>
      <dgm:spPr/>
      <dgm:t>
        <a:bodyPr/>
        <a:lstStyle/>
        <a:p>
          <a:endParaRPr lang="en-US"/>
        </a:p>
      </dgm:t>
    </dgm:pt>
    <dgm:pt modelId="{29C593D0-AC62-4A40-A2CC-4C8DF99A5716}" type="sibTrans" cxnId="{862141EE-3F8E-431A-AC9C-07D60B4B324F}">
      <dgm:prSet/>
      <dgm:spPr/>
      <dgm:t>
        <a:bodyPr/>
        <a:lstStyle/>
        <a:p>
          <a:endParaRPr lang="en-US"/>
        </a:p>
      </dgm:t>
    </dgm:pt>
    <dgm:pt modelId="{0DC44051-AE40-4BFE-B3DE-9BF6425F0A6D}">
      <dgm:prSet phldrT="[Text]" custT="1"/>
      <dgm:spPr/>
      <dgm:t>
        <a:bodyPr/>
        <a:lstStyle/>
        <a:p>
          <a:r>
            <a:rPr lang="en-US" sz="3200" b="1" dirty="0" smtClean="0">
              <a:solidFill>
                <a:srgbClr val="012B68"/>
              </a:solidFill>
            </a:rPr>
            <a:t>Physical</a:t>
          </a:r>
        </a:p>
      </dgm:t>
    </dgm:pt>
    <dgm:pt modelId="{011CC522-A735-4716-9D04-71E6C0D1E88F}" type="parTrans" cxnId="{B16B9C12-A081-43EE-9556-5F280B0AE3EF}">
      <dgm:prSet/>
      <dgm:spPr/>
      <dgm:t>
        <a:bodyPr/>
        <a:lstStyle/>
        <a:p>
          <a:endParaRPr lang="en-US"/>
        </a:p>
      </dgm:t>
    </dgm:pt>
    <dgm:pt modelId="{64442CEC-F96E-4E4E-966B-DDED44D8E48D}" type="sibTrans" cxnId="{B16B9C12-A081-43EE-9556-5F280B0AE3EF}">
      <dgm:prSet/>
      <dgm:spPr/>
      <dgm:t>
        <a:bodyPr/>
        <a:lstStyle/>
        <a:p>
          <a:endParaRPr lang="en-US"/>
        </a:p>
      </dgm:t>
    </dgm:pt>
    <dgm:pt modelId="{52C3CB0A-0C03-4E5A-BE10-C8E182B13D21}">
      <dgm:prSet phldrT="[Text]" custT="1"/>
      <dgm:spPr/>
      <dgm:t>
        <a:bodyPr/>
        <a:lstStyle/>
        <a:p>
          <a:r>
            <a:rPr lang="en-US" sz="3200" b="1" dirty="0" smtClean="0">
              <a:solidFill>
                <a:srgbClr val="012B68"/>
              </a:solidFill>
            </a:rPr>
            <a:t>People</a:t>
          </a:r>
        </a:p>
      </dgm:t>
    </dgm:pt>
    <dgm:pt modelId="{ED591673-37D2-427B-9B74-2DD6E1CAE229}" type="parTrans" cxnId="{1BD1BE5A-949D-4C61-B44C-EC6CA4C2E2FA}">
      <dgm:prSet/>
      <dgm:spPr/>
      <dgm:t>
        <a:bodyPr/>
        <a:lstStyle/>
        <a:p>
          <a:endParaRPr lang="en-US"/>
        </a:p>
      </dgm:t>
    </dgm:pt>
    <dgm:pt modelId="{AB20F0C1-056A-478F-8EE2-C05A26CD28F4}" type="sibTrans" cxnId="{1BD1BE5A-949D-4C61-B44C-EC6CA4C2E2FA}">
      <dgm:prSet/>
      <dgm:spPr/>
      <dgm:t>
        <a:bodyPr/>
        <a:lstStyle/>
        <a:p>
          <a:endParaRPr lang="en-US"/>
        </a:p>
      </dgm:t>
    </dgm:pt>
    <dgm:pt modelId="{4A349AC7-99EB-48D5-8A35-D78424A6322D}">
      <dgm:prSet phldrT="[Text]" custT="1"/>
      <dgm:spPr/>
      <dgm:t>
        <a:bodyPr/>
        <a:lstStyle/>
        <a:p>
          <a:r>
            <a:rPr lang="en-US" sz="3200" b="1" dirty="0" smtClean="0">
              <a:solidFill>
                <a:srgbClr val="012B68"/>
              </a:solidFill>
            </a:rPr>
            <a:t>Administrative</a:t>
          </a:r>
        </a:p>
      </dgm:t>
    </dgm:pt>
    <dgm:pt modelId="{66FC556F-2A87-4BAD-BF58-36E2FA8EECEF}" type="parTrans" cxnId="{5594506B-7FA6-4CBE-85D2-E5764E1764D1}">
      <dgm:prSet/>
      <dgm:spPr/>
      <dgm:t>
        <a:bodyPr/>
        <a:lstStyle/>
        <a:p>
          <a:endParaRPr lang="en-US"/>
        </a:p>
      </dgm:t>
    </dgm:pt>
    <dgm:pt modelId="{AEBD19FC-991F-4320-8B01-EF721459DBCB}" type="sibTrans" cxnId="{5594506B-7FA6-4CBE-85D2-E5764E1764D1}">
      <dgm:prSet/>
      <dgm:spPr/>
      <dgm:t>
        <a:bodyPr/>
        <a:lstStyle/>
        <a:p>
          <a:endParaRPr lang="en-US"/>
        </a:p>
      </dgm:t>
    </dgm:pt>
    <dgm:pt modelId="{626B9103-36EE-4550-8E7B-1B0EC3126C1C}">
      <dgm:prSet phldrT="[Text]" custT="1"/>
      <dgm:spPr/>
      <dgm:t>
        <a:bodyPr/>
        <a:lstStyle/>
        <a:p>
          <a:r>
            <a:rPr lang="en-US" sz="3200" b="1" dirty="0" smtClean="0">
              <a:solidFill>
                <a:srgbClr val="012B68"/>
              </a:solidFill>
            </a:rPr>
            <a:t>Process</a:t>
          </a:r>
        </a:p>
      </dgm:t>
    </dgm:pt>
    <dgm:pt modelId="{6872B2DA-CAF6-48DE-AC7C-D14DE78E237F}" type="parTrans" cxnId="{6C168E08-718F-4C19-B322-2777B46BF70D}">
      <dgm:prSet/>
      <dgm:spPr/>
      <dgm:t>
        <a:bodyPr/>
        <a:lstStyle/>
        <a:p>
          <a:endParaRPr lang="en-US"/>
        </a:p>
      </dgm:t>
    </dgm:pt>
    <dgm:pt modelId="{047C8E8E-A2F5-4519-B137-79C9D4D55ACE}" type="sibTrans" cxnId="{6C168E08-718F-4C19-B322-2777B46BF70D}">
      <dgm:prSet/>
      <dgm:spPr/>
      <dgm:t>
        <a:bodyPr/>
        <a:lstStyle/>
        <a:p>
          <a:endParaRPr lang="en-US"/>
        </a:p>
      </dgm:t>
    </dgm:pt>
    <dgm:pt modelId="{36E9FE53-8C1E-4504-81AE-3F73CBC46379}" type="pres">
      <dgm:prSet presAssocID="{DBECBF82-E6CB-427B-BCE4-B3ED89C033FE}" presName="hierChild1" presStyleCnt="0">
        <dgm:presLayoutVars>
          <dgm:chPref val="1"/>
          <dgm:dir/>
          <dgm:animOne val="branch"/>
          <dgm:animLvl val="lvl"/>
          <dgm:resizeHandles/>
        </dgm:presLayoutVars>
      </dgm:prSet>
      <dgm:spPr/>
      <dgm:t>
        <a:bodyPr/>
        <a:lstStyle/>
        <a:p>
          <a:endParaRPr lang="en-US"/>
        </a:p>
      </dgm:t>
    </dgm:pt>
    <dgm:pt modelId="{165E6701-5B30-4923-832A-3A9417C762E0}" type="pres">
      <dgm:prSet presAssocID="{49CCB666-A232-40C2-9392-F9D00706B212}" presName="hierRoot1" presStyleCnt="0"/>
      <dgm:spPr/>
    </dgm:pt>
    <dgm:pt modelId="{6BBDA8CF-E1B2-4150-8267-15B5BB3053FF}" type="pres">
      <dgm:prSet presAssocID="{49CCB666-A232-40C2-9392-F9D00706B212}" presName="composite" presStyleCnt="0"/>
      <dgm:spPr/>
    </dgm:pt>
    <dgm:pt modelId="{B4BD441C-BCC1-441D-8E22-FA700F059467}" type="pres">
      <dgm:prSet presAssocID="{49CCB666-A232-40C2-9392-F9D00706B212}" presName="background" presStyleLbl="node0" presStyleIdx="0" presStyleCnt="1"/>
      <dgm:spPr/>
    </dgm:pt>
    <dgm:pt modelId="{373E0AE0-E3C6-43F8-A8D8-03107F2B4987}" type="pres">
      <dgm:prSet presAssocID="{49CCB666-A232-40C2-9392-F9D00706B212}" presName="text" presStyleLbl="fgAcc0" presStyleIdx="0" presStyleCnt="1" custScaleX="140923">
        <dgm:presLayoutVars>
          <dgm:chPref val="3"/>
        </dgm:presLayoutVars>
      </dgm:prSet>
      <dgm:spPr/>
      <dgm:t>
        <a:bodyPr/>
        <a:lstStyle/>
        <a:p>
          <a:endParaRPr lang="en-US"/>
        </a:p>
      </dgm:t>
    </dgm:pt>
    <dgm:pt modelId="{86432F9C-5899-4609-876A-5C0AB81C7A9F}" type="pres">
      <dgm:prSet presAssocID="{49CCB666-A232-40C2-9392-F9D00706B212}" presName="hierChild2" presStyleCnt="0"/>
      <dgm:spPr/>
    </dgm:pt>
    <dgm:pt modelId="{5D890C7F-BD8A-4910-89BB-A44065464D93}" type="pres">
      <dgm:prSet presAssocID="{DE400091-A5F0-4465-9B79-777B19175C63}" presName="Name10" presStyleLbl="parChTrans1D2" presStyleIdx="0" presStyleCnt="3"/>
      <dgm:spPr/>
      <dgm:t>
        <a:bodyPr/>
        <a:lstStyle/>
        <a:p>
          <a:endParaRPr lang="en-US"/>
        </a:p>
      </dgm:t>
    </dgm:pt>
    <dgm:pt modelId="{A23DB15E-3542-4C9A-B71A-ABCCAEAAEDDC}" type="pres">
      <dgm:prSet presAssocID="{FBBAF1A7-D6FC-4AF3-AC5F-5AB40762D226}" presName="hierRoot2" presStyleCnt="0"/>
      <dgm:spPr/>
    </dgm:pt>
    <dgm:pt modelId="{F42DD7C9-F5F7-4255-8433-236005AC2024}" type="pres">
      <dgm:prSet presAssocID="{FBBAF1A7-D6FC-4AF3-AC5F-5AB40762D226}" presName="composite2" presStyleCnt="0"/>
      <dgm:spPr/>
    </dgm:pt>
    <dgm:pt modelId="{8718BF96-E8EA-4D2F-842D-D41D5C571100}" type="pres">
      <dgm:prSet presAssocID="{FBBAF1A7-D6FC-4AF3-AC5F-5AB40762D226}" presName="background2" presStyleLbl="node2" presStyleIdx="0" presStyleCnt="3"/>
      <dgm:spPr/>
    </dgm:pt>
    <dgm:pt modelId="{2565557D-D58A-40D1-BD0C-5BDEA674F1DB}" type="pres">
      <dgm:prSet presAssocID="{FBBAF1A7-D6FC-4AF3-AC5F-5AB40762D226}" presName="text2" presStyleLbl="fgAcc2" presStyleIdx="0" presStyleCnt="3" custScaleX="125205">
        <dgm:presLayoutVars>
          <dgm:chPref val="3"/>
        </dgm:presLayoutVars>
      </dgm:prSet>
      <dgm:spPr/>
      <dgm:t>
        <a:bodyPr/>
        <a:lstStyle/>
        <a:p>
          <a:endParaRPr lang="en-US"/>
        </a:p>
      </dgm:t>
    </dgm:pt>
    <dgm:pt modelId="{D9AD2F62-11BB-4902-BC98-EEB366DA9A6F}" type="pres">
      <dgm:prSet presAssocID="{FBBAF1A7-D6FC-4AF3-AC5F-5AB40762D226}" presName="hierChild3" presStyleCnt="0"/>
      <dgm:spPr/>
    </dgm:pt>
    <dgm:pt modelId="{2FD23113-4690-46FD-9F03-274A8013C0FC}" type="pres">
      <dgm:prSet presAssocID="{011CC522-A735-4716-9D04-71E6C0D1E88F}" presName="Name10" presStyleLbl="parChTrans1D2" presStyleIdx="1" presStyleCnt="3"/>
      <dgm:spPr/>
      <dgm:t>
        <a:bodyPr/>
        <a:lstStyle/>
        <a:p>
          <a:endParaRPr lang="en-US"/>
        </a:p>
      </dgm:t>
    </dgm:pt>
    <dgm:pt modelId="{AF4D8EB9-A987-4595-ABE6-539A567C79C2}" type="pres">
      <dgm:prSet presAssocID="{0DC44051-AE40-4BFE-B3DE-9BF6425F0A6D}" presName="hierRoot2" presStyleCnt="0"/>
      <dgm:spPr/>
    </dgm:pt>
    <dgm:pt modelId="{0A1863BA-D7C8-45DD-A4DB-4D0AEA7485AA}" type="pres">
      <dgm:prSet presAssocID="{0DC44051-AE40-4BFE-B3DE-9BF6425F0A6D}" presName="composite2" presStyleCnt="0"/>
      <dgm:spPr/>
    </dgm:pt>
    <dgm:pt modelId="{A95A40AA-7F81-4992-AD26-D231E6E445D5}" type="pres">
      <dgm:prSet presAssocID="{0DC44051-AE40-4BFE-B3DE-9BF6425F0A6D}" presName="background2" presStyleLbl="node2" presStyleIdx="1" presStyleCnt="3"/>
      <dgm:spPr/>
    </dgm:pt>
    <dgm:pt modelId="{E5739CB9-5473-4FD2-A674-6AC157242569}" type="pres">
      <dgm:prSet presAssocID="{0DC44051-AE40-4BFE-B3DE-9BF6425F0A6D}" presName="text2" presStyleLbl="fgAcc2" presStyleIdx="1" presStyleCnt="3" custScaleX="118813">
        <dgm:presLayoutVars>
          <dgm:chPref val="3"/>
        </dgm:presLayoutVars>
      </dgm:prSet>
      <dgm:spPr/>
      <dgm:t>
        <a:bodyPr/>
        <a:lstStyle/>
        <a:p>
          <a:endParaRPr lang="en-US"/>
        </a:p>
      </dgm:t>
    </dgm:pt>
    <dgm:pt modelId="{E2461052-15D2-4BC4-98EC-9310D520DC39}" type="pres">
      <dgm:prSet presAssocID="{0DC44051-AE40-4BFE-B3DE-9BF6425F0A6D}" presName="hierChild3" presStyleCnt="0"/>
      <dgm:spPr/>
    </dgm:pt>
    <dgm:pt modelId="{FE1578E9-5277-4EDE-BC86-EA874A7FB3A7}" type="pres">
      <dgm:prSet presAssocID="{66FC556F-2A87-4BAD-BF58-36E2FA8EECEF}" presName="Name10" presStyleLbl="parChTrans1D2" presStyleIdx="2" presStyleCnt="3"/>
      <dgm:spPr/>
      <dgm:t>
        <a:bodyPr/>
        <a:lstStyle/>
        <a:p>
          <a:endParaRPr lang="en-US"/>
        </a:p>
      </dgm:t>
    </dgm:pt>
    <dgm:pt modelId="{0A3882DE-7FAB-4331-9227-04FE6C87A631}" type="pres">
      <dgm:prSet presAssocID="{4A349AC7-99EB-48D5-8A35-D78424A6322D}" presName="hierRoot2" presStyleCnt="0"/>
      <dgm:spPr/>
    </dgm:pt>
    <dgm:pt modelId="{825D5A80-BB29-44E4-80BA-F58CDCFA7FE4}" type="pres">
      <dgm:prSet presAssocID="{4A349AC7-99EB-48D5-8A35-D78424A6322D}" presName="composite2" presStyleCnt="0"/>
      <dgm:spPr/>
    </dgm:pt>
    <dgm:pt modelId="{3AFC4065-7433-4A73-9489-58F18E2CB887}" type="pres">
      <dgm:prSet presAssocID="{4A349AC7-99EB-48D5-8A35-D78424A6322D}" presName="background2" presStyleLbl="node2" presStyleIdx="2" presStyleCnt="3"/>
      <dgm:spPr/>
    </dgm:pt>
    <dgm:pt modelId="{C8DDCDB2-870F-4B94-B92D-62FD1A2E047F}" type="pres">
      <dgm:prSet presAssocID="{4A349AC7-99EB-48D5-8A35-D78424A6322D}" presName="text2" presStyleLbl="fgAcc2" presStyleIdx="2" presStyleCnt="3" custScaleX="229924">
        <dgm:presLayoutVars>
          <dgm:chPref val="3"/>
        </dgm:presLayoutVars>
      </dgm:prSet>
      <dgm:spPr/>
      <dgm:t>
        <a:bodyPr/>
        <a:lstStyle/>
        <a:p>
          <a:endParaRPr lang="en-US"/>
        </a:p>
      </dgm:t>
    </dgm:pt>
    <dgm:pt modelId="{3D2102F3-AD1D-4A1F-81DB-551D16CECA07}" type="pres">
      <dgm:prSet presAssocID="{4A349AC7-99EB-48D5-8A35-D78424A6322D}" presName="hierChild3" presStyleCnt="0"/>
      <dgm:spPr/>
    </dgm:pt>
    <dgm:pt modelId="{FFF75995-6804-4E1D-9943-FA6F4EFB347F}" type="pres">
      <dgm:prSet presAssocID="{ED591673-37D2-427B-9B74-2DD6E1CAE229}" presName="Name17" presStyleLbl="parChTrans1D3" presStyleIdx="0" presStyleCnt="2"/>
      <dgm:spPr/>
      <dgm:t>
        <a:bodyPr/>
        <a:lstStyle/>
        <a:p>
          <a:endParaRPr lang="en-US"/>
        </a:p>
      </dgm:t>
    </dgm:pt>
    <dgm:pt modelId="{4EBE3CAE-BBD3-4E05-A96E-23FC6AEDE7F5}" type="pres">
      <dgm:prSet presAssocID="{52C3CB0A-0C03-4E5A-BE10-C8E182B13D21}" presName="hierRoot3" presStyleCnt="0"/>
      <dgm:spPr/>
    </dgm:pt>
    <dgm:pt modelId="{2FDC8AD7-E27D-4D9D-B73B-D7362590F2B0}" type="pres">
      <dgm:prSet presAssocID="{52C3CB0A-0C03-4E5A-BE10-C8E182B13D21}" presName="composite3" presStyleCnt="0"/>
      <dgm:spPr/>
    </dgm:pt>
    <dgm:pt modelId="{443BD628-CCC7-45DA-B951-5ABFBC547105}" type="pres">
      <dgm:prSet presAssocID="{52C3CB0A-0C03-4E5A-BE10-C8E182B13D21}" presName="background3" presStyleLbl="node3" presStyleIdx="0" presStyleCnt="2"/>
      <dgm:spPr/>
    </dgm:pt>
    <dgm:pt modelId="{6F8DC184-7EA1-4D81-B526-B584996F4347}" type="pres">
      <dgm:prSet presAssocID="{52C3CB0A-0C03-4E5A-BE10-C8E182B13D21}" presName="text3" presStyleLbl="fgAcc3" presStyleIdx="0" presStyleCnt="2">
        <dgm:presLayoutVars>
          <dgm:chPref val="3"/>
        </dgm:presLayoutVars>
      </dgm:prSet>
      <dgm:spPr/>
      <dgm:t>
        <a:bodyPr/>
        <a:lstStyle/>
        <a:p>
          <a:endParaRPr lang="en-US"/>
        </a:p>
      </dgm:t>
    </dgm:pt>
    <dgm:pt modelId="{40B81BBE-B153-4467-8756-96C0FA909B12}" type="pres">
      <dgm:prSet presAssocID="{52C3CB0A-0C03-4E5A-BE10-C8E182B13D21}" presName="hierChild4" presStyleCnt="0"/>
      <dgm:spPr/>
    </dgm:pt>
    <dgm:pt modelId="{9EBA77AA-1CAE-4198-9575-15BF1D42BF20}" type="pres">
      <dgm:prSet presAssocID="{6872B2DA-CAF6-48DE-AC7C-D14DE78E237F}" presName="Name17" presStyleLbl="parChTrans1D3" presStyleIdx="1" presStyleCnt="2"/>
      <dgm:spPr/>
      <dgm:t>
        <a:bodyPr/>
        <a:lstStyle/>
        <a:p>
          <a:endParaRPr lang="en-US"/>
        </a:p>
      </dgm:t>
    </dgm:pt>
    <dgm:pt modelId="{68B707DE-A0D0-4417-B3AE-B04C4CD992A1}" type="pres">
      <dgm:prSet presAssocID="{626B9103-36EE-4550-8E7B-1B0EC3126C1C}" presName="hierRoot3" presStyleCnt="0"/>
      <dgm:spPr/>
    </dgm:pt>
    <dgm:pt modelId="{1E9479F9-C5C5-4F28-9682-66D2A118B15D}" type="pres">
      <dgm:prSet presAssocID="{626B9103-36EE-4550-8E7B-1B0EC3126C1C}" presName="composite3" presStyleCnt="0"/>
      <dgm:spPr/>
    </dgm:pt>
    <dgm:pt modelId="{B1523417-80B8-401E-9827-9FCABA6DEA63}" type="pres">
      <dgm:prSet presAssocID="{626B9103-36EE-4550-8E7B-1B0EC3126C1C}" presName="background3" presStyleLbl="node3" presStyleIdx="1" presStyleCnt="2"/>
      <dgm:spPr/>
    </dgm:pt>
    <dgm:pt modelId="{1D16354E-CB83-4C0A-81FD-AE2E9B6332E1}" type="pres">
      <dgm:prSet presAssocID="{626B9103-36EE-4550-8E7B-1B0EC3126C1C}" presName="text3" presStyleLbl="fgAcc3" presStyleIdx="1" presStyleCnt="2">
        <dgm:presLayoutVars>
          <dgm:chPref val="3"/>
        </dgm:presLayoutVars>
      </dgm:prSet>
      <dgm:spPr/>
      <dgm:t>
        <a:bodyPr/>
        <a:lstStyle/>
        <a:p>
          <a:endParaRPr lang="en-US"/>
        </a:p>
      </dgm:t>
    </dgm:pt>
    <dgm:pt modelId="{4C019AEE-906C-4185-B4D0-B66ADCCC9B91}" type="pres">
      <dgm:prSet presAssocID="{626B9103-36EE-4550-8E7B-1B0EC3126C1C}" presName="hierChild4" presStyleCnt="0"/>
      <dgm:spPr/>
    </dgm:pt>
  </dgm:ptLst>
  <dgm:cxnLst>
    <dgm:cxn modelId="{5687BE53-5D7E-4960-B641-4641701EDFD6}" type="presOf" srcId="{49CCB666-A232-40C2-9392-F9D00706B212}" destId="{373E0AE0-E3C6-43F8-A8D8-03107F2B4987}" srcOrd="0" destOrd="0" presId="urn:microsoft.com/office/officeart/2005/8/layout/hierarchy1"/>
    <dgm:cxn modelId="{5849E340-6930-4477-A64F-79A39579445F}" type="presOf" srcId="{FBBAF1A7-D6FC-4AF3-AC5F-5AB40762D226}" destId="{2565557D-D58A-40D1-BD0C-5BDEA674F1DB}" srcOrd="0" destOrd="0" presId="urn:microsoft.com/office/officeart/2005/8/layout/hierarchy1"/>
    <dgm:cxn modelId="{862141EE-3F8E-431A-AC9C-07D60B4B324F}" srcId="{49CCB666-A232-40C2-9392-F9D00706B212}" destId="{FBBAF1A7-D6FC-4AF3-AC5F-5AB40762D226}" srcOrd="0" destOrd="0" parTransId="{DE400091-A5F0-4465-9B79-777B19175C63}" sibTransId="{29C593D0-AC62-4A40-A2CC-4C8DF99A5716}"/>
    <dgm:cxn modelId="{0F892BB1-5873-41A9-B807-9F11A1EB4B2B}" type="presOf" srcId="{626B9103-36EE-4550-8E7B-1B0EC3126C1C}" destId="{1D16354E-CB83-4C0A-81FD-AE2E9B6332E1}" srcOrd="0" destOrd="0" presId="urn:microsoft.com/office/officeart/2005/8/layout/hierarchy1"/>
    <dgm:cxn modelId="{E59792FC-628C-465B-AAB9-2C8C5C79131D}" type="presOf" srcId="{52C3CB0A-0C03-4E5A-BE10-C8E182B13D21}" destId="{6F8DC184-7EA1-4D81-B526-B584996F4347}" srcOrd="0" destOrd="0" presId="urn:microsoft.com/office/officeart/2005/8/layout/hierarchy1"/>
    <dgm:cxn modelId="{7C13AA8D-4939-40AA-A6EA-DBA5F00F9633}" type="presOf" srcId="{011CC522-A735-4716-9D04-71E6C0D1E88F}" destId="{2FD23113-4690-46FD-9F03-274A8013C0FC}" srcOrd="0" destOrd="0" presId="urn:microsoft.com/office/officeart/2005/8/layout/hierarchy1"/>
    <dgm:cxn modelId="{CD24C5AE-F41B-43DC-BB92-A78AFD4D6A39}" type="presOf" srcId="{DBECBF82-E6CB-427B-BCE4-B3ED89C033FE}" destId="{36E9FE53-8C1E-4504-81AE-3F73CBC46379}" srcOrd="0" destOrd="0" presId="urn:microsoft.com/office/officeart/2005/8/layout/hierarchy1"/>
    <dgm:cxn modelId="{BD00FA5D-2E3E-4B1E-86B5-10752786247C}" type="presOf" srcId="{ED591673-37D2-427B-9B74-2DD6E1CAE229}" destId="{FFF75995-6804-4E1D-9943-FA6F4EFB347F}" srcOrd="0" destOrd="0" presId="urn:microsoft.com/office/officeart/2005/8/layout/hierarchy1"/>
    <dgm:cxn modelId="{2BB92C2F-6132-41C5-B433-3672C021B80F}" type="presOf" srcId="{66FC556F-2A87-4BAD-BF58-36E2FA8EECEF}" destId="{FE1578E9-5277-4EDE-BC86-EA874A7FB3A7}" srcOrd="0" destOrd="0" presId="urn:microsoft.com/office/officeart/2005/8/layout/hierarchy1"/>
    <dgm:cxn modelId="{A8A3FFC3-98AF-44BE-9E39-429D73CBE073}" type="presOf" srcId="{DE400091-A5F0-4465-9B79-777B19175C63}" destId="{5D890C7F-BD8A-4910-89BB-A44065464D93}" srcOrd="0" destOrd="0" presId="urn:microsoft.com/office/officeart/2005/8/layout/hierarchy1"/>
    <dgm:cxn modelId="{6C168E08-718F-4C19-B322-2777B46BF70D}" srcId="{4A349AC7-99EB-48D5-8A35-D78424A6322D}" destId="{626B9103-36EE-4550-8E7B-1B0EC3126C1C}" srcOrd="1" destOrd="0" parTransId="{6872B2DA-CAF6-48DE-AC7C-D14DE78E237F}" sibTransId="{047C8E8E-A2F5-4519-B137-79C9D4D55ACE}"/>
    <dgm:cxn modelId="{7620ACC3-3063-4ADB-A3A5-14CF93077174}" type="presOf" srcId="{0DC44051-AE40-4BFE-B3DE-9BF6425F0A6D}" destId="{E5739CB9-5473-4FD2-A674-6AC157242569}" srcOrd="0" destOrd="0" presId="urn:microsoft.com/office/officeart/2005/8/layout/hierarchy1"/>
    <dgm:cxn modelId="{B16B9C12-A081-43EE-9556-5F280B0AE3EF}" srcId="{49CCB666-A232-40C2-9392-F9D00706B212}" destId="{0DC44051-AE40-4BFE-B3DE-9BF6425F0A6D}" srcOrd="1" destOrd="0" parTransId="{011CC522-A735-4716-9D04-71E6C0D1E88F}" sibTransId="{64442CEC-F96E-4E4E-966B-DDED44D8E48D}"/>
    <dgm:cxn modelId="{5594506B-7FA6-4CBE-85D2-E5764E1764D1}" srcId="{49CCB666-A232-40C2-9392-F9D00706B212}" destId="{4A349AC7-99EB-48D5-8A35-D78424A6322D}" srcOrd="2" destOrd="0" parTransId="{66FC556F-2A87-4BAD-BF58-36E2FA8EECEF}" sibTransId="{AEBD19FC-991F-4320-8B01-EF721459DBCB}"/>
    <dgm:cxn modelId="{D0D9EFF6-7C1C-4C56-961E-65F26181A204}" srcId="{DBECBF82-E6CB-427B-BCE4-B3ED89C033FE}" destId="{49CCB666-A232-40C2-9392-F9D00706B212}" srcOrd="0" destOrd="0" parTransId="{9BF3FDE7-D78A-4C47-A7DE-E6A554C11099}" sibTransId="{148F1B5D-2C6F-4298-B1FA-F583811BFB7F}"/>
    <dgm:cxn modelId="{FA73A7FC-5EBC-4292-91CF-EA4942CADA0E}" type="presOf" srcId="{6872B2DA-CAF6-48DE-AC7C-D14DE78E237F}" destId="{9EBA77AA-1CAE-4198-9575-15BF1D42BF20}" srcOrd="0" destOrd="0" presId="urn:microsoft.com/office/officeart/2005/8/layout/hierarchy1"/>
    <dgm:cxn modelId="{BA577CDA-20F9-4DE5-A2E1-C3FC77FF16C8}" type="presOf" srcId="{4A349AC7-99EB-48D5-8A35-D78424A6322D}" destId="{C8DDCDB2-870F-4B94-B92D-62FD1A2E047F}" srcOrd="0" destOrd="0" presId="urn:microsoft.com/office/officeart/2005/8/layout/hierarchy1"/>
    <dgm:cxn modelId="{1BD1BE5A-949D-4C61-B44C-EC6CA4C2E2FA}" srcId="{4A349AC7-99EB-48D5-8A35-D78424A6322D}" destId="{52C3CB0A-0C03-4E5A-BE10-C8E182B13D21}" srcOrd="0" destOrd="0" parTransId="{ED591673-37D2-427B-9B74-2DD6E1CAE229}" sibTransId="{AB20F0C1-056A-478F-8EE2-C05A26CD28F4}"/>
    <dgm:cxn modelId="{CE413555-2F36-4338-B749-A5EDCD1B98C8}" type="presParOf" srcId="{36E9FE53-8C1E-4504-81AE-3F73CBC46379}" destId="{165E6701-5B30-4923-832A-3A9417C762E0}" srcOrd="0" destOrd="0" presId="urn:microsoft.com/office/officeart/2005/8/layout/hierarchy1"/>
    <dgm:cxn modelId="{130E614D-92A6-4490-B5AA-B090AAD7BFCE}" type="presParOf" srcId="{165E6701-5B30-4923-832A-3A9417C762E0}" destId="{6BBDA8CF-E1B2-4150-8267-15B5BB3053FF}" srcOrd="0" destOrd="0" presId="urn:microsoft.com/office/officeart/2005/8/layout/hierarchy1"/>
    <dgm:cxn modelId="{9673B0C9-69D3-40A8-BA90-D5EAD3881D34}" type="presParOf" srcId="{6BBDA8CF-E1B2-4150-8267-15B5BB3053FF}" destId="{B4BD441C-BCC1-441D-8E22-FA700F059467}" srcOrd="0" destOrd="0" presId="urn:microsoft.com/office/officeart/2005/8/layout/hierarchy1"/>
    <dgm:cxn modelId="{4E50B103-5B7C-49EB-AC09-1B69ABCAE794}" type="presParOf" srcId="{6BBDA8CF-E1B2-4150-8267-15B5BB3053FF}" destId="{373E0AE0-E3C6-43F8-A8D8-03107F2B4987}" srcOrd="1" destOrd="0" presId="urn:microsoft.com/office/officeart/2005/8/layout/hierarchy1"/>
    <dgm:cxn modelId="{5FD5E69F-0B15-4225-86B0-0447C63657AA}" type="presParOf" srcId="{165E6701-5B30-4923-832A-3A9417C762E0}" destId="{86432F9C-5899-4609-876A-5C0AB81C7A9F}" srcOrd="1" destOrd="0" presId="urn:microsoft.com/office/officeart/2005/8/layout/hierarchy1"/>
    <dgm:cxn modelId="{DCD9C5FC-6A41-4CD3-85B1-C253A5089C62}" type="presParOf" srcId="{86432F9C-5899-4609-876A-5C0AB81C7A9F}" destId="{5D890C7F-BD8A-4910-89BB-A44065464D93}" srcOrd="0" destOrd="0" presId="urn:microsoft.com/office/officeart/2005/8/layout/hierarchy1"/>
    <dgm:cxn modelId="{12D7FE92-D1F3-4E8F-8AC7-FBD6ADEB1F52}" type="presParOf" srcId="{86432F9C-5899-4609-876A-5C0AB81C7A9F}" destId="{A23DB15E-3542-4C9A-B71A-ABCCAEAAEDDC}" srcOrd="1" destOrd="0" presId="urn:microsoft.com/office/officeart/2005/8/layout/hierarchy1"/>
    <dgm:cxn modelId="{3D325D21-6A3B-427F-9988-A26A31D477C9}" type="presParOf" srcId="{A23DB15E-3542-4C9A-B71A-ABCCAEAAEDDC}" destId="{F42DD7C9-F5F7-4255-8433-236005AC2024}" srcOrd="0" destOrd="0" presId="urn:microsoft.com/office/officeart/2005/8/layout/hierarchy1"/>
    <dgm:cxn modelId="{1F47CFED-9775-48FE-AC6F-ADD136A7BCAE}" type="presParOf" srcId="{F42DD7C9-F5F7-4255-8433-236005AC2024}" destId="{8718BF96-E8EA-4D2F-842D-D41D5C571100}" srcOrd="0" destOrd="0" presId="urn:microsoft.com/office/officeart/2005/8/layout/hierarchy1"/>
    <dgm:cxn modelId="{E569FC7E-E608-4132-9D77-2DDEFCCF898D}" type="presParOf" srcId="{F42DD7C9-F5F7-4255-8433-236005AC2024}" destId="{2565557D-D58A-40D1-BD0C-5BDEA674F1DB}" srcOrd="1" destOrd="0" presId="urn:microsoft.com/office/officeart/2005/8/layout/hierarchy1"/>
    <dgm:cxn modelId="{5C1D6805-74F9-452F-8257-8ABEE738C4E0}" type="presParOf" srcId="{A23DB15E-3542-4C9A-B71A-ABCCAEAAEDDC}" destId="{D9AD2F62-11BB-4902-BC98-EEB366DA9A6F}" srcOrd="1" destOrd="0" presId="urn:microsoft.com/office/officeart/2005/8/layout/hierarchy1"/>
    <dgm:cxn modelId="{3B4F6990-CEA2-45C3-B23B-A61CEE07761D}" type="presParOf" srcId="{86432F9C-5899-4609-876A-5C0AB81C7A9F}" destId="{2FD23113-4690-46FD-9F03-274A8013C0FC}" srcOrd="2" destOrd="0" presId="urn:microsoft.com/office/officeart/2005/8/layout/hierarchy1"/>
    <dgm:cxn modelId="{80CEE855-1B55-4BAC-BAC9-F2577FA44CE8}" type="presParOf" srcId="{86432F9C-5899-4609-876A-5C0AB81C7A9F}" destId="{AF4D8EB9-A987-4595-ABE6-539A567C79C2}" srcOrd="3" destOrd="0" presId="urn:microsoft.com/office/officeart/2005/8/layout/hierarchy1"/>
    <dgm:cxn modelId="{5EFD97AD-B525-4454-819C-87060E24B975}" type="presParOf" srcId="{AF4D8EB9-A987-4595-ABE6-539A567C79C2}" destId="{0A1863BA-D7C8-45DD-A4DB-4D0AEA7485AA}" srcOrd="0" destOrd="0" presId="urn:microsoft.com/office/officeart/2005/8/layout/hierarchy1"/>
    <dgm:cxn modelId="{0B595C84-8051-4C29-9979-E26A570CD5C2}" type="presParOf" srcId="{0A1863BA-D7C8-45DD-A4DB-4D0AEA7485AA}" destId="{A95A40AA-7F81-4992-AD26-D231E6E445D5}" srcOrd="0" destOrd="0" presId="urn:microsoft.com/office/officeart/2005/8/layout/hierarchy1"/>
    <dgm:cxn modelId="{E8C3D119-2BB8-4CC7-A718-49054737A93B}" type="presParOf" srcId="{0A1863BA-D7C8-45DD-A4DB-4D0AEA7485AA}" destId="{E5739CB9-5473-4FD2-A674-6AC157242569}" srcOrd="1" destOrd="0" presId="urn:microsoft.com/office/officeart/2005/8/layout/hierarchy1"/>
    <dgm:cxn modelId="{57D60881-D2B0-49AA-B93A-F137BFB4CB77}" type="presParOf" srcId="{AF4D8EB9-A987-4595-ABE6-539A567C79C2}" destId="{E2461052-15D2-4BC4-98EC-9310D520DC39}" srcOrd="1" destOrd="0" presId="urn:microsoft.com/office/officeart/2005/8/layout/hierarchy1"/>
    <dgm:cxn modelId="{A358E719-C674-482C-98FF-FC64527AC9EC}" type="presParOf" srcId="{86432F9C-5899-4609-876A-5C0AB81C7A9F}" destId="{FE1578E9-5277-4EDE-BC86-EA874A7FB3A7}" srcOrd="4" destOrd="0" presId="urn:microsoft.com/office/officeart/2005/8/layout/hierarchy1"/>
    <dgm:cxn modelId="{113981CE-C246-415F-A979-2A0763FAA548}" type="presParOf" srcId="{86432F9C-5899-4609-876A-5C0AB81C7A9F}" destId="{0A3882DE-7FAB-4331-9227-04FE6C87A631}" srcOrd="5" destOrd="0" presId="urn:microsoft.com/office/officeart/2005/8/layout/hierarchy1"/>
    <dgm:cxn modelId="{984EF830-3FEA-4DD2-9155-B23E0DC80354}" type="presParOf" srcId="{0A3882DE-7FAB-4331-9227-04FE6C87A631}" destId="{825D5A80-BB29-44E4-80BA-F58CDCFA7FE4}" srcOrd="0" destOrd="0" presId="urn:microsoft.com/office/officeart/2005/8/layout/hierarchy1"/>
    <dgm:cxn modelId="{08F3B046-171D-4123-A5C3-C6ADE9B26E8F}" type="presParOf" srcId="{825D5A80-BB29-44E4-80BA-F58CDCFA7FE4}" destId="{3AFC4065-7433-4A73-9489-58F18E2CB887}" srcOrd="0" destOrd="0" presId="urn:microsoft.com/office/officeart/2005/8/layout/hierarchy1"/>
    <dgm:cxn modelId="{D8A946D9-8691-4E2B-9BB1-F76B70B60CA9}" type="presParOf" srcId="{825D5A80-BB29-44E4-80BA-F58CDCFA7FE4}" destId="{C8DDCDB2-870F-4B94-B92D-62FD1A2E047F}" srcOrd="1" destOrd="0" presId="urn:microsoft.com/office/officeart/2005/8/layout/hierarchy1"/>
    <dgm:cxn modelId="{36DE7FD9-8CEB-455C-AA18-02DEC2255DB3}" type="presParOf" srcId="{0A3882DE-7FAB-4331-9227-04FE6C87A631}" destId="{3D2102F3-AD1D-4A1F-81DB-551D16CECA07}" srcOrd="1" destOrd="0" presId="urn:microsoft.com/office/officeart/2005/8/layout/hierarchy1"/>
    <dgm:cxn modelId="{9E79D8AD-F9C7-4E2C-B537-CD8AE01A2695}" type="presParOf" srcId="{3D2102F3-AD1D-4A1F-81DB-551D16CECA07}" destId="{FFF75995-6804-4E1D-9943-FA6F4EFB347F}" srcOrd="0" destOrd="0" presId="urn:microsoft.com/office/officeart/2005/8/layout/hierarchy1"/>
    <dgm:cxn modelId="{61E84EC2-6EC1-4E7D-BBBF-80B2FB121142}" type="presParOf" srcId="{3D2102F3-AD1D-4A1F-81DB-551D16CECA07}" destId="{4EBE3CAE-BBD3-4E05-A96E-23FC6AEDE7F5}" srcOrd="1" destOrd="0" presId="urn:microsoft.com/office/officeart/2005/8/layout/hierarchy1"/>
    <dgm:cxn modelId="{3A4A80D8-A8E3-47B6-AD97-20A75099DD44}" type="presParOf" srcId="{4EBE3CAE-BBD3-4E05-A96E-23FC6AEDE7F5}" destId="{2FDC8AD7-E27D-4D9D-B73B-D7362590F2B0}" srcOrd="0" destOrd="0" presId="urn:microsoft.com/office/officeart/2005/8/layout/hierarchy1"/>
    <dgm:cxn modelId="{F9833C03-86BC-436D-A302-84826618F0FD}" type="presParOf" srcId="{2FDC8AD7-E27D-4D9D-B73B-D7362590F2B0}" destId="{443BD628-CCC7-45DA-B951-5ABFBC547105}" srcOrd="0" destOrd="0" presId="urn:microsoft.com/office/officeart/2005/8/layout/hierarchy1"/>
    <dgm:cxn modelId="{DF856204-713B-451C-AEFC-6E05BC8A5F5D}" type="presParOf" srcId="{2FDC8AD7-E27D-4D9D-B73B-D7362590F2B0}" destId="{6F8DC184-7EA1-4D81-B526-B584996F4347}" srcOrd="1" destOrd="0" presId="urn:microsoft.com/office/officeart/2005/8/layout/hierarchy1"/>
    <dgm:cxn modelId="{64CA4338-A936-4860-8929-10D007A8C32B}" type="presParOf" srcId="{4EBE3CAE-BBD3-4E05-A96E-23FC6AEDE7F5}" destId="{40B81BBE-B153-4467-8756-96C0FA909B12}" srcOrd="1" destOrd="0" presId="urn:microsoft.com/office/officeart/2005/8/layout/hierarchy1"/>
    <dgm:cxn modelId="{99947DCC-07D9-4670-B8CE-307F44341F64}" type="presParOf" srcId="{3D2102F3-AD1D-4A1F-81DB-551D16CECA07}" destId="{9EBA77AA-1CAE-4198-9575-15BF1D42BF20}" srcOrd="2" destOrd="0" presId="urn:microsoft.com/office/officeart/2005/8/layout/hierarchy1"/>
    <dgm:cxn modelId="{5A48785A-FF20-4F7B-AA0F-2B4CEEA78CA5}" type="presParOf" srcId="{3D2102F3-AD1D-4A1F-81DB-551D16CECA07}" destId="{68B707DE-A0D0-4417-B3AE-B04C4CD992A1}" srcOrd="3" destOrd="0" presId="urn:microsoft.com/office/officeart/2005/8/layout/hierarchy1"/>
    <dgm:cxn modelId="{F1755201-0AFF-4535-AB2C-8A36C6F1A267}" type="presParOf" srcId="{68B707DE-A0D0-4417-B3AE-B04C4CD992A1}" destId="{1E9479F9-C5C5-4F28-9682-66D2A118B15D}" srcOrd="0" destOrd="0" presId="urn:microsoft.com/office/officeart/2005/8/layout/hierarchy1"/>
    <dgm:cxn modelId="{1940AD7C-00E2-4374-9413-0379936B6714}" type="presParOf" srcId="{1E9479F9-C5C5-4F28-9682-66D2A118B15D}" destId="{B1523417-80B8-401E-9827-9FCABA6DEA63}" srcOrd="0" destOrd="0" presId="urn:microsoft.com/office/officeart/2005/8/layout/hierarchy1"/>
    <dgm:cxn modelId="{7FBECE03-B220-40B6-85F5-E8BE8C30C7D0}" type="presParOf" srcId="{1E9479F9-C5C5-4F28-9682-66D2A118B15D}" destId="{1D16354E-CB83-4C0A-81FD-AE2E9B6332E1}" srcOrd="1" destOrd="0" presId="urn:microsoft.com/office/officeart/2005/8/layout/hierarchy1"/>
    <dgm:cxn modelId="{10FEC466-8F60-4A3A-9AF1-616AB10FD934}" type="presParOf" srcId="{68B707DE-A0D0-4417-B3AE-B04C4CD992A1}" destId="{4C019AEE-906C-4185-B4D0-B66ADCCC9B91}" srcOrd="1" destOrd="0" presId="urn:microsoft.com/office/officeart/2005/8/layout/hierarchy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EC57A8-2347-4BB2-857F-8FC19FEDEAD2}" type="doc">
      <dgm:prSet loTypeId="urn:microsoft.com/office/officeart/2005/8/layout/hList7" loCatId="list" qsTypeId="urn:microsoft.com/office/officeart/2005/8/quickstyle/3d3" qsCatId="3D" csTypeId="urn:microsoft.com/office/officeart/2005/8/colors/accent2_2" csCatId="accent2" phldr="1"/>
      <dgm:spPr/>
      <dgm:t>
        <a:bodyPr/>
        <a:lstStyle/>
        <a:p>
          <a:endParaRPr lang="en-US"/>
        </a:p>
      </dgm:t>
    </dgm:pt>
    <dgm:pt modelId="{50F3DA8B-6B66-4594-B5F5-94D2A59C9EE7}">
      <dgm:prSet phldrT="[Text]"/>
      <dgm:spPr/>
      <dgm:t>
        <a:bodyPr/>
        <a:lstStyle/>
        <a:p>
          <a:r>
            <a:rPr lang="en-US" dirty="0" smtClean="0"/>
            <a:t>President</a:t>
          </a:r>
          <a:endParaRPr lang="en-US" dirty="0"/>
        </a:p>
      </dgm:t>
    </dgm:pt>
    <dgm:pt modelId="{4D6AA8BD-4B0E-4064-962E-D706740DEC02}" type="parTrans" cxnId="{40111752-E927-4A18-9991-D92E0E775134}">
      <dgm:prSet/>
      <dgm:spPr/>
      <dgm:t>
        <a:bodyPr/>
        <a:lstStyle/>
        <a:p>
          <a:endParaRPr lang="en-US"/>
        </a:p>
      </dgm:t>
    </dgm:pt>
    <dgm:pt modelId="{8DFF261E-66E2-4DE9-A666-CB5FB633F3F7}" type="sibTrans" cxnId="{40111752-E927-4A18-9991-D92E0E775134}">
      <dgm:prSet/>
      <dgm:spPr/>
      <dgm:t>
        <a:bodyPr/>
        <a:lstStyle/>
        <a:p>
          <a:endParaRPr lang="en-US"/>
        </a:p>
      </dgm:t>
    </dgm:pt>
    <dgm:pt modelId="{C725D9E4-39CE-4D2E-916D-17B26814B973}">
      <dgm:prSet phldrT="[Text]"/>
      <dgm:spPr/>
      <dgm:t>
        <a:bodyPr/>
        <a:lstStyle/>
        <a:p>
          <a:r>
            <a:rPr lang="en-US" dirty="0" smtClean="0"/>
            <a:t>Deans, Directors, Department Heads</a:t>
          </a:r>
          <a:endParaRPr lang="en-US" dirty="0"/>
        </a:p>
      </dgm:t>
    </dgm:pt>
    <dgm:pt modelId="{C6FA4E63-F9A5-464E-B14E-9611E11BCDE6}" type="parTrans" cxnId="{9CDDF3C7-42A6-43C5-A4F5-9BEEE5609572}">
      <dgm:prSet/>
      <dgm:spPr/>
      <dgm:t>
        <a:bodyPr/>
        <a:lstStyle/>
        <a:p>
          <a:endParaRPr lang="en-US"/>
        </a:p>
      </dgm:t>
    </dgm:pt>
    <dgm:pt modelId="{ABF92707-71D5-41AD-A7A7-4C573C453D93}" type="sibTrans" cxnId="{9CDDF3C7-42A6-43C5-A4F5-9BEEE5609572}">
      <dgm:prSet/>
      <dgm:spPr/>
      <dgm:t>
        <a:bodyPr/>
        <a:lstStyle/>
        <a:p>
          <a:endParaRPr lang="en-US"/>
        </a:p>
      </dgm:t>
    </dgm:pt>
    <dgm:pt modelId="{76C555F1-265B-4A11-8563-0D85E7C904B7}">
      <dgm:prSet phldrT="[Text]"/>
      <dgm:spPr/>
      <dgm:t>
        <a:bodyPr/>
        <a:lstStyle/>
        <a:p>
          <a:r>
            <a:rPr lang="en-US" dirty="0" smtClean="0"/>
            <a:t>Governance Organizations</a:t>
          </a:r>
          <a:endParaRPr lang="en-US" dirty="0"/>
        </a:p>
      </dgm:t>
    </dgm:pt>
    <dgm:pt modelId="{05F42C37-274A-433E-8676-B8205DD19F1B}" type="parTrans" cxnId="{A46816CE-0517-4C1D-AFFA-3EF52B335DE1}">
      <dgm:prSet/>
      <dgm:spPr/>
      <dgm:t>
        <a:bodyPr/>
        <a:lstStyle/>
        <a:p>
          <a:endParaRPr lang="en-US"/>
        </a:p>
      </dgm:t>
    </dgm:pt>
    <dgm:pt modelId="{4DDCA060-2DB6-4BD6-84AE-3A40B45CE29B}" type="sibTrans" cxnId="{A46816CE-0517-4C1D-AFFA-3EF52B335DE1}">
      <dgm:prSet/>
      <dgm:spPr/>
      <dgm:t>
        <a:bodyPr/>
        <a:lstStyle/>
        <a:p>
          <a:endParaRPr lang="en-US"/>
        </a:p>
      </dgm:t>
    </dgm:pt>
    <dgm:pt modelId="{1F9BFFF9-F253-4231-AE36-383301CEE493}">
      <dgm:prSet phldrT="[Text]"/>
      <dgm:spPr/>
      <dgm:t>
        <a:bodyPr/>
        <a:lstStyle/>
        <a:p>
          <a:r>
            <a:rPr lang="en-US" dirty="0" smtClean="0"/>
            <a:t>Graduate and Professional Student Council</a:t>
          </a:r>
          <a:endParaRPr lang="en-US" dirty="0"/>
        </a:p>
      </dgm:t>
    </dgm:pt>
    <dgm:pt modelId="{82533AEE-AA03-46F2-8718-DF284F3F90DA}" type="parTrans" cxnId="{7ECE069D-972E-47BE-B50D-E9AB3A043B18}">
      <dgm:prSet/>
      <dgm:spPr/>
      <dgm:t>
        <a:bodyPr/>
        <a:lstStyle/>
        <a:p>
          <a:endParaRPr lang="en-US"/>
        </a:p>
      </dgm:t>
    </dgm:pt>
    <dgm:pt modelId="{7AD5BD48-A9E7-417F-82C4-1B3AB8E5BC08}" type="sibTrans" cxnId="{7ECE069D-972E-47BE-B50D-E9AB3A043B18}">
      <dgm:prSet/>
      <dgm:spPr/>
      <dgm:t>
        <a:bodyPr/>
        <a:lstStyle/>
        <a:p>
          <a:endParaRPr lang="en-US"/>
        </a:p>
      </dgm:t>
    </dgm:pt>
    <dgm:pt modelId="{A990F6EF-4A79-4A34-B590-5B180FD146CD}">
      <dgm:prSet phldrT="[Text]"/>
      <dgm:spPr/>
      <dgm:t>
        <a:bodyPr/>
        <a:lstStyle/>
        <a:p>
          <a:r>
            <a:rPr lang="en-US" dirty="0" smtClean="0"/>
            <a:t>IT Staff/Net Managers</a:t>
          </a:r>
          <a:endParaRPr lang="en-US" dirty="0"/>
        </a:p>
      </dgm:t>
    </dgm:pt>
    <dgm:pt modelId="{9A6FB7BB-EF53-4599-97A1-DA0B5961372A}" type="parTrans" cxnId="{863B7083-A636-4D8E-95CB-4DAEBAA6E1C6}">
      <dgm:prSet/>
      <dgm:spPr/>
      <dgm:t>
        <a:bodyPr/>
        <a:lstStyle/>
        <a:p>
          <a:endParaRPr lang="en-US"/>
        </a:p>
      </dgm:t>
    </dgm:pt>
    <dgm:pt modelId="{3660EC39-EF7A-4B32-8168-06609F1DAFC4}" type="sibTrans" cxnId="{863B7083-A636-4D8E-95CB-4DAEBAA6E1C6}">
      <dgm:prSet/>
      <dgm:spPr/>
      <dgm:t>
        <a:bodyPr/>
        <a:lstStyle/>
        <a:p>
          <a:endParaRPr lang="en-US"/>
        </a:p>
      </dgm:t>
    </dgm:pt>
    <dgm:pt modelId="{2CD3E0F4-12B7-42F0-ACF1-13D0972D514B}">
      <dgm:prSet phldrT="[Text]"/>
      <dgm:spPr/>
      <dgm:t>
        <a:bodyPr/>
        <a:lstStyle/>
        <a:p>
          <a:r>
            <a:rPr lang="en-US" dirty="0" smtClean="0"/>
            <a:t>Information Security Liaisons</a:t>
          </a:r>
          <a:endParaRPr lang="en-US" dirty="0"/>
        </a:p>
      </dgm:t>
    </dgm:pt>
    <dgm:pt modelId="{834A2F44-B0BA-493C-A454-06B6536ABEC2}" type="parTrans" cxnId="{13D39676-41A7-49E8-B540-2C038A50A123}">
      <dgm:prSet/>
      <dgm:spPr/>
      <dgm:t>
        <a:bodyPr/>
        <a:lstStyle/>
        <a:p>
          <a:endParaRPr lang="en-US"/>
        </a:p>
      </dgm:t>
    </dgm:pt>
    <dgm:pt modelId="{D1913D73-2A6F-44A7-9B68-1AB733DB2AC8}" type="sibTrans" cxnId="{13D39676-41A7-49E8-B540-2C038A50A123}">
      <dgm:prSet/>
      <dgm:spPr/>
      <dgm:t>
        <a:bodyPr/>
        <a:lstStyle/>
        <a:p>
          <a:endParaRPr lang="en-US"/>
        </a:p>
      </dgm:t>
    </dgm:pt>
    <dgm:pt modelId="{D9A229D7-CAF4-4CB8-B806-A760A3E58F44}">
      <dgm:prSet phldrT="[Text]"/>
      <dgm:spPr/>
      <dgm:t>
        <a:bodyPr/>
        <a:lstStyle/>
        <a:p>
          <a:r>
            <a:rPr lang="en-US" dirty="0" smtClean="0"/>
            <a:t>Faculty Senate</a:t>
          </a:r>
          <a:endParaRPr lang="en-US" dirty="0"/>
        </a:p>
      </dgm:t>
    </dgm:pt>
    <dgm:pt modelId="{38AB470C-57E7-41EC-B103-FC034E617712}" type="parTrans" cxnId="{4E99063D-88CA-4EBC-9601-3686A11DB252}">
      <dgm:prSet/>
      <dgm:spPr/>
      <dgm:t>
        <a:bodyPr/>
        <a:lstStyle/>
        <a:p>
          <a:endParaRPr lang="en-US"/>
        </a:p>
      </dgm:t>
    </dgm:pt>
    <dgm:pt modelId="{B027CAE5-D802-4CCE-8D77-48BA47F73EF3}" type="sibTrans" cxnId="{4E99063D-88CA-4EBC-9601-3686A11DB252}">
      <dgm:prSet/>
      <dgm:spPr/>
      <dgm:t>
        <a:bodyPr/>
        <a:lstStyle/>
        <a:p>
          <a:endParaRPr lang="en-US"/>
        </a:p>
      </dgm:t>
    </dgm:pt>
    <dgm:pt modelId="{1668E494-0554-48D4-8465-379EDF9EB436}">
      <dgm:prSet phldrT="[Text]"/>
      <dgm:spPr/>
      <dgm:t>
        <a:bodyPr/>
        <a:lstStyle/>
        <a:p>
          <a:r>
            <a:rPr lang="en-US" dirty="0" smtClean="0"/>
            <a:t>Appointed Professionals Advisory Council</a:t>
          </a:r>
          <a:endParaRPr lang="en-US" dirty="0"/>
        </a:p>
      </dgm:t>
    </dgm:pt>
    <dgm:pt modelId="{88633035-4536-46C9-B19D-05E606AD8349}" type="parTrans" cxnId="{B0C14DD4-ACEA-4A8D-A8C3-F1FD9BD9D58C}">
      <dgm:prSet/>
      <dgm:spPr/>
      <dgm:t>
        <a:bodyPr/>
        <a:lstStyle/>
        <a:p>
          <a:endParaRPr lang="en-US"/>
        </a:p>
      </dgm:t>
    </dgm:pt>
    <dgm:pt modelId="{CF96ADCE-680B-4406-B7F9-12251C9964B9}" type="sibTrans" cxnId="{B0C14DD4-ACEA-4A8D-A8C3-F1FD9BD9D58C}">
      <dgm:prSet/>
      <dgm:spPr/>
      <dgm:t>
        <a:bodyPr/>
        <a:lstStyle/>
        <a:p>
          <a:endParaRPr lang="en-US"/>
        </a:p>
      </dgm:t>
    </dgm:pt>
    <dgm:pt modelId="{ABA04E7E-7F89-408A-8BA3-2C75EFB3C436}">
      <dgm:prSet phldrT="[Text]"/>
      <dgm:spPr/>
      <dgm:t>
        <a:bodyPr/>
        <a:lstStyle/>
        <a:p>
          <a:r>
            <a:rPr lang="en-US" dirty="0" smtClean="0"/>
            <a:t>Staff Advisory Council</a:t>
          </a:r>
          <a:endParaRPr lang="en-US" dirty="0"/>
        </a:p>
      </dgm:t>
    </dgm:pt>
    <dgm:pt modelId="{60D0D1EE-7DAF-4662-9141-BAE99D6A8DD8}" type="parTrans" cxnId="{7AF05F95-A15C-4B29-8AD3-1AE74C8B921F}">
      <dgm:prSet/>
      <dgm:spPr/>
      <dgm:t>
        <a:bodyPr/>
        <a:lstStyle/>
        <a:p>
          <a:endParaRPr lang="en-US"/>
        </a:p>
      </dgm:t>
    </dgm:pt>
    <dgm:pt modelId="{8A23AE9D-8C34-4E68-A684-F3E7DB36CE42}" type="sibTrans" cxnId="{7AF05F95-A15C-4B29-8AD3-1AE74C8B921F}">
      <dgm:prSet/>
      <dgm:spPr/>
      <dgm:t>
        <a:bodyPr/>
        <a:lstStyle/>
        <a:p>
          <a:endParaRPr lang="en-US"/>
        </a:p>
      </dgm:t>
    </dgm:pt>
    <dgm:pt modelId="{4E55EE4A-984F-443F-BDBD-6F0B8C645E2A}">
      <dgm:prSet phldrT="[Text]"/>
      <dgm:spPr/>
      <dgm:t>
        <a:bodyPr/>
        <a:lstStyle/>
        <a:p>
          <a:r>
            <a:rPr lang="en-US" dirty="0" smtClean="0"/>
            <a:t>Cabinet</a:t>
          </a:r>
          <a:endParaRPr lang="en-US" dirty="0"/>
        </a:p>
      </dgm:t>
    </dgm:pt>
    <dgm:pt modelId="{BEABD63A-302A-4DEF-BB6F-C0FF78AAA175}" type="parTrans" cxnId="{F405DF49-2086-461E-8EBE-0EB4CDEEA7F5}">
      <dgm:prSet/>
      <dgm:spPr/>
      <dgm:t>
        <a:bodyPr/>
        <a:lstStyle/>
        <a:p>
          <a:endParaRPr lang="en-US"/>
        </a:p>
      </dgm:t>
    </dgm:pt>
    <dgm:pt modelId="{3D6C584C-B1B5-4199-B130-6E5A47107B25}" type="sibTrans" cxnId="{F405DF49-2086-461E-8EBE-0EB4CDEEA7F5}">
      <dgm:prSet/>
      <dgm:spPr/>
      <dgm:t>
        <a:bodyPr/>
        <a:lstStyle/>
        <a:p>
          <a:endParaRPr lang="en-US"/>
        </a:p>
      </dgm:t>
    </dgm:pt>
    <dgm:pt modelId="{D31AC011-3CDF-405E-A2F6-61EA5994B772}">
      <dgm:prSet phldrT="[Text]"/>
      <dgm:spPr/>
      <dgm:t>
        <a:bodyPr/>
        <a:lstStyle/>
        <a:p>
          <a:r>
            <a:rPr lang="en-US" dirty="0" smtClean="0"/>
            <a:t>All UA Employees</a:t>
          </a:r>
          <a:endParaRPr lang="en-US" dirty="0"/>
        </a:p>
      </dgm:t>
    </dgm:pt>
    <dgm:pt modelId="{4E97B7E7-A3B8-49A2-B92A-F060BDA54A8D}" type="parTrans" cxnId="{4465D6FB-4CE3-47E4-BD7D-F158B534B8D9}">
      <dgm:prSet/>
      <dgm:spPr/>
      <dgm:t>
        <a:bodyPr/>
        <a:lstStyle/>
        <a:p>
          <a:endParaRPr lang="en-US"/>
        </a:p>
      </dgm:t>
    </dgm:pt>
    <dgm:pt modelId="{E94AF123-5733-40D8-98DB-53BB0CFFDD76}" type="sibTrans" cxnId="{4465D6FB-4CE3-47E4-BD7D-F158B534B8D9}">
      <dgm:prSet/>
      <dgm:spPr/>
      <dgm:t>
        <a:bodyPr/>
        <a:lstStyle/>
        <a:p>
          <a:endParaRPr lang="en-US"/>
        </a:p>
      </dgm:t>
    </dgm:pt>
    <dgm:pt modelId="{BA2C221B-1E53-4701-A037-A1D48B356044}" type="pres">
      <dgm:prSet presAssocID="{3BEC57A8-2347-4BB2-857F-8FC19FEDEAD2}" presName="Name0" presStyleCnt="0">
        <dgm:presLayoutVars>
          <dgm:dir/>
          <dgm:resizeHandles val="exact"/>
        </dgm:presLayoutVars>
      </dgm:prSet>
      <dgm:spPr/>
      <dgm:t>
        <a:bodyPr/>
        <a:lstStyle/>
        <a:p>
          <a:endParaRPr lang="en-US"/>
        </a:p>
      </dgm:t>
    </dgm:pt>
    <dgm:pt modelId="{2FA1A72E-5247-4649-9ADC-13CE4E5E1170}" type="pres">
      <dgm:prSet presAssocID="{3BEC57A8-2347-4BB2-857F-8FC19FEDEAD2}" presName="fgShape" presStyleLbl="fgShp" presStyleIdx="0" presStyleCnt="1"/>
      <dgm:spPr/>
    </dgm:pt>
    <dgm:pt modelId="{CF41AB25-FC92-4050-853E-E6B498152A6B}" type="pres">
      <dgm:prSet presAssocID="{3BEC57A8-2347-4BB2-857F-8FC19FEDEAD2}" presName="linComp" presStyleCnt="0"/>
      <dgm:spPr/>
    </dgm:pt>
    <dgm:pt modelId="{089FB0E7-52AB-4CCC-A545-2044A7553F21}" type="pres">
      <dgm:prSet presAssocID="{50F3DA8B-6B66-4594-B5F5-94D2A59C9EE7}" presName="compNode" presStyleCnt="0"/>
      <dgm:spPr/>
    </dgm:pt>
    <dgm:pt modelId="{37495B10-C57B-4804-9FAD-1AFE2A097358}" type="pres">
      <dgm:prSet presAssocID="{50F3DA8B-6B66-4594-B5F5-94D2A59C9EE7}" presName="bkgdShape" presStyleLbl="node1" presStyleIdx="0" presStyleCnt="3" custLinFactNeighborY="1596"/>
      <dgm:spPr/>
      <dgm:t>
        <a:bodyPr/>
        <a:lstStyle/>
        <a:p>
          <a:endParaRPr lang="en-US"/>
        </a:p>
      </dgm:t>
    </dgm:pt>
    <dgm:pt modelId="{BEF13D94-B08B-4873-9936-E385696EC038}" type="pres">
      <dgm:prSet presAssocID="{50F3DA8B-6B66-4594-B5F5-94D2A59C9EE7}" presName="nodeTx" presStyleLbl="node1" presStyleIdx="0" presStyleCnt="3">
        <dgm:presLayoutVars>
          <dgm:bulletEnabled val="1"/>
        </dgm:presLayoutVars>
      </dgm:prSet>
      <dgm:spPr/>
      <dgm:t>
        <a:bodyPr/>
        <a:lstStyle/>
        <a:p>
          <a:endParaRPr lang="en-US"/>
        </a:p>
      </dgm:t>
    </dgm:pt>
    <dgm:pt modelId="{75896DCE-C6F0-4E6B-882F-F4B317B1EDBD}" type="pres">
      <dgm:prSet presAssocID="{50F3DA8B-6B66-4594-B5F5-94D2A59C9EE7}" presName="invisiNode" presStyleLbl="node1" presStyleIdx="0" presStyleCnt="3"/>
      <dgm:spPr/>
    </dgm:pt>
    <dgm:pt modelId="{A369D5F8-DE2E-4247-912F-967FB67C67E4}" type="pres">
      <dgm:prSet presAssocID="{50F3DA8B-6B66-4594-B5F5-94D2A59C9EE7}" presName="imagNode" presStyleLbl="fgImgPlace1" presStyleIdx="0" presStyleCnt="3"/>
      <dgm:spPr>
        <a:blipFill rotWithShape="0">
          <a:blip xmlns:r="http://schemas.openxmlformats.org/officeDocument/2006/relationships" r:embed="rId1"/>
          <a:stretch>
            <a:fillRect/>
          </a:stretch>
        </a:blipFill>
      </dgm:spPr>
      <dgm:t>
        <a:bodyPr/>
        <a:lstStyle/>
        <a:p>
          <a:endParaRPr lang="en-US"/>
        </a:p>
      </dgm:t>
    </dgm:pt>
    <dgm:pt modelId="{C5CE6F96-3E1A-4412-9CFA-1831382B4916}" type="pres">
      <dgm:prSet presAssocID="{8DFF261E-66E2-4DE9-A666-CB5FB633F3F7}" presName="sibTrans" presStyleLbl="sibTrans2D1" presStyleIdx="0" presStyleCnt="0"/>
      <dgm:spPr/>
      <dgm:t>
        <a:bodyPr/>
        <a:lstStyle/>
        <a:p>
          <a:endParaRPr lang="en-US"/>
        </a:p>
      </dgm:t>
    </dgm:pt>
    <dgm:pt modelId="{0D276A75-6070-48AF-A538-FD5FBADD5724}" type="pres">
      <dgm:prSet presAssocID="{C725D9E4-39CE-4D2E-916D-17B26814B973}" presName="compNode" presStyleCnt="0"/>
      <dgm:spPr/>
    </dgm:pt>
    <dgm:pt modelId="{8E7C470F-5CDF-43CD-B2F7-C921DA2EAE44}" type="pres">
      <dgm:prSet presAssocID="{C725D9E4-39CE-4D2E-916D-17B26814B973}" presName="bkgdShape" presStyleLbl="node1" presStyleIdx="1" presStyleCnt="3"/>
      <dgm:spPr/>
      <dgm:t>
        <a:bodyPr/>
        <a:lstStyle/>
        <a:p>
          <a:endParaRPr lang="en-US"/>
        </a:p>
      </dgm:t>
    </dgm:pt>
    <dgm:pt modelId="{A353B078-1C18-46E1-92B6-66658EC65857}" type="pres">
      <dgm:prSet presAssocID="{C725D9E4-39CE-4D2E-916D-17B26814B973}" presName="nodeTx" presStyleLbl="node1" presStyleIdx="1" presStyleCnt="3">
        <dgm:presLayoutVars>
          <dgm:bulletEnabled val="1"/>
        </dgm:presLayoutVars>
      </dgm:prSet>
      <dgm:spPr/>
      <dgm:t>
        <a:bodyPr/>
        <a:lstStyle/>
        <a:p>
          <a:endParaRPr lang="en-US"/>
        </a:p>
      </dgm:t>
    </dgm:pt>
    <dgm:pt modelId="{AB7622D7-0D68-49E8-993A-2CCB23386D0B}" type="pres">
      <dgm:prSet presAssocID="{C725D9E4-39CE-4D2E-916D-17B26814B973}" presName="invisiNode" presStyleLbl="node1" presStyleIdx="1" presStyleCnt="3"/>
      <dgm:spPr/>
    </dgm:pt>
    <dgm:pt modelId="{BE8CFA2F-433C-4DD6-9044-C6B09B5B59BF}" type="pres">
      <dgm:prSet presAssocID="{C725D9E4-39CE-4D2E-916D-17B26814B973}" presName="imagNode" presStyleLbl="fgImgPlace1" presStyleIdx="1" presStyleCnt="3"/>
      <dgm:spPr>
        <a:blipFill rotWithShape="0">
          <a:blip xmlns:r="http://schemas.openxmlformats.org/officeDocument/2006/relationships" r:embed="rId2"/>
          <a:stretch>
            <a:fillRect/>
          </a:stretch>
        </a:blipFill>
      </dgm:spPr>
      <dgm:t>
        <a:bodyPr/>
        <a:lstStyle/>
        <a:p>
          <a:endParaRPr lang="en-US"/>
        </a:p>
      </dgm:t>
    </dgm:pt>
    <dgm:pt modelId="{2D2EFD05-F1DA-4313-9EF3-07987DDCFDCB}" type="pres">
      <dgm:prSet presAssocID="{ABF92707-71D5-41AD-A7A7-4C573C453D93}" presName="sibTrans" presStyleLbl="sibTrans2D1" presStyleIdx="0" presStyleCnt="0"/>
      <dgm:spPr/>
      <dgm:t>
        <a:bodyPr/>
        <a:lstStyle/>
        <a:p>
          <a:endParaRPr lang="en-US"/>
        </a:p>
      </dgm:t>
    </dgm:pt>
    <dgm:pt modelId="{30854F82-6753-43F6-95F5-0B10A4A7F43F}" type="pres">
      <dgm:prSet presAssocID="{76C555F1-265B-4A11-8563-0D85E7C904B7}" presName="compNode" presStyleCnt="0"/>
      <dgm:spPr/>
    </dgm:pt>
    <dgm:pt modelId="{3FF96728-90F0-47F8-9F30-8D02017F73C4}" type="pres">
      <dgm:prSet presAssocID="{76C555F1-265B-4A11-8563-0D85E7C904B7}" presName="bkgdShape" presStyleLbl="node1" presStyleIdx="2" presStyleCnt="3"/>
      <dgm:spPr/>
      <dgm:t>
        <a:bodyPr/>
        <a:lstStyle/>
        <a:p>
          <a:endParaRPr lang="en-US"/>
        </a:p>
      </dgm:t>
    </dgm:pt>
    <dgm:pt modelId="{84A09B86-C24B-4E77-B802-9F6BBE785333}" type="pres">
      <dgm:prSet presAssocID="{76C555F1-265B-4A11-8563-0D85E7C904B7}" presName="nodeTx" presStyleLbl="node1" presStyleIdx="2" presStyleCnt="3">
        <dgm:presLayoutVars>
          <dgm:bulletEnabled val="1"/>
        </dgm:presLayoutVars>
      </dgm:prSet>
      <dgm:spPr/>
      <dgm:t>
        <a:bodyPr/>
        <a:lstStyle/>
        <a:p>
          <a:endParaRPr lang="en-US"/>
        </a:p>
      </dgm:t>
    </dgm:pt>
    <dgm:pt modelId="{4E70A668-DE89-4D86-81C8-7A3AF57FD42F}" type="pres">
      <dgm:prSet presAssocID="{76C555F1-265B-4A11-8563-0D85E7C904B7}" presName="invisiNode" presStyleLbl="node1" presStyleIdx="2" presStyleCnt="3"/>
      <dgm:spPr/>
    </dgm:pt>
    <dgm:pt modelId="{B42FB9D8-9B9A-4E4B-8537-A1ABC2228130}" type="pres">
      <dgm:prSet presAssocID="{76C555F1-265B-4A11-8563-0D85E7C904B7}" presName="imagNode" presStyleLbl="fgImgPlace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7ECE069D-972E-47BE-B50D-E9AB3A043B18}" srcId="{76C555F1-265B-4A11-8563-0D85E7C904B7}" destId="{1F9BFFF9-F253-4231-AE36-383301CEE493}" srcOrd="3" destOrd="0" parTransId="{82533AEE-AA03-46F2-8718-DF284F3F90DA}" sibTransId="{7AD5BD48-A9E7-417F-82C4-1B3AB8E5BC08}"/>
    <dgm:cxn modelId="{71C6D55B-6417-4019-9D72-33FA06A351B0}" type="presOf" srcId="{1F9BFFF9-F253-4231-AE36-383301CEE493}" destId="{84A09B86-C24B-4E77-B802-9F6BBE785333}" srcOrd="1" destOrd="4" presId="urn:microsoft.com/office/officeart/2005/8/layout/hList7"/>
    <dgm:cxn modelId="{7AF05F95-A15C-4B29-8AD3-1AE74C8B921F}" srcId="{76C555F1-265B-4A11-8563-0D85E7C904B7}" destId="{ABA04E7E-7F89-408A-8BA3-2C75EFB3C436}" srcOrd="2" destOrd="0" parTransId="{60D0D1EE-7DAF-4662-9141-BAE99D6A8DD8}" sibTransId="{8A23AE9D-8C34-4E68-A684-F3E7DB36CE42}"/>
    <dgm:cxn modelId="{E0EF2131-4DB1-4D58-AE51-20E326E21BAD}" type="presOf" srcId="{C725D9E4-39CE-4D2E-916D-17B26814B973}" destId="{8E7C470F-5CDF-43CD-B2F7-C921DA2EAE44}" srcOrd="0" destOrd="0" presId="urn:microsoft.com/office/officeart/2005/8/layout/hList7"/>
    <dgm:cxn modelId="{F0CA2958-E47E-4B57-9D13-8EA8CA36898A}" type="presOf" srcId="{ABA04E7E-7F89-408A-8BA3-2C75EFB3C436}" destId="{84A09B86-C24B-4E77-B802-9F6BBE785333}" srcOrd="1" destOrd="3" presId="urn:microsoft.com/office/officeart/2005/8/layout/hList7"/>
    <dgm:cxn modelId="{51C24ECF-D4DB-4D59-84AB-9664A65059E9}" type="presOf" srcId="{D9A229D7-CAF4-4CB8-B806-A760A3E58F44}" destId="{84A09B86-C24B-4E77-B802-9F6BBE785333}" srcOrd="1" destOrd="1" presId="urn:microsoft.com/office/officeart/2005/8/layout/hList7"/>
    <dgm:cxn modelId="{72E1BABB-6099-4A00-9D9E-36A223C59F82}" type="presOf" srcId="{ABA04E7E-7F89-408A-8BA3-2C75EFB3C436}" destId="{3FF96728-90F0-47F8-9F30-8D02017F73C4}" srcOrd="0" destOrd="3" presId="urn:microsoft.com/office/officeart/2005/8/layout/hList7"/>
    <dgm:cxn modelId="{3D8CEEC1-3007-4385-B62B-805CC502331B}" type="presOf" srcId="{D31AC011-3CDF-405E-A2F6-61EA5994B772}" destId="{8E7C470F-5CDF-43CD-B2F7-C921DA2EAE44}" srcOrd="0" destOrd="3" presId="urn:microsoft.com/office/officeart/2005/8/layout/hList7"/>
    <dgm:cxn modelId="{F8002FFB-2FD9-47C7-84B7-80905FEAF3AE}" type="presOf" srcId="{A990F6EF-4A79-4A34-B590-5B180FD146CD}" destId="{8E7C470F-5CDF-43CD-B2F7-C921DA2EAE44}" srcOrd="0" destOrd="1" presId="urn:microsoft.com/office/officeart/2005/8/layout/hList7"/>
    <dgm:cxn modelId="{A46816CE-0517-4C1D-AFFA-3EF52B335DE1}" srcId="{3BEC57A8-2347-4BB2-857F-8FC19FEDEAD2}" destId="{76C555F1-265B-4A11-8563-0D85E7C904B7}" srcOrd="2" destOrd="0" parTransId="{05F42C37-274A-433E-8676-B8205DD19F1B}" sibTransId="{4DDCA060-2DB6-4BD6-84AE-3A40B45CE29B}"/>
    <dgm:cxn modelId="{DAE2C154-4337-4C50-8C3D-003B0794B569}" type="presOf" srcId="{3BEC57A8-2347-4BB2-857F-8FC19FEDEAD2}" destId="{BA2C221B-1E53-4701-A037-A1D48B356044}" srcOrd="0" destOrd="0" presId="urn:microsoft.com/office/officeart/2005/8/layout/hList7"/>
    <dgm:cxn modelId="{40111752-E927-4A18-9991-D92E0E775134}" srcId="{3BEC57A8-2347-4BB2-857F-8FC19FEDEAD2}" destId="{50F3DA8B-6B66-4594-B5F5-94D2A59C9EE7}" srcOrd="0" destOrd="0" parTransId="{4D6AA8BD-4B0E-4064-962E-D706740DEC02}" sibTransId="{8DFF261E-66E2-4DE9-A666-CB5FB633F3F7}"/>
    <dgm:cxn modelId="{E8D3AC00-5A6A-4FEA-BDA6-B16D5138B852}" type="presOf" srcId="{1F9BFFF9-F253-4231-AE36-383301CEE493}" destId="{3FF96728-90F0-47F8-9F30-8D02017F73C4}" srcOrd="0" destOrd="4" presId="urn:microsoft.com/office/officeart/2005/8/layout/hList7"/>
    <dgm:cxn modelId="{F405DF49-2086-461E-8EBE-0EB4CDEEA7F5}" srcId="{50F3DA8B-6B66-4594-B5F5-94D2A59C9EE7}" destId="{4E55EE4A-984F-443F-BDBD-6F0B8C645E2A}" srcOrd="0" destOrd="0" parTransId="{BEABD63A-302A-4DEF-BB6F-C0FF78AAA175}" sibTransId="{3D6C584C-B1B5-4199-B130-6E5A47107B25}"/>
    <dgm:cxn modelId="{E51A9321-C21E-4EA2-B0C1-8E12132F2A6F}" type="presOf" srcId="{D9A229D7-CAF4-4CB8-B806-A760A3E58F44}" destId="{3FF96728-90F0-47F8-9F30-8D02017F73C4}" srcOrd="0" destOrd="1" presId="urn:microsoft.com/office/officeart/2005/8/layout/hList7"/>
    <dgm:cxn modelId="{1A99B043-A0AA-4519-81A8-FC82EF8ADB9B}" type="presOf" srcId="{76C555F1-265B-4A11-8563-0D85E7C904B7}" destId="{84A09B86-C24B-4E77-B802-9F6BBE785333}" srcOrd="1" destOrd="0" presId="urn:microsoft.com/office/officeart/2005/8/layout/hList7"/>
    <dgm:cxn modelId="{BF07B21B-432B-4F53-921E-CDEE53C09F19}" type="presOf" srcId="{8DFF261E-66E2-4DE9-A666-CB5FB633F3F7}" destId="{C5CE6F96-3E1A-4412-9CFA-1831382B4916}" srcOrd="0" destOrd="0" presId="urn:microsoft.com/office/officeart/2005/8/layout/hList7"/>
    <dgm:cxn modelId="{96B15056-75C0-46A0-B923-B930B4D8B46C}" type="presOf" srcId="{1668E494-0554-48D4-8465-379EDF9EB436}" destId="{84A09B86-C24B-4E77-B802-9F6BBE785333}" srcOrd="1" destOrd="2" presId="urn:microsoft.com/office/officeart/2005/8/layout/hList7"/>
    <dgm:cxn modelId="{B0C14DD4-ACEA-4A8D-A8C3-F1FD9BD9D58C}" srcId="{76C555F1-265B-4A11-8563-0D85E7C904B7}" destId="{1668E494-0554-48D4-8465-379EDF9EB436}" srcOrd="1" destOrd="0" parTransId="{88633035-4536-46C9-B19D-05E606AD8349}" sibTransId="{CF96ADCE-680B-4406-B7F9-12251C9964B9}"/>
    <dgm:cxn modelId="{9CDDF3C7-42A6-43C5-A4F5-9BEEE5609572}" srcId="{3BEC57A8-2347-4BB2-857F-8FC19FEDEAD2}" destId="{C725D9E4-39CE-4D2E-916D-17B26814B973}" srcOrd="1" destOrd="0" parTransId="{C6FA4E63-F9A5-464E-B14E-9611E11BCDE6}" sibTransId="{ABF92707-71D5-41AD-A7A7-4C573C453D93}"/>
    <dgm:cxn modelId="{13D39676-41A7-49E8-B540-2C038A50A123}" srcId="{C725D9E4-39CE-4D2E-916D-17B26814B973}" destId="{2CD3E0F4-12B7-42F0-ACF1-13D0972D514B}" srcOrd="1" destOrd="0" parTransId="{834A2F44-B0BA-493C-A454-06B6536ABEC2}" sibTransId="{D1913D73-2A6F-44A7-9B68-1AB733DB2AC8}"/>
    <dgm:cxn modelId="{4E99063D-88CA-4EBC-9601-3686A11DB252}" srcId="{76C555F1-265B-4A11-8563-0D85E7C904B7}" destId="{D9A229D7-CAF4-4CB8-B806-A760A3E58F44}" srcOrd="0" destOrd="0" parTransId="{38AB470C-57E7-41EC-B103-FC034E617712}" sibTransId="{B027CAE5-D802-4CCE-8D77-48BA47F73EF3}"/>
    <dgm:cxn modelId="{71E215FD-C3C5-47FC-9371-7810007D1DED}" type="presOf" srcId="{76C555F1-265B-4A11-8563-0D85E7C904B7}" destId="{3FF96728-90F0-47F8-9F30-8D02017F73C4}" srcOrd="0" destOrd="0" presId="urn:microsoft.com/office/officeart/2005/8/layout/hList7"/>
    <dgm:cxn modelId="{6F3D3F70-B7F0-47DD-9BA0-9C40DFF7FD6B}" type="presOf" srcId="{2CD3E0F4-12B7-42F0-ACF1-13D0972D514B}" destId="{8E7C470F-5CDF-43CD-B2F7-C921DA2EAE44}" srcOrd="0" destOrd="2" presId="urn:microsoft.com/office/officeart/2005/8/layout/hList7"/>
    <dgm:cxn modelId="{863B7083-A636-4D8E-95CB-4DAEBAA6E1C6}" srcId="{C725D9E4-39CE-4D2E-916D-17B26814B973}" destId="{A990F6EF-4A79-4A34-B590-5B180FD146CD}" srcOrd="0" destOrd="0" parTransId="{9A6FB7BB-EF53-4599-97A1-DA0B5961372A}" sibTransId="{3660EC39-EF7A-4B32-8168-06609F1DAFC4}"/>
    <dgm:cxn modelId="{9C5B08CF-2F54-4791-B477-896782351BF9}" type="presOf" srcId="{4E55EE4A-984F-443F-BDBD-6F0B8C645E2A}" destId="{BEF13D94-B08B-4873-9936-E385696EC038}" srcOrd="1" destOrd="1" presId="urn:microsoft.com/office/officeart/2005/8/layout/hList7"/>
    <dgm:cxn modelId="{C1988910-4EE6-491F-9ABA-0F5E59362475}" type="presOf" srcId="{1668E494-0554-48D4-8465-379EDF9EB436}" destId="{3FF96728-90F0-47F8-9F30-8D02017F73C4}" srcOrd="0" destOrd="2" presId="urn:microsoft.com/office/officeart/2005/8/layout/hList7"/>
    <dgm:cxn modelId="{9D1FD50D-CABF-459D-BAC8-A3A89016DF3E}" type="presOf" srcId="{50F3DA8B-6B66-4594-B5F5-94D2A59C9EE7}" destId="{BEF13D94-B08B-4873-9936-E385696EC038}" srcOrd="1" destOrd="0" presId="urn:microsoft.com/office/officeart/2005/8/layout/hList7"/>
    <dgm:cxn modelId="{B1AF465F-E70A-4378-AABA-4D82FED34159}" type="presOf" srcId="{2CD3E0F4-12B7-42F0-ACF1-13D0972D514B}" destId="{A353B078-1C18-46E1-92B6-66658EC65857}" srcOrd="1" destOrd="2" presId="urn:microsoft.com/office/officeart/2005/8/layout/hList7"/>
    <dgm:cxn modelId="{C516D138-9B79-4967-B3E3-E4ECC5D30A27}" type="presOf" srcId="{C725D9E4-39CE-4D2E-916D-17B26814B973}" destId="{A353B078-1C18-46E1-92B6-66658EC65857}" srcOrd="1" destOrd="0" presId="urn:microsoft.com/office/officeart/2005/8/layout/hList7"/>
    <dgm:cxn modelId="{AE16EBE1-E4A2-44F2-B325-A04CF87EB0A8}" type="presOf" srcId="{ABF92707-71D5-41AD-A7A7-4C573C453D93}" destId="{2D2EFD05-F1DA-4313-9EF3-07987DDCFDCB}" srcOrd="0" destOrd="0" presId="urn:microsoft.com/office/officeart/2005/8/layout/hList7"/>
    <dgm:cxn modelId="{4465D6FB-4CE3-47E4-BD7D-F158B534B8D9}" srcId="{C725D9E4-39CE-4D2E-916D-17B26814B973}" destId="{D31AC011-3CDF-405E-A2F6-61EA5994B772}" srcOrd="2" destOrd="0" parTransId="{4E97B7E7-A3B8-49A2-B92A-F060BDA54A8D}" sibTransId="{E94AF123-5733-40D8-98DB-53BB0CFFDD76}"/>
    <dgm:cxn modelId="{4DCE1BCD-E21F-4FB6-A51F-612AA448E83C}" type="presOf" srcId="{A990F6EF-4A79-4A34-B590-5B180FD146CD}" destId="{A353B078-1C18-46E1-92B6-66658EC65857}" srcOrd="1" destOrd="1" presId="urn:microsoft.com/office/officeart/2005/8/layout/hList7"/>
    <dgm:cxn modelId="{4CFBFAC8-676C-4B2F-88B7-E2CDBC5F0134}" type="presOf" srcId="{D31AC011-3CDF-405E-A2F6-61EA5994B772}" destId="{A353B078-1C18-46E1-92B6-66658EC65857}" srcOrd="1" destOrd="3" presId="urn:microsoft.com/office/officeart/2005/8/layout/hList7"/>
    <dgm:cxn modelId="{977B3AE0-A5E4-49D1-B3AE-E9FA35DB4BE7}" type="presOf" srcId="{4E55EE4A-984F-443F-BDBD-6F0B8C645E2A}" destId="{37495B10-C57B-4804-9FAD-1AFE2A097358}" srcOrd="0" destOrd="1" presId="urn:microsoft.com/office/officeart/2005/8/layout/hList7"/>
    <dgm:cxn modelId="{9159C98E-0E93-4C82-A1C0-7910B56573D4}" type="presOf" srcId="{50F3DA8B-6B66-4594-B5F5-94D2A59C9EE7}" destId="{37495B10-C57B-4804-9FAD-1AFE2A097358}" srcOrd="0" destOrd="0" presId="urn:microsoft.com/office/officeart/2005/8/layout/hList7"/>
    <dgm:cxn modelId="{E4B85E0A-1E1D-4955-B081-81890A79DF09}" type="presParOf" srcId="{BA2C221B-1E53-4701-A037-A1D48B356044}" destId="{2FA1A72E-5247-4649-9ADC-13CE4E5E1170}" srcOrd="0" destOrd="0" presId="urn:microsoft.com/office/officeart/2005/8/layout/hList7"/>
    <dgm:cxn modelId="{95249DF2-9307-402A-A4DC-CD57040351B0}" type="presParOf" srcId="{BA2C221B-1E53-4701-A037-A1D48B356044}" destId="{CF41AB25-FC92-4050-853E-E6B498152A6B}" srcOrd="1" destOrd="0" presId="urn:microsoft.com/office/officeart/2005/8/layout/hList7"/>
    <dgm:cxn modelId="{CFB0329A-5453-44EC-B056-4DD3F1E26378}" type="presParOf" srcId="{CF41AB25-FC92-4050-853E-E6B498152A6B}" destId="{089FB0E7-52AB-4CCC-A545-2044A7553F21}" srcOrd="0" destOrd="0" presId="urn:microsoft.com/office/officeart/2005/8/layout/hList7"/>
    <dgm:cxn modelId="{887243B8-062B-4843-94E8-673F0FF0BF54}" type="presParOf" srcId="{089FB0E7-52AB-4CCC-A545-2044A7553F21}" destId="{37495B10-C57B-4804-9FAD-1AFE2A097358}" srcOrd="0" destOrd="0" presId="urn:microsoft.com/office/officeart/2005/8/layout/hList7"/>
    <dgm:cxn modelId="{8C268BC9-6E39-40B6-9433-9F5EEB8B2161}" type="presParOf" srcId="{089FB0E7-52AB-4CCC-A545-2044A7553F21}" destId="{BEF13D94-B08B-4873-9936-E385696EC038}" srcOrd="1" destOrd="0" presId="urn:microsoft.com/office/officeart/2005/8/layout/hList7"/>
    <dgm:cxn modelId="{DD219C16-FD53-4327-94DC-91249D039524}" type="presParOf" srcId="{089FB0E7-52AB-4CCC-A545-2044A7553F21}" destId="{75896DCE-C6F0-4E6B-882F-F4B317B1EDBD}" srcOrd="2" destOrd="0" presId="urn:microsoft.com/office/officeart/2005/8/layout/hList7"/>
    <dgm:cxn modelId="{8052301B-BA12-4B9B-9FE7-0509BB89513D}" type="presParOf" srcId="{089FB0E7-52AB-4CCC-A545-2044A7553F21}" destId="{A369D5F8-DE2E-4247-912F-967FB67C67E4}" srcOrd="3" destOrd="0" presId="urn:microsoft.com/office/officeart/2005/8/layout/hList7"/>
    <dgm:cxn modelId="{E8D27F17-A229-48E2-9EFD-8EF85603A996}" type="presParOf" srcId="{CF41AB25-FC92-4050-853E-E6B498152A6B}" destId="{C5CE6F96-3E1A-4412-9CFA-1831382B4916}" srcOrd="1" destOrd="0" presId="urn:microsoft.com/office/officeart/2005/8/layout/hList7"/>
    <dgm:cxn modelId="{4960AB22-BC0B-4067-840F-3ADF5E51FCBB}" type="presParOf" srcId="{CF41AB25-FC92-4050-853E-E6B498152A6B}" destId="{0D276A75-6070-48AF-A538-FD5FBADD5724}" srcOrd="2" destOrd="0" presId="urn:microsoft.com/office/officeart/2005/8/layout/hList7"/>
    <dgm:cxn modelId="{4DE45E93-9402-4638-94F3-E1A2F3416D57}" type="presParOf" srcId="{0D276A75-6070-48AF-A538-FD5FBADD5724}" destId="{8E7C470F-5CDF-43CD-B2F7-C921DA2EAE44}" srcOrd="0" destOrd="0" presId="urn:microsoft.com/office/officeart/2005/8/layout/hList7"/>
    <dgm:cxn modelId="{EEA115AB-F795-4FAE-A4CB-89E674DC1EF0}" type="presParOf" srcId="{0D276A75-6070-48AF-A538-FD5FBADD5724}" destId="{A353B078-1C18-46E1-92B6-66658EC65857}" srcOrd="1" destOrd="0" presId="urn:microsoft.com/office/officeart/2005/8/layout/hList7"/>
    <dgm:cxn modelId="{9B119F11-4F18-470F-B313-10B39EF357C9}" type="presParOf" srcId="{0D276A75-6070-48AF-A538-FD5FBADD5724}" destId="{AB7622D7-0D68-49E8-993A-2CCB23386D0B}" srcOrd="2" destOrd="0" presId="urn:microsoft.com/office/officeart/2005/8/layout/hList7"/>
    <dgm:cxn modelId="{462AFCAD-F66A-4307-A5DF-7044664BA1D6}" type="presParOf" srcId="{0D276A75-6070-48AF-A538-FD5FBADD5724}" destId="{BE8CFA2F-433C-4DD6-9044-C6B09B5B59BF}" srcOrd="3" destOrd="0" presId="urn:microsoft.com/office/officeart/2005/8/layout/hList7"/>
    <dgm:cxn modelId="{91AC3ABF-288F-47C8-B0F0-5897A35A83F5}" type="presParOf" srcId="{CF41AB25-FC92-4050-853E-E6B498152A6B}" destId="{2D2EFD05-F1DA-4313-9EF3-07987DDCFDCB}" srcOrd="3" destOrd="0" presId="urn:microsoft.com/office/officeart/2005/8/layout/hList7"/>
    <dgm:cxn modelId="{368CD411-2A98-4CAA-992C-DA7391939D94}" type="presParOf" srcId="{CF41AB25-FC92-4050-853E-E6B498152A6B}" destId="{30854F82-6753-43F6-95F5-0B10A4A7F43F}" srcOrd="4" destOrd="0" presId="urn:microsoft.com/office/officeart/2005/8/layout/hList7"/>
    <dgm:cxn modelId="{297F218E-749E-4B67-95E1-31BE6CC84AAE}" type="presParOf" srcId="{30854F82-6753-43F6-95F5-0B10A4A7F43F}" destId="{3FF96728-90F0-47F8-9F30-8D02017F73C4}" srcOrd="0" destOrd="0" presId="urn:microsoft.com/office/officeart/2005/8/layout/hList7"/>
    <dgm:cxn modelId="{4B12C015-6A9F-49AF-AA8E-129192253DF2}" type="presParOf" srcId="{30854F82-6753-43F6-95F5-0B10A4A7F43F}" destId="{84A09B86-C24B-4E77-B802-9F6BBE785333}" srcOrd="1" destOrd="0" presId="urn:microsoft.com/office/officeart/2005/8/layout/hList7"/>
    <dgm:cxn modelId="{F5EB3B69-A9A5-4157-AE97-2B04D53363F2}" type="presParOf" srcId="{30854F82-6753-43F6-95F5-0B10A4A7F43F}" destId="{4E70A668-DE89-4D86-81C8-7A3AF57FD42F}" srcOrd="2" destOrd="0" presId="urn:microsoft.com/office/officeart/2005/8/layout/hList7"/>
    <dgm:cxn modelId="{DA80D86A-AD77-47D7-A5AB-35E6F59DA3F6}" type="presParOf" srcId="{30854F82-6753-43F6-95F5-0B10A4A7F43F}" destId="{B42FB9D8-9B9A-4E4B-8537-A1ABC2228130}" srcOrd="3" destOrd="0" presId="urn:microsoft.com/office/officeart/2005/8/layout/hList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9E5C613-0111-4041-9F5D-1F5EC18A6A8E}">
      <dsp:nvSpPr>
        <dsp:cNvPr id="0" name=""/>
        <dsp:cNvSpPr/>
      </dsp:nvSpPr>
      <dsp:spPr>
        <a:xfrm>
          <a:off x="0" y="282971"/>
          <a:ext cx="2690812" cy="1614487"/>
        </a:xfrm>
        <a:prstGeom prst="rect">
          <a:avLst/>
        </a:prstGeom>
        <a:solidFill>
          <a:srgbClr val="2F2A70"/>
        </a:solidFill>
        <a:ln w="25400" cap="flat" cmpd="sng" algn="ctr">
          <a:solidFill>
            <a:srgbClr val="8E89D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t>UWM Acceptable Use Policy</a:t>
          </a:r>
          <a:endParaRPr lang="en-US" sz="2600" b="1" kern="1200" dirty="0"/>
        </a:p>
      </dsp:txBody>
      <dsp:txXfrm>
        <a:off x="0" y="282971"/>
        <a:ext cx="2690812" cy="1614487"/>
      </dsp:txXfrm>
    </dsp:sp>
    <dsp:sp modelId="{2E67017A-8606-48F5-900D-D7767452439C}">
      <dsp:nvSpPr>
        <dsp:cNvPr id="0" name=""/>
        <dsp:cNvSpPr/>
      </dsp:nvSpPr>
      <dsp:spPr>
        <a:xfrm>
          <a:off x="2959893" y="282971"/>
          <a:ext cx="2690812" cy="1614487"/>
        </a:xfrm>
        <a:prstGeom prst="rect">
          <a:avLst/>
        </a:prstGeom>
        <a:solidFill>
          <a:srgbClr val="F2B800"/>
        </a:solidFill>
        <a:ln w="25400" cap="flat" cmpd="sng" algn="ctr">
          <a:solidFill>
            <a:srgbClr val="F9E17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chemeClr val="tx1"/>
              </a:solidFill>
            </a:rPr>
            <a:t>Identity Theft Program: FTC Red Flags</a:t>
          </a:r>
          <a:endParaRPr lang="en-US" sz="2600" b="1" kern="1200" dirty="0">
            <a:solidFill>
              <a:schemeClr val="tx1"/>
            </a:solidFill>
          </a:endParaRPr>
        </a:p>
      </dsp:txBody>
      <dsp:txXfrm>
        <a:off x="2959893" y="282971"/>
        <a:ext cx="2690812" cy="1614487"/>
      </dsp:txXfrm>
    </dsp:sp>
    <dsp:sp modelId="{1E242D8A-909D-46BD-AC98-C40AC689B714}">
      <dsp:nvSpPr>
        <dsp:cNvPr id="0" name=""/>
        <dsp:cNvSpPr/>
      </dsp:nvSpPr>
      <dsp:spPr>
        <a:xfrm>
          <a:off x="5919787" y="282971"/>
          <a:ext cx="2690812" cy="1614487"/>
        </a:xfrm>
        <a:prstGeom prst="rect">
          <a:avLst/>
        </a:prstGeom>
        <a:solidFill>
          <a:srgbClr val="2F2A70"/>
        </a:solidFill>
        <a:ln w="25400" cap="flat" cmpd="sng" algn="ctr">
          <a:solidFill>
            <a:srgbClr val="8E89D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t>Assurance Protocol for SSN’s</a:t>
          </a:r>
          <a:endParaRPr lang="en-US" sz="2600" b="1" kern="1200" dirty="0"/>
        </a:p>
      </dsp:txBody>
      <dsp:txXfrm>
        <a:off x="5919787" y="282971"/>
        <a:ext cx="2690812" cy="1614487"/>
      </dsp:txXfrm>
    </dsp:sp>
    <dsp:sp modelId="{0975A4F1-3178-4EB5-A6E2-FFA37609F9FB}">
      <dsp:nvSpPr>
        <dsp:cNvPr id="0" name=""/>
        <dsp:cNvSpPr/>
      </dsp:nvSpPr>
      <dsp:spPr>
        <a:xfrm>
          <a:off x="0" y="2166540"/>
          <a:ext cx="2690812" cy="1614487"/>
        </a:xfrm>
        <a:prstGeom prst="rect">
          <a:avLst/>
        </a:prstGeom>
        <a:solidFill>
          <a:srgbClr val="F2B800"/>
        </a:solidFill>
        <a:ln w="25400" cap="flat" cmpd="sng" algn="ctr">
          <a:solidFill>
            <a:srgbClr val="F9E17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chemeClr val="tx1"/>
              </a:solidFill>
            </a:rPr>
            <a:t>Employee Confidentiality Acknowledgment</a:t>
          </a:r>
          <a:endParaRPr lang="en-US" sz="2600" b="1" kern="1200" dirty="0">
            <a:solidFill>
              <a:schemeClr val="tx1"/>
            </a:solidFill>
          </a:endParaRPr>
        </a:p>
      </dsp:txBody>
      <dsp:txXfrm>
        <a:off x="0" y="2166540"/>
        <a:ext cx="2690812" cy="1614487"/>
      </dsp:txXfrm>
    </dsp:sp>
    <dsp:sp modelId="{8891B069-F466-429B-9B03-0384CE749C55}">
      <dsp:nvSpPr>
        <dsp:cNvPr id="0" name=""/>
        <dsp:cNvSpPr/>
      </dsp:nvSpPr>
      <dsp:spPr>
        <a:xfrm>
          <a:off x="2959893" y="2166540"/>
          <a:ext cx="2690812" cy="1614487"/>
        </a:xfrm>
        <a:prstGeom prst="rect">
          <a:avLst/>
        </a:prstGeom>
        <a:solidFill>
          <a:srgbClr val="2F2A70"/>
        </a:solidFill>
        <a:ln w="25400" cap="flat" cmpd="sng" algn="ctr">
          <a:solidFill>
            <a:srgbClr val="8E89D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t>FERPA, HIPAA, GLBA</a:t>
          </a:r>
          <a:endParaRPr lang="en-US" sz="2600" b="1" kern="1200" dirty="0"/>
        </a:p>
      </dsp:txBody>
      <dsp:txXfrm>
        <a:off x="2959893" y="2166540"/>
        <a:ext cx="2690812" cy="1614487"/>
      </dsp:txXfrm>
    </dsp:sp>
    <dsp:sp modelId="{F7D65229-1AFF-4641-93C1-AE68376ED191}">
      <dsp:nvSpPr>
        <dsp:cNvPr id="0" name=""/>
        <dsp:cNvSpPr/>
      </dsp:nvSpPr>
      <dsp:spPr>
        <a:xfrm>
          <a:off x="5919787" y="2166540"/>
          <a:ext cx="2690812" cy="1614487"/>
        </a:xfrm>
        <a:prstGeom prst="rect">
          <a:avLst/>
        </a:prstGeom>
        <a:solidFill>
          <a:srgbClr val="F2B800"/>
        </a:solidFill>
        <a:ln w="25400" cap="flat" cmpd="sng" algn="ctr">
          <a:solidFill>
            <a:srgbClr val="F9E17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smtClean="0">
              <a:solidFill>
                <a:schemeClr val="tx1"/>
              </a:solidFill>
            </a:rPr>
            <a:t>Records Management</a:t>
          </a:r>
          <a:endParaRPr lang="en-US" sz="2600" b="1" kern="1200" dirty="0">
            <a:solidFill>
              <a:schemeClr val="tx1"/>
            </a:solidFill>
          </a:endParaRPr>
        </a:p>
      </dsp:txBody>
      <dsp:txXfrm>
        <a:off x="5919787" y="2166540"/>
        <a:ext cx="2690812" cy="161448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7EB4F7E-8C27-46C8-9BF2-0A76B8B6CB07}">
      <dsp:nvSpPr>
        <dsp:cNvPr id="0" name=""/>
        <dsp:cNvSpPr/>
      </dsp:nvSpPr>
      <dsp:spPr>
        <a:xfrm>
          <a:off x="533403" y="0"/>
          <a:ext cx="3809993" cy="1874520"/>
        </a:xfrm>
        <a:prstGeom prst="rect">
          <a:avLst/>
        </a:prstGeom>
        <a:solidFill>
          <a:srgbClr val="F2B800">
            <a:alpha val="70000"/>
          </a:srgbClr>
        </a:solidFill>
        <a:ln w="25400" cap="flat" cmpd="sng" algn="ctr">
          <a:solidFill>
            <a:srgbClr val="F9E17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tx1"/>
              </a:solidFill>
            </a:rPr>
            <a:t>Advertising</a:t>
          </a:r>
          <a:endParaRPr lang="en-US" sz="3600" b="1" kern="1200" dirty="0">
            <a:solidFill>
              <a:schemeClr val="tx1"/>
            </a:solidFill>
          </a:endParaRPr>
        </a:p>
      </dsp:txBody>
      <dsp:txXfrm>
        <a:off x="533403" y="0"/>
        <a:ext cx="3809993" cy="1874520"/>
      </dsp:txXfrm>
    </dsp:sp>
    <dsp:sp modelId="{9759EB4C-CC73-471C-8715-7EC6D29CCCF8}">
      <dsp:nvSpPr>
        <dsp:cNvPr id="0" name=""/>
        <dsp:cNvSpPr/>
      </dsp:nvSpPr>
      <dsp:spPr>
        <a:xfrm>
          <a:off x="533403" y="2188210"/>
          <a:ext cx="3809993" cy="1874520"/>
        </a:xfrm>
        <a:prstGeom prst="rect">
          <a:avLst/>
        </a:prstGeom>
        <a:solidFill>
          <a:srgbClr val="F2B800">
            <a:alpha val="70000"/>
          </a:srgbClr>
        </a:solidFill>
        <a:ln w="25400" cap="flat" cmpd="sng" algn="ctr">
          <a:solidFill>
            <a:srgbClr val="F9E17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tx1"/>
              </a:solidFill>
            </a:rPr>
            <a:t>Word of Mouth</a:t>
          </a:r>
          <a:endParaRPr lang="en-US" sz="3600" b="1" kern="1200" dirty="0">
            <a:solidFill>
              <a:schemeClr val="tx1"/>
            </a:solidFill>
          </a:endParaRPr>
        </a:p>
      </dsp:txBody>
      <dsp:txXfrm>
        <a:off x="533403" y="2188210"/>
        <a:ext cx="3809993" cy="187452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50D6827-0226-468C-A282-2A4C6CDFCF75}">
      <dsp:nvSpPr>
        <dsp:cNvPr id="0" name=""/>
        <dsp:cNvSpPr/>
      </dsp:nvSpPr>
      <dsp:spPr>
        <a:xfrm>
          <a:off x="4018" y="910083"/>
          <a:ext cx="3513832" cy="3513832"/>
        </a:xfrm>
        <a:prstGeom prst="ellipse">
          <a:avLst/>
        </a:prstGeom>
        <a:solidFill>
          <a:schemeClr val="accent2">
            <a:shade val="80000"/>
            <a:alpha val="50000"/>
            <a:hueOff val="0"/>
            <a:satOff val="0"/>
            <a:lumOff val="0"/>
            <a:alphaOff val="0"/>
          </a:schemeClr>
        </a:soli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93378" tIns="55880" rIns="193378" bIns="55880" numCol="1" spcCol="1270" anchor="ctr" anchorCtr="0">
          <a:noAutofit/>
        </a:bodyPr>
        <a:lstStyle/>
        <a:p>
          <a:pPr lvl="0" algn="ctr" defTabSz="1955800">
            <a:lnSpc>
              <a:spcPct val="90000"/>
            </a:lnSpc>
            <a:spcBef>
              <a:spcPct val="0"/>
            </a:spcBef>
            <a:spcAft>
              <a:spcPct val="35000"/>
            </a:spcAft>
          </a:pPr>
          <a:r>
            <a:rPr lang="en-US" sz="4400" b="1" kern="1200" dirty="0" smtClean="0">
              <a:solidFill>
                <a:srgbClr val="012B68"/>
              </a:solidFill>
            </a:rPr>
            <a:t>PROTECT</a:t>
          </a:r>
          <a:endParaRPr lang="en-US" sz="4400" b="1" kern="1200" dirty="0">
            <a:solidFill>
              <a:srgbClr val="012B68"/>
            </a:solidFill>
          </a:endParaRPr>
        </a:p>
      </dsp:txBody>
      <dsp:txXfrm>
        <a:off x="4018" y="910083"/>
        <a:ext cx="3513832" cy="3513832"/>
      </dsp:txXfrm>
    </dsp:sp>
    <dsp:sp modelId="{ED4D0FFA-E11D-46A8-A6AA-7F2749F23FC9}">
      <dsp:nvSpPr>
        <dsp:cNvPr id="0" name=""/>
        <dsp:cNvSpPr/>
      </dsp:nvSpPr>
      <dsp:spPr>
        <a:xfrm>
          <a:off x="2815083" y="910083"/>
          <a:ext cx="3513832" cy="3513832"/>
        </a:xfrm>
        <a:prstGeom prst="ellipse">
          <a:avLst/>
        </a:prstGeom>
        <a:solidFill>
          <a:schemeClr val="accent2">
            <a:shade val="80000"/>
            <a:alpha val="50000"/>
            <a:hueOff val="571791"/>
            <a:satOff val="-61053"/>
            <a:lumOff val="40375"/>
            <a:alphaOff val="0"/>
          </a:schemeClr>
        </a:soli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93378" tIns="55880" rIns="193378" bIns="55880" numCol="1" spcCol="1270" anchor="ctr" anchorCtr="0">
          <a:noAutofit/>
        </a:bodyPr>
        <a:lstStyle/>
        <a:p>
          <a:pPr lvl="0" algn="ctr" defTabSz="1955800">
            <a:lnSpc>
              <a:spcPct val="90000"/>
            </a:lnSpc>
            <a:spcBef>
              <a:spcPct val="0"/>
            </a:spcBef>
            <a:spcAft>
              <a:spcPct val="35000"/>
            </a:spcAft>
          </a:pPr>
          <a:r>
            <a:rPr lang="en-US" sz="4400" b="1" kern="1200" dirty="0" smtClean="0">
              <a:solidFill>
                <a:srgbClr val="012B68"/>
              </a:solidFill>
            </a:rPr>
            <a:t>DETECT</a:t>
          </a:r>
        </a:p>
      </dsp:txBody>
      <dsp:txXfrm>
        <a:off x="2815083" y="910083"/>
        <a:ext cx="3513832" cy="3513832"/>
      </dsp:txXfrm>
    </dsp:sp>
    <dsp:sp modelId="{BD006E44-506A-495D-8842-E71E2F82CA93}">
      <dsp:nvSpPr>
        <dsp:cNvPr id="0" name=""/>
        <dsp:cNvSpPr/>
      </dsp:nvSpPr>
      <dsp:spPr>
        <a:xfrm>
          <a:off x="5626149" y="910083"/>
          <a:ext cx="3513832" cy="3513832"/>
        </a:xfrm>
        <a:prstGeom prst="ellipse">
          <a:avLst/>
        </a:prstGeom>
        <a:solidFill>
          <a:schemeClr val="accent2">
            <a:shade val="80000"/>
            <a:alpha val="50000"/>
            <a:hueOff val="571791"/>
            <a:satOff val="-61053"/>
            <a:lumOff val="40375"/>
            <a:alphaOff val="0"/>
          </a:schemeClr>
        </a:soli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93378" tIns="55880" rIns="193378" bIns="55880" numCol="1" spcCol="1270" anchor="ctr" anchorCtr="0">
          <a:noAutofit/>
        </a:bodyPr>
        <a:lstStyle/>
        <a:p>
          <a:pPr lvl="0" algn="ctr" defTabSz="1955800">
            <a:lnSpc>
              <a:spcPct val="90000"/>
            </a:lnSpc>
            <a:spcBef>
              <a:spcPct val="0"/>
            </a:spcBef>
            <a:spcAft>
              <a:spcPct val="35000"/>
            </a:spcAft>
          </a:pPr>
          <a:r>
            <a:rPr lang="en-US" sz="4400" b="1" kern="1200" dirty="0" smtClean="0">
              <a:solidFill>
                <a:srgbClr val="012B68"/>
              </a:solidFill>
            </a:rPr>
            <a:t>REACT</a:t>
          </a:r>
        </a:p>
      </dsp:txBody>
      <dsp:txXfrm>
        <a:off x="5626149" y="910083"/>
        <a:ext cx="3513832" cy="3513832"/>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EBA77AA-1CAE-4198-9575-15BF1D42BF20}">
      <dsp:nvSpPr>
        <dsp:cNvPr id="0" name=""/>
        <dsp:cNvSpPr/>
      </dsp:nvSpPr>
      <dsp:spPr>
        <a:xfrm>
          <a:off x="6849293" y="3192465"/>
          <a:ext cx="1037129" cy="493579"/>
        </a:xfrm>
        <a:custGeom>
          <a:avLst/>
          <a:gdLst/>
          <a:ahLst/>
          <a:cxnLst/>
          <a:rect l="0" t="0" r="0" b="0"/>
          <a:pathLst>
            <a:path>
              <a:moveTo>
                <a:pt x="0" y="0"/>
              </a:moveTo>
              <a:lnTo>
                <a:pt x="0" y="336359"/>
              </a:lnTo>
              <a:lnTo>
                <a:pt x="1037129" y="336359"/>
              </a:lnTo>
              <a:lnTo>
                <a:pt x="1037129" y="493579"/>
              </a:lnTo>
            </a:path>
          </a:pathLst>
        </a:custGeom>
        <a:noFill/>
        <a:ln w="55000" cap="flat" cmpd="thickThin" algn="ctr">
          <a:solidFill>
            <a:schemeClr val="accent6">
              <a:tint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FF75995-6804-4E1D-9943-FA6F4EFB347F}">
      <dsp:nvSpPr>
        <dsp:cNvPr id="0" name=""/>
        <dsp:cNvSpPr/>
      </dsp:nvSpPr>
      <dsp:spPr>
        <a:xfrm>
          <a:off x="5812164" y="3192465"/>
          <a:ext cx="1037129" cy="493579"/>
        </a:xfrm>
        <a:custGeom>
          <a:avLst/>
          <a:gdLst/>
          <a:ahLst/>
          <a:cxnLst/>
          <a:rect l="0" t="0" r="0" b="0"/>
          <a:pathLst>
            <a:path>
              <a:moveTo>
                <a:pt x="1037129" y="0"/>
              </a:moveTo>
              <a:lnTo>
                <a:pt x="1037129" y="336359"/>
              </a:lnTo>
              <a:lnTo>
                <a:pt x="0" y="336359"/>
              </a:lnTo>
              <a:lnTo>
                <a:pt x="0" y="493579"/>
              </a:lnTo>
            </a:path>
          </a:pathLst>
        </a:custGeom>
        <a:noFill/>
        <a:ln w="55000" cap="flat" cmpd="thickThin" algn="ctr">
          <a:solidFill>
            <a:schemeClr val="accent6">
              <a:tint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E1578E9-5277-4EDE-BC86-EA874A7FB3A7}">
      <dsp:nvSpPr>
        <dsp:cNvPr id="0" name=""/>
        <dsp:cNvSpPr/>
      </dsp:nvSpPr>
      <dsp:spPr>
        <a:xfrm>
          <a:off x="4401515" y="1621214"/>
          <a:ext cx="2447777" cy="493579"/>
        </a:xfrm>
        <a:custGeom>
          <a:avLst/>
          <a:gdLst/>
          <a:ahLst/>
          <a:cxnLst/>
          <a:rect l="0" t="0" r="0" b="0"/>
          <a:pathLst>
            <a:path>
              <a:moveTo>
                <a:pt x="0" y="0"/>
              </a:moveTo>
              <a:lnTo>
                <a:pt x="0" y="336359"/>
              </a:lnTo>
              <a:lnTo>
                <a:pt x="2447777" y="336359"/>
              </a:lnTo>
              <a:lnTo>
                <a:pt x="2447777" y="493579"/>
              </a:lnTo>
            </a:path>
          </a:pathLst>
        </a:custGeom>
        <a:noFill/>
        <a:ln w="55000" cap="flat" cmpd="thickThin" algn="ctr">
          <a:solidFill>
            <a:schemeClr val="accent6">
              <a:tint val="99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FD23113-4690-46FD-9F03-274A8013C0FC}">
      <dsp:nvSpPr>
        <dsp:cNvPr id="0" name=""/>
        <dsp:cNvSpPr/>
      </dsp:nvSpPr>
      <dsp:spPr>
        <a:xfrm>
          <a:off x="3512911" y="1621214"/>
          <a:ext cx="888603" cy="493579"/>
        </a:xfrm>
        <a:custGeom>
          <a:avLst/>
          <a:gdLst/>
          <a:ahLst/>
          <a:cxnLst/>
          <a:rect l="0" t="0" r="0" b="0"/>
          <a:pathLst>
            <a:path>
              <a:moveTo>
                <a:pt x="888603" y="0"/>
              </a:moveTo>
              <a:lnTo>
                <a:pt x="888603" y="336359"/>
              </a:lnTo>
              <a:lnTo>
                <a:pt x="0" y="336359"/>
              </a:lnTo>
              <a:lnTo>
                <a:pt x="0" y="493579"/>
              </a:lnTo>
            </a:path>
          </a:pathLst>
        </a:custGeom>
        <a:noFill/>
        <a:ln w="55000" cap="flat" cmpd="thickThin" algn="ctr">
          <a:solidFill>
            <a:schemeClr val="accent6">
              <a:tint val="99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D890C7F-BD8A-4910-89BB-A44065464D93}">
      <dsp:nvSpPr>
        <dsp:cNvPr id="0" name=""/>
        <dsp:cNvSpPr/>
      </dsp:nvSpPr>
      <dsp:spPr>
        <a:xfrm>
          <a:off x="1065133" y="1621214"/>
          <a:ext cx="3336381" cy="493579"/>
        </a:xfrm>
        <a:custGeom>
          <a:avLst/>
          <a:gdLst/>
          <a:ahLst/>
          <a:cxnLst/>
          <a:rect l="0" t="0" r="0" b="0"/>
          <a:pathLst>
            <a:path>
              <a:moveTo>
                <a:pt x="3336381" y="0"/>
              </a:moveTo>
              <a:lnTo>
                <a:pt x="3336381" y="336359"/>
              </a:lnTo>
              <a:lnTo>
                <a:pt x="0" y="336359"/>
              </a:lnTo>
              <a:lnTo>
                <a:pt x="0" y="493579"/>
              </a:lnTo>
            </a:path>
          </a:pathLst>
        </a:custGeom>
        <a:noFill/>
        <a:ln w="55000" cap="flat" cmpd="thickThin" algn="ctr">
          <a:solidFill>
            <a:schemeClr val="accent6">
              <a:tint val="99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4BD441C-BCC1-441D-8E22-FA700F059467}">
      <dsp:nvSpPr>
        <dsp:cNvPr id="0" name=""/>
        <dsp:cNvSpPr/>
      </dsp:nvSpPr>
      <dsp:spPr>
        <a:xfrm>
          <a:off x="3205698" y="543543"/>
          <a:ext cx="2391633" cy="1077671"/>
        </a:xfrm>
        <a:prstGeom prst="roundRect">
          <a:avLst>
            <a:gd name="adj" fmla="val 10000"/>
          </a:avLst>
        </a:prstGeom>
        <a:gradFill rotWithShape="0">
          <a:gsLst>
            <a:gs pos="0">
              <a:schemeClr val="accent6">
                <a:shade val="80000"/>
                <a:hueOff val="0"/>
                <a:satOff val="0"/>
                <a:lumOff val="0"/>
                <a:alphaOff val="0"/>
                <a:shade val="15000"/>
                <a:satMod val="180000"/>
              </a:schemeClr>
            </a:gs>
            <a:gs pos="50000">
              <a:schemeClr val="accent6">
                <a:shade val="80000"/>
                <a:hueOff val="0"/>
                <a:satOff val="0"/>
                <a:lumOff val="0"/>
                <a:alphaOff val="0"/>
                <a:shade val="45000"/>
                <a:satMod val="170000"/>
              </a:schemeClr>
            </a:gs>
            <a:gs pos="70000">
              <a:schemeClr val="accent6">
                <a:shade val="80000"/>
                <a:hueOff val="0"/>
                <a:satOff val="0"/>
                <a:lumOff val="0"/>
                <a:alphaOff val="0"/>
                <a:tint val="99000"/>
                <a:shade val="65000"/>
                <a:satMod val="155000"/>
              </a:schemeClr>
            </a:gs>
            <a:gs pos="100000">
              <a:schemeClr val="accent6">
                <a:shade val="80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73E0AE0-E3C6-43F8-A8D8-03107F2B4987}">
      <dsp:nvSpPr>
        <dsp:cNvPr id="0" name=""/>
        <dsp:cNvSpPr/>
      </dsp:nvSpPr>
      <dsp:spPr>
        <a:xfrm>
          <a:off x="3394267" y="722683"/>
          <a:ext cx="2391633" cy="1077671"/>
        </a:xfrm>
        <a:prstGeom prst="roundRect">
          <a:avLst>
            <a:gd name="adj" fmla="val 10000"/>
          </a:avLst>
        </a:prstGeom>
        <a:solidFill>
          <a:schemeClr val="lt1">
            <a:alpha val="90000"/>
            <a:hueOff val="0"/>
            <a:satOff val="0"/>
            <a:lumOff val="0"/>
            <a:alphaOff val="0"/>
          </a:schemeClr>
        </a:solidFill>
        <a:ln w="9525" cap="flat" cmpd="sng" algn="ctr">
          <a:solidFill>
            <a:schemeClr val="accent6">
              <a:shade val="80000"/>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012B68"/>
              </a:solidFill>
            </a:rPr>
            <a:t>Security</a:t>
          </a:r>
          <a:endParaRPr lang="en-US" sz="3200" b="1" kern="1200" dirty="0">
            <a:solidFill>
              <a:srgbClr val="012B68"/>
            </a:solidFill>
          </a:endParaRPr>
        </a:p>
      </dsp:txBody>
      <dsp:txXfrm>
        <a:off x="3394267" y="722683"/>
        <a:ext cx="2391633" cy="1077671"/>
      </dsp:txXfrm>
    </dsp:sp>
    <dsp:sp modelId="{8718BF96-E8EA-4D2F-842D-D41D5C571100}">
      <dsp:nvSpPr>
        <dsp:cNvPr id="0" name=""/>
        <dsp:cNvSpPr/>
      </dsp:nvSpPr>
      <dsp:spPr>
        <a:xfrm>
          <a:off x="2693" y="2114793"/>
          <a:ext cx="2124879" cy="1077671"/>
        </a:xfrm>
        <a:prstGeom prst="roundRect">
          <a:avLst>
            <a:gd name="adj" fmla="val 10000"/>
          </a:avLst>
        </a:prstGeom>
        <a:gradFill rotWithShape="0">
          <a:gsLst>
            <a:gs pos="0">
              <a:schemeClr val="accent6">
                <a:tint val="99000"/>
                <a:hueOff val="0"/>
                <a:satOff val="0"/>
                <a:lumOff val="0"/>
                <a:alphaOff val="0"/>
                <a:shade val="15000"/>
                <a:satMod val="180000"/>
              </a:schemeClr>
            </a:gs>
            <a:gs pos="50000">
              <a:schemeClr val="accent6">
                <a:tint val="99000"/>
                <a:hueOff val="0"/>
                <a:satOff val="0"/>
                <a:lumOff val="0"/>
                <a:alphaOff val="0"/>
                <a:shade val="45000"/>
                <a:satMod val="170000"/>
              </a:schemeClr>
            </a:gs>
            <a:gs pos="70000">
              <a:schemeClr val="accent6">
                <a:tint val="99000"/>
                <a:hueOff val="0"/>
                <a:satOff val="0"/>
                <a:lumOff val="0"/>
                <a:alphaOff val="0"/>
                <a:tint val="99000"/>
                <a:shade val="65000"/>
                <a:satMod val="155000"/>
              </a:schemeClr>
            </a:gs>
            <a:gs pos="100000">
              <a:schemeClr val="accent6">
                <a:tint val="99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2565557D-D58A-40D1-BD0C-5BDEA674F1DB}">
      <dsp:nvSpPr>
        <dsp:cNvPr id="0" name=""/>
        <dsp:cNvSpPr/>
      </dsp:nvSpPr>
      <dsp:spPr>
        <a:xfrm>
          <a:off x="191262" y="2293934"/>
          <a:ext cx="2124879" cy="1077671"/>
        </a:xfrm>
        <a:prstGeom prst="roundRect">
          <a:avLst>
            <a:gd name="adj" fmla="val 10000"/>
          </a:avLst>
        </a:prstGeom>
        <a:solidFill>
          <a:schemeClr val="lt1">
            <a:alpha val="90000"/>
            <a:hueOff val="0"/>
            <a:satOff val="0"/>
            <a:lumOff val="0"/>
            <a:alphaOff val="0"/>
          </a:schemeClr>
        </a:solidFill>
        <a:ln w="9525" cap="flat" cmpd="sng" algn="ctr">
          <a:solidFill>
            <a:schemeClr val="accent6">
              <a:tint val="99000"/>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012B68"/>
              </a:solidFill>
            </a:rPr>
            <a:t>Technical</a:t>
          </a:r>
        </a:p>
      </dsp:txBody>
      <dsp:txXfrm>
        <a:off x="191262" y="2293934"/>
        <a:ext cx="2124879" cy="1077671"/>
      </dsp:txXfrm>
    </dsp:sp>
    <dsp:sp modelId="{A95A40AA-7F81-4992-AD26-D231E6E445D5}">
      <dsp:nvSpPr>
        <dsp:cNvPr id="0" name=""/>
        <dsp:cNvSpPr/>
      </dsp:nvSpPr>
      <dsp:spPr>
        <a:xfrm>
          <a:off x="2504711" y="2114793"/>
          <a:ext cx="2016399" cy="1077671"/>
        </a:xfrm>
        <a:prstGeom prst="roundRect">
          <a:avLst>
            <a:gd name="adj" fmla="val 10000"/>
          </a:avLst>
        </a:prstGeom>
        <a:gradFill rotWithShape="0">
          <a:gsLst>
            <a:gs pos="0">
              <a:schemeClr val="accent6">
                <a:tint val="99000"/>
                <a:hueOff val="0"/>
                <a:satOff val="0"/>
                <a:lumOff val="0"/>
                <a:alphaOff val="0"/>
                <a:shade val="15000"/>
                <a:satMod val="180000"/>
              </a:schemeClr>
            </a:gs>
            <a:gs pos="50000">
              <a:schemeClr val="accent6">
                <a:tint val="99000"/>
                <a:hueOff val="0"/>
                <a:satOff val="0"/>
                <a:lumOff val="0"/>
                <a:alphaOff val="0"/>
                <a:shade val="45000"/>
                <a:satMod val="170000"/>
              </a:schemeClr>
            </a:gs>
            <a:gs pos="70000">
              <a:schemeClr val="accent6">
                <a:tint val="99000"/>
                <a:hueOff val="0"/>
                <a:satOff val="0"/>
                <a:lumOff val="0"/>
                <a:alphaOff val="0"/>
                <a:tint val="99000"/>
                <a:shade val="65000"/>
                <a:satMod val="155000"/>
              </a:schemeClr>
            </a:gs>
            <a:gs pos="100000">
              <a:schemeClr val="accent6">
                <a:tint val="99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E5739CB9-5473-4FD2-A674-6AC157242569}">
      <dsp:nvSpPr>
        <dsp:cNvPr id="0" name=""/>
        <dsp:cNvSpPr/>
      </dsp:nvSpPr>
      <dsp:spPr>
        <a:xfrm>
          <a:off x="2693280" y="2293934"/>
          <a:ext cx="2016399" cy="1077671"/>
        </a:xfrm>
        <a:prstGeom prst="roundRect">
          <a:avLst>
            <a:gd name="adj" fmla="val 10000"/>
          </a:avLst>
        </a:prstGeom>
        <a:solidFill>
          <a:schemeClr val="lt1">
            <a:alpha val="90000"/>
            <a:hueOff val="0"/>
            <a:satOff val="0"/>
            <a:lumOff val="0"/>
            <a:alphaOff val="0"/>
          </a:schemeClr>
        </a:solidFill>
        <a:ln w="9525" cap="flat" cmpd="sng" algn="ctr">
          <a:solidFill>
            <a:schemeClr val="accent6">
              <a:tint val="99000"/>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012B68"/>
              </a:solidFill>
            </a:rPr>
            <a:t>Physical</a:t>
          </a:r>
        </a:p>
      </dsp:txBody>
      <dsp:txXfrm>
        <a:off x="2693280" y="2293934"/>
        <a:ext cx="2016399" cy="1077671"/>
      </dsp:txXfrm>
    </dsp:sp>
    <dsp:sp modelId="{3AFC4065-7433-4A73-9489-58F18E2CB887}">
      <dsp:nvSpPr>
        <dsp:cNvPr id="0" name=""/>
        <dsp:cNvSpPr/>
      </dsp:nvSpPr>
      <dsp:spPr>
        <a:xfrm>
          <a:off x="4898249" y="2114793"/>
          <a:ext cx="3902087" cy="1077671"/>
        </a:xfrm>
        <a:prstGeom prst="roundRect">
          <a:avLst>
            <a:gd name="adj" fmla="val 10000"/>
          </a:avLst>
        </a:prstGeom>
        <a:gradFill rotWithShape="0">
          <a:gsLst>
            <a:gs pos="0">
              <a:schemeClr val="accent6">
                <a:tint val="99000"/>
                <a:hueOff val="0"/>
                <a:satOff val="0"/>
                <a:lumOff val="0"/>
                <a:alphaOff val="0"/>
                <a:shade val="15000"/>
                <a:satMod val="180000"/>
              </a:schemeClr>
            </a:gs>
            <a:gs pos="50000">
              <a:schemeClr val="accent6">
                <a:tint val="99000"/>
                <a:hueOff val="0"/>
                <a:satOff val="0"/>
                <a:lumOff val="0"/>
                <a:alphaOff val="0"/>
                <a:shade val="45000"/>
                <a:satMod val="170000"/>
              </a:schemeClr>
            </a:gs>
            <a:gs pos="70000">
              <a:schemeClr val="accent6">
                <a:tint val="99000"/>
                <a:hueOff val="0"/>
                <a:satOff val="0"/>
                <a:lumOff val="0"/>
                <a:alphaOff val="0"/>
                <a:tint val="99000"/>
                <a:shade val="65000"/>
                <a:satMod val="155000"/>
              </a:schemeClr>
            </a:gs>
            <a:gs pos="100000">
              <a:schemeClr val="accent6">
                <a:tint val="99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8DDCDB2-870F-4B94-B92D-62FD1A2E047F}">
      <dsp:nvSpPr>
        <dsp:cNvPr id="0" name=""/>
        <dsp:cNvSpPr/>
      </dsp:nvSpPr>
      <dsp:spPr>
        <a:xfrm>
          <a:off x="5086818" y="2293934"/>
          <a:ext cx="3902087" cy="1077671"/>
        </a:xfrm>
        <a:prstGeom prst="roundRect">
          <a:avLst>
            <a:gd name="adj" fmla="val 10000"/>
          </a:avLst>
        </a:prstGeom>
        <a:solidFill>
          <a:schemeClr val="lt1">
            <a:alpha val="90000"/>
            <a:hueOff val="0"/>
            <a:satOff val="0"/>
            <a:lumOff val="0"/>
            <a:alphaOff val="0"/>
          </a:schemeClr>
        </a:solidFill>
        <a:ln w="9525" cap="flat" cmpd="sng" algn="ctr">
          <a:solidFill>
            <a:schemeClr val="accent6">
              <a:tint val="99000"/>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012B68"/>
              </a:solidFill>
            </a:rPr>
            <a:t>Administrative</a:t>
          </a:r>
        </a:p>
      </dsp:txBody>
      <dsp:txXfrm>
        <a:off x="5086818" y="2293934"/>
        <a:ext cx="3902087" cy="1077671"/>
      </dsp:txXfrm>
    </dsp:sp>
    <dsp:sp modelId="{443BD628-CCC7-45DA-B951-5ABFBC547105}">
      <dsp:nvSpPr>
        <dsp:cNvPr id="0" name=""/>
        <dsp:cNvSpPr/>
      </dsp:nvSpPr>
      <dsp:spPr>
        <a:xfrm>
          <a:off x="4963603" y="3686044"/>
          <a:ext cx="1697120" cy="1077671"/>
        </a:xfrm>
        <a:prstGeom prst="roundRect">
          <a:avLst>
            <a:gd name="adj" fmla="val 10000"/>
          </a:avLst>
        </a:prstGeom>
        <a:gradFill rotWithShape="0">
          <a:gsLst>
            <a:gs pos="0">
              <a:schemeClr val="accent6">
                <a:tint val="80000"/>
                <a:hueOff val="0"/>
                <a:satOff val="0"/>
                <a:lumOff val="0"/>
                <a:alphaOff val="0"/>
                <a:shade val="15000"/>
                <a:satMod val="180000"/>
              </a:schemeClr>
            </a:gs>
            <a:gs pos="50000">
              <a:schemeClr val="accent6">
                <a:tint val="80000"/>
                <a:hueOff val="0"/>
                <a:satOff val="0"/>
                <a:lumOff val="0"/>
                <a:alphaOff val="0"/>
                <a:shade val="45000"/>
                <a:satMod val="170000"/>
              </a:schemeClr>
            </a:gs>
            <a:gs pos="70000">
              <a:schemeClr val="accent6">
                <a:tint val="80000"/>
                <a:hueOff val="0"/>
                <a:satOff val="0"/>
                <a:lumOff val="0"/>
                <a:alphaOff val="0"/>
                <a:tint val="99000"/>
                <a:shade val="65000"/>
                <a:satMod val="155000"/>
              </a:schemeClr>
            </a:gs>
            <a:gs pos="100000">
              <a:schemeClr val="accent6">
                <a:tint val="80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6F8DC184-7EA1-4D81-B526-B584996F4347}">
      <dsp:nvSpPr>
        <dsp:cNvPr id="0" name=""/>
        <dsp:cNvSpPr/>
      </dsp:nvSpPr>
      <dsp:spPr>
        <a:xfrm>
          <a:off x="5152172" y="3865185"/>
          <a:ext cx="1697120" cy="1077671"/>
        </a:xfrm>
        <a:prstGeom prst="roundRect">
          <a:avLst>
            <a:gd name="adj" fmla="val 10000"/>
          </a:avLst>
        </a:prstGeom>
        <a:solidFill>
          <a:schemeClr val="lt1">
            <a:alpha val="90000"/>
            <a:hueOff val="0"/>
            <a:satOff val="0"/>
            <a:lumOff val="0"/>
            <a:alphaOff val="0"/>
          </a:schemeClr>
        </a:solidFill>
        <a:ln w="9525" cap="flat" cmpd="sng" algn="ctr">
          <a:solidFill>
            <a:schemeClr val="accent6">
              <a:tint val="80000"/>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012B68"/>
              </a:solidFill>
            </a:rPr>
            <a:t>People</a:t>
          </a:r>
        </a:p>
      </dsp:txBody>
      <dsp:txXfrm>
        <a:off x="5152172" y="3865185"/>
        <a:ext cx="1697120" cy="1077671"/>
      </dsp:txXfrm>
    </dsp:sp>
    <dsp:sp modelId="{B1523417-80B8-401E-9827-9FCABA6DEA63}">
      <dsp:nvSpPr>
        <dsp:cNvPr id="0" name=""/>
        <dsp:cNvSpPr/>
      </dsp:nvSpPr>
      <dsp:spPr>
        <a:xfrm>
          <a:off x="7037862" y="3686044"/>
          <a:ext cx="1697120" cy="1077671"/>
        </a:xfrm>
        <a:prstGeom prst="roundRect">
          <a:avLst>
            <a:gd name="adj" fmla="val 10000"/>
          </a:avLst>
        </a:prstGeom>
        <a:gradFill rotWithShape="0">
          <a:gsLst>
            <a:gs pos="0">
              <a:schemeClr val="accent6">
                <a:tint val="80000"/>
                <a:hueOff val="0"/>
                <a:satOff val="0"/>
                <a:lumOff val="0"/>
                <a:alphaOff val="0"/>
                <a:shade val="15000"/>
                <a:satMod val="180000"/>
              </a:schemeClr>
            </a:gs>
            <a:gs pos="50000">
              <a:schemeClr val="accent6">
                <a:tint val="80000"/>
                <a:hueOff val="0"/>
                <a:satOff val="0"/>
                <a:lumOff val="0"/>
                <a:alphaOff val="0"/>
                <a:shade val="45000"/>
                <a:satMod val="170000"/>
              </a:schemeClr>
            </a:gs>
            <a:gs pos="70000">
              <a:schemeClr val="accent6">
                <a:tint val="80000"/>
                <a:hueOff val="0"/>
                <a:satOff val="0"/>
                <a:lumOff val="0"/>
                <a:alphaOff val="0"/>
                <a:tint val="99000"/>
                <a:shade val="65000"/>
                <a:satMod val="155000"/>
              </a:schemeClr>
            </a:gs>
            <a:gs pos="100000">
              <a:schemeClr val="accent6">
                <a:tint val="80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1D16354E-CB83-4C0A-81FD-AE2E9B6332E1}">
      <dsp:nvSpPr>
        <dsp:cNvPr id="0" name=""/>
        <dsp:cNvSpPr/>
      </dsp:nvSpPr>
      <dsp:spPr>
        <a:xfrm>
          <a:off x="7226431" y="3865185"/>
          <a:ext cx="1697120" cy="1077671"/>
        </a:xfrm>
        <a:prstGeom prst="roundRect">
          <a:avLst>
            <a:gd name="adj" fmla="val 10000"/>
          </a:avLst>
        </a:prstGeom>
        <a:solidFill>
          <a:schemeClr val="lt1">
            <a:alpha val="90000"/>
            <a:hueOff val="0"/>
            <a:satOff val="0"/>
            <a:lumOff val="0"/>
            <a:alphaOff val="0"/>
          </a:schemeClr>
        </a:solidFill>
        <a:ln w="9525" cap="flat" cmpd="sng" algn="ctr">
          <a:solidFill>
            <a:schemeClr val="accent6">
              <a:tint val="80000"/>
              <a:hueOff val="0"/>
              <a:satOff val="0"/>
              <a:lumOff val="0"/>
              <a:alphaOff val="0"/>
            </a:schemeClr>
          </a:solidFill>
          <a:prstDash val="solid"/>
        </a:ln>
        <a:effectLst>
          <a:outerShdw blurRad="50800" dist="381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012B68"/>
              </a:solidFill>
            </a:rPr>
            <a:t>Process</a:t>
          </a:r>
        </a:p>
      </dsp:txBody>
      <dsp:txXfrm>
        <a:off x="7226431" y="3865185"/>
        <a:ext cx="1697120" cy="1077671"/>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7495B10-C57B-4804-9FAD-1AFE2A097358}">
      <dsp:nvSpPr>
        <dsp:cNvPr id="0" name=""/>
        <dsp:cNvSpPr/>
      </dsp:nvSpPr>
      <dsp:spPr>
        <a:xfrm>
          <a:off x="1279" y="0"/>
          <a:ext cx="1991320" cy="4775200"/>
        </a:xfrm>
        <a:prstGeom prst="roundRect">
          <a:avLst>
            <a:gd name="adj" fmla="val 10000"/>
          </a:avLst>
        </a:prstGeom>
        <a:solidFill>
          <a:schemeClr val="accent2">
            <a:hueOff val="0"/>
            <a:satOff val="0"/>
            <a:lumOff val="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t" anchorCtr="1">
          <a:noAutofit/>
        </a:bodyPr>
        <a:lstStyle/>
        <a:p>
          <a:pPr lvl="0" algn="l" defTabSz="711200">
            <a:lnSpc>
              <a:spcPct val="90000"/>
            </a:lnSpc>
            <a:spcBef>
              <a:spcPct val="0"/>
            </a:spcBef>
            <a:spcAft>
              <a:spcPct val="35000"/>
            </a:spcAft>
          </a:pPr>
          <a:r>
            <a:rPr lang="en-US" sz="1600" kern="1200" dirty="0" smtClean="0"/>
            <a:t>President</a:t>
          </a:r>
          <a:endParaRPr lang="en-US" sz="1600" kern="1200" dirty="0"/>
        </a:p>
        <a:p>
          <a:pPr marL="114300" lvl="1" indent="-114300" algn="l" defTabSz="533400">
            <a:lnSpc>
              <a:spcPct val="90000"/>
            </a:lnSpc>
            <a:spcBef>
              <a:spcPct val="0"/>
            </a:spcBef>
            <a:spcAft>
              <a:spcPct val="15000"/>
            </a:spcAft>
            <a:buChar char="••"/>
          </a:pPr>
          <a:r>
            <a:rPr lang="en-US" sz="1200" kern="1200" dirty="0" smtClean="0"/>
            <a:t>Cabinet</a:t>
          </a:r>
          <a:endParaRPr lang="en-US" sz="1200" kern="1200" dirty="0"/>
        </a:p>
      </dsp:txBody>
      <dsp:txXfrm>
        <a:off x="1279" y="1910080"/>
        <a:ext cx="1991320" cy="1910080"/>
      </dsp:txXfrm>
    </dsp:sp>
    <dsp:sp modelId="{A369D5F8-DE2E-4247-912F-967FB67C67E4}">
      <dsp:nvSpPr>
        <dsp:cNvPr id="0" name=""/>
        <dsp:cNvSpPr/>
      </dsp:nvSpPr>
      <dsp:spPr>
        <a:xfrm>
          <a:off x="201869" y="286511"/>
          <a:ext cx="1590141" cy="1590141"/>
        </a:xfrm>
        <a:prstGeom prst="ellipse">
          <a:avLst/>
        </a:prstGeom>
        <a:blipFill rotWithShape="0">
          <a:blip xmlns:r="http://schemas.openxmlformats.org/officeDocument/2006/relationships" r:embed="rId1"/>
          <a:stretch>
            <a:fillRect/>
          </a:stretch>
        </a:blip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E7C470F-5CDF-43CD-B2F7-C921DA2EAE44}">
      <dsp:nvSpPr>
        <dsp:cNvPr id="0" name=""/>
        <dsp:cNvSpPr/>
      </dsp:nvSpPr>
      <dsp:spPr>
        <a:xfrm>
          <a:off x="2052339" y="0"/>
          <a:ext cx="1991320" cy="4775200"/>
        </a:xfrm>
        <a:prstGeom prst="roundRect">
          <a:avLst>
            <a:gd name="adj" fmla="val 10000"/>
          </a:avLst>
        </a:prstGeom>
        <a:solidFill>
          <a:schemeClr val="accent2">
            <a:hueOff val="0"/>
            <a:satOff val="0"/>
            <a:lumOff val="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t" anchorCtr="1">
          <a:noAutofit/>
        </a:bodyPr>
        <a:lstStyle/>
        <a:p>
          <a:pPr lvl="0" algn="l" defTabSz="711200">
            <a:lnSpc>
              <a:spcPct val="90000"/>
            </a:lnSpc>
            <a:spcBef>
              <a:spcPct val="0"/>
            </a:spcBef>
            <a:spcAft>
              <a:spcPct val="35000"/>
            </a:spcAft>
          </a:pPr>
          <a:r>
            <a:rPr lang="en-US" sz="1600" kern="1200" dirty="0" smtClean="0"/>
            <a:t>Deans, Directors, Department Heads</a:t>
          </a:r>
          <a:endParaRPr lang="en-US" sz="1600" kern="1200" dirty="0"/>
        </a:p>
        <a:p>
          <a:pPr marL="114300" lvl="1" indent="-114300" algn="l" defTabSz="533400">
            <a:lnSpc>
              <a:spcPct val="90000"/>
            </a:lnSpc>
            <a:spcBef>
              <a:spcPct val="0"/>
            </a:spcBef>
            <a:spcAft>
              <a:spcPct val="15000"/>
            </a:spcAft>
            <a:buChar char="••"/>
          </a:pPr>
          <a:r>
            <a:rPr lang="en-US" sz="1200" kern="1200" dirty="0" smtClean="0"/>
            <a:t>IT Staff/Net Managers</a:t>
          </a:r>
          <a:endParaRPr lang="en-US" sz="1200" kern="1200" dirty="0"/>
        </a:p>
        <a:p>
          <a:pPr marL="114300" lvl="1" indent="-114300" algn="l" defTabSz="533400">
            <a:lnSpc>
              <a:spcPct val="90000"/>
            </a:lnSpc>
            <a:spcBef>
              <a:spcPct val="0"/>
            </a:spcBef>
            <a:spcAft>
              <a:spcPct val="15000"/>
            </a:spcAft>
            <a:buChar char="••"/>
          </a:pPr>
          <a:r>
            <a:rPr lang="en-US" sz="1200" kern="1200" dirty="0" smtClean="0"/>
            <a:t>Information Security Liaisons</a:t>
          </a:r>
          <a:endParaRPr lang="en-US" sz="1200" kern="1200" dirty="0"/>
        </a:p>
        <a:p>
          <a:pPr marL="114300" lvl="1" indent="-114300" algn="l" defTabSz="533400">
            <a:lnSpc>
              <a:spcPct val="90000"/>
            </a:lnSpc>
            <a:spcBef>
              <a:spcPct val="0"/>
            </a:spcBef>
            <a:spcAft>
              <a:spcPct val="15000"/>
            </a:spcAft>
            <a:buChar char="••"/>
          </a:pPr>
          <a:r>
            <a:rPr lang="en-US" sz="1200" kern="1200" dirty="0" smtClean="0"/>
            <a:t>All UA Employees</a:t>
          </a:r>
          <a:endParaRPr lang="en-US" sz="1200" kern="1200" dirty="0"/>
        </a:p>
      </dsp:txBody>
      <dsp:txXfrm>
        <a:off x="2052339" y="1910080"/>
        <a:ext cx="1991320" cy="1910080"/>
      </dsp:txXfrm>
    </dsp:sp>
    <dsp:sp modelId="{BE8CFA2F-433C-4DD6-9044-C6B09B5B59BF}">
      <dsp:nvSpPr>
        <dsp:cNvPr id="0" name=""/>
        <dsp:cNvSpPr/>
      </dsp:nvSpPr>
      <dsp:spPr>
        <a:xfrm>
          <a:off x="2252929" y="286511"/>
          <a:ext cx="1590141" cy="1590141"/>
        </a:xfrm>
        <a:prstGeom prst="ellipse">
          <a:avLst/>
        </a:prstGeom>
        <a:blipFill rotWithShape="0">
          <a:blip xmlns:r="http://schemas.openxmlformats.org/officeDocument/2006/relationships" r:embed="rId2"/>
          <a:stretch>
            <a:fillRect/>
          </a:stretch>
        </a:blip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FF96728-90F0-47F8-9F30-8D02017F73C4}">
      <dsp:nvSpPr>
        <dsp:cNvPr id="0" name=""/>
        <dsp:cNvSpPr/>
      </dsp:nvSpPr>
      <dsp:spPr>
        <a:xfrm>
          <a:off x="4103399" y="0"/>
          <a:ext cx="1991320" cy="4775200"/>
        </a:xfrm>
        <a:prstGeom prst="roundRect">
          <a:avLst>
            <a:gd name="adj" fmla="val 10000"/>
          </a:avLst>
        </a:prstGeom>
        <a:solidFill>
          <a:schemeClr val="accent2">
            <a:hueOff val="0"/>
            <a:satOff val="0"/>
            <a:lumOff val="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3792" tIns="113792" rIns="113792" bIns="113792" numCol="1" spcCol="1270" anchor="t" anchorCtr="1">
          <a:noAutofit/>
        </a:bodyPr>
        <a:lstStyle/>
        <a:p>
          <a:pPr lvl="0" algn="l" defTabSz="711200">
            <a:lnSpc>
              <a:spcPct val="90000"/>
            </a:lnSpc>
            <a:spcBef>
              <a:spcPct val="0"/>
            </a:spcBef>
            <a:spcAft>
              <a:spcPct val="35000"/>
            </a:spcAft>
          </a:pPr>
          <a:r>
            <a:rPr lang="en-US" sz="1600" kern="1200" dirty="0" smtClean="0"/>
            <a:t>Governance Organizations</a:t>
          </a:r>
          <a:endParaRPr lang="en-US" sz="1600" kern="1200" dirty="0"/>
        </a:p>
        <a:p>
          <a:pPr marL="114300" lvl="1" indent="-114300" algn="l" defTabSz="533400">
            <a:lnSpc>
              <a:spcPct val="90000"/>
            </a:lnSpc>
            <a:spcBef>
              <a:spcPct val="0"/>
            </a:spcBef>
            <a:spcAft>
              <a:spcPct val="15000"/>
            </a:spcAft>
            <a:buChar char="••"/>
          </a:pPr>
          <a:r>
            <a:rPr lang="en-US" sz="1200" kern="1200" dirty="0" smtClean="0"/>
            <a:t>Faculty Senate</a:t>
          </a:r>
          <a:endParaRPr lang="en-US" sz="1200" kern="1200" dirty="0"/>
        </a:p>
        <a:p>
          <a:pPr marL="114300" lvl="1" indent="-114300" algn="l" defTabSz="533400">
            <a:lnSpc>
              <a:spcPct val="90000"/>
            </a:lnSpc>
            <a:spcBef>
              <a:spcPct val="0"/>
            </a:spcBef>
            <a:spcAft>
              <a:spcPct val="15000"/>
            </a:spcAft>
            <a:buChar char="••"/>
          </a:pPr>
          <a:r>
            <a:rPr lang="en-US" sz="1200" kern="1200" dirty="0" smtClean="0"/>
            <a:t>Appointed Professionals Advisory Council</a:t>
          </a:r>
          <a:endParaRPr lang="en-US" sz="1200" kern="1200" dirty="0"/>
        </a:p>
        <a:p>
          <a:pPr marL="114300" lvl="1" indent="-114300" algn="l" defTabSz="533400">
            <a:lnSpc>
              <a:spcPct val="90000"/>
            </a:lnSpc>
            <a:spcBef>
              <a:spcPct val="0"/>
            </a:spcBef>
            <a:spcAft>
              <a:spcPct val="15000"/>
            </a:spcAft>
            <a:buChar char="••"/>
          </a:pPr>
          <a:r>
            <a:rPr lang="en-US" sz="1200" kern="1200" dirty="0" smtClean="0"/>
            <a:t>Staff Advisory Council</a:t>
          </a:r>
          <a:endParaRPr lang="en-US" sz="1200" kern="1200" dirty="0"/>
        </a:p>
        <a:p>
          <a:pPr marL="114300" lvl="1" indent="-114300" algn="l" defTabSz="533400">
            <a:lnSpc>
              <a:spcPct val="90000"/>
            </a:lnSpc>
            <a:spcBef>
              <a:spcPct val="0"/>
            </a:spcBef>
            <a:spcAft>
              <a:spcPct val="15000"/>
            </a:spcAft>
            <a:buChar char="••"/>
          </a:pPr>
          <a:r>
            <a:rPr lang="en-US" sz="1200" kern="1200" dirty="0" smtClean="0"/>
            <a:t>Graduate and Professional Student Council</a:t>
          </a:r>
          <a:endParaRPr lang="en-US" sz="1200" kern="1200" dirty="0"/>
        </a:p>
      </dsp:txBody>
      <dsp:txXfrm>
        <a:off x="4103399" y="1910080"/>
        <a:ext cx="1991320" cy="1910080"/>
      </dsp:txXfrm>
    </dsp:sp>
    <dsp:sp modelId="{B42FB9D8-9B9A-4E4B-8537-A1ABC2228130}">
      <dsp:nvSpPr>
        <dsp:cNvPr id="0" name=""/>
        <dsp:cNvSpPr/>
      </dsp:nvSpPr>
      <dsp:spPr>
        <a:xfrm>
          <a:off x="4303989" y="286511"/>
          <a:ext cx="1590141" cy="1590141"/>
        </a:xfrm>
        <a:prstGeom prst="ellipse">
          <a:avLst/>
        </a:prstGeom>
        <a:blipFill rotWithShape="0">
          <a:blip xmlns:r="http://schemas.openxmlformats.org/officeDocument/2006/relationships" r:embed="rId3"/>
          <a:stretch>
            <a:fillRect/>
          </a:stretch>
        </a:blip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FA1A72E-5247-4649-9ADC-13CE4E5E1170}">
      <dsp:nvSpPr>
        <dsp:cNvPr id="0" name=""/>
        <dsp:cNvSpPr/>
      </dsp:nvSpPr>
      <dsp:spPr>
        <a:xfrm>
          <a:off x="243839" y="3820160"/>
          <a:ext cx="5608320" cy="716280"/>
        </a:xfrm>
        <a:prstGeom prst="leftRightArrow">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042E3C69-DB0F-478F-B7DB-60118D2DAEB7}" type="datetimeFigureOut">
              <a:rPr lang="en-US"/>
              <a:pPr>
                <a:defRPr/>
              </a:pPr>
              <a:t>3/31/2011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8BAFD00F-FA34-4214-9F64-1C8D3C99C01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We will provide an overview of UWM, our need for information security awareness training, how information security departments are uniquely positioned to assist with this need and the successes and challenges we experienced in implementing this program.</a:t>
            </a:r>
          </a:p>
        </p:txBody>
      </p:sp>
      <p:sp>
        <p:nvSpPr>
          <p:cNvPr id="21508" name="Slide Number Placeholder 3"/>
          <p:cNvSpPr>
            <a:spLocks noGrp="1"/>
          </p:cNvSpPr>
          <p:nvPr>
            <p:ph type="sldNum" sz="quarter" idx="5"/>
          </p:nvPr>
        </p:nvSpPr>
        <p:spPr bwMode="auto">
          <a:noFill/>
          <a:ln>
            <a:miter lim="800000"/>
            <a:headEnd/>
            <a:tailEnd/>
          </a:ln>
        </p:spPr>
        <p:txBody>
          <a:bodyPr/>
          <a:lstStyle/>
          <a:p>
            <a:fld id="{D27FD8C8-5B5F-4EE4-95C5-8780DE296311}" type="slidenum">
              <a:rPr lang="en-US" smtClean="0">
                <a:latin typeface="Arial" pitchFamily="34" charset="0"/>
              </a:rPr>
              <a:pPr/>
              <a:t>2</a:t>
            </a:fld>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To promote the training we used…</a:t>
            </a:r>
          </a:p>
          <a:p>
            <a:endParaRPr lang="en-US" smtClean="0"/>
          </a:p>
          <a:p>
            <a:pPr>
              <a:buFontTx/>
              <a:buChar char="•"/>
            </a:pPr>
            <a:r>
              <a:rPr lang="en-US" smtClean="0"/>
              <a:t>Advertising</a:t>
            </a:r>
          </a:p>
          <a:p>
            <a:pPr lvl="1"/>
            <a:r>
              <a:rPr lang="en-US" smtClean="0"/>
              <a:t>-Brochures</a:t>
            </a:r>
          </a:p>
          <a:p>
            <a:pPr lvl="1"/>
            <a:r>
              <a:rPr lang="en-US" smtClean="0"/>
              <a:t>-Banners, flyers, gold signs, 8x11</a:t>
            </a:r>
          </a:p>
          <a:p>
            <a:pPr lvl="1"/>
            <a:r>
              <a:rPr lang="en-US" smtClean="0"/>
              <a:t>-Weekly emails from Employee Development</a:t>
            </a:r>
          </a:p>
          <a:p>
            <a:pPr lvl="1"/>
            <a:r>
              <a:rPr lang="en-US" smtClean="0"/>
              <a:t>-Security, Employee Development and Professional Development websites</a:t>
            </a:r>
          </a:p>
          <a:p>
            <a:endParaRPr lang="en-US" smtClean="0"/>
          </a:p>
          <a:p>
            <a:pPr>
              <a:buFontTx/>
              <a:buChar char="•"/>
            </a:pPr>
            <a:r>
              <a:rPr lang="en-US" smtClean="0"/>
              <a:t>Word of Mouth</a:t>
            </a:r>
          </a:p>
          <a:p>
            <a:pPr lvl="1"/>
            <a:r>
              <a:rPr lang="en-US" smtClean="0"/>
              <a:t>-IT’s 4 U sessions</a:t>
            </a:r>
          </a:p>
          <a:p>
            <a:pPr lvl="1"/>
            <a:r>
              <a:rPr lang="en-US" smtClean="0"/>
              <a:t>-Tech Users</a:t>
            </a:r>
          </a:p>
          <a:p>
            <a:pPr lvl="1"/>
            <a:r>
              <a:rPr lang="en-US" smtClean="0"/>
              <a:t>-Governance groups</a:t>
            </a:r>
          </a:p>
          <a:p>
            <a:r>
              <a:rPr lang="en-US" smtClean="0"/>
              <a:t>	</a:t>
            </a:r>
          </a:p>
        </p:txBody>
      </p:sp>
      <p:sp>
        <p:nvSpPr>
          <p:cNvPr id="30724" name="Slide Number Placeholder 3"/>
          <p:cNvSpPr>
            <a:spLocks noGrp="1"/>
          </p:cNvSpPr>
          <p:nvPr>
            <p:ph type="sldNum" sz="quarter" idx="5"/>
          </p:nvPr>
        </p:nvSpPr>
        <p:spPr bwMode="auto">
          <a:noFill/>
          <a:ln>
            <a:miter lim="800000"/>
            <a:headEnd/>
            <a:tailEnd/>
          </a:ln>
        </p:spPr>
        <p:txBody>
          <a:bodyPr/>
          <a:lstStyle/>
          <a:p>
            <a:fld id="{FBF554E5-111D-46E5-8800-BCDABA8A5818}" type="slidenum">
              <a:rPr lang="en-US" smtClean="0">
                <a:latin typeface="Arial" pitchFamily="34" charset="0"/>
              </a:rPr>
              <a:pPr/>
              <a:t>11</a:t>
            </a:fld>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p:spPr>
      </p:sp>
      <p:sp>
        <p:nvSpPr>
          <p:cNvPr id="3174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We</a:t>
            </a:r>
            <a:r>
              <a:rPr lang="en-US" baseline="0" dirty="0" smtClean="0"/>
              <a:t> are closing in on 1000 views of the online trainings. The most popular topic has been the Confidentiality Acknowledgment.</a:t>
            </a:r>
          </a:p>
          <a:p>
            <a:pPr eaLnBrk="1" hangingPunct="1"/>
            <a:endParaRPr lang="en-US" baseline="0" dirty="0" smtClean="0"/>
          </a:p>
          <a:p>
            <a:pPr eaLnBrk="1" hangingPunct="1"/>
            <a:r>
              <a:rPr lang="en-US" baseline="0" dirty="0" smtClean="0"/>
              <a:t>We have also seemed a lot of positive feedback!</a:t>
            </a:r>
            <a:endParaRPr lang="en-US" dirty="0" smtClean="0"/>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Some of the unplanned successes we have had since implementation include…</a:t>
            </a:r>
          </a:p>
          <a:p>
            <a:endParaRPr lang="en-US" dirty="0" smtClean="0"/>
          </a:p>
          <a:p>
            <a:pPr>
              <a:buFontTx/>
              <a:buChar char="•"/>
            </a:pPr>
            <a:r>
              <a:rPr lang="en-US" dirty="0" smtClean="0"/>
              <a:t>Centralized IT staff will be required to obtain a certificate – rollout 7/11</a:t>
            </a:r>
          </a:p>
          <a:p>
            <a:endParaRPr lang="en-US" dirty="0" smtClean="0"/>
          </a:p>
          <a:p>
            <a:pPr>
              <a:buFontTx/>
              <a:buChar char="•"/>
            </a:pPr>
            <a:r>
              <a:rPr lang="en-US" dirty="0" smtClean="0"/>
              <a:t>All new student employees hired for centralized IT are required to take and pass the Confidentiality Acknowledgment tutorial</a:t>
            </a:r>
          </a:p>
          <a:p>
            <a:endParaRPr lang="en-US" dirty="0" smtClean="0"/>
          </a:p>
          <a:p>
            <a:pPr>
              <a:buFontTx/>
              <a:buChar char="•"/>
            </a:pPr>
            <a:r>
              <a:rPr lang="en-US" dirty="0" smtClean="0"/>
              <a:t>De-centralized IT staff are being recommended to obtain a certificate</a:t>
            </a:r>
          </a:p>
          <a:p>
            <a:endParaRPr lang="en-US" dirty="0" smtClean="0"/>
          </a:p>
          <a:p>
            <a:pPr>
              <a:buFontTx/>
              <a:buChar char="•"/>
            </a:pPr>
            <a:r>
              <a:rPr lang="en-US" dirty="0" smtClean="0"/>
              <a:t>Some tutorials required for some existing non-IT personnel</a:t>
            </a:r>
          </a:p>
          <a:p>
            <a:pPr lvl="1">
              <a:buFontTx/>
              <a:buChar char="-"/>
            </a:pPr>
            <a:r>
              <a:rPr lang="en-US" baseline="0" dirty="0" smtClean="0"/>
              <a:t>Department HR Staff</a:t>
            </a:r>
          </a:p>
          <a:p>
            <a:pPr lvl="1">
              <a:buFontTx/>
              <a:buChar char="-"/>
            </a:pPr>
            <a:r>
              <a:rPr lang="en-US" baseline="0" dirty="0" smtClean="0"/>
              <a:t>Admin. assistants – who handle confidential data</a:t>
            </a:r>
          </a:p>
          <a:p>
            <a:pPr lvl="1">
              <a:buFontTx/>
              <a:buChar char="-"/>
            </a:pPr>
            <a:r>
              <a:rPr lang="en-US" baseline="0" dirty="0" smtClean="0"/>
              <a:t>Payroll staff</a:t>
            </a:r>
            <a:endParaRPr lang="en-US" dirty="0" smtClean="0"/>
          </a:p>
          <a:p>
            <a:pPr>
              <a:buFontTx/>
              <a:buChar char="•"/>
            </a:pPr>
            <a:endParaRPr lang="en-US" dirty="0" smtClean="0"/>
          </a:p>
          <a:p>
            <a:pPr>
              <a:buFontTx/>
              <a:buChar char="•"/>
            </a:pPr>
            <a:endParaRPr lang="en-US" dirty="0" smtClean="0"/>
          </a:p>
        </p:txBody>
      </p:sp>
      <p:sp>
        <p:nvSpPr>
          <p:cNvPr id="32772" name="Slide Number Placeholder 3"/>
          <p:cNvSpPr>
            <a:spLocks noGrp="1"/>
          </p:cNvSpPr>
          <p:nvPr>
            <p:ph type="sldNum" sz="quarter" idx="5"/>
          </p:nvPr>
        </p:nvSpPr>
        <p:spPr bwMode="auto">
          <a:noFill/>
          <a:ln>
            <a:miter lim="800000"/>
            <a:headEnd/>
            <a:tailEnd/>
          </a:ln>
        </p:spPr>
        <p:txBody>
          <a:bodyPr/>
          <a:lstStyle/>
          <a:p>
            <a:fld id="{720BCBBA-65AA-42EC-90AF-80C57E0E3903}" type="slidenum">
              <a:rPr lang="en-US" smtClean="0">
                <a:latin typeface="Arial" pitchFamily="34" charset="0"/>
              </a:rPr>
              <a:pPr/>
              <a:t>13</a:t>
            </a:fld>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noFill/>
          <a:ln>
            <a:solidFill>
              <a:srgbClr val="000000"/>
            </a:solidFill>
            <a:miter lim="800000"/>
            <a:headEnd/>
            <a:tailEnd/>
          </a:ln>
        </p:spPr>
      </p:sp>
      <p:sp>
        <p:nvSpPr>
          <p:cNvPr id="33795" name="Rectangle 3"/>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dirty="0" smtClean="0"/>
              <a:t>Some of the tutorials must now be completed before receiving access to certain confidential data</a:t>
            </a:r>
          </a:p>
          <a:p>
            <a:pPr lvl="1">
              <a:buFont typeface="Calibri" pitchFamily="34" charset="0"/>
              <a:buChar char="‐"/>
            </a:pPr>
            <a:r>
              <a:rPr lang="en-US" dirty="0" smtClean="0"/>
              <a:t>HR, Payroll, Accounting</a:t>
            </a:r>
          </a:p>
          <a:p>
            <a:endParaRPr lang="en-US" dirty="0" smtClean="0"/>
          </a:p>
          <a:p>
            <a:pPr>
              <a:buFontTx/>
              <a:buChar char="•"/>
            </a:pPr>
            <a:r>
              <a:rPr lang="en-US" dirty="0" smtClean="0"/>
              <a:t>Campus partners creating additional training to be included in (or to supplement) the certificate</a:t>
            </a:r>
          </a:p>
          <a:p>
            <a:pPr lvl="1"/>
            <a:r>
              <a:rPr lang="en-US" dirty="0" smtClean="0"/>
              <a:t>-Internal Audit</a:t>
            </a:r>
          </a:p>
          <a:p>
            <a:pPr lvl="1"/>
            <a:r>
              <a:rPr lang="en-US" dirty="0" smtClean="0"/>
              <a:t>-Records Management</a:t>
            </a:r>
          </a:p>
          <a:p>
            <a:pPr lvl="1"/>
            <a:r>
              <a:rPr lang="en-US" dirty="0" smtClean="0"/>
              <a:t>-Safety and Assurances</a:t>
            </a:r>
          </a:p>
          <a:p>
            <a:pPr lvl="1">
              <a:buFont typeface="Calibri" pitchFamily="34" charset="0"/>
              <a:buNone/>
            </a:pPr>
            <a:endParaRPr lang="en-US" dirty="0" smtClean="0"/>
          </a:p>
          <a:p>
            <a:pPr>
              <a:buFontTx/>
              <a:buChar char="•"/>
            </a:pPr>
            <a:r>
              <a:rPr lang="en-US" dirty="0" smtClean="0"/>
              <a:t>Researchers are using some tutorials as part of their Data Security Plans</a:t>
            </a:r>
          </a:p>
          <a:p>
            <a:pPr>
              <a:buFontTx/>
              <a:buChar char="•"/>
            </a:pP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dirty="0" smtClean="0"/>
              <a:t>Resources</a:t>
            </a:r>
          </a:p>
          <a:p>
            <a:pPr lvl="1">
              <a:buFont typeface="Calibri" pitchFamily="34" charset="0"/>
              <a:buChar char="‐"/>
            </a:pPr>
            <a:r>
              <a:rPr lang="en-US" dirty="0" smtClean="0"/>
              <a:t>People, time, funding, software, online resources, etc.</a:t>
            </a:r>
          </a:p>
          <a:p>
            <a:pPr lvl="1">
              <a:buFont typeface="Calibri" pitchFamily="34" charset="0"/>
              <a:buChar char="‐"/>
            </a:pPr>
            <a:endParaRPr lang="en-US" dirty="0" smtClean="0"/>
          </a:p>
          <a:p>
            <a:pPr>
              <a:buFontTx/>
              <a:buChar char="•"/>
            </a:pPr>
            <a:r>
              <a:rPr lang="en-US" dirty="0" smtClean="0"/>
              <a:t>Collaboration</a:t>
            </a:r>
          </a:p>
          <a:p>
            <a:pPr lvl="1"/>
            <a:r>
              <a:rPr lang="en-US" dirty="0" smtClean="0"/>
              <a:t>-Different departments, projects, schedules</a:t>
            </a:r>
          </a:p>
          <a:p>
            <a:pPr lvl="1"/>
            <a:endParaRPr lang="en-US" dirty="0" smtClean="0"/>
          </a:p>
          <a:p>
            <a:pPr>
              <a:buFontTx/>
              <a:buChar char="•"/>
            </a:pPr>
            <a:r>
              <a:rPr lang="en-US" dirty="0" smtClean="0"/>
              <a:t>Assessments</a:t>
            </a:r>
          </a:p>
          <a:p>
            <a:pPr lvl="1"/>
            <a:r>
              <a:rPr lang="en-US" dirty="0" smtClean="0"/>
              <a:t>-100% completion, deciding on appropriate questions &amp; answers</a:t>
            </a:r>
          </a:p>
          <a:p>
            <a:pPr lvl="1"/>
            <a:endParaRPr lang="en-US" dirty="0" smtClean="0"/>
          </a:p>
          <a:p>
            <a:pPr>
              <a:buFontTx/>
              <a:buChar char="•"/>
            </a:pPr>
            <a:r>
              <a:rPr lang="en-US" dirty="0" smtClean="0"/>
              <a:t>Presenting and Paraphrasing Policy</a:t>
            </a:r>
          </a:p>
          <a:p>
            <a:pPr lvl="1"/>
            <a:r>
              <a:rPr lang="en-US" dirty="0" smtClean="0"/>
              <a:t>-How do you make policy interesting?</a:t>
            </a:r>
          </a:p>
          <a:p>
            <a:pPr lvl="1"/>
            <a:r>
              <a:rPr lang="en-US" dirty="0" smtClean="0"/>
              <a:t>-How do you communicate policy in a bullet point?</a:t>
            </a:r>
          </a:p>
          <a:p>
            <a:pPr lvl="1"/>
            <a:r>
              <a:rPr lang="en-US" dirty="0" smtClean="0"/>
              <a:t>-How do you paraphrase without changing meaning?</a:t>
            </a:r>
          </a:p>
          <a:p>
            <a:pPr lvl="1"/>
            <a:endParaRPr lang="en-US" dirty="0" smtClean="0"/>
          </a:p>
          <a:p>
            <a:pPr>
              <a:buFontTx/>
              <a:buChar char="•"/>
            </a:pPr>
            <a:r>
              <a:rPr lang="en-US" dirty="0" smtClean="0"/>
              <a:t>Automating certificates</a:t>
            </a:r>
          </a:p>
          <a:p>
            <a:pPr lvl="1"/>
            <a:r>
              <a:rPr lang="en-US" dirty="0" smtClean="0"/>
              <a:t>-Who sets up, maintains and tracks automated certificate creation?</a:t>
            </a:r>
          </a:p>
          <a:p>
            <a:pPr lvl="1"/>
            <a:endParaRPr lang="en-US" dirty="0" smtClean="0"/>
          </a:p>
          <a:p>
            <a:pPr>
              <a:buFontTx/>
              <a:buChar char="•"/>
            </a:pPr>
            <a:r>
              <a:rPr lang="en-US" dirty="0" smtClean="0"/>
              <a:t>Maintaining and updating content</a:t>
            </a:r>
          </a:p>
          <a:p>
            <a:pPr lvl="1"/>
            <a:r>
              <a:rPr lang="en-US" dirty="0" smtClean="0"/>
              <a:t>-When and what to update?</a:t>
            </a:r>
          </a:p>
          <a:p>
            <a:pPr lvl="1"/>
            <a:r>
              <a:rPr lang="en-US" dirty="0" smtClean="0"/>
              <a:t>-Finding time to update…</a:t>
            </a:r>
          </a:p>
        </p:txBody>
      </p:sp>
      <p:sp>
        <p:nvSpPr>
          <p:cNvPr id="34820" name="Slide Number Placeholder 3"/>
          <p:cNvSpPr>
            <a:spLocks noGrp="1"/>
          </p:cNvSpPr>
          <p:nvPr>
            <p:ph type="sldNum" sz="quarter" idx="5"/>
          </p:nvPr>
        </p:nvSpPr>
        <p:spPr bwMode="auto">
          <a:noFill/>
          <a:ln>
            <a:miter lim="800000"/>
            <a:headEnd/>
            <a:tailEnd/>
          </a:ln>
        </p:spPr>
        <p:txBody>
          <a:bodyPr/>
          <a:lstStyle/>
          <a:p>
            <a:fld id="{E46A3C7F-870F-4CD8-B8AE-3A5C26497F5D}" type="slidenum">
              <a:rPr lang="en-US" smtClean="0">
                <a:latin typeface="Arial" pitchFamily="34" charset="0"/>
              </a:rPr>
              <a:pPr/>
              <a:t>15</a:t>
            </a:fld>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What’s next for our Information Security Awareness Training Program?</a:t>
            </a:r>
          </a:p>
          <a:p>
            <a:endParaRPr lang="en-US" dirty="0" smtClean="0"/>
          </a:p>
          <a:p>
            <a:pPr>
              <a:buFontTx/>
              <a:buChar char="•"/>
            </a:pPr>
            <a:r>
              <a:rPr lang="en-US" dirty="0" smtClean="0"/>
              <a:t>New topics</a:t>
            </a:r>
          </a:p>
          <a:p>
            <a:pPr lvl="1">
              <a:buFont typeface="Calibri" pitchFamily="34" charset="0"/>
              <a:buChar char="‐"/>
            </a:pPr>
            <a:r>
              <a:rPr lang="en-US" dirty="0" smtClean="0"/>
              <a:t> </a:t>
            </a:r>
            <a:r>
              <a:rPr lang="en-US" smtClean="0"/>
              <a:t>Digital Millennium</a:t>
            </a:r>
            <a:r>
              <a:rPr lang="en-US" baseline="0" smtClean="0"/>
              <a:t> </a:t>
            </a:r>
            <a:r>
              <a:rPr lang="en-US" baseline="0" dirty="0" smtClean="0"/>
              <a:t>Copyright Act (</a:t>
            </a:r>
            <a:r>
              <a:rPr lang="en-US" dirty="0" smtClean="0"/>
              <a:t>DMCA)</a:t>
            </a:r>
          </a:p>
          <a:p>
            <a:pPr lvl="1">
              <a:buFont typeface="Calibri" pitchFamily="34" charset="0"/>
              <a:buChar char="‐"/>
            </a:pPr>
            <a:r>
              <a:rPr lang="en-US" baseline="0" dirty="0" smtClean="0"/>
              <a:t> Technical subjects – anti-virus, server security, software updates</a:t>
            </a:r>
            <a:endParaRPr lang="en-US" dirty="0" smtClean="0"/>
          </a:p>
          <a:p>
            <a:pPr>
              <a:buFontTx/>
              <a:buChar char="•"/>
            </a:pPr>
            <a:r>
              <a:rPr lang="en-US" dirty="0" smtClean="0"/>
              <a:t>Increased use for access management</a:t>
            </a:r>
          </a:p>
          <a:p>
            <a:pPr>
              <a:buFontTx/>
              <a:buChar char="•"/>
            </a:pPr>
            <a:r>
              <a:rPr lang="en-US" dirty="0" smtClean="0"/>
              <a:t>Require viewing for all student and permanent centralized IT staff</a:t>
            </a:r>
          </a:p>
          <a:p>
            <a:pPr>
              <a:buFontTx/>
              <a:buChar char="•"/>
            </a:pPr>
            <a:r>
              <a:rPr lang="en-US" dirty="0" smtClean="0"/>
              <a:t>Review and update as necessary to reflect policy changes</a:t>
            </a:r>
          </a:p>
          <a:p>
            <a:pPr>
              <a:buFontTx/>
              <a:buChar char="•"/>
            </a:pPr>
            <a:r>
              <a:rPr lang="en-US" dirty="0" smtClean="0"/>
              <a:t>Refresh look and feel of presentation</a:t>
            </a:r>
          </a:p>
          <a:p>
            <a:pPr lvl="1">
              <a:buFontTx/>
              <a:buChar char="•"/>
            </a:pPr>
            <a:endParaRPr lang="en-US" dirty="0" smtClean="0"/>
          </a:p>
        </p:txBody>
      </p:sp>
      <p:sp>
        <p:nvSpPr>
          <p:cNvPr id="35844" name="Slide Number Placeholder 3"/>
          <p:cNvSpPr>
            <a:spLocks noGrp="1"/>
          </p:cNvSpPr>
          <p:nvPr>
            <p:ph type="sldNum" sz="quarter" idx="5"/>
          </p:nvPr>
        </p:nvSpPr>
        <p:spPr bwMode="auto">
          <a:noFill/>
          <a:ln>
            <a:miter lim="800000"/>
            <a:headEnd/>
            <a:tailEnd/>
          </a:ln>
        </p:spPr>
        <p:txBody>
          <a:bodyPr/>
          <a:lstStyle/>
          <a:p>
            <a:fld id="{678B2627-C992-4843-83B5-E94B9E17E4C3}" type="slidenum">
              <a:rPr lang="en-US" smtClean="0">
                <a:latin typeface="Arial" pitchFamily="34" charset="0"/>
              </a:rPr>
              <a:pPr/>
              <a:t>16</a:t>
            </a:fld>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6868" name="Slide Number Placeholder 3"/>
          <p:cNvSpPr>
            <a:spLocks noGrp="1"/>
          </p:cNvSpPr>
          <p:nvPr>
            <p:ph type="sldNum" sz="quarter" idx="5"/>
          </p:nvPr>
        </p:nvSpPr>
        <p:spPr bwMode="auto">
          <a:noFill/>
          <a:ln>
            <a:miter lim="800000"/>
            <a:headEnd/>
            <a:tailEnd/>
          </a:ln>
        </p:spPr>
        <p:txBody>
          <a:bodyPr/>
          <a:lstStyle/>
          <a:p>
            <a:fld id="{84293D78-E7BA-4C73-810A-B2CB51A5C531}" type="slidenum">
              <a:rPr lang="en-US" smtClean="0">
                <a:latin typeface="Arial" pitchFamily="34" charset="0"/>
              </a:rPr>
              <a:pPr/>
              <a:t>18</a:t>
            </a:fld>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4A0D1B-43F4-470F-84C9-8F958303AB51}" type="slidenum">
              <a:rPr lang="en-US" smtClean="0"/>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BAFD00F-FA34-4214-9F64-1C8D3C99C013}" type="slidenum">
              <a:rPr lang="en-US" smtClean="0"/>
              <a:pPr>
                <a:defRPr/>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4A0D1B-43F4-470F-84C9-8F958303AB51}" type="slidenum">
              <a:rPr lang="en-US" smtClean="0"/>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-Enrollment, Undergraduate, Faculty/Staff, IT staff figures…</a:t>
            </a:r>
          </a:p>
          <a:p>
            <a:endParaRPr lang="en-US" smtClean="0"/>
          </a:p>
          <a:p>
            <a:r>
              <a:rPr lang="en-US" smtClean="0"/>
              <a:t>-One of two public doctoral colleges in state of Wisconsin</a:t>
            </a:r>
          </a:p>
          <a:p>
            <a:endParaRPr lang="en-US" smtClean="0"/>
          </a:p>
          <a:p>
            <a:r>
              <a:rPr lang="en-US" smtClean="0"/>
              <a:t>-Enrolls more Wisconsin students than any other school in the state</a:t>
            </a:r>
          </a:p>
          <a:p>
            <a:endParaRPr lang="en-US" smtClean="0"/>
          </a:p>
          <a:p>
            <a:r>
              <a:rPr lang="en-US" smtClean="0"/>
              <a:t>-$68 million in research expenditures in 09-10 biennium (up from $21 million ten years ago)</a:t>
            </a:r>
          </a:p>
          <a:p>
            <a:endParaRPr lang="en-US" smtClean="0"/>
          </a:p>
          <a:p>
            <a:r>
              <a:rPr lang="en-US" smtClean="0"/>
              <a:t>-Increased our footprint and continuing to expand… more users means more data to protect</a:t>
            </a:r>
          </a:p>
        </p:txBody>
      </p:sp>
      <p:sp>
        <p:nvSpPr>
          <p:cNvPr id="22532" name="Slide Number Placeholder 3"/>
          <p:cNvSpPr>
            <a:spLocks noGrp="1"/>
          </p:cNvSpPr>
          <p:nvPr>
            <p:ph type="sldNum" sz="quarter" idx="5"/>
          </p:nvPr>
        </p:nvSpPr>
        <p:spPr bwMode="auto">
          <a:noFill/>
          <a:ln>
            <a:miter lim="800000"/>
            <a:headEnd/>
            <a:tailEnd/>
          </a:ln>
        </p:spPr>
        <p:txBody>
          <a:bodyPr/>
          <a:lstStyle/>
          <a:p>
            <a:fld id="{FDDDFCC7-541A-4235-8F51-4F078CEB0D7D}" type="slidenum">
              <a:rPr lang="en-US" smtClean="0">
                <a:latin typeface="Arial" pitchFamily="34" charset="0"/>
              </a:rPr>
              <a:pPr/>
              <a:t>3</a:t>
            </a:fld>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sz="1200" b="0" baseline="0" dirty="0" smtClean="0"/>
          </a:p>
        </p:txBody>
      </p:sp>
      <p:sp>
        <p:nvSpPr>
          <p:cNvPr id="6" name="Slide Image Placeholder 5"/>
          <p:cNvSpPr>
            <a:spLocks noGrp="1" noRot="1" noChangeAspect="1"/>
          </p:cNvSpPr>
          <p:nvPr>
            <p:ph type="sldImg"/>
          </p:nvPr>
        </p:nvSpPr>
        <p:spPr>
          <a:xfrm>
            <a:off x="533400" y="460375"/>
            <a:ext cx="3144838" cy="2359025"/>
          </a:xfr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None/>
            </a:pPr>
            <a:r>
              <a:rPr lang="en-US" dirty="0" smtClean="0"/>
              <a:t>The</a:t>
            </a:r>
            <a:r>
              <a:rPr lang="en-US" baseline="0" dirty="0" smtClean="0"/>
              <a:t> whole purpose of our training program was to address the following issues on campus:</a:t>
            </a:r>
            <a:endParaRPr lang="en-US" dirty="0" smtClean="0"/>
          </a:p>
          <a:p>
            <a:pPr eaLnBrk="1" hangingPunct="1">
              <a:spcBef>
                <a:spcPct val="0"/>
              </a:spcBef>
              <a:buFontTx/>
              <a:buChar char="-"/>
            </a:pPr>
            <a:endParaRPr lang="en-US" dirty="0" smtClean="0"/>
          </a:p>
          <a:p>
            <a:pPr eaLnBrk="1" hangingPunct="1">
              <a:spcBef>
                <a:spcPct val="0"/>
              </a:spcBef>
              <a:buFont typeface="Arial" pitchFamily="34" charset="0"/>
              <a:buChar char="•"/>
            </a:pPr>
            <a:r>
              <a:rPr lang="en-US" dirty="0" smtClean="0"/>
              <a:t>More and more complex information security requirements</a:t>
            </a:r>
          </a:p>
          <a:p>
            <a:pPr lvl="1" eaLnBrk="1" hangingPunct="1">
              <a:spcBef>
                <a:spcPct val="0"/>
              </a:spcBef>
              <a:buFont typeface="Calibri" pitchFamily="34" charset="0"/>
              <a:buChar char="‐"/>
            </a:pPr>
            <a:r>
              <a:rPr lang="en-US" dirty="0" smtClean="0"/>
              <a:t>New federal, state  and University mandates</a:t>
            </a:r>
          </a:p>
          <a:p>
            <a:pPr lvl="1" eaLnBrk="1" hangingPunct="1">
              <a:spcBef>
                <a:spcPct val="0"/>
              </a:spcBef>
              <a:buFontTx/>
              <a:buChar char="-"/>
            </a:pPr>
            <a:r>
              <a:rPr lang="en-US" dirty="0" smtClean="0"/>
              <a:t>Lack</a:t>
            </a:r>
            <a:r>
              <a:rPr lang="en-US" baseline="0" dirty="0" smtClean="0"/>
              <a:t> of awareness of policy existence and/or personal responsibilities to adhere to policy</a:t>
            </a:r>
          </a:p>
          <a:p>
            <a:pPr lvl="1" eaLnBrk="1" hangingPunct="1">
              <a:spcBef>
                <a:spcPct val="0"/>
              </a:spcBef>
              <a:buFontTx/>
              <a:buChar char="-"/>
            </a:pPr>
            <a:r>
              <a:rPr lang="en-US" dirty="0" smtClean="0"/>
              <a:t>Policies </a:t>
            </a:r>
            <a:r>
              <a:rPr lang="en-US" baseline="0" dirty="0" smtClean="0"/>
              <a:t>are stored </a:t>
            </a:r>
            <a:r>
              <a:rPr lang="en-US" dirty="0" smtClean="0"/>
              <a:t>in many different places</a:t>
            </a:r>
          </a:p>
          <a:p>
            <a:pPr lvl="1" eaLnBrk="1" hangingPunct="1">
              <a:spcBef>
                <a:spcPct val="0"/>
              </a:spcBef>
              <a:buFontTx/>
              <a:buChar char="-"/>
            </a:pPr>
            <a:r>
              <a:rPr lang="en-US" dirty="0" smtClean="0"/>
              <a:t>No consistent way to get the message out about policies and updates/changes</a:t>
            </a:r>
          </a:p>
          <a:p>
            <a:pPr lvl="1" eaLnBrk="1" hangingPunct="1">
              <a:spcBef>
                <a:spcPct val="0"/>
              </a:spcBef>
              <a:buFontTx/>
              <a:buChar char="-"/>
            </a:pPr>
            <a:r>
              <a:rPr lang="en-US" dirty="0" smtClean="0"/>
              <a:t>No way to track completion</a:t>
            </a:r>
            <a:r>
              <a:rPr lang="en-US" baseline="0" dirty="0" smtClean="0"/>
              <a:t> or a</a:t>
            </a:r>
            <a:r>
              <a:rPr lang="en-US" dirty="0" smtClean="0"/>
              <a:t>ssess comprehension of responsibilities</a:t>
            </a:r>
          </a:p>
          <a:p>
            <a:pPr lvl="2" eaLnBrk="1" hangingPunct="1">
              <a:spcBef>
                <a:spcPct val="0"/>
              </a:spcBef>
            </a:pPr>
            <a:endParaRPr lang="en-US" dirty="0" smtClean="0"/>
          </a:p>
          <a:p>
            <a:pPr eaLnBrk="1" hangingPunct="1">
              <a:spcBef>
                <a:spcPct val="0"/>
              </a:spcBef>
            </a:pPr>
            <a:endParaRPr lang="en-US" dirty="0" smtClean="0"/>
          </a:p>
        </p:txBody>
      </p:sp>
      <p:sp>
        <p:nvSpPr>
          <p:cNvPr id="23556" name="Slide Number Placeholder 3"/>
          <p:cNvSpPr>
            <a:spLocks noGrp="1"/>
          </p:cNvSpPr>
          <p:nvPr>
            <p:ph type="sldNum" sz="quarter" idx="5"/>
          </p:nvPr>
        </p:nvSpPr>
        <p:spPr bwMode="auto">
          <a:noFill/>
          <a:ln>
            <a:miter lim="800000"/>
            <a:headEnd/>
            <a:tailEnd/>
          </a:ln>
        </p:spPr>
        <p:txBody>
          <a:bodyPr/>
          <a:lstStyle/>
          <a:p>
            <a:fld id="{8D601739-E5FD-42A5-A015-D63437C0B376}" type="slidenum">
              <a:rPr lang="en-US" smtClean="0">
                <a:latin typeface="Arial" pitchFamily="34" charset="0"/>
              </a:rPr>
              <a:pPr/>
              <a:t>4</a:t>
            </a:fld>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-Our Goal: “Provide the UWM campus community with consistent, accurate and auditable training for secure information handling.”</a:t>
            </a:r>
          </a:p>
          <a:p>
            <a:pPr eaLnBrk="1" hangingPunct="1">
              <a:spcBef>
                <a:spcPct val="0"/>
              </a:spcBef>
            </a:pPr>
            <a:endParaRPr lang="en-US" dirty="0" smtClean="0"/>
          </a:p>
          <a:p>
            <a:pPr eaLnBrk="1" hangingPunct="1">
              <a:spcBef>
                <a:spcPct val="0"/>
              </a:spcBef>
            </a:pPr>
            <a:r>
              <a:rPr lang="en-US" dirty="0" smtClean="0"/>
              <a:t>-Online training -</a:t>
            </a:r>
          </a:p>
          <a:p>
            <a:pPr lvl="1" eaLnBrk="1" hangingPunct="1">
              <a:spcBef>
                <a:spcPct val="0"/>
              </a:spcBef>
              <a:buFontTx/>
              <a:buChar char="•"/>
            </a:pPr>
            <a:r>
              <a:rPr lang="en-US" dirty="0" smtClean="0"/>
              <a:t>Maintains</a:t>
            </a:r>
            <a:r>
              <a:rPr lang="en-US" baseline="0" dirty="0" smtClean="0"/>
              <a:t> c</a:t>
            </a:r>
            <a:r>
              <a:rPr lang="en-US" dirty="0" smtClean="0"/>
              <a:t>onsistency of</a:t>
            </a:r>
            <a:r>
              <a:rPr lang="en-US" baseline="0" dirty="0" smtClean="0"/>
              <a:t> the</a:t>
            </a:r>
            <a:r>
              <a:rPr lang="en-US" dirty="0" smtClean="0"/>
              <a:t> message -  easy to update/change material</a:t>
            </a:r>
          </a:p>
          <a:p>
            <a:pPr lvl="1" eaLnBrk="1" hangingPunct="1">
              <a:spcBef>
                <a:spcPct val="0"/>
              </a:spcBef>
              <a:buFontTx/>
              <a:buChar char="•"/>
            </a:pPr>
            <a:r>
              <a:rPr lang="en-US" dirty="0" smtClean="0"/>
              <a:t>Provides</a:t>
            </a:r>
            <a:r>
              <a:rPr lang="en-US" baseline="0" dirty="0" smtClean="0"/>
              <a:t> d</a:t>
            </a:r>
            <a:r>
              <a:rPr lang="en-US" dirty="0" smtClean="0"/>
              <a:t>elivery to users home or office computer</a:t>
            </a:r>
          </a:p>
          <a:p>
            <a:pPr lvl="1" eaLnBrk="1" hangingPunct="1">
              <a:spcBef>
                <a:spcPct val="0"/>
              </a:spcBef>
              <a:buFontTx/>
              <a:buChar char="•"/>
            </a:pPr>
            <a:r>
              <a:rPr lang="en-US" dirty="0" smtClean="0"/>
              <a:t>Available</a:t>
            </a:r>
            <a:r>
              <a:rPr lang="en-US" baseline="0" dirty="0" smtClean="0"/>
              <a:t> </a:t>
            </a:r>
            <a:r>
              <a:rPr lang="en-US" dirty="0" smtClean="0"/>
              <a:t>- Online and on-demand (24/7)</a:t>
            </a:r>
          </a:p>
          <a:p>
            <a:pPr lvl="1" eaLnBrk="1" hangingPunct="1">
              <a:spcBef>
                <a:spcPct val="0"/>
              </a:spcBef>
              <a:buFontTx/>
              <a:buChar char="•"/>
            </a:pPr>
            <a:r>
              <a:rPr lang="en-US" dirty="0" smtClean="0"/>
              <a:t>Completion of training is tracked and auditable</a:t>
            </a:r>
          </a:p>
          <a:p>
            <a:pPr lvl="1" eaLnBrk="1" hangingPunct="1">
              <a:spcBef>
                <a:spcPct val="0"/>
              </a:spcBef>
              <a:buFontTx/>
              <a:buChar char="•"/>
            </a:pPr>
            <a:r>
              <a:rPr lang="en-US" dirty="0" smtClean="0"/>
              <a:t>Comprehension of training is verified via successful completion of the assessments</a:t>
            </a:r>
          </a:p>
          <a:p>
            <a:pPr lvl="1" eaLnBrk="1" hangingPunct="1">
              <a:spcBef>
                <a:spcPct val="0"/>
              </a:spcBef>
              <a:buFontTx/>
              <a:buChar char="•"/>
            </a:pPr>
            <a:r>
              <a:rPr lang="en-US" dirty="0" smtClean="0"/>
              <a:t>Alleviates</a:t>
            </a:r>
            <a:r>
              <a:rPr lang="en-US" baseline="0" dirty="0" smtClean="0"/>
              <a:t> the d</a:t>
            </a:r>
            <a:r>
              <a:rPr lang="en-US" dirty="0" smtClean="0"/>
              <a:t>ifficulties</a:t>
            </a:r>
            <a:r>
              <a:rPr lang="en-US" baseline="0" dirty="0" smtClean="0"/>
              <a:t> of </a:t>
            </a:r>
            <a:r>
              <a:rPr lang="en-US" dirty="0" smtClean="0"/>
              <a:t>coordinating</a:t>
            </a:r>
            <a:r>
              <a:rPr lang="en-US" baseline="0" dirty="0" smtClean="0"/>
              <a:t> in-person training</a:t>
            </a:r>
            <a:endParaRPr lang="en-US" dirty="0" smtClean="0"/>
          </a:p>
          <a:p>
            <a:pPr eaLnBrk="1" hangingPunct="1">
              <a:spcBef>
                <a:spcPct val="0"/>
              </a:spcBef>
            </a:pPr>
            <a:endParaRPr lang="en-US" dirty="0" smtClean="0"/>
          </a:p>
        </p:txBody>
      </p:sp>
      <p:sp>
        <p:nvSpPr>
          <p:cNvPr id="24580" name="Slide Number Placeholder 3"/>
          <p:cNvSpPr>
            <a:spLocks noGrp="1"/>
          </p:cNvSpPr>
          <p:nvPr>
            <p:ph type="sldNum" sz="quarter" idx="5"/>
          </p:nvPr>
        </p:nvSpPr>
        <p:spPr bwMode="auto">
          <a:noFill/>
          <a:ln>
            <a:miter lim="800000"/>
            <a:headEnd/>
            <a:tailEnd/>
          </a:ln>
        </p:spPr>
        <p:txBody>
          <a:bodyPr/>
          <a:lstStyle/>
          <a:p>
            <a:fld id="{C946CD15-C70D-4760-9D66-72BA86D7A1D2}" type="slidenum">
              <a:rPr lang="en-US" smtClean="0">
                <a:latin typeface="Arial" pitchFamily="34" charset="0"/>
              </a:rPr>
              <a:pPr/>
              <a:t>5</a:t>
            </a:fld>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marL="0" lvl="1" eaLnBrk="1" hangingPunct="1">
              <a:spcBef>
                <a:spcPct val="0"/>
              </a:spcBef>
            </a:pPr>
            <a:r>
              <a:rPr lang="en-US" smtClean="0"/>
              <a:t>-Policies:</a:t>
            </a:r>
          </a:p>
          <a:p>
            <a:pPr marL="0" lvl="1" eaLnBrk="1" hangingPunct="1">
              <a:spcBef>
                <a:spcPct val="0"/>
              </a:spcBef>
            </a:pPr>
            <a:r>
              <a:rPr lang="en-US" smtClean="0"/>
              <a:t>     State, federal, University</a:t>
            </a:r>
          </a:p>
          <a:p>
            <a:pPr marL="0" lvl="1" eaLnBrk="1" hangingPunct="1">
              <a:spcBef>
                <a:spcPct val="0"/>
              </a:spcBef>
            </a:pPr>
            <a:r>
              <a:rPr lang="en-US" smtClean="0"/>
              <a:t>     HIPAA, FERPA, Acceptable Use, Confidentiality, SSN usage, etc.</a:t>
            </a:r>
          </a:p>
          <a:p>
            <a:pPr marL="0" lvl="1" eaLnBrk="1" hangingPunct="1">
              <a:spcBef>
                <a:spcPct val="0"/>
              </a:spcBef>
            </a:pPr>
            <a:endParaRPr lang="en-US" smtClean="0"/>
          </a:p>
          <a:p>
            <a:pPr marL="0" lvl="1" eaLnBrk="1" hangingPunct="1">
              <a:spcBef>
                <a:spcPct val="0"/>
              </a:spcBef>
            </a:pPr>
            <a:r>
              <a:rPr lang="en-US" smtClean="0"/>
              <a:t>-Campus partners: Records Management, Internal Audit, Human Resources, Legal, faculty/staff/students</a:t>
            </a:r>
          </a:p>
          <a:p>
            <a:pPr marL="0" lvl="1" eaLnBrk="1" hangingPunct="1">
              <a:spcBef>
                <a:spcPct val="0"/>
              </a:spcBef>
            </a:pPr>
            <a:endParaRPr lang="en-US" smtClean="0"/>
          </a:p>
          <a:p>
            <a:pPr eaLnBrk="1" hangingPunct="1">
              <a:spcBef>
                <a:spcPct val="0"/>
              </a:spcBef>
            </a:pPr>
            <a:endParaRPr lang="en-US" smtClean="0"/>
          </a:p>
        </p:txBody>
      </p:sp>
      <p:sp>
        <p:nvSpPr>
          <p:cNvPr id="25604" name="Slide Number Placeholder 3"/>
          <p:cNvSpPr>
            <a:spLocks noGrp="1"/>
          </p:cNvSpPr>
          <p:nvPr>
            <p:ph type="sldNum" sz="quarter" idx="5"/>
          </p:nvPr>
        </p:nvSpPr>
        <p:spPr bwMode="auto">
          <a:noFill/>
          <a:ln>
            <a:miter lim="800000"/>
            <a:headEnd/>
            <a:tailEnd/>
          </a:ln>
        </p:spPr>
        <p:txBody>
          <a:bodyPr/>
          <a:lstStyle/>
          <a:p>
            <a:fld id="{0B9C0674-D4EC-4A09-8DDF-F7CB24531C27}" type="slidenum">
              <a:rPr lang="en-US" smtClean="0">
                <a:latin typeface="Arial" pitchFamily="34" charset="0"/>
              </a:rPr>
              <a:pPr/>
              <a:t>6</a:t>
            </a:fld>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p:txBody>
          <a:bodyPr wrap="square" numCol="1" anchor="t" anchorCtr="0" compatLnSpc="1">
            <a:prstTxWarp prst="textNoShape">
              <a:avLst/>
            </a:prstTxWarp>
          </a:bodyPr>
          <a:lstStyle/>
          <a:p>
            <a:pPr marL="0" lvl="1" eaLnBrk="1" hangingPunct="1">
              <a:spcBef>
                <a:spcPct val="0"/>
              </a:spcBef>
              <a:buFont typeface="Arial" pitchFamily="34" charset="0"/>
              <a:buChar char="•"/>
              <a:defRPr/>
            </a:pPr>
            <a:r>
              <a:rPr lang="en-US" dirty="0" smtClean="0"/>
              <a:t>Focused on policies applying to the entire campus and issues that reach the largest audience…</a:t>
            </a:r>
          </a:p>
          <a:p>
            <a:pPr lvl="1" eaLnBrk="1" hangingPunct="1">
              <a:lnSpc>
                <a:spcPct val="90000"/>
              </a:lnSpc>
              <a:defRPr/>
            </a:pPr>
            <a:r>
              <a:rPr lang="en-US" dirty="0" smtClean="0"/>
              <a:t>-UWM’s Acceptable Use Policy for IT Resources</a:t>
            </a:r>
          </a:p>
          <a:p>
            <a:pPr lvl="1" eaLnBrk="1" hangingPunct="1">
              <a:lnSpc>
                <a:spcPct val="90000"/>
              </a:lnSpc>
              <a:defRPr/>
            </a:pPr>
            <a:r>
              <a:rPr lang="en-US" dirty="0" smtClean="0"/>
              <a:t>-Identity Theft Program: FTC Red Flags</a:t>
            </a:r>
          </a:p>
          <a:p>
            <a:pPr lvl="1" eaLnBrk="1" hangingPunct="1">
              <a:lnSpc>
                <a:spcPct val="90000"/>
              </a:lnSpc>
              <a:defRPr/>
            </a:pPr>
            <a:r>
              <a:rPr lang="en-US" dirty="0" smtClean="0"/>
              <a:t>-Assurance Protocol for SSNs</a:t>
            </a:r>
          </a:p>
          <a:p>
            <a:pPr lvl="1" eaLnBrk="1" hangingPunct="1">
              <a:lnSpc>
                <a:spcPct val="90000"/>
              </a:lnSpc>
              <a:defRPr/>
            </a:pPr>
            <a:r>
              <a:rPr lang="en-US" dirty="0" smtClean="0"/>
              <a:t>-Employee Confidentiality Acknowledgment</a:t>
            </a:r>
          </a:p>
          <a:p>
            <a:pPr lvl="1" eaLnBrk="1" hangingPunct="1">
              <a:lnSpc>
                <a:spcPct val="90000"/>
              </a:lnSpc>
              <a:defRPr/>
            </a:pPr>
            <a:r>
              <a:rPr lang="en-US" dirty="0" smtClean="0"/>
              <a:t>-Family Educational Rights &amp; Privacy Act (FERPA)</a:t>
            </a:r>
          </a:p>
          <a:p>
            <a:pPr lvl="1" eaLnBrk="1" hangingPunct="1">
              <a:lnSpc>
                <a:spcPct val="90000"/>
              </a:lnSpc>
              <a:defRPr/>
            </a:pPr>
            <a:r>
              <a:rPr lang="en-US" dirty="0" smtClean="0"/>
              <a:t>-Health Insurance </a:t>
            </a:r>
            <a:r>
              <a:rPr lang="en-US" baseline="0" dirty="0" smtClean="0"/>
              <a:t>Portability &amp; Accountability Act (</a:t>
            </a:r>
            <a:r>
              <a:rPr lang="en-US" dirty="0" smtClean="0"/>
              <a:t>HIPAA)</a:t>
            </a:r>
          </a:p>
          <a:p>
            <a:pPr lvl="1" eaLnBrk="1" hangingPunct="1">
              <a:lnSpc>
                <a:spcPct val="90000"/>
              </a:lnSpc>
              <a:defRPr/>
            </a:pPr>
            <a:r>
              <a:rPr lang="en-US" dirty="0" smtClean="0"/>
              <a:t>-Gramm-Leach-Bliley Act (GLBA)</a:t>
            </a:r>
          </a:p>
          <a:p>
            <a:pPr lvl="1" eaLnBrk="1" hangingPunct="1">
              <a:lnSpc>
                <a:spcPct val="90000"/>
              </a:lnSpc>
              <a:defRPr/>
            </a:pPr>
            <a:r>
              <a:rPr lang="en-US" dirty="0" smtClean="0"/>
              <a:t>-Records Management</a:t>
            </a:r>
          </a:p>
          <a:p>
            <a:pPr lvl="1" eaLnBrk="1" hangingPunct="1">
              <a:lnSpc>
                <a:spcPct val="90000"/>
              </a:lnSpc>
              <a:defRPr/>
            </a:pPr>
            <a:r>
              <a:rPr lang="en-US" dirty="0" smtClean="0"/>
              <a:t>-Compromised Accounts, Password and Phishing</a:t>
            </a:r>
          </a:p>
          <a:p>
            <a:pPr lvl="1" eaLnBrk="1" hangingPunct="1">
              <a:lnSpc>
                <a:spcPct val="90000"/>
              </a:lnSpc>
              <a:defRPr/>
            </a:pPr>
            <a:r>
              <a:rPr lang="en-US" dirty="0" smtClean="0"/>
              <a:t>-Information Security Policy</a:t>
            </a:r>
          </a:p>
          <a:p>
            <a:pPr lvl="1" eaLnBrk="1" hangingPunct="1">
              <a:lnSpc>
                <a:spcPct val="90000"/>
              </a:lnSpc>
              <a:defRPr/>
            </a:pPr>
            <a:r>
              <a:rPr lang="en-US" dirty="0" smtClean="0"/>
              <a:t>-UWM Information Disclosure Protocol</a:t>
            </a:r>
          </a:p>
          <a:p>
            <a:pPr lvl="1" eaLnBrk="1" hangingPunct="1">
              <a:lnSpc>
                <a:spcPct val="90000"/>
              </a:lnSpc>
              <a:defRPr/>
            </a:pPr>
            <a:r>
              <a:rPr lang="en-US" dirty="0" smtClean="0"/>
              <a:t>-Wisconsin State Statute 134.98</a:t>
            </a:r>
          </a:p>
          <a:p>
            <a:pPr lvl="1" eaLnBrk="1" hangingPunct="1">
              <a:lnSpc>
                <a:spcPct val="90000"/>
              </a:lnSpc>
              <a:defRPr/>
            </a:pPr>
            <a:r>
              <a:rPr lang="en-US" dirty="0" smtClean="0"/>
              <a:t>-And more…</a:t>
            </a:r>
          </a:p>
          <a:p>
            <a:pPr eaLnBrk="1" hangingPunct="1">
              <a:spcBef>
                <a:spcPct val="0"/>
              </a:spcBef>
              <a:defRPr/>
            </a:pPr>
            <a:endParaRPr lang="en-US" dirty="0" smtClean="0"/>
          </a:p>
        </p:txBody>
      </p:sp>
      <p:sp>
        <p:nvSpPr>
          <p:cNvPr id="26628" name="Slide Number Placeholder 3"/>
          <p:cNvSpPr>
            <a:spLocks noGrp="1"/>
          </p:cNvSpPr>
          <p:nvPr>
            <p:ph type="sldNum" sz="quarter" idx="5"/>
          </p:nvPr>
        </p:nvSpPr>
        <p:spPr bwMode="auto">
          <a:noFill/>
          <a:ln>
            <a:miter lim="800000"/>
            <a:headEnd/>
            <a:tailEnd/>
          </a:ln>
        </p:spPr>
        <p:txBody>
          <a:bodyPr/>
          <a:lstStyle/>
          <a:p>
            <a:fld id="{C5EAE8F9-D83E-4B56-A1E0-8899CEDE59AF}" type="slidenum">
              <a:rPr lang="en-US" smtClean="0">
                <a:latin typeface="Arial" pitchFamily="34" charset="0"/>
              </a:rPr>
              <a:pPr/>
              <a:t>7</a:t>
            </a:fld>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dirty="0" smtClean="0"/>
              <a:t>Mitigating risk</a:t>
            </a:r>
          </a:p>
          <a:p>
            <a:pPr lvl="1" eaLnBrk="1" hangingPunct="1">
              <a:spcBef>
                <a:spcPct val="0"/>
              </a:spcBef>
              <a:buFont typeface="Calibri" pitchFamily="34" charset="0"/>
              <a:buChar char="‐"/>
            </a:pPr>
            <a:r>
              <a:rPr lang="en-US" dirty="0" smtClean="0"/>
              <a:t>Educated employees have fewer incidents</a:t>
            </a:r>
          </a:p>
          <a:p>
            <a:pPr lvl="1" eaLnBrk="1" hangingPunct="1">
              <a:spcBef>
                <a:spcPct val="0"/>
              </a:spcBef>
              <a:buFont typeface="Calibri" pitchFamily="34" charset="0"/>
              <a:buChar char="‐"/>
            </a:pPr>
            <a:r>
              <a:rPr lang="en-US" dirty="0" smtClean="0"/>
              <a:t>Proactive-instead of reactive</a:t>
            </a:r>
          </a:p>
          <a:p>
            <a:pPr lvl="1" eaLnBrk="1" hangingPunct="1">
              <a:spcBef>
                <a:spcPct val="0"/>
              </a:spcBef>
              <a:buFont typeface="Calibri" pitchFamily="34" charset="0"/>
              <a:buChar char="‐"/>
            </a:pPr>
            <a:r>
              <a:rPr lang="en-US" dirty="0" smtClean="0"/>
              <a:t>Meets compliance and auditing requirements  for HIPAA and FTC Red Flags</a:t>
            </a:r>
          </a:p>
          <a:p>
            <a:pPr lvl="1" eaLnBrk="1" hangingPunct="1">
              <a:spcBef>
                <a:spcPct val="0"/>
              </a:spcBef>
              <a:buFontTx/>
              <a:buChar char="•"/>
            </a:pPr>
            <a:endParaRPr lang="en-US" dirty="0" smtClean="0"/>
          </a:p>
          <a:p>
            <a:pPr eaLnBrk="1" hangingPunct="1">
              <a:spcBef>
                <a:spcPct val="0"/>
              </a:spcBef>
              <a:buFontTx/>
              <a:buChar char="•"/>
            </a:pPr>
            <a:r>
              <a:rPr lang="en-US" dirty="0" smtClean="0"/>
              <a:t>Identify partners</a:t>
            </a:r>
          </a:p>
          <a:p>
            <a:pPr lvl="1" eaLnBrk="1" hangingPunct="1">
              <a:spcBef>
                <a:spcPct val="0"/>
              </a:spcBef>
            </a:pPr>
            <a:r>
              <a:rPr lang="en-US" dirty="0" smtClean="0"/>
              <a:t>-Share the cost (we are providing this to the campus for free). As such, we were able to work with areas who have an obligation to educate the entire campus.</a:t>
            </a:r>
          </a:p>
        </p:txBody>
      </p:sp>
      <p:sp>
        <p:nvSpPr>
          <p:cNvPr id="27652" name="Slide Number Placeholder 3"/>
          <p:cNvSpPr>
            <a:spLocks noGrp="1"/>
          </p:cNvSpPr>
          <p:nvPr>
            <p:ph type="sldNum" sz="quarter" idx="5"/>
          </p:nvPr>
        </p:nvSpPr>
        <p:spPr bwMode="auto">
          <a:noFill/>
          <a:ln>
            <a:miter lim="800000"/>
            <a:headEnd/>
            <a:tailEnd/>
          </a:ln>
        </p:spPr>
        <p:txBody>
          <a:bodyPr/>
          <a:lstStyle/>
          <a:p>
            <a:fld id="{CF60761D-9A62-4DF5-92D2-636700A6E608}" type="slidenum">
              <a:rPr lang="en-US" smtClean="0">
                <a:latin typeface="Arial" pitchFamily="34" charset="0"/>
              </a:rPr>
              <a:pPr/>
              <a:t>8</a:t>
            </a:fld>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Char char="•"/>
            </a:pPr>
            <a:r>
              <a:rPr lang="en-US" dirty="0" smtClean="0"/>
              <a:t>Earn a Certificate in Information Security</a:t>
            </a:r>
          </a:p>
          <a:p>
            <a:pPr lvl="1" eaLnBrk="1" hangingPunct="1"/>
            <a:r>
              <a:rPr lang="en-US" dirty="0" smtClean="0"/>
              <a:t>-Obtain valuable knowledge about their responsibilities </a:t>
            </a:r>
          </a:p>
          <a:p>
            <a:pPr lvl="1" eaLnBrk="1" hangingPunct="1"/>
            <a:r>
              <a:rPr lang="en-US" dirty="0" smtClean="0"/>
              <a:t>-Learn how to keep confidential and sensitive information from unauthorized access and misuse </a:t>
            </a:r>
          </a:p>
          <a:p>
            <a:pPr lvl="1" eaLnBrk="1" hangingPunct="1"/>
            <a:r>
              <a:rPr lang="en-US" dirty="0" smtClean="0"/>
              <a:t>-Stay in compliance with University policies and state law</a:t>
            </a:r>
          </a:p>
          <a:p>
            <a:pPr lvl="1" eaLnBrk="1" hangingPunct="1"/>
            <a:r>
              <a:rPr lang="en-US" dirty="0" smtClean="0"/>
              <a:t>-Bolster their credentials, professional development, on-the-job performance, and resume</a:t>
            </a:r>
          </a:p>
          <a:p>
            <a:pPr lvl="1" eaLnBrk="1" hangingPunct="1"/>
            <a:r>
              <a:rPr lang="en-US" dirty="0" smtClean="0"/>
              <a:t>-Receive a certificate suitable for framing!</a:t>
            </a:r>
          </a:p>
          <a:p>
            <a:pPr lvl="2" eaLnBrk="1" hangingPunct="1">
              <a:buFontTx/>
              <a:buChar char="•"/>
            </a:pPr>
            <a:endParaRPr lang="en-US" dirty="0" smtClean="0"/>
          </a:p>
          <a:p>
            <a:pPr eaLnBrk="1" hangingPunct="1">
              <a:buFontTx/>
              <a:buChar char="•"/>
            </a:pPr>
            <a:r>
              <a:rPr lang="en-US" dirty="0" smtClean="0"/>
              <a:t>Receive a copy of the applicable policy upon completion</a:t>
            </a:r>
          </a:p>
          <a:p>
            <a:pPr eaLnBrk="1" hangingPunct="1">
              <a:buFontTx/>
              <a:buChar char="•"/>
            </a:pPr>
            <a:r>
              <a:rPr lang="en-US" dirty="0" smtClean="0"/>
              <a:t>Training completion is tracked in their Training Records</a:t>
            </a:r>
          </a:p>
          <a:p>
            <a:pPr eaLnBrk="1" hangingPunct="1">
              <a:buFontTx/>
              <a:buChar char="•"/>
            </a:pPr>
            <a:r>
              <a:rPr lang="en-US" dirty="0" smtClean="0"/>
              <a:t>Researchers can use completion of the training as a part of the required “data security plan” for federal grants</a:t>
            </a:r>
          </a:p>
          <a:p>
            <a:pPr>
              <a:buFontTx/>
              <a:buChar char="•"/>
            </a:pPr>
            <a:endParaRPr lang="en-US" dirty="0" smtClean="0"/>
          </a:p>
        </p:txBody>
      </p:sp>
      <p:sp>
        <p:nvSpPr>
          <p:cNvPr id="28676" name="Slide Number Placeholder 3"/>
          <p:cNvSpPr>
            <a:spLocks noGrp="1"/>
          </p:cNvSpPr>
          <p:nvPr>
            <p:ph type="sldNum" sz="quarter" idx="5"/>
          </p:nvPr>
        </p:nvSpPr>
        <p:spPr bwMode="auto">
          <a:noFill/>
          <a:ln>
            <a:miter lim="800000"/>
            <a:headEnd/>
            <a:tailEnd/>
          </a:ln>
        </p:spPr>
        <p:txBody>
          <a:bodyPr/>
          <a:lstStyle/>
          <a:p>
            <a:fld id="{D31DECB7-4DDB-4611-AD9E-C3BA0310B726}" type="slidenum">
              <a:rPr lang="en-US" smtClean="0">
                <a:latin typeface="Arial" pitchFamily="34" charset="0"/>
              </a:rPr>
              <a:pPr/>
              <a:t>9</a:t>
            </a:fld>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Char char="•"/>
            </a:pPr>
            <a:r>
              <a:rPr lang="en-US" smtClean="0"/>
              <a:t>Software Tools</a:t>
            </a:r>
          </a:p>
          <a:p>
            <a:pPr lvl="1" eaLnBrk="1" hangingPunct="1">
              <a:buFont typeface="Calibri" pitchFamily="34" charset="0"/>
              <a:buChar char="‐"/>
            </a:pPr>
            <a:r>
              <a:rPr lang="en-US" smtClean="0"/>
              <a:t>Necessary</a:t>
            </a:r>
          </a:p>
          <a:p>
            <a:pPr lvl="2" eaLnBrk="1" hangingPunct="1">
              <a:buFont typeface="Calibri" pitchFamily="34" charset="0"/>
              <a:buChar char="‐"/>
            </a:pPr>
            <a:r>
              <a:rPr lang="en-US" i="1" smtClean="0"/>
              <a:t>Captivate</a:t>
            </a:r>
            <a:r>
              <a:rPr lang="en-US" smtClean="0"/>
              <a:t> (or </a:t>
            </a:r>
            <a:r>
              <a:rPr lang="en-US" i="1" smtClean="0"/>
              <a:t>Articulate</a:t>
            </a:r>
            <a:r>
              <a:rPr lang="en-US" smtClean="0"/>
              <a:t>) for presentation and quizzing</a:t>
            </a:r>
          </a:p>
          <a:p>
            <a:pPr lvl="1" eaLnBrk="1" hangingPunct="1">
              <a:buFont typeface="Calibri" pitchFamily="34" charset="0"/>
              <a:buNone/>
            </a:pPr>
            <a:endParaRPr lang="en-US" smtClean="0"/>
          </a:p>
          <a:p>
            <a:pPr lvl="1" eaLnBrk="1" hangingPunct="1">
              <a:buFont typeface="Calibri" pitchFamily="34" charset="0"/>
              <a:buChar char="‐"/>
            </a:pPr>
            <a:r>
              <a:rPr lang="en-US" smtClean="0"/>
              <a:t>Optional</a:t>
            </a:r>
          </a:p>
          <a:p>
            <a:pPr lvl="2" eaLnBrk="1" hangingPunct="1">
              <a:buFont typeface="Calibri" pitchFamily="34" charset="0"/>
              <a:buChar char="‐"/>
            </a:pPr>
            <a:r>
              <a:rPr lang="en-US" i="1" smtClean="0"/>
              <a:t>Photoshop</a:t>
            </a:r>
            <a:r>
              <a:rPr lang="en-US" smtClean="0"/>
              <a:t> for editing/creating images and backgrounds</a:t>
            </a:r>
          </a:p>
          <a:p>
            <a:pPr lvl="2" eaLnBrk="1" hangingPunct="1">
              <a:buFont typeface="Calibri" pitchFamily="34" charset="0"/>
              <a:buChar char="‐"/>
            </a:pPr>
            <a:r>
              <a:rPr lang="en-US" i="1" smtClean="0"/>
              <a:t>Flash</a:t>
            </a:r>
            <a:r>
              <a:rPr lang="en-US" smtClean="0"/>
              <a:t> for advanced animations</a:t>
            </a:r>
          </a:p>
          <a:p>
            <a:pPr lvl="2" eaLnBrk="1" hangingPunct="1">
              <a:buFont typeface="Calibri" pitchFamily="34" charset="0"/>
              <a:buChar char="‐"/>
            </a:pPr>
            <a:r>
              <a:rPr lang="en-US" i="1" smtClean="0"/>
              <a:t>Audacity</a:t>
            </a:r>
            <a:r>
              <a:rPr lang="en-US" smtClean="0"/>
              <a:t> for audio recording</a:t>
            </a:r>
          </a:p>
          <a:p>
            <a:pPr lvl="2" eaLnBrk="1" hangingPunct="1">
              <a:buFont typeface="Calibri" pitchFamily="34" charset="0"/>
              <a:buChar char="‐"/>
            </a:pPr>
            <a:r>
              <a:rPr lang="en-US" i="1" smtClean="0"/>
              <a:t>Camtasia</a:t>
            </a:r>
            <a:r>
              <a:rPr lang="en-US" smtClean="0"/>
              <a:t> for screen capture/recording</a:t>
            </a:r>
            <a:endParaRPr lang="en-US" i="1" smtClean="0"/>
          </a:p>
          <a:p>
            <a:pPr lvl="2" eaLnBrk="1" hangingPunct="1">
              <a:buFont typeface="Calibri" pitchFamily="34" charset="0"/>
              <a:buChar char="‐"/>
            </a:pPr>
            <a:r>
              <a:rPr lang="en-US" i="1" smtClean="0"/>
              <a:t>PowerPoint </a:t>
            </a:r>
            <a:r>
              <a:rPr lang="en-US" smtClean="0"/>
              <a:t>for presentation</a:t>
            </a:r>
          </a:p>
          <a:p>
            <a:pPr lvl="2" eaLnBrk="1" hangingPunct="1">
              <a:buFont typeface="Calibri" pitchFamily="34" charset="0"/>
              <a:buChar char="‐"/>
            </a:pPr>
            <a:endParaRPr lang="en-US" smtClean="0"/>
          </a:p>
          <a:p>
            <a:pPr eaLnBrk="1" hangingPunct="1">
              <a:spcBef>
                <a:spcPct val="0"/>
              </a:spcBef>
              <a:buFontTx/>
              <a:buChar char="•"/>
            </a:pPr>
            <a:r>
              <a:rPr lang="en-US" smtClean="0"/>
              <a:t>Time Commitments</a:t>
            </a:r>
          </a:p>
          <a:p>
            <a:pPr lvl="1" eaLnBrk="1" hangingPunct="1">
              <a:spcBef>
                <a:spcPct val="0"/>
              </a:spcBef>
              <a:buFont typeface="Calibri" pitchFamily="34" charset="0"/>
              <a:buChar char="‐"/>
            </a:pPr>
            <a:r>
              <a:rPr lang="en-US" smtClean="0"/>
              <a:t>Creating</a:t>
            </a:r>
          </a:p>
          <a:p>
            <a:pPr lvl="1" eaLnBrk="1" hangingPunct="1">
              <a:spcBef>
                <a:spcPct val="0"/>
              </a:spcBef>
              <a:buFont typeface="Calibri" pitchFamily="34" charset="0"/>
              <a:buChar char="‐"/>
            </a:pPr>
            <a:r>
              <a:rPr lang="en-US" smtClean="0"/>
              <a:t>Verifying</a:t>
            </a:r>
          </a:p>
          <a:p>
            <a:pPr lvl="1" eaLnBrk="1" hangingPunct="1">
              <a:spcBef>
                <a:spcPct val="0"/>
              </a:spcBef>
              <a:buFont typeface="Calibri" pitchFamily="34" charset="0"/>
              <a:buChar char="‐"/>
            </a:pPr>
            <a:r>
              <a:rPr lang="en-US" smtClean="0"/>
              <a:t>Revising</a:t>
            </a:r>
          </a:p>
          <a:p>
            <a:pPr lvl="1" eaLnBrk="1" hangingPunct="1">
              <a:spcBef>
                <a:spcPct val="0"/>
              </a:spcBef>
              <a:buFont typeface="Calibri" pitchFamily="34" charset="0"/>
              <a:buChar char="‐"/>
            </a:pPr>
            <a:r>
              <a:rPr lang="en-US" smtClean="0"/>
              <a:t>Testing</a:t>
            </a:r>
          </a:p>
          <a:p>
            <a:pPr lvl="1" eaLnBrk="1" hangingPunct="1">
              <a:spcBef>
                <a:spcPct val="0"/>
              </a:spcBef>
              <a:buFont typeface="Calibri" pitchFamily="34" charset="0"/>
              <a:buChar char="‐"/>
            </a:pPr>
            <a:r>
              <a:rPr lang="en-US" smtClean="0"/>
              <a:t>Finalizing</a:t>
            </a:r>
          </a:p>
          <a:p>
            <a:pPr lvl="1" eaLnBrk="1" hangingPunct="1">
              <a:spcBef>
                <a:spcPct val="0"/>
              </a:spcBef>
              <a:buFont typeface="Calibri" pitchFamily="34" charset="0"/>
              <a:buChar char="‐"/>
            </a:pPr>
            <a:r>
              <a:rPr lang="en-US" smtClean="0"/>
              <a:t>Weekly Meeting with Subject Matter Expert (verify information, content, quiz questions, etc.)</a:t>
            </a:r>
          </a:p>
          <a:p>
            <a:pPr eaLnBrk="1" hangingPunct="1">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a:lstStyle/>
          <a:p>
            <a:fld id="{041DB93B-84C6-46FE-9D94-B893AC7402CC}" type="slidenum">
              <a:rPr lang="en-US" smtClean="0">
                <a:latin typeface="Arial" pitchFamily="34" charset="0"/>
              </a:rPr>
              <a:pPr/>
              <a:t>10</a:t>
            </a:fld>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9295274-47E7-4383-8822-0AC5A4AAB225}" type="datetimeFigureOut">
              <a:rPr lang="en-US"/>
              <a:pPr>
                <a:defRPr/>
              </a:pPr>
              <a:t>3/31/2011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3D3A33-CCA7-4FC9-B19D-11D8238EE8B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957CDC-EFE8-4F7F-AF63-20E6008D0766}" type="datetimeFigureOut">
              <a:rPr lang="en-US"/>
              <a:pPr>
                <a:defRPr/>
              </a:pPr>
              <a:t>3/31/2011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29B4BF-E486-48C3-A674-486A4B08800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1C93ADB-EEA8-456D-AD24-B35951D58D5A}" type="datetimeFigureOut">
              <a:rPr lang="en-US"/>
              <a:pPr>
                <a:defRPr/>
              </a:pPr>
              <a:t>3/31/2011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2965F0-EC36-4410-9784-C578DEECFF2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Rectangle 7"/>
          <p:cNvSpPr/>
          <p:nvPr userDrawn="1"/>
        </p:nvSpPr>
        <p:spPr bwMode="auto">
          <a:xfrm>
            <a:off x="0" y="0"/>
            <a:ext cx="9144000" cy="1295400"/>
          </a:xfrm>
          <a:prstGeom prst="rect">
            <a:avLst/>
          </a:prstGeom>
          <a:solidFill>
            <a:srgbClr val="003366">
              <a:alpha val="94902"/>
            </a:srgbClr>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 name="Subtitle 2"/>
          <p:cNvSpPr>
            <a:spLocks noGrp="1"/>
          </p:cNvSpPr>
          <p:nvPr>
            <p:ph type="subTitle" idx="1"/>
          </p:nvPr>
        </p:nvSpPr>
        <p:spPr>
          <a:xfrm>
            <a:off x="1295400" y="5100935"/>
            <a:ext cx="7681913" cy="461665"/>
          </a:xfrm>
        </p:spPr>
        <p:txBody>
          <a:bodyPr>
            <a:noAutofit/>
          </a:bodyPr>
          <a:lstStyle>
            <a:lvl1pPr marL="0" indent="0" algn="r">
              <a:lnSpc>
                <a:spcPct val="90000"/>
              </a:lnSpc>
              <a:spcBef>
                <a:spcPts val="0"/>
              </a:spcBef>
              <a:buNone/>
              <a:defRPr sz="3200" b="1" cap="small" baseline="0">
                <a:solidFill>
                  <a:schemeClr val="bg2">
                    <a:lumMod val="50000"/>
                  </a:schemeClr>
                </a:solidFill>
                <a:effectLst>
                  <a:outerShdw blurRad="38100" dist="38100" dir="2700000" algn="tl">
                    <a:srgbClr val="000000">
                      <a:alpha val="43137"/>
                    </a:srgbClr>
                  </a:outerShdw>
                </a:effectLst>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grpSp>
        <p:nvGrpSpPr>
          <p:cNvPr id="2" name="Group 8"/>
          <p:cNvGrpSpPr/>
          <p:nvPr userDrawn="1"/>
        </p:nvGrpSpPr>
        <p:grpSpPr>
          <a:xfrm>
            <a:off x="111760" y="6510759"/>
            <a:ext cx="8956040" cy="201968"/>
            <a:chOff x="111760" y="6510759"/>
            <a:chExt cx="8956040" cy="201968"/>
          </a:xfrm>
        </p:grpSpPr>
        <p:pic>
          <p:nvPicPr>
            <p:cNvPr id="10" name="Picture 38" descr="C:\Program Files\Microsoft Office\MEDIA\OFFICE12\Lines\BD21338_.gif"/>
            <p:cNvPicPr>
              <a:picLocks noChangeAspect="1" noChangeArrowheads="1"/>
            </p:cNvPicPr>
            <p:nvPr userDrawn="1"/>
          </p:nvPicPr>
          <p:blipFill>
            <a:blip r:embed="rId2" cstate="print">
              <a:duotone>
                <a:prstClr val="black"/>
                <a:srgbClr val="003366">
                  <a:tint val="45000"/>
                  <a:satMod val="400000"/>
                </a:srgbClr>
              </a:duotone>
            </a:blip>
            <a:srcRect/>
            <a:stretch>
              <a:fillRect/>
            </a:stretch>
          </p:blipFill>
          <p:spPr bwMode="auto">
            <a:xfrm>
              <a:off x="111760" y="6590597"/>
              <a:ext cx="6670040" cy="122130"/>
            </a:xfrm>
            <a:prstGeom prst="rect">
              <a:avLst/>
            </a:prstGeom>
            <a:noFill/>
            <a:effectLst>
              <a:innerShdw blurRad="63500" dist="50800" dir="5400000">
                <a:prstClr val="black">
                  <a:alpha val="50000"/>
                </a:prstClr>
              </a:innerShdw>
            </a:effectLst>
          </p:spPr>
        </p:pic>
        <p:pic>
          <p:nvPicPr>
            <p:cNvPr id="11" name="Picture 38" descr="C:\Program Files\Microsoft Office\MEDIA\OFFICE12\Lines\BD21338_.gif"/>
            <p:cNvPicPr>
              <a:picLocks noChangeAspect="1" noChangeArrowheads="1"/>
            </p:cNvPicPr>
            <p:nvPr userDrawn="1"/>
          </p:nvPicPr>
          <p:blipFill>
            <a:blip r:embed="rId2" cstate="print">
              <a:duotone>
                <a:prstClr val="black"/>
                <a:srgbClr val="003366">
                  <a:tint val="45000"/>
                  <a:satMod val="400000"/>
                </a:srgbClr>
              </a:duotone>
            </a:blip>
            <a:srcRect/>
            <a:stretch>
              <a:fillRect/>
            </a:stretch>
          </p:blipFill>
          <p:spPr bwMode="auto">
            <a:xfrm>
              <a:off x="8061960" y="6580569"/>
              <a:ext cx="1005840" cy="132158"/>
            </a:xfrm>
            <a:prstGeom prst="rect">
              <a:avLst/>
            </a:prstGeom>
            <a:noFill/>
            <a:effectLst>
              <a:innerShdw blurRad="63500" dist="50800" dir="5400000">
                <a:prstClr val="black">
                  <a:alpha val="50000"/>
                </a:prstClr>
              </a:innerShdw>
            </a:effectLst>
          </p:spPr>
        </p:pic>
        <p:pic>
          <p:nvPicPr>
            <p:cNvPr id="12" name="Picture 11" descr="UA_InfoSec_200-281_no tag.jpg"/>
            <p:cNvPicPr>
              <a:picLocks noChangeAspect="1"/>
            </p:cNvPicPr>
            <p:nvPr userDrawn="1"/>
          </p:nvPicPr>
          <p:blipFill>
            <a:blip r:embed="rId3" cstate="print"/>
            <a:stretch>
              <a:fillRect/>
            </a:stretch>
          </p:blipFill>
          <p:spPr>
            <a:xfrm>
              <a:off x="6781800" y="6510759"/>
              <a:ext cx="1295400" cy="201968"/>
            </a:xfrm>
            <a:prstGeom prst="rect">
              <a:avLst/>
            </a:prstGeom>
          </p:spPr>
        </p:pic>
      </p:grpSp>
      <p:pic>
        <p:nvPicPr>
          <p:cNvPr id="13" name="Picture 12" descr="rev_UA_Block A- AZ_200-281.png"/>
          <p:cNvPicPr>
            <a:picLocks noChangeAspect="1"/>
          </p:cNvPicPr>
          <p:nvPr userDrawn="1"/>
        </p:nvPicPr>
        <p:blipFill>
          <a:blip r:embed="rId4" cstate="print"/>
          <a:stretch>
            <a:fillRect/>
          </a:stretch>
        </p:blipFill>
        <p:spPr>
          <a:xfrm>
            <a:off x="381000" y="228600"/>
            <a:ext cx="887926" cy="894590"/>
          </a:xfrm>
          <a:prstGeom prst="rect">
            <a:avLst/>
          </a:prstGeom>
        </p:spPr>
      </p:pic>
    </p:spTree>
  </p:cSld>
  <p:clrMapOvr>
    <a:masterClrMapping/>
  </p:clrMapOvr>
  <p:transition spd="med">
    <p:wip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Rectangle 7"/>
          <p:cNvSpPr/>
          <p:nvPr userDrawn="1"/>
        </p:nvSpPr>
        <p:spPr bwMode="auto">
          <a:xfrm>
            <a:off x="0" y="0"/>
            <a:ext cx="9144000" cy="1295400"/>
          </a:xfrm>
          <a:prstGeom prst="rect">
            <a:avLst/>
          </a:prstGeom>
          <a:solidFill>
            <a:srgbClr val="003366">
              <a:alpha val="94902"/>
            </a:srgbClr>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 name="Subtitle 2"/>
          <p:cNvSpPr>
            <a:spLocks noGrp="1"/>
          </p:cNvSpPr>
          <p:nvPr>
            <p:ph type="subTitle" idx="1"/>
          </p:nvPr>
        </p:nvSpPr>
        <p:spPr>
          <a:xfrm>
            <a:off x="1295400" y="5100935"/>
            <a:ext cx="7681913" cy="461665"/>
          </a:xfrm>
        </p:spPr>
        <p:txBody>
          <a:bodyPr>
            <a:noAutofit/>
          </a:bodyPr>
          <a:lstStyle>
            <a:lvl1pPr marL="0" indent="0" algn="r">
              <a:lnSpc>
                <a:spcPct val="90000"/>
              </a:lnSpc>
              <a:spcBef>
                <a:spcPts val="0"/>
              </a:spcBef>
              <a:buNone/>
              <a:defRPr sz="3200" b="1" cap="small" baseline="0">
                <a:solidFill>
                  <a:schemeClr val="bg2">
                    <a:lumMod val="50000"/>
                  </a:schemeClr>
                </a:solidFill>
                <a:effectLst>
                  <a:outerShdw blurRad="38100" dist="38100" dir="2700000" algn="tl">
                    <a:srgbClr val="000000">
                      <a:alpha val="43137"/>
                    </a:srgbClr>
                  </a:outerShdw>
                </a:effectLst>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grpSp>
        <p:nvGrpSpPr>
          <p:cNvPr id="2" name="Group 8"/>
          <p:cNvGrpSpPr/>
          <p:nvPr userDrawn="1"/>
        </p:nvGrpSpPr>
        <p:grpSpPr>
          <a:xfrm>
            <a:off x="111760" y="6510759"/>
            <a:ext cx="8956040" cy="201968"/>
            <a:chOff x="111760" y="6510759"/>
            <a:chExt cx="8956040" cy="201968"/>
          </a:xfrm>
        </p:grpSpPr>
        <p:pic>
          <p:nvPicPr>
            <p:cNvPr id="10" name="Picture 38" descr="C:\Program Files\Microsoft Office\MEDIA\OFFICE12\Lines\BD21338_.gif"/>
            <p:cNvPicPr>
              <a:picLocks noChangeAspect="1" noChangeArrowheads="1"/>
            </p:cNvPicPr>
            <p:nvPr userDrawn="1"/>
          </p:nvPicPr>
          <p:blipFill>
            <a:blip r:embed="rId2" cstate="print">
              <a:duotone>
                <a:prstClr val="black"/>
                <a:srgbClr val="003366">
                  <a:tint val="45000"/>
                  <a:satMod val="400000"/>
                </a:srgbClr>
              </a:duotone>
            </a:blip>
            <a:srcRect/>
            <a:stretch>
              <a:fillRect/>
            </a:stretch>
          </p:blipFill>
          <p:spPr bwMode="auto">
            <a:xfrm>
              <a:off x="111760" y="6590597"/>
              <a:ext cx="6670040" cy="122130"/>
            </a:xfrm>
            <a:prstGeom prst="rect">
              <a:avLst/>
            </a:prstGeom>
            <a:noFill/>
            <a:effectLst>
              <a:innerShdw blurRad="63500" dist="50800" dir="5400000">
                <a:prstClr val="black">
                  <a:alpha val="50000"/>
                </a:prstClr>
              </a:innerShdw>
            </a:effectLst>
          </p:spPr>
        </p:pic>
        <p:pic>
          <p:nvPicPr>
            <p:cNvPr id="11" name="Picture 38" descr="C:\Program Files\Microsoft Office\MEDIA\OFFICE12\Lines\BD21338_.gif"/>
            <p:cNvPicPr>
              <a:picLocks noChangeAspect="1" noChangeArrowheads="1"/>
            </p:cNvPicPr>
            <p:nvPr userDrawn="1"/>
          </p:nvPicPr>
          <p:blipFill>
            <a:blip r:embed="rId2" cstate="print">
              <a:duotone>
                <a:prstClr val="black"/>
                <a:srgbClr val="003366">
                  <a:tint val="45000"/>
                  <a:satMod val="400000"/>
                </a:srgbClr>
              </a:duotone>
            </a:blip>
            <a:srcRect/>
            <a:stretch>
              <a:fillRect/>
            </a:stretch>
          </p:blipFill>
          <p:spPr bwMode="auto">
            <a:xfrm>
              <a:off x="8061960" y="6580569"/>
              <a:ext cx="1005840" cy="132158"/>
            </a:xfrm>
            <a:prstGeom prst="rect">
              <a:avLst/>
            </a:prstGeom>
            <a:noFill/>
            <a:effectLst>
              <a:innerShdw blurRad="63500" dist="50800" dir="5400000">
                <a:prstClr val="black">
                  <a:alpha val="50000"/>
                </a:prstClr>
              </a:innerShdw>
            </a:effectLst>
          </p:spPr>
        </p:pic>
        <p:pic>
          <p:nvPicPr>
            <p:cNvPr id="12" name="Picture 11" descr="UA_InfoSec_200-281_no tag.jpg"/>
            <p:cNvPicPr>
              <a:picLocks noChangeAspect="1"/>
            </p:cNvPicPr>
            <p:nvPr userDrawn="1"/>
          </p:nvPicPr>
          <p:blipFill>
            <a:blip r:embed="rId3" cstate="print"/>
            <a:stretch>
              <a:fillRect/>
            </a:stretch>
          </p:blipFill>
          <p:spPr>
            <a:xfrm>
              <a:off x="6781800" y="6510759"/>
              <a:ext cx="1295400" cy="201968"/>
            </a:xfrm>
            <a:prstGeom prst="rect">
              <a:avLst/>
            </a:prstGeom>
          </p:spPr>
        </p:pic>
      </p:grpSp>
      <p:pic>
        <p:nvPicPr>
          <p:cNvPr id="13" name="Picture 12" descr="rev_UA_Block A- AZ_200-281.png"/>
          <p:cNvPicPr>
            <a:picLocks noChangeAspect="1"/>
          </p:cNvPicPr>
          <p:nvPr userDrawn="1"/>
        </p:nvPicPr>
        <p:blipFill>
          <a:blip r:embed="rId4" cstate="print"/>
          <a:stretch>
            <a:fillRect/>
          </a:stretch>
        </p:blipFill>
        <p:spPr>
          <a:xfrm>
            <a:off x="381000" y="228600"/>
            <a:ext cx="887926" cy="894590"/>
          </a:xfrm>
          <a:prstGeom prst="rect">
            <a:avLst/>
          </a:prstGeom>
        </p:spPr>
      </p:pic>
    </p:spTree>
  </p:cSld>
  <p:clrMapOvr>
    <a:masterClrMapping/>
  </p:clrMapOvr>
  <p:transition spd="med">
    <p:wip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bwMode="auto">
          <a:xfrm>
            <a:off x="0" y="0"/>
            <a:ext cx="9144000" cy="1295400"/>
          </a:xfrm>
          <a:prstGeom prst="rect">
            <a:avLst/>
          </a:prstGeom>
          <a:solidFill>
            <a:srgbClr val="003366">
              <a:alpha val="94902"/>
            </a:srgbClr>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 name="Subtitle 2"/>
          <p:cNvSpPr>
            <a:spLocks noGrp="1"/>
          </p:cNvSpPr>
          <p:nvPr>
            <p:ph type="subTitle" idx="1"/>
          </p:nvPr>
        </p:nvSpPr>
        <p:spPr>
          <a:xfrm>
            <a:off x="1295400" y="5100935"/>
            <a:ext cx="7681913" cy="461665"/>
          </a:xfrm>
        </p:spPr>
        <p:txBody>
          <a:bodyPr>
            <a:noAutofit/>
          </a:bodyPr>
          <a:lstStyle>
            <a:lvl1pPr marL="0" indent="0" algn="r">
              <a:lnSpc>
                <a:spcPct val="90000"/>
              </a:lnSpc>
              <a:spcBef>
                <a:spcPts val="0"/>
              </a:spcBef>
              <a:buNone/>
              <a:defRPr sz="3200" b="1" cap="small" baseline="0">
                <a:solidFill>
                  <a:schemeClr val="bg2">
                    <a:lumMod val="50000"/>
                  </a:schemeClr>
                </a:solidFill>
                <a:effectLst>
                  <a:outerShdw blurRad="38100" dist="38100" dir="2700000" algn="tl">
                    <a:srgbClr val="000000">
                      <a:alpha val="43137"/>
                    </a:srgbClr>
                  </a:outerShdw>
                </a:effectLst>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grpSp>
        <p:nvGrpSpPr>
          <p:cNvPr id="2" name="Group 8"/>
          <p:cNvGrpSpPr/>
          <p:nvPr userDrawn="1"/>
        </p:nvGrpSpPr>
        <p:grpSpPr>
          <a:xfrm>
            <a:off x="111760" y="6510759"/>
            <a:ext cx="8956040" cy="201968"/>
            <a:chOff x="111760" y="6510759"/>
            <a:chExt cx="8956040" cy="201968"/>
          </a:xfrm>
        </p:grpSpPr>
        <p:pic>
          <p:nvPicPr>
            <p:cNvPr id="10" name="Picture 38" descr="C:\Program Files\Microsoft Office\MEDIA\OFFICE12\Lines\BD21338_.gif"/>
            <p:cNvPicPr>
              <a:picLocks noChangeAspect="1" noChangeArrowheads="1"/>
            </p:cNvPicPr>
            <p:nvPr userDrawn="1"/>
          </p:nvPicPr>
          <p:blipFill>
            <a:blip r:embed="rId2" cstate="print">
              <a:duotone>
                <a:prstClr val="black"/>
                <a:srgbClr val="003366">
                  <a:tint val="45000"/>
                  <a:satMod val="400000"/>
                </a:srgbClr>
              </a:duotone>
            </a:blip>
            <a:srcRect/>
            <a:stretch>
              <a:fillRect/>
            </a:stretch>
          </p:blipFill>
          <p:spPr bwMode="auto">
            <a:xfrm>
              <a:off x="111760" y="6590597"/>
              <a:ext cx="6670040" cy="122130"/>
            </a:xfrm>
            <a:prstGeom prst="rect">
              <a:avLst/>
            </a:prstGeom>
            <a:noFill/>
            <a:effectLst>
              <a:innerShdw blurRad="63500" dist="50800" dir="5400000">
                <a:prstClr val="black">
                  <a:alpha val="50000"/>
                </a:prstClr>
              </a:innerShdw>
            </a:effectLst>
          </p:spPr>
        </p:pic>
        <p:pic>
          <p:nvPicPr>
            <p:cNvPr id="11" name="Picture 38" descr="C:\Program Files\Microsoft Office\MEDIA\OFFICE12\Lines\BD21338_.gif"/>
            <p:cNvPicPr>
              <a:picLocks noChangeAspect="1" noChangeArrowheads="1"/>
            </p:cNvPicPr>
            <p:nvPr userDrawn="1"/>
          </p:nvPicPr>
          <p:blipFill>
            <a:blip r:embed="rId2" cstate="print">
              <a:duotone>
                <a:prstClr val="black"/>
                <a:srgbClr val="003366">
                  <a:tint val="45000"/>
                  <a:satMod val="400000"/>
                </a:srgbClr>
              </a:duotone>
            </a:blip>
            <a:srcRect/>
            <a:stretch>
              <a:fillRect/>
            </a:stretch>
          </p:blipFill>
          <p:spPr bwMode="auto">
            <a:xfrm>
              <a:off x="8061960" y="6580569"/>
              <a:ext cx="1005840" cy="132158"/>
            </a:xfrm>
            <a:prstGeom prst="rect">
              <a:avLst/>
            </a:prstGeom>
            <a:noFill/>
            <a:effectLst>
              <a:innerShdw blurRad="63500" dist="50800" dir="5400000">
                <a:prstClr val="black">
                  <a:alpha val="50000"/>
                </a:prstClr>
              </a:innerShdw>
            </a:effectLst>
          </p:spPr>
        </p:pic>
        <p:pic>
          <p:nvPicPr>
            <p:cNvPr id="12" name="Picture 11" descr="UA_InfoSec_200-281_no tag.jpg"/>
            <p:cNvPicPr>
              <a:picLocks noChangeAspect="1"/>
            </p:cNvPicPr>
            <p:nvPr userDrawn="1"/>
          </p:nvPicPr>
          <p:blipFill>
            <a:blip r:embed="rId3" cstate="print"/>
            <a:stretch>
              <a:fillRect/>
            </a:stretch>
          </p:blipFill>
          <p:spPr>
            <a:xfrm>
              <a:off x="6781800" y="6510759"/>
              <a:ext cx="1295400" cy="201968"/>
            </a:xfrm>
            <a:prstGeom prst="rect">
              <a:avLst/>
            </a:prstGeom>
          </p:spPr>
        </p:pic>
      </p:grpSp>
      <p:pic>
        <p:nvPicPr>
          <p:cNvPr id="13" name="Picture 12" descr="rev_UA_Block A- AZ_200-281.png"/>
          <p:cNvPicPr>
            <a:picLocks noChangeAspect="1"/>
          </p:cNvPicPr>
          <p:nvPr userDrawn="1"/>
        </p:nvPicPr>
        <p:blipFill>
          <a:blip r:embed="rId4" cstate="print"/>
          <a:stretch>
            <a:fillRect/>
          </a:stretch>
        </p:blipFill>
        <p:spPr>
          <a:xfrm>
            <a:off x="381000" y="228600"/>
            <a:ext cx="887926" cy="894590"/>
          </a:xfrm>
          <a:prstGeom prst="rect">
            <a:avLst/>
          </a:prstGeom>
        </p:spPr>
      </p:pic>
    </p:spTree>
  </p:cSld>
  <p:clrMapOvr>
    <a:masterClrMapping/>
  </p:clrMapOvr>
  <p:transition spd="med">
    <p:wip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8534400" cy="1523494"/>
          </a:xfrm>
          <a:prstGeom prst="rect">
            <a:avLst/>
          </a:prstGeom>
        </p:spPr>
        <p:txBody>
          <a:bodyPr anchor="ctr" anchorCtr="0">
            <a:noAutofit/>
            <a:scene3d>
              <a:camera prst="orthographicFront"/>
              <a:lightRig rig="threePt" dir="t"/>
            </a:scene3d>
            <a:sp3d extrusionH="57150">
              <a:bevelT w="82550" h="38100" prst="coolSlant"/>
            </a:sp3d>
          </a:bodyPr>
          <a:lstStyle>
            <a:lvl1pPr>
              <a:lnSpc>
                <a:spcPct val="90000"/>
              </a:lnSpc>
              <a:defRPr kumimoji="0" lang="en-US" sz="4800" b="1" i="0" u="none" strike="noStrike" kern="1200" cap="small" spc="-150" normalizeH="0" baseline="0" noProof="0" dirty="0">
                <a:ln w="3175">
                  <a:noFill/>
                </a:ln>
                <a:gradFill>
                  <a:gsLst>
                    <a:gs pos="0">
                      <a:srgbClr val="EEECE1"/>
                    </a:gs>
                    <a:gs pos="86000">
                      <a:srgbClr val="FFFF99"/>
                    </a:gs>
                    <a:gs pos="86000">
                      <a:srgbClr val="F6AE1E"/>
                    </a:gs>
                  </a:gsLst>
                  <a:lin ang="5400000" scaled="0"/>
                </a:gradFill>
                <a:effectLst>
                  <a:outerShdw blurRad="50800" dist="38100" dir="2700000" algn="tl" rotWithShape="0">
                    <a:prstClr val="black">
                      <a:alpha val="40000"/>
                    </a:prstClr>
                  </a:outerShdw>
                </a:effectLst>
                <a:uLnTx/>
                <a:uFillTx/>
                <a:latin typeface="+mj-lt"/>
                <a:ea typeface="+mn-ea"/>
                <a:cs typeface="Arial" charset="0"/>
              </a:defRPr>
            </a:lvl1pPr>
          </a:lstStyle>
          <a:p>
            <a:pPr marL="0" marR="0" lvl="0" indent="0" algn="l" defTabSz="912813" rtl="0" eaLnBrk="1" fontAlgn="base" latinLnBrk="0" hangingPunct="1">
              <a:lnSpc>
                <a:spcPct val="90000"/>
              </a:lnSpc>
              <a:spcBef>
                <a:spcPct val="0"/>
              </a:spcBef>
              <a:spcAft>
                <a:spcPct val="0"/>
              </a:spcAft>
              <a:buClrTx/>
              <a:buSzTx/>
              <a:buFontTx/>
              <a:buNone/>
              <a:tabLst/>
              <a:defRPr/>
            </a:pPr>
            <a:r>
              <a:rPr lang="en-US" dirty="0" smtClean="0"/>
              <a:t>Click to edit Master title style</a:t>
            </a:r>
            <a:endParaRPr lang="en-US" dirty="0"/>
          </a:p>
        </p:txBody>
      </p:sp>
      <p:sp>
        <p:nvSpPr>
          <p:cNvPr id="7" name="Text Placeholder 6"/>
          <p:cNvSpPr>
            <a:spLocks noGrp="1"/>
          </p:cNvSpPr>
          <p:nvPr>
            <p:ph type="body" sz="quarter" idx="10"/>
          </p:nvPr>
        </p:nvSpPr>
        <p:spPr>
          <a:xfrm>
            <a:off x="457200" y="2355850"/>
            <a:ext cx="8229599"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solidFill>
                  <a:schemeClr val="bg2">
                    <a:lumMod val="75000"/>
                  </a:schemeClr>
                </a:soli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 edit Master text styles</a:t>
            </a:r>
          </a:p>
        </p:txBody>
      </p:sp>
    </p:spTree>
  </p:cSld>
  <p:clrMapOvr>
    <a:masterClrMapping/>
  </p:clrMapOvr>
  <p:transition spd="med">
    <p:wip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81000" y="1411552"/>
            <a:ext cx="8382000" cy="2210862"/>
          </a:xfrm>
        </p:spPr>
        <p:txBody>
          <a:bodyPr/>
          <a:lstStyle>
            <a:lvl1pPr>
              <a:lnSpc>
                <a:spcPct val="90000"/>
              </a:lnSpc>
              <a:defRPr>
                <a:solidFill>
                  <a:srgbClr val="003366"/>
                </a:solidFill>
              </a:defRPr>
            </a:lvl1pPr>
            <a:lvl2pPr>
              <a:lnSpc>
                <a:spcPct val="90000"/>
              </a:lnSpc>
              <a:defRPr>
                <a:solidFill>
                  <a:srgbClr val="003366"/>
                </a:solidFill>
              </a:defRPr>
            </a:lvl2pPr>
            <a:lvl3pPr>
              <a:lnSpc>
                <a:spcPct val="90000"/>
              </a:lnSpc>
              <a:defRPr>
                <a:solidFill>
                  <a:srgbClr val="003366"/>
                </a:solidFill>
              </a:defRPr>
            </a:lvl3pPr>
            <a:lvl4pPr>
              <a:lnSpc>
                <a:spcPct val="90000"/>
              </a:lnSpc>
              <a:defRPr>
                <a:solidFill>
                  <a:srgbClr val="003366"/>
                </a:solidFill>
              </a:defRPr>
            </a:lvl4pPr>
            <a:lvl5pPr>
              <a:lnSpc>
                <a:spcPct val="90000"/>
              </a:lnSpc>
              <a:defRPr>
                <a:solidFill>
                  <a:srgbClr val="0033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p:wip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664797"/>
          </a:xfrm>
          <a:prstGeom prst="rect">
            <a:avLst/>
          </a:prstGeom>
        </p:spPr>
        <p:txBody>
          <a:bodyPr>
            <a:scene3d>
              <a:camera prst="orthographicFront"/>
              <a:lightRig rig="threePt" dir="t"/>
            </a:scene3d>
            <a:sp3d extrusionH="57150">
              <a:bevelT w="82550" h="38100" prst="coolSlant"/>
            </a:sp3d>
          </a:bodyPr>
          <a:lstStyle>
            <a:lvl1pPr algn="l" defTabSz="912813" rtl="0" eaLnBrk="1" fontAlgn="base" hangingPunct="1">
              <a:lnSpc>
                <a:spcPct val="90000"/>
              </a:lnSpc>
              <a:spcBef>
                <a:spcPct val="0"/>
              </a:spcBef>
              <a:spcAft>
                <a:spcPct val="0"/>
              </a:spcAft>
              <a:defRPr kumimoji="0" lang="en-US" sz="4800" b="1" i="0" u="none" strike="noStrike" kern="1200" cap="small" spc="-150" normalizeH="0" baseline="0" noProof="0" dirty="0">
                <a:ln w="3175">
                  <a:noFill/>
                </a:ln>
                <a:gradFill>
                  <a:gsLst>
                    <a:gs pos="0">
                      <a:srgbClr val="EEECE1"/>
                    </a:gs>
                    <a:gs pos="86000">
                      <a:srgbClr val="FFFF99"/>
                    </a:gs>
                    <a:gs pos="86000">
                      <a:srgbClr val="F6AE1E"/>
                    </a:gs>
                  </a:gsLst>
                  <a:lin ang="5400000" scaled="0"/>
                </a:gradFill>
                <a:effectLst>
                  <a:outerShdw blurRad="50800" dist="38100" dir="2700000" algn="tl" rotWithShape="0">
                    <a:prstClr val="black">
                      <a:alpha val="40000"/>
                    </a:prstClr>
                  </a:outerShdw>
                </a:effectLst>
                <a:uLnTx/>
                <a:uFillTx/>
                <a:latin typeface="+mj-lt"/>
                <a:ea typeface="+mn-ea"/>
                <a:cs typeface="Arial" charset="0"/>
              </a:defRPr>
            </a:lvl1pPr>
          </a:lstStyle>
          <a:p>
            <a:pPr marL="0" marR="0" lvl="0" indent="0" algn="l" defTabSz="912813" rtl="0" eaLnBrk="1" fontAlgn="base" latinLnBrk="0" hangingPunct="1">
              <a:lnSpc>
                <a:spcPct val="90000"/>
              </a:lnSpc>
              <a:spcBef>
                <a:spcPct val="0"/>
              </a:spcBef>
              <a:spcAft>
                <a:spcPct val="0"/>
              </a:spcAft>
              <a:buClrTx/>
              <a:buSzTx/>
              <a:buFontTx/>
              <a:buNone/>
              <a:tabLst/>
              <a:defRPr/>
            </a:pPr>
            <a:r>
              <a:rPr lang="en-US" dirty="0" smtClean="0"/>
              <a:t>Click to edit Master title style</a:t>
            </a:r>
            <a:endParaRPr lang="en-US" dirty="0"/>
          </a:p>
        </p:txBody>
      </p:sp>
      <p:sp>
        <p:nvSpPr>
          <p:cNvPr id="3" name="Content Placeholder 2"/>
          <p:cNvSpPr>
            <a:spLocks noGrp="1"/>
          </p:cNvSpPr>
          <p:nvPr>
            <p:ph idx="1"/>
          </p:nvPr>
        </p:nvSpPr>
        <p:spPr>
          <a:xfrm>
            <a:off x="381000" y="1412875"/>
            <a:ext cx="8382000" cy="2210862"/>
          </a:xfrm>
        </p:spPr>
        <p:txBody>
          <a:bodyPr/>
          <a:lstStyle>
            <a:lvl1pPr>
              <a:lnSpc>
                <a:spcPct val="90000"/>
              </a:lnSpc>
              <a:defRPr>
                <a:solidFill>
                  <a:srgbClr val="003366"/>
                </a:solidFill>
              </a:defRPr>
            </a:lvl1pPr>
            <a:lvl2pPr>
              <a:lnSpc>
                <a:spcPct val="90000"/>
              </a:lnSpc>
              <a:defRPr>
                <a:solidFill>
                  <a:srgbClr val="003366"/>
                </a:solidFill>
              </a:defRPr>
            </a:lvl2pPr>
            <a:lvl3pPr>
              <a:lnSpc>
                <a:spcPct val="90000"/>
              </a:lnSpc>
              <a:defRPr>
                <a:solidFill>
                  <a:srgbClr val="003366"/>
                </a:solidFill>
              </a:defRPr>
            </a:lvl3pPr>
            <a:lvl4pPr>
              <a:lnSpc>
                <a:spcPct val="90000"/>
              </a:lnSpc>
              <a:defRPr>
                <a:solidFill>
                  <a:srgbClr val="003366"/>
                </a:solidFill>
              </a:defRPr>
            </a:lvl4pPr>
            <a:lvl5pPr>
              <a:lnSpc>
                <a:spcPct val="90000"/>
              </a:lnSpc>
              <a:defRPr>
                <a:solidFill>
                  <a:srgbClr val="0033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p:wip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solidFill>
                  <a:srgbClr val="003366"/>
                </a:solidFill>
              </a:defRPr>
            </a:lvl1pPr>
            <a:lvl2pPr marL="673338" indent="-325424">
              <a:lnSpc>
                <a:spcPct val="90000"/>
              </a:lnSpc>
              <a:defRPr sz="2400">
                <a:solidFill>
                  <a:srgbClr val="003366"/>
                </a:solidFill>
              </a:defRPr>
            </a:lvl2pPr>
            <a:lvl3pPr marL="953785" indent="-288384">
              <a:lnSpc>
                <a:spcPct val="90000"/>
              </a:lnSpc>
              <a:defRPr sz="2000">
                <a:solidFill>
                  <a:srgbClr val="003366"/>
                </a:solidFill>
              </a:defRPr>
            </a:lvl3pPr>
            <a:lvl4pPr marL="1227618" indent="-273833">
              <a:lnSpc>
                <a:spcPct val="90000"/>
              </a:lnSpc>
              <a:defRPr sz="1800">
                <a:solidFill>
                  <a:srgbClr val="003366"/>
                </a:solidFill>
              </a:defRPr>
            </a:lvl4pPr>
            <a:lvl5pPr marL="1516002" indent="-280447">
              <a:lnSpc>
                <a:spcPct val="90000"/>
              </a:lnSpc>
              <a:defRPr sz="1800">
                <a:solidFill>
                  <a:srgbClr val="003366"/>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solidFill>
                  <a:srgbClr val="003366"/>
                </a:solidFill>
              </a:defRPr>
            </a:lvl1pPr>
            <a:lvl2pPr marL="673338" indent="-339976">
              <a:lnSpc>
                <a:spcPct val="90000"/>
              </a:lnSpc>
              <a:defRPr sz="2400">
                <a:solidFill>
                  <a:srgbClr val="003366"/>
                </a:solidFill>
              </a:defRPr>
            </a:lvl2pPr>
            <a:lvl3pPr marL="961722" indent="-302936">
              <a:lnSpc>
                <a:spcPct val="90000"/>
              </a:lnSpc>
              <a:defRPr sz="2000">
                <a:solidFill>
                  <a:srgbClr val="003366"/>
                </a:solidFill>
              </a:defRPr>
            </a:lvl3pPr>
            <a:lvl4pPr marL="1227618" indent="-265896">
              <a:lnSpc>
                <a:spcPct val="90000"/>
              </a:lnSpc>
              <a:defRPr sz="1800">
                <a:solidFill>
                  <a:srgbClr val="003366"/>
                </a:solidFill>
              </a:defRPr>
            </a:lvl4pPr>
            <a:lvl5pPr marL="1516002" indent="-273833">
              <a:lnSpc>
                <a:spcPct val="90000"/>
              </a:lnSpc>
              <a:defRPr sz="1800">
                <a:solidFill>
                  <a:srgbClr val="003366"/>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p:nvPr>
        </p:nvSpPr>
        <p:spPr>
          <a:xfrm>
            <a:off x="381000" y="304800"/>
            <a:ext cx="8382000" cy="664797"/>
          </a:xfrm>
          <a:prstGeom prst="rect">
            <a:avLst/>
          </a:prstGeom>
        </p:spPr>
        <p:txBody>
          <a:bodyPr>
            <a:scene3d>
              <a:camera prst="orthographicFront"/>
              <a:lightRig rig="threePt" dir="t"/>
            </a:scene3d>
            <a:sp3d extrusionH="57150">
              <a:bevelT w="82550" h="38100" prst="coolSlant"/>
            </a:sp3d>
          </a:bodyPr>
          <a:lstStyle>
            <a:lvl1pPr>
              <a:defRPr b="1" cap="small" baseline="0">
                <a:gradFill>
                  <a:gsLst>
                    <a:gs pos="0">
                      <a:srgbClr val="EEECE1"/>
                    </a:gs>
                    <a:gs pos="86000">
                      <a:srgbClr val="FFFF99"/>
                    </a:gs>
                    <a:gs pos="86000">
                      <a:srgbClr val="F6AE1E"/>
                    </a:gs>
                  </a:gsLst>
                  <a:lin ang="5400000" scaled="0"/>
                </a:gradFill>
              </a:defRPr>
            </a:lvl1pPr>
          </a:lstStyle>
          <a:p>
            <a:r>
              <a:rPr lang="en-US" dirty="0" smtClean="0"/>
              <a:t>Click to edit Master title style</a:t>
            </a:r>
            <a:endParaRPr lang="en-US" dirty="0"/>
          </a:p>
        </p:txBody>
      </p:sp>
    </p:spTree>
  </p:cSld>
  <p:clrMapOvr>
    <a:masterClrMapping/>
  </p:clrMapOvr>
  <p:transition spd="med">
    <p:wip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757802"/>
            <a:ext cx="4114800" cy="346249"/>
          </a:xfrm>
        </p:spPr>
        <p:txBody>
          <a:bodyPr anchor="b"/>
          <a:lstStyle>
            <a:lvl1pPr marL="0" indent="0">
              <a:lnSpc>
                <a:spcPct val="90000"/>
              </a:lnSpc>
              <a:spcBef>
                <a:spcPts val="0"/>
              </a:spcBef>
              <a:buNone/>
              <a:defRPr sz="2500" b="1">
                <a:solidFill>
                  <a:srgbClr val="003366"/>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solidFill>
                  <a:srgbClr val="003366"/>
                </a:solidFill>
              </a:defRPr>
            </a:lvl1pPr>
            <a:lvl2pPr marL="562218" indent="-265896">
              <a:defRPr sz="2000">
                <a:solidFill>
                  <a:srgbClr val="003366"/>
                </a:solidFill>
              </a:defRPr>
            </a:lvl2pPr>
            <a:lvl3pPr marL="813562" indent="-243407">
              <a:defRPr sz="1800">
                <a:solidFill>
                  <a:srgbClr val="003366"/>
                </a:solidFill>
              </a:defRPr>
            </a:lvl3pPr>
            <a:lvl4pPr marL="1050354" indent="-228856">
              <a:defRPr sz="1700">
                <a:solidFill>
                  <a:srgbClr val="003366"/>
                </a:solidFill>
              </a:defRPr>
            </a:lvl4pPr>
            <a:lvl5pPr marL="1279210" indent="-206367">
              <a:defRPr sz="1700">
                <a:solidFill>
                  <a:srgbClr val="003366"/>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981" y="1757802"/>
            <a:ext cx="4117019" cy="346249"/>
          </a:xfrm>
        </p:spPr>
        <p:txBody>
          <a:bodyPr anchor="b"/>
          <a:lstStyle>
            <a:lvl1pPr marL="0" indent="0">
              <a:lnSpc>
                <a:spcPct val="90000"/>
              </a:lnSpc>
              <a:spcBef>
                <a:spcPts val="0"/>
              </a:spcBef>
              <a:buNone/>
              <a:defRPr sz="2500" b="1">
                <a:solidFill>
                  <a:srgbClr val="003366"/>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solidFill>
                  <a:srgbClr val="003366"/>
                </a:solidFill>
              </a:defRPr>
            </a:lvl1pPr>
            <a:lvl2pPr marL="570155" indent="-273833">
              <a:defRPr sz="2000">
                <a:solidFill>
                  <a:srgbClr val="003366"/>
                </a:solidFill>
              </a:defRPr>
            </a:lvl2pPr>
            <a:lvl3pPr marL="821499" indent="-244730">
              <a:defRPr sz="1800">
                <a:solidFill>
                  <a:srgbClr val="003366"/>
                </a:solidFill>
              </a:defRPr>
            </a:lvl3pPr>
            <a:lvl4pPr marL="1050354" indent="-236793">
              <a:defRPr sz="1700">
                <a:solidFill>
                  <a:srgbClr val="003366"/>
                </a:solidFill>
              </a:defRPr>
            </a:lvl4pPr>
            <a:lvl5pPr marL="1279210" indent="-220919">
              <a:defRPr sz="1700">
                <a:solidFill>
                  <a:srgbClr val="003366"/>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381000" y="304800"/>
            <a:ext cx="8382000" cy="664797"/>
          </a:xfrm>
          <a:prstGeom prst="rect">
            <a:avLst/>
          </a:prstGeom>
        </p:spPr>
        <p:txBody>
          <a:bodyPr>
            <a:scene3d>
              <a:camera prst="orthographicFront"/>
              <a:lightRig rig="threePt" dir="t"/>
            </a:scene3d>
            <a:sp3d extrusionH="57150">
              <a:bevelT w="82550" h="38100" prst="coolSlant"/>
            </a:sp3d>
          </a:bodyPr>
          <a:lstStyle>
            <a:lvl1pPr>
              <a:defRPr b="1" cap="small" baseline="0">
                <a:gradFill>
                  <a:gsLst>
                    <a:gs pos="0">
                      <a:srgbClr val="EEECE1"/>
                    </a:gs>
                    <a:gs pos="86000">
                      <a:srgbClr val="FFFF99"/>
                    </a:gs>
                    <a:gs pos="86000">
                      <a:srgbClr val="F6AE1E"/>
                    </a:gs>
                  </a:gsLst>
                  <a:lin ang="5400000" scaled="0"/>
                </a:gradFill>
              </a:defRPr>
            </a:lvl1pPr>
          </a:lstStyle>
          <a:p>
            <a:r>
              <a:rPr lang="en-US" dirty="0" smtClean="0"/>
              <a:t>Click to edit Master title style</a:t>
            </a:r>
            <a:endParaRPr lang="en-US" dirty="0"/>
          </a:p>
        </p:txBody>
      </p:sp>
    </p:spTree>
  </p:cSld>
  <p:clrMapOvr>
    <a:masterClrMapping/>
  </p:clrMapOvr>
  <p:transition spd="med">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EA37894-410E-4DD3-99BD-1543ACAE41ED}" type="datetimeFigureOut">
              <a:rPr lang="en-US"/>
              <a:pPr>
                <a:defRPr/>
              </a:pPr>
              <a:t>3/31/2011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306687-C75E-4171-B93A-8CB4F79E204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381000" y="304800"/>
            <a:ext cx="8382000" cy="664797"/>
          </a:xfrm>
          <a:prstGeom prst="rect">
            <a:avLst/>
          </a:prstGeom>
        </p:spPr>
        <p:txBody>
          <a:bodyPr>
            <a:scene3d>
              <a:camera prst="orthographicFront"/>
              <a:lightRig rig="threePt" dir="t"/>
            </a:scene3d>
            <a:sp3d extrusionH="57150">
              <a:bevelT w="82550" h="38100" prst="coolSlant"/>
            </a:sp3d>
          </a:bodyPr>
          <a:lstStyle>
            <a:lvl1pPr>
              <a:defRPr b="1" cap="small" baseline="0">
                <a:gradFill>
                  <a:gsLst>
                    <a:gs pos="0">
                      <a:srgbClr val="EEECE1"/>
                    </a:gs>
                    <a:gs pos="86000">
                      <a:srgbClr val="FFFF99"/>
                    </a:gs>
                    <a:gs pos="86000">
                      <a:srgbClr val="F6AE1E"/>
                    </a:gs>
                  </a:gsLst>
                  <a:lin ang="5400000" scaled="0"/>
                </a:gradFill>
              </a:defRPr>
            </a:lvl1pPr>
          </a:lstStyle>
          <a:p>
            <a:r>
              <a:rPr lang="en-US" dirty="0" smtClean="0"/>
              <a:t>Click to edit Master title style</a:t>
            </a:r>
            <a:endParaRPr lang="en-US" dirty="0"/>
          </a:p>
        </p:txBody>
      </p:sp>
    </p:spTree>
  </p:cSld>
  <p:clrMapOvr>
    <a:masterClrMapping/>
  </p:clrMapOvr>
  <p:transition spd="med">
    <p:wip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spd="med">
    <p:wip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1000" y="401638"/>
            <a:ext cx="8382000" cy="665162"/>
          </a:xfrm>
          <a:prstGeom prst="rect">
            <a:avLst/>
          </a:prstGeom>
        </p:spPr>
        <p:txBody>
          <a:bodyPr/>
          <a:lstStyle>
            <a:lvl1pPr algn="l" defTabSz="912813" rtl="0" eaLnBrk="1" fontAlgn="base" hangingPunct="1">
              <a:lnSpc>
                <a:spcPct val="90000"/>
              </a:lnSpc>
              <a:spcBef>
                <a:spcPct val="0"/>
              </a:spcBef>
              <a:spcAft>
                <a:spcPct val="0"/>
              </a:spcAft>
              <a:defRPr lang="en-US" sz="4800" b="1" kern="1200" cap="small" spc="-150" baseline="0" dirty="0">
                <a:ln w="3175">
                  <a:noFill/>
                </a:ln>
                <a:gradFill>
                  <a:gsLst>
                    <a:gs pos="0">
                      <a:srgbClr val="EEECE1"/>
                    </a:gs>
                    <a:gs pos="86000">
                      <a:srgbClr val="FFFF99"/>
                    </a:gs>
                    <a:gs pos="86000">
                      <a:srgbClr val="F6AE1E"/>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med">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1000" y="401638"/>
            <a:ext cx="8382000" cy="665162"/>
          </a:xfrm>
          <a:prstGeom prst="rect">
            <a:avLst/>
          </a:prstGeom>
        </p:spPr>
        <p:txBody>
          <a:bodyPr/>
          <a:lstStyle>
            <a:lvl1pPr algn="l" defTabSz="912813" rtl="0" eaLnBrk="1" fontAlgn="base" hangingPunct="1">
              <a:lnSpc>
                <a:spcPct val="90000"/>
              </a:lnSpc>
              <a:spcBef>
                <a:spcPct val="0"/>
              </a:spcBef>
              <a:spcAft>
                <a:spcPct val="0"/>
              </a:spcAft>
              <a:defRPr lang="en-US" sz="4800" b="1" kern="1200" cap="small" spc="-150" baseline="0" dirty="0">
                <a:ln w="3175">
                  <a:noFill/>
                </a:ln>
                <a:gradFill>
                  <a:gsLst>
                    <a:gs pos="0">
                      <a:srgbClr val="EEECE1"/>
                    </a:gs>
                    <a:gs pos="86000">
                      <a:srgbClr val="FFFF99"/>
                    </a:gs>
                    <a:gs pos="86000">
                      <a:srgbClr val="F6AE1E"/>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med">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7043208" cy="1523494"/>
          </a:xfrm>
          <a:prstGeom prst="rect">
            <a:avLst/>
          </a:prstGeo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smtClean="0"/>
              <a:t>Click to edit Master text styles</a:t>
            </a:r>
          </a:p>
        </p:txBody>
      </p:sp>
    </p:spTree>
  </p:cSld>
  <p:clrMapOvr>
    <a:masterClrMapping/>
  </p:clrMapOvr>
  <p:transition spd="med">
    <p:wip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8534400" cy="1523494"/>
          </a:xfrm>
          <a:prstGeom prst="rect">
            <a:avLst/>
          </a:prstGeom>
        </p:spPr>
        <p:txBody>
          <a:bodyPr anchor="ctr" anchorCtr="0">
            <a:noAutofit/>
            <a:scene3d>
              <a:camera prst="orthographicFront"/>
              <a:lightRig rig="threePt" dir="t"/>
            </a:scene3d>
            <a:sp3d extrusionH="57150">
              <a:bevelT w="82550" h="38100" prst="coolSlant"/>
            </a:sp3d>
          </a:bodyPr>
          <a:lstStyle>
            <a:lvl1pPr>
              <a:lnSpc>
                <a:spcPct val="90000"/>
              </a:lnSpc>
              <a:defRPr sz="5400" b="1" cap="small" baseline="0">
                <a:gradFill flip="none" rotWithShape="1">
                  <a:gsLst>
                    <a:gs pos="0">
                      <a:schemeClr val="tx2"/>
                    </a:gs>
                    <a:gs pos="86000">
                      <a:srgbClr val="FFFF99"/>
                    </a:gs>
                    <a:gs pos="86000">
                      <a:srgbClr val="F6AE1E"/>
                    </a:gs>
                  </a:gsLst>
                  <a:lin ang="5400000" scaled="0"/>
                  <a:tileRect/>
                </a:gradFill>
              </a:defRPr>
            </a:lvl1pPr>
          </a:lstStyle>
          <a:p>
            <a:r>
              <a:rPr lang="en-US" dirty="0" smtClean="0"/>
              <a:t>Click to edit Master title style</a:t>
            </a:r>
            <a:endParaRPr lang="en-US" dirty="0"/>
          </a:p>
        </p:txBody>
      </p:sp>
      <p:sp>
        <p:nvSpPr>
          <p:cNvPr id="7" name="Text Placeholder 6"/>
          <p:cNvSpPr>
            <a:spLocks noGrp="1"/>
          </p:cNvSpPr>
          <p:nvPr>
            <p:ph type="body" sz="quarter" idx="10"/>
          </p:nvPr>
        </p:nvSpPr>
        <p:spPr>
          <a:xfrm>
            <a:off x="457200" y="2355850"/>
            <a:ext cx="8229599"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solidFill>
                  <a:schemeClr val="bg2">
                    <a:lumMod val="75000"/>
                  </a:schemeClr>
                </a:soli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 edit Master text styles</a:t>
            </a:r>
          </a:p>
        </p:txBody>
      </p:sp>
    </p:spTree>
  </p:cSld>
  <p:clrMapOvr>
    <a:masterClrMapping/>
  </p:clrMapOvr>
  <p:transition spd="med">
    <p:wip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a:xfrm>
            <a:off x="6477000" y="76200"/>
            <a:ext cx="2514600" cy="288925"/>
          </a:xfrm>
          <a:prstGeom prst="rect">
            <a:avLst/>
          </a:prstGeom>
        </p:spPr>
        <p:txBody>
          <a:bodyPr/>
          <a:lstStyle/>
          <a:p>
            <a:fld id="{E2589AAE-E001-4335-BB06-13924BCD0BAD}" type="datetimeFigureOut">
              <a:rPr lang="en-US" smtClean="0"/>
              <a:pPr/>
              <a:t>3/31/2011</a:t>
            </a:fld>
            <a:endParaRPr lang="en-US"/>
          </a:p>
        </p:txBody>
      </p:sp>
      <p:sp>
        <p:nvSpPr>
          <p:cNvPr id="11" name="Footer Placeholder 10"/>
          <p:cNvSpPr>
            <a:spLocks noGrp="1"/>
          </p:cNvSpPr>
          <p:nvPr>
            <p:ph type="ftr" sz="quarter" idx="11"/>
          </p:nvPr>
        </p:nvSpPr>
        <p:spPr>
          <a:xfrm>
            <a:off x="3124200" y="76200"/>
            <a:ext cx="3352800" cy="288925"/>
          </a:xfrm>
          <a:prstGeom prst="rect">
            <a:avLst/>
          </a:prstGeom>
        </p:spPr>
        <p:txBody>
          <a:bodyPr/>
          <a:lstStyle/>
          <a:p>
            <a:endParaRPr lang="en-US"/>
          </a:p>
        </p:txBody>
      </p:sp>
      <p:sp>
        <p:nvSpPr>
          <p:cNvPr id="16" name="Slide Number Placeholder 15"/>
          <p:cNvSpPr>
            <a:spLocks noGrp="1"/>
          </p:cNvSpPr>
          <p:nvPr>
            <p:ph type="sldNum" sz="quarter" idx="12"/>
          </p:nvPr>
        </p:nvSpPr>
        <p:spPr>
          <a:xfrm>
            <a:off x="8229600" y="6477000"/>
            <a:ext cx="762000" cy="244475"/>
          </a:xfrm>
          <a:prstGeom prst="rect">
            <a:avLst/>
          </a:prstGeom>
        </p:spPr>
        <p:txBody>
          <a:bodyPr/>
          <a:lstStyle/>
          <a:p>
            <a:fld id="{55DCC830-C733-469D-AB06-0D4962D4D7CF}" type="slidenum">
              <a:rPr lang="en-US" smtClean="0"/>
              <a:pPr/>
              <a:t>‹#›</a:t>
            </a:fld>
            <a:endParaRPr lang="en-US"/>
          </a:p>
        </p:txBody>
      </p:sp>
      <p:sp>
        <p:nvSpPr>
          <p:cNvPr id="8" name="Title 7"/>
          <p:cNvSpPr>
            <a:spLocks noGrp="1"/>
          </p:cNvSpPr>
          <p:nvPr>
            <p:ph type="title"/>
          </p:nvPr>
        </p:nvSpPr>
        <p:spPr>
          <a:xfrm>
            <a:off x="180475" y="2947085"/>
            <a:ext cx="8686800" cy="1184825"/>
          </a:xfrm>
          <a:prstGeom prst="rect">
            <a:avLst/>
          </a:prstGeom>
        </p:spPr>
        <p:txBody>
          <a:bodyPr rtlCol="0" anchor="t"/>
          <a:lstStyle>
            <a:lvl1pPr algn="r">
              <a:defRPr/>
            </a:lvl1pPr>
          </a:lstStyle>
          <a:p>
            <a:r>
              <a:rPr kumimoji="0" lang="en-US" smtClean="0"/>
              <a:t>Click to edit Master title style</a:t>
            </a:r>
            <a:endParaRPr kumimoji="0"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descr="UWM 2-color.jpg"/>
          <p:cNvPicPr>
            <a:picLocks noChangeAspect="1"/>
          </p:cNvPicPr>
          <p:nvPr userDrawn="1"/>
        </p:nvPicPr>
        <p:blipFill>
          <a:blip r:embed="rId2" cstate="print"/>
          <a:srcRect/>
          <a:stretch>
            <a:fillRect/>
          </a:stretch>
        </p:blipFill>
        <p:spPr bwMode="auto">
          <a:xfrm>
            <a:off x="6705600" y="6019800"/>
            <a:ext cx="2286000" cy="690563"/>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7DB521A-E733-42DD-91B5-B7CA2CC4FFB2}" type="datetimeFigureOut">
              <a:rPr lang="en-US"/>
              <a:pPr>
                <a:defRPr/>
              </a:pPr>
              <a:t>3/31/2011</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8A62615-E499-4397-95F2-7B583134E388}"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9F3CFC7-CB72-4551-B00C-8C175E7A958A}" type="datetimeFigureOut">
              <a:rPr lang="en-US"/>
              <a:pPr>
                <a:defRPr/>
              </a:pPr>
              <a:t>3/31/2011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9319351-614D-40AD-8007-99A119654F4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1CEBF15-B2F5-448C-BC80-5ADBBF9198FA}" type="datetimeFigureOut">
              <a:rPr lang="en-US"/>
              <a:pPr>
                <a:defRPr/>
              </a:pPr>
              <a:t>3/31/2011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0A0A3A1-BFB4-4DAA-9088-9561C62AA1C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B205BE9-1183-4985-B6D2-8935093EB85A}" type="datetimeFigureOut">
              <a:rPr lang="en-US"/>
              <a:pPr>
                <a:defRPr/>
              </a:pPr>
              <a:t>3/31/2011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3769EB9-165D-4127-AD7C-33430A0FD62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5B34314-9F5B-4927-B97A-84FB9E1CDCDA}" type="datetimeFigureOut">
              <a:rPr lang="en-US"/>
              <a:pPr>
                <a:defRPr/>
              </a:pPr>
              <a:t>3/31/2011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46F11E9-86DC-4F20-BD5F-FE9262F8660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A1C2D89-7ED3-49AA-BD4F-C82AFB59010C}" type="datetimeFigureOut">
              <a:rPr lang="en-US"/>
              <a:pPr>
                <a:defRPr/>
              </a:pPr>
              <a:t>3/31/2011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695BDB2-4FA8-4213-9FE2-32F8D104928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1E103CF-B0EF-4396-A791-C81B036D45AB}" type="datetimeFigureOut">
              <a:rPr lang="en-US"/>
              <a:pPr>
                <a:defRPr/>
              </a:pPr>
              <a:t>3/31/2011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575D0CD-8500-4A49-B89C-F4C9A32E957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09435E-21B1-4188-BCD4-391762329C60}" type="datetimeFigureOut">
              <a:rPr lang="en-US"/>
              <a:pPr>
                <a:defRPr/>
              </a:pPr>
              <a:t>3/31/2011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4260AEE-92FF-480A-AE58-7EC66FC4B24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gif"/><Relationship Id="rId2" Type="http://schemas.openxmlformats.org/officeDocument/2006/relationships/slideLayout" Target="../slideLayouts/slideLayout15.xml"/><Relationship Id="rId16" Type="http://schemas.openxmlformats.org/officeDocument/2006/relationships/theme" Target="../theme/theme2.xml"/><Relationship Id="rId20"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5.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12" charset="0"/>
              </a:defRPr>
            </a:lvl1pPr>
          </a:lstStyle>
          <a:p>
            <a:pPr>
              <a:defRPr/>
            </a:pPr>
            <a:fld id="{C2C34857-6DD2-4AB0-8AB5-FBF42EBF0A70}" type="datetimeFigureOut">
              <a:rPr lang="en-US"/>
              <a:pPr>
                <a:defRPr/>
              </a:pPr>
              <a:t>3/31/2011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12"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12" charset="0"/>
              </a:defRPr>
            </a:lvl1pPr>
          </a:lstStyle>
          <a:p>
            <a:pPr>
              <a:defRPr/>
            </a:pPr>
            <a:fld id="{3828171D-8A86-480D-B838-306B85DDE06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112" charset="0"/>
        </a:defRPr>
      </a:lvl2pPr>
      <a:lvl3pPr algn="ctr" rtl="0" eaLnBrk="0" fontAlgn="base" hangingPunct="0">
        <a:spcBef>
          <a:spcPct val="0"/>
        </a:spcBef>
        <a:spcAft>
          <a:spcPct val="0"/>
        </a:spcAft>
        <a:defRPr sz="4400">
          <a:solidFill>
            <a:schemeClr val="tx1"/>
          </a:solidFill>
          <a:latin typeface="Calibri" pitchFamily="-112" charset="0"/>
        </a:defRPr>
      </a:lvl3pPr>
      <a:lvl4pPr algn="ctr" rtl="0" eaLnBrk="0" fontAlgn="base" hangingPunct="0">
        <a:spcBef>
          <a:spcPct val="0"/>
        </a:spcBef>
        <a:spcAft>
          <a:spcPct val="0"/>
        </a:spcAft>
        <a:defRPr sz="4400">
          <a:solidFill>
            <a:schemeClr val="tx1"/>
          </a:solidFill>
          <a:latin typeface="Calibri" pitchFamily="-112" charset="0"/>
        </a:defRPr>
      </a:lvl4pPr>
      <a:lvl5pPr algn="ctr" rtl="0" eaLnBrk="0" fontAlgn="base" hangingPunct="0">
        <a:spcBef>
          <a:spcPct val="0"/>
        </a:spcBef>
        <a:spcAft>
          <a:spcPct val="0"/>
        </a:spcAft>
        <a:defRPr sz="4400">
          <a:solidFill>
            <a:schemeClr val="tx1"/>
          </a:solidFill>
          <a:latin typeface="Calibri" pitchFamily="-112" charset="0"/>
        </a:defRPr>
      </a:lvl5pPr>
      <a:lvl6pPr marL="457200" algn="ctr" rtl="0" fontAlgn="base">
        <a:spcBef>
          <a:spcPct val="0"/>
        </a:spcBef>
        <a:spcAft>
          <a:spcPct val="0"/>
        </a:spcAft>
        <a:defRPr sz="4400">
          <a:solidFill>
            <a:schemeClr val="tx1"/>
          </a:solidFill>
          <a:latin typeface="Calibri" pitchFamily="-112" charset="0"/>
        </a:defRPr>
      </a:lvl6pPr>
      <a:lvl7pPr marL="914400" algn="ctr" rtl="0" fontAlgn="base">
        <a:spcBef>
          <a:spcPct val="0"/>
        </a:spcBef>
        <a:spcAft>
          <a:spcPct val="0"/>
        </a:spcAft>
        <a:defRPr sz="4400">
          <a:solidFill>
            <a:schemeClr val="tx1"/>
          </a:solidFill>
          <a:latin typeface="Calibri" pitchFamily="-112" charset="0"/>
        </a:defRPr>
      </a:lvl7pPr>
      <a:lvl8pPr marL="1371600" algn="ctr" rtl="0" fontAlgn="base">
        <a:spcBef>
          <a:spcPct val="0"/>
        </a:spcBef>
        <a:spcAft>
          <a:spcPct val="0"/>
        </a:spcAft>
        <a:defRPr sz="4400">
          <a:solidFill>
            <a:schemeClr val="tx1"/>
          </a:solidFill>
          <a:latin typeface="Calibri" pitchFamily="-112" charset="0"/>
        </a:defRPr>
      </a:lvl8pPr>
      <a:lvl9pPr marL="1828800" algn="ctr" rtl="0" fontAlgn="base">
        <a:spcBef>
          <a:spcPct val="0"/>
        </a:spcBef>
        <a:spcAft>
          <a:spcPct val="0"/>
        </a:spcAft>
        <a:defRPr sz="4400">
          <a:solidFill>
            <a:schemeClr val="tx1"/>
          </a:solidFill>
          <a:latin typeface="Calibri" pitchFamily="-112"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12" name="Rectangle 11"/>
          <p:cNvSpPr/>
          <p:nvPr/>
        </p:nvSpPr>
        <p:spPr bwMode="auto">
          <a:xfrm>
            <a:off x="0" y="0"/>
            <a:ext cx="9144000" cy="1295400"/>
          </a:xfrm>
          <a:prstGeom prst="rect">
            <a:avLst/>
          </a:prstGeom>
          <a:solidFill>
            <a:srgbClr val="002A54"/>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27" name="Text Placeholder 2"/>
          <p:cNvSpPr>
            <a:spLocks noGrp="1"/>
          </p:cNvSpPr>
          <p:nvPr>
            <p:ph type="body" idx="1"/>
          </p:nvPr>
        </p:nvSpPr>
        <p:spPr bwMode="auto">
          <a:xfrm>
            <a:off x="381000" y="1412875"/>
            <a:ext cx="8382000" cy="21351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grpSp>
        <p:nvGrpSpPr>
          <p:cNvPr id="2" name="Group 12"/>
          <p:cNvGrpSpPr/>
          <p:nvPr/>
        </p:nvGrpSpPr>
        <p:grpSpPr>
          <a:xfrm>
            <a:off x="111760" y="6510759"/>
            <a:ext cx="8956040" cy="201968"/>
            <a:chOff x="111760" y="6510759"/>
            <a:chExt cx="8956040" cy="201968"/>
          </a:xfrm>
        </p:grpSpPr>
        <p:pic>
          <p:nvPicPr>
            <p:cNvPr id="14" name="Picture 38" descr="C:\Program Files\Microsoft Office\MEDIA\OFFICE12\Lines\BD21338_.gif"/>
            <p:cNvPicPr>
              <a:picLocks noChangeAspect="1" noChangeArrowheads="1"/>
            </p:cNvPicPr>
            <p:nvPr userDrawn="1"/>
          </p:nvPicPr>
          <p:blipFill>
            <a:blip r:embed="rId17" cstate="print">
              <a:duotone>
                <a:prstClr val="black"/>
                <a:srgbClr val="003366">
                  <a:tint val="45000"/>
                  <a:satMod val="400000"/>
                </a:srgbClr>
              </a:duotone>
            </a:blip>
            <a:srcRect/>
            <a:stretch>
              <a:fillRect/>
            </a:stretch>
          </p:blipFill>
          <p:spPr bwMode="auto">
            <a:xfrm>
              <a:off x="111760" y="6590597"/>
              <a:ext cx="6670040" cy="122130"/>
            </a:xfrm>
            <a:prstGeom prst="rect">
              <a:avLst/>
            </a:prstGeom>
            <a:noFill/>
            <a:effectLst>
              <a:innerShdw blurRad="63500" dist="50800" dir="5400000">
                <a:prstClr val="black">
                  <a:alpha val="50000"/>
                </a:prstClr>
              </a:innerShdw>
            </a:effectLst>
          </p:spPr>
        </p:pic>
        <p:pic>
          <p:nvPicPr>
            <p:cNvPr id="15" name="Picture 38" descr="C:\Program Files\Microsoft Office\MEDIA\OFFICE12\Lines\BD21338_.gif"/>
            <p:cNvPicPr>
              <a:picLocks noChangeAspect="1" noChangeArrowheads="1"/>
            </p:cNvPicPr>
            <p:nvPr userDrawn="1"/>
          </p:nvPicPr>
          <p:blipFill>
            <a:blip r:embed="rId17" cstate="print">
              <a:duotone>
                <a:prstClr val="black"/>
                <a:srgbClr val="003366">
                  <a:tint val="45000"/>
                  <a:satMod val="400000"/>
                </a:srgbClr>
              </a:duotone>
            </a:blip>
            <a:srcRect/>
            <a:stretch>
              <a:fillRect/>
            </a:stretch>
          </p:blipFill>
          <p:spPr bwMode="auto">
            <a:xfrm>
              <a:off x="8061960" y="6580569"/>
              <a:ext cx="1005840" cy="132158"/>
            </a:xfrm>
            <a:prstGeom prst="rect">
              <a:avLst/>
            </a:prstGeom>
            <a:noFill/>
            <a:effectLst>
              <a:innerShdw blurRad="63500" dist="50800" dir="5400000">
                <a:prstClr val="black">
                  <a:alpha val="50000"/>
                </a:prstClr>
              </a:innerShdw>
            </a:effectLst>
          </p:spPr>
        </p:pic>
        <p:pic>
          <p:nvPicPr>
            <p:cNvPr id="16" name="Picture 15" descr="UA_InfoSec_200-281_no tag.jpg"/>
            <p:cNvPicPr>
              <a:picLocks noChangeAspect="1"/>
            </p:cNvPicPr>
            <p:nvPr userDrawn="1"/>
          </p:nvPicPr>
          <p:blipFill>
            <a:blip r:embed="rId18" cstate="print">
              <a:clrChange>
                <a:clrFrom>
                  <a:srgbClr val="FFFFFB"/>
                </a:clrFrom>
                <a:clrTo>
                  <a:srgbClr val="FFFFFB">
                    <a:alpha val="0"/>
                  </a:srgbClr>
                </a:clrTo>
              </a:clrChange>
            </a:blip>
            <a:stretch>
              <a:fillRect/>
            </a:stretch>
          </p:blipFill>
          <p:spPr>
            <a:xfrm>
              <a:off x="6781800" y="6510759"/>
              <a:ext cx="1295400" cy="201968"/>
            </a:xfrm>
            <a:prstGeom prst="rect">
              <a:avLst/>
            </a:prstGeom>
          </p:spPr>
        </p:pic>
      </p:grpSp>
      <p:sp>
        <p:nvSpPr>
          <p:cNvPr id="11" name="Oval 10"/>
          <p:cNvSpPr/>
          <p:nvPr/>
        </p:nvSpPr>
        <p:spPr>
          <a:xfrm>
            <a:off x="1219200" y="381000"/>
            <a:ext cx="609600" cy="533400"/>
          </a:xfrm>
          <a:prstGeom prst="ellipse">
            <a:avLst/>
          </a:prstGeom>
          <a:gradFill flip="none" rotWithShape="1">
            <a:gsLst>
              <a:gs pos="0">
                <a:schemeClr val="tx2">
                  <a:lumMod val="40000"/>
                  <a:lumOff val="60000"/>
                  <a:alpha val="20000"/>
                </a:schemeClr>
              </a:gs>
              <a:gs pos="50000">
                <a:schemeClr val="tx2">
                  <a:lumMod val="60000"/>
                  <a:lumOff val="40000"/>
                  <a:alpha val="30000"/>
                </a:schemeClr>
              </a:gs>
              <a:gs pos="100000">
                <a:schemeClr val="tx2">
                  <a:lumMod val="40000"/>
                  <a:lumOff val="60000"/>
                  <a:alpha val="0"/>
                </a:scheme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Oval 12"/>
          <p:cNvSpPr/>
          <p:nvPr/>
        </p:nvSpPr>
        <p:spPr>
          <a:xfrm>
            <a:off x="3733800" y="381000"/>
            <a:ext cx="580697" cy="614855"/>
          </a:xfrm>
          <a:prstGeom prst="ellipse">
            <a:avLst/>
          </a:prstGeom>
          <a:gradFill flip="none" rotWithShape="1">
            <a:gsLst>
              <a:gs pos="0">
                <a:schemeClr val="tx2">
                  <a:lumMod val="60000"/>
                  <a:lumOff val="40000"/>
                  <a:alpha val="12000"/>
                </a:schemeClr>
              </a:gs>
              <a:gs pos="50000">
                <a:schemeClr val="tx2">
                  <a:lumMod val="60000"/>
                  <a:lumOff val="40000"/>
                  <a:alpha val="29000"/>
                </a:schemeClr>
              </a:gs>
              <a:gs pos="100000">
                <a:schemeClr val="tx2">
                  <a:lumMod val="60000"/>
                  <a:lumOff val="40000"/>
                  <a:alpha val="0"/>
                </a:scheme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Oval 16"/>
          <p:cNvSpPr/>
          <p:nvPr/>
        </p:nvSpPr>
        <p:spPr>
          <a:xfrm>
            <a:off x="381000" y="304800"/>
            <a:ext cx="1143000" cy="990600"/>
          </a:xfrm>
          <a:prstGeom prst="ellipse">
            <a:avLst/>
          </a:prstGeom>
          <a:gradFill flip="none" rotWithShape="1">
            <a:gsLst>
              <a:gs pos="0">
                <a:schemeClr val="tx2">
                  <a:lumMod val="40000"/>
                  <a:lumOff val="60000"/>
                  <a:alpha val="10000"/>
                </a:schemeClr>
              </a:gs>
              <a:gs pos="50000">
                <a:schemeClr val="tx2">
                  <a:lumMod val="60000"/>
                  <a:lumOff val="40000"/>
                  <a:alpha val="15000"/>
                </a:schemeClr>
              </a:gs>
              <a:gs pos="100000">
                <a:schemeClr val="tx2">
                  <a:lumMod val="60000"/>
                  <a:lumOff val="40000"/>
                  <a:alpha val="0"/>
                </a:scheme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Oval 17"/>
          <p:cNvSpPr/>
          <p:nvPr/>
        </p:nvSpPr>
        <p:spPr>
          <a:xfrm>
            <a:off x="5334000" y="533400"/>
            <a:ext cx="685800" cy="609600"/>
          </a:xfrm>
          <a:prstGeom prst="ellipse">
            <a:avLst/>
          </a:prstGeom>
          <a:gradFill flip="none" rotWithShape="1">
            <a:gsLst>
              <a:gs pos="0">
                <a:schemeClr val="tx2">
                  <a:lumMod val="40000"/>
                  <a:lumOff val="60000"/>
                  <a:alpha val="40000"/>
                </a:schemeClr>
              </a:gs>
              <a:gs pos="50000">
                <a:schemeClr val="tx2">
                  <a:lumMod val="60000"/>
                  <a:lumOff val="40000"/>
                  <a:alpha val="40000"/>
                </a:schemeClr>
              </a:gs>
              <a:gs pos="100000">
                <a:schemeClr val="tx2">
                  <a:lumMod val="60000"/>
                  <a:lumOff val="40000"/>
                  <a:alpha val="0"/>
                </a:scheme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Oval 18"/>
          <p:cNvSpPr/>
          <p:nvPr/>
        </p:nvSpPr>
        <p:spPr>
          <a:xfrm>
            <a:off x="7772400" y="457200"/>
            <a:ext cx="914400" cy="762000"/>
          </a:xfrm>
          <a:prstGeom prst="ellipse">
            <a:avLst/>
          </a:prstGeom>
          <a:gradFill flip="none" rotWithShape="1">
            <a:gsLst>
              <a:gs pos="0">
                <a:schemeClr val="tx2">
                  <a:lumMod val="40000"/>
                  <a:lumOff val="60000"/>
                  <a:alpha val="20000"/>
                </a:schemeClr>
              </a:gs>
              <a:gs pos="50000">
                <a:schemeClr val="tx2">
                  <a:lumMod val="60000"/>
                  <a:lumOff val="40000"/>
                  <a:alpha val="30000"/>
                </a:schemeClr>
              </a:gs>
              <a:gs pos="99000">
                <a:schemeClr val="tx2">
                  <a:lumMod val="60000"/>
                  <a:lumOff val="40000"/>
                  <a:alpha val="0"/>
                </a:scheme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Oval 19"/>
          <p:cNvSpPr/>
          <p:nvPr/>
        </p:nvSpPr>
        <p:spPr>
          <a:xfrm>
            <a:off x="5181600" y="304800"/>
            <a:ext cx="759372" cy="804041"/>
          </a:xfrm>
          <a:prstGeom prst="ellipse">
            <a:avLst/>
          </a:prstGeom>
          <a:gradFill flip="none" rotWithShape="1">
            <a:gsLst>
              <a:gs pos="0">
                <a:srgbClr val="E3D18F">
                  <a:alpha val="16000"/>
                </a:srgbClr>
              </a:gs>
              <a:gs pos="50000">
                <a:srgbClr val="DFCD4B">
                  <a:alpha val="15000"/>
                </a:srgbClr>
              </a:gs>
              <a:gs pos="100000">
                <a:srgbClr val="D6C354">
                  <a:alpha val="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Oval 20"/>
          <p:cNvSpPr/>
          <p:nvPr/>
        </p:nvSpPr>
        <p:spPr>
          <a:xfrm>
            <a:off x="3733800" y="457200"/>
            <a:ext cx="914400" cy="914400"/>
          </a:xfrm>
          <a:prstGeom prst="ellipse">
            <a:avLst/>
          </a:prstGeom>
          <a:gradFill flip="none" rotWithShape="1">
            <a:gsLst>
              <a:gs pos="0">
                <a:srgbClr val="E3D18F">
                  <a:alpha val="30000"/>
                </a:srgbClr>
              </a:gs>
              <a:gs pos="50000">
                <a:srgbClr val="DFCD4B">
                  <a:alpha val="15000"/>
                </a:srgbClr>
              </a:gs>
              <a:gs pos="100000">
                <a:srgbClr val="D6C354">
                  <a:alpha val="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Oval 22"/>
          <p:cNvSpPr/>
          <p:nvPr/>
        </p:nvSpPr>
        <p:spPr>
          <a:xfrm>
            <a:off x="7543800" y="228600"/>
            <a:ext cx="762000" cy="838200"/>
          </a:xfrm>
          <a:prstGeom prst="ellipse">
            <a:avLst/>
          </a:prstGeom>
          <a:gradFill flip="none" rotWithShape="1">
            <a:gsLst>
              <a:gs pos="0">
                <a:srgbClr val="E3D18F">
                  <a:alpha val="30000"/>
                </a:srgbClr>
              </a:gs>
              <a:gs pos="50000">
                <a:srgbClr val="DFCD4B">
                  <a:alpha val="15000"/>
                </a:srgbClr>
              </a:gs>
              <a:gs pos="100000">
                <a:srgbClr val="D6C354">
                  <a:alpha val="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Oval 23"/>
          <p:cNvSpPr/>
          <p:nvPr/>
        </p:nvSpPr>
        <p:spPr>
          <a:xfrm>
            <a:off x="1219200" y="381000"/>
            <a:ext cx="914400" cy="914400"/>
          </a:xfrm>
          <a:prstGeom prst="ellipse">
            <a:avLst/>
          </a:prstGeom>
          <a:gradFill flip="none" rotWithShape="1">
            <a:gsLst>
              <a:gs pos="0">
                <a:srgbClr val="E3D18F">
                  <a:alpha val="30000"/>
                </a:srgbClr>
              </a:gs>
              <a:gs pos="50000">
                <a:srgbClr val="DFCD4B">
                  <a:alpha val="15000"/>
                </a:srgbClr>
              </a:gs>
              <a:gs pos="100000">
                <a:srgbClr val="D6C354">
                  <a:alpha val="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Oval 27"/>
          <p:cNvSpPr/>
          <p:nvPr/>
        </p:nvSpPr>
        <p:spPr>
          <a:xfrm>
            <a:off x="5486400" y="609600"/>
            <a:ext cx="759372" cy="804041"/>
          </a:xfrm>
          <a:prstGeom prst="ellipse">
            <a:avLst/>
          </a:prstGeom>
          <a:gradFill flip="none" rotWithShape="1">
            <a:gsLst>
              <a:gs pos="0">
                <a:srgbClr val="E3D18F">
                  <a:alpha val="16000"/>
                </a:srgbClr>
              </a:gs>
              <a:gs pos="50000">
                <a:srgbClr val="DFCD4B">
                  <a:alpha val="15000"/>
                </a:srgbClr>
              </a:gs>
              <a:gs pos="100000">
                <a:srgbClr val="D6C354">
                  <a:alpha val="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Oval 28"/>
          <p:cNvSpPr/>
          <p:nvPr/>
        </p:nvSpPr>
        <p:spPr>
          <a:xfrm>
            <a:off x="3886200" y="533400"/>
            <a:ext cx="580697" cy="614855"/>
          </a:xfrm>
          <a:prstGeom prst="ellipse">
            <a:avLst/>
          </a:prstGeom>
          <a:gradFill flip="none" rotWithShape="1">
            <a:gsLst>
              <a:gs pos="0">
                <a:schemeClr val="tx2">
                  <a:lumMod val="60000"/>
                  <a:lumOff val="40000"/>
                  <a:alpha val="12000"/>
                </a:schemeClr>
              </a:gs>
              <a:gs pos="50000">
                <a:schemeClr val="tx2">
                  <a:lumMod val="60000"/>
                  <a:lumOff val="40000"/>
                  <a:alpha val="29000"/>
                </a:schemeClr>
              </a:gs>
              <a:gs pos="100000">
                <a:schemeClr val="tx2">
                  <a:lumMod val="60000"/>
                  <a:lumOff val="40000"/>
                  <a:alpha val="0"/>
                </a:scheme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Oval 29"/>
          <p:cNvSpPr/>
          <p:nvPr/>
        </p:nvSpPr>
        <p:spPr>
          <a:xfrm>
            <a:off x="838200" y="152400"/>
            <a:ext cx="762000" cy="762000"/>
          </a:xfrm>
          <a:prstGeom prst="ellipse">
            <a:avLst/>
          </a:prstGeom>
          <a:gradFill flip="none" rotWithShape="1">
            <a:gsLst>
              <a:gs pos="0">
                <a:srgbClr val="E3D18F">
                  <a:alpha val="30000"/>
                </a:srgbClr>
              </a:gs>
              <a:gs pos="50000">
                <a:srgbClr val="DFCD4B">
                  <a:alpha val="15000"/>
                </a:srgbClr>
              </a:gs>
              <a:gs pos="100000">
                <a:srgbClr val="D6C354">
                  <a:alpha val="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Oval 30"/>
          <p:cNvSpPr/>
          <p:nvPr/>
        </p:nvSpPr>
        <p:spPr>
          <a:xfrm>
            <a:off x="4038600" y="685800"/>
            <a:ext cx="580697" cy="614855"/>
          </a:xfrm>
          <a:prstGeom prst="ellipse">
            <a:avLst/>
          </a:prstGeom>
          <a:gradFill flip="none" rotWithShape="1">
            <a:gsLst>
              <a:gs pos="0">
                <a:schemeClr val="tx2">
                  <a:lumMod val="60000"/>
                  <a:lumOff val="40000"/>
                  <a:alpha val="12000"/>
                </a:schemeClr>
              </a:gs>
              <a:gs pos="50000">
                <a:schemeClr val="tx2">
                  <a:lumMod val="60000"/>
                  <a:lumOff val="40000"/>
                  <a:alpha val="29000"/>
                </a:schemeClr>
              </a:gs>
              <a:gs pos="100000">
                <a:schemeClr val="tx2">
                  <a:lumMod val="60000"/>
                  <a:lumOff val="40000"/>
                  <a:alpha val="0"/>
                </a:scheme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Oval 32"/>
          <p:cNvSpPr/>
          <p:nvPr/>
        </p:nvSpPr>
        <p:spPr>
          <a:xfrm>
            <a:off x="3276600" y="228600"/>
            <a:ext cx="580697" cy="614855"/>
          </a:xfrm>
          <a:prstGeom prst="ellipse">
            <a:avLst/>
          </a:prstGeom>
          <a:gradFill flip="none" rotWithShape="1">
            <a:gsLst>
              <a:gs pos="0">
                <a:schemeClr val="tx2">
                  <a:lumMod val="60000"/>
                  <a:lumOff val="40000"/>
                  <a:alpha val="12000"/>
                </a:schemeClr>
              </a:gs>
              <a:gs pos="50000">
                <a:schemeClr val="tx2">
                  <a:lumMod val="60000"/>
                  <a:lumOff val="40000"/>
                  <a:alpha val="29000"/>
                </a:schemeClr>
              </a:gs>
              <a:gs pos="100000">
                <a:schemeClr val="tx2">
                  <a:lumMod val="60000"/>
                  <a:lumOff val="40000"/>
                  <a:alpha val="0"/>
                </a:scheme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Oval 33"/>
          <p:cNvSpPr/>
          <p:nvPr/>
        </p:nvSpPr>
        <p:spPr>
          <a:xfrm>
            <a:off x="3276600" y="304800"/>
            <a:ext cx="914400" cy="914400"/>
          </a:xfrm>
          <a:prstGeom prst="ellipse">
            <a:avLst/>
          </a:prstGeom>
          <a:gradFill flip="none" rotWithShape="1">
            <a:gsLst>
              <a:gs pos="0">
                <a:srgbClr val="E3D18F">
                  <a:alpha val="30000"/>
                </a:srgbClr>
              </a:gs>
              <a:gs pos="50000">
                <a:srgbClr val="DFCD4B">
                  <a:alpha val="15000"/>
                </a:srgbClr>
              </a:gs>
              <a:gs pos="100000">
                <a:srgbClr val="D6C354">
                  <a:alpha val="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Oval 34"/>
          <p:cNvSpPr/>
          <p:nvPr/>
        </p:nvSpPr>
        <p:spPr>
          <a:xfrm>
            <a:off x="7696200" y="381000"/>
            <a:ext cx="685800" cy="685800"/>
          </a:xfrm>
          <a:prstGeom prst="ellipse">
            <a:avLst/>
          </a:prstGeom>
          <a:gradFill flip="none" rotWithShape="1">
            <a:gsLst>
              <a:gs pos="0">
                <a:srgbClr val="E3D18F">
                  <a:alpha val="30000"/>
                </a:srgbClr>
              </a:gs>
              <a:gs pos="50000">
                <a:srgbClr val="DFCD4B">
                  <a:alpha val="15000"/>
                </a:srgbClr>
              </a:gs>
              <a:gs pos="100000">
                <a:srgbClr val="D6C354">
                  <a:alpha val="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 name="Oval 36"/>
          <p:cNvSpPr/>
          <p:nvPr/>
        </p:nvSpPr>
        <p:spPr>
          <a:xfrm>
            <a:off x="4953000" y="381000"/>
            <a:ext cx="914400" cy="914400"/>
          </a:xfrm>
          <a:prstGeom prst="ellipse">
            <a:avLst/>
          </a:prstGeom>
          <a:gradFill flip="none" rotWithShape="1">
            <a:gsLst>
              <a:gs pos="0">
                <a:srgbClr val="E3D18F">
                  <a:alpha val="30000"/>
                </a:srgbClr>
              </a:gs>
              <a:gs pos="50000">
                <a:srgbClr val="DFCD4B">
                  <a:alpha val="15000"/>
                </a:srgbClr>
              </a:gs>
              <a:gs pos="100000">
                <a:srgbClr val="D6C354">
                  <a:alpha val="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ransition spd="med">
    <p:wipe/>
  </p:transition>
  <p:timing>
    <p:tnLst>
      <p:par>
        <p:cTn id="1" dur="indefinite" restart="never" nodeType="tmRoot"/>
      </p:par>
    </p:tnLst>
  </p:timing>
  <p:txStyles>
    <p:titleStyle>
      <a:lvl1pPr algn="l" defTabSz="912813" rtl="0" eaLnBrk="1" fontAlgn="base" hangingPunct="1">
        <a:lnSpc>
          <a:spcPct val="90000"/>
        </a:lnSpc>
        <a:spcBef>
          <a:spcPct val="0"/>
        </a:spcBef>
        <a:spcAft>
          <a:spcPct val="0"/>
        </a:spcAft>
        <a:defRPr lang="en-US" sz="4800" kern="1200" spc="-150" dirty="0">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1" fontAlgn="base" hangingPunct="1">
        <a:lnSpc>
          <a:spcPct val="90000"/>
        </a:lnSpc>
        <a:spcBef>
          <a:spcPct val="0"/>
        </a:spcBef>
        <a:spcAft>
          <a:spcPct val="0"/>
        </a:spcAft>
        <a:defRPr sz="4800">
          <a:solidFill>
            <a:schemeClr val="tx1"/>
          </a:solidFill>
          <a:latin typeface="Calibri" pitchFamily="34" charset="0"/>
          <a:cs typeface="Arial" pitchFamily="34" charset="0"/>
        </a:defRPr>
      </a:lvl2pPr>
      <a:lvl3pPr algn="l" defTabSz="912813" rtl="0" eaLnBrk="1" fontAlgn="base" hangingPunct="1">
        <a:lnSpc>
          <a:spcPct val="90000"/>
        </a:lnSpc>
        <a:spcBef>
          <a:spcPct val="0"/>
        </a:spcBef>
        <a:spcAft>
          <a:spcPct val="0"/>
        </a:spcAft>
        <a:defRPr sz="4800">
          <a:solidFill>
            <a:schemeClr val="tx1"/>
          </a:solidFill>
          <a:latin typeface="Calibri" pitchFamily="34" charset="0"/>
          <a:cs typeface="Arial" pitchFamily="34" charset="0"/>
        </a:defRPr>
      </a:lvl3pPr>
      <a:lvl4pPr algn="l" defTabSz="912813" rtl="0" eaLnBrk="1" fontAlgn="base" hangingPunct="1">
        <a:lnSpc>
          <a:spcPct val="90000"/>
        </a:lnSpc>
        <a:spcBef>
          <a:spcPct val="0"/>
        </a:spcBef>
        <a:spcAft>
          <a:spcPct val="0"/>
        </a:spcAft>
        <a:defRPr sz="4800">
          <a:solidFill>
            <a:schemeClr val="tx1"/>
          </a:solidFill>
          <a:latin typeface="Calibri" pitchFamily="34" charset="0"/>
          <a:cs typeface="Arial" pitchFamily="34" charset="0"/>
        </a:defRPr>
      </a:lvl4pPr>
      <a:lvl5pPr algn="l" defTabSz="912813" rtl="0" eaLnBrk="1" fontAlgn="base" hangingPunct="1">
        <a:lnSpc>
          <a:spcPct val="90000"/>
        </a:lnSpc>
        <a:spcBef>
          <a:spcPct val="0"/>
        </a:spcBef>
        <a:spcAft>
          <a:spcPct val="0"/>
        </a:spcAft>
        <a:defRPr sz="4800">
          <a:solidFill>
            <a:schemeClr val="tx1"/>
          </a:solidFill>
          <a:latin typeface="Calibri" pitchFamily="34" charset="0"/>
          <a:cs typeface="Arial" pitchFamily="34" charset="0"/>
        </a:defRPr>
      </a:lvl5pPr>
      <a:lvl6pPr marL="457200" algn="l" defTabSz="912813" rtl="0" eaLnBrk="1" fontAlgn="base" hangingPunct="1">
        <a:lnSpc>
          <a:spcPct val="90000"/>
        </a:lnSpc>
        <a:spcBef>
          <a:spcPct val="0"/>
        </a:spcBef>
        <a:spcAft>
          <a:spcPct val="0"/>
        </a:spcAft>
        <a:defRPr sz="4800">
          <a:solidFill>
            <a:schemeClr val="tx1"/>
          </a:solidFill>
          <a:latin typeface="Calibri" pitchFamily="34" charset="0"/>
          <a:cs typeface="Arial" pitchFamily="34" charset="0"/>
        </a:defRPr>
      </a:lvl6pPr>
      <a:lvl7pPr marL="914400" algn="l" defTabSz="912813" rtl="0" eaLnBrk="1" fontAlgn="base" hangingPunct="1">
        <a:lnSpc>
          <a:spcPct val="90000"/>
        </a:lnSpc>
        <a:spcBef>
          <a:spcPct val="0"/>
        </a:spcBef>
        <a:spcAft>
          <a:spcPct val="0"/>
        </a:spcAft>
        <a:defRPr sz="4800">
          <a:solidFill>
            <a:schemeClr val="tx1"/>
          </a:solidFill>
          <a:latin typeface="Calibri" pitchFamily="34" charset="0"/>
          <a:cs typeface="Arial" pitchFamily="34" charset="0"/>
        </a:defRPr>
      </a:lvl7pPr>
      <a:lvl8pPr marL="1371600" algn="l" defTabSz="912813" rtl="0" eaLnBrk="1" fontAlgn="base" hangingPunct="1">
        <a:lnSpc>
          <a:spcPct val="90000"/>
        </a:lnSpc>
        <a:spcBef>
          <a:spcPct val="0"/>
        </a:spcBef>
        <a:spcAft>
          <a:spcPct val="0"/>
        </a:spcAft>
        <a:defRPr sz="4800">
          <a:solidFill>
            <a:schemeClr val="tx1"/>
          </a:solidFill>
          <a:latin typeface="Calibri" pitchFamily="34" charset="0"/>
          <a:cs typeface="Arial" pitchFamily="34" charset="0"/>
        </a:defRPr>
      </a:lvl8pPr>
      <a:lvl9pPr marL="1828800" algn="l" defTabSz="912813" rtl="0" eaLnBrk="1" fontAlgn="base" hangingPunct="1">
        <a:lnSpc>
          <a:spcPct val="90000"/>
        </a:lnSpc>
        <a:spcBef>
          <a:spcPct val="0"/>
        </a:spcBef>
        <a:spcAft>
          <a:spcPct val="0"/>
        </a:spcAft>
        <a:defRPr sz="4800">
          <a:solidFill>
            <a:schemeClr val="tx1"/>
          </a:solidFill>
          <a:latin typeface="Calibri" pitchFamily="34" charset="0"/>
          <a:cs typeface="Arial" pitchFamily="34" charset="0"/>
        </a:defRPr>
      </a:lvl9pPr>
    </p:titleStyle>
    <p:bodyStyle>
      <a:lvl1pPr marL="396875" indent="-396875" algn="l" defTabSz="912813" rtl="0" eaLnBrk="1" fontAlgn="base" hangingPunct="1">
        <a:lnSpc>
          <a:spcPct val="90000"/>
        </a:lnSpc>
        <a:spcBef>
          <a:spcPct val="20000"/>
        </a:spcBef>
        <a:spcAft>
          <a:spcPct val="0"/>
        </a:spcAft>
        <a:buBlip>
          <a:blip r:embed="rId19"/>
        </a:buBlip>
        <a:defRPr sz="3200" kern="1200">
          <a:solidFill>
            <a:srgbClr val="003366"/>
          </a:solidFill>
          <a:latin typeface="+mn-lt"/>
          <a:ea typeface="+mn-ea"/>
          <a:cs typeface="+mn-cs"/>
        </a:defRPr>
      </a:lvl1pPr>
      <a:lvl2pPr marL="914400" indent="-396875" algn="l" defTabSz="912813" rtl="0" eaLnBrk="1" fontAlgn="base" hangingPunct="1">
        <a:lnSpc>
          <a:spcPct val="90000"/>
        </a:lnSpc>
        <a:spcBef>
          <a:spcPct val="20000"/>
        </a:spcBef>
        <a:spcAft>
          <a:spcPct val="0"/>
        </a:spcAft>
        <a:buBlip>
          <a:blip r:embed="rId20"/>
        </a:buBlip>
        <a:defRPr sz="2800" kern="1200">
          <a:solidFill>
            <a:srgbClr val="003366"/>
          </a:solidFill>
          <a:latin typeface="+mn-lt"/>
          <a:ea typeface="+mn-ea"/>
          <a:cs typeface="+mn-cs"/>
        </a:defRPr>
      </a:lvl2pPr>
      <a:lvl3pPr marL="1258888" indent="-344488" algn="l" defTabSz="912813" rtl="0" eaLnBrk="1" fontAlgn="base" hangingPunct="1">
        <a:lnSpc>
          <a:spcPct val="90000"/>
        </a:lnSpc>
        <a:spcBef>
          <a:spcPct val="20000"/>
        </a:spcBef>
        <a:spcAft>
          <a:spcPct val="0"/>
        </a:spcAft>
        <a:buBlip>
          <a:blip r:embed="rId20"/>
        </a:buBlip>
        <a:defRPr sz="2400" kern="1200">
          <a:solidFill>
            <a:srgbClr val="003366"/>
          </a:solidFill>
          <a:latin typeface="+mn-lt"/>
          <a:ea typeface="+mn-ea"/>
          <a:cs typeface="+mn-cs"/>
        </a:defRPr>
      </a:lvl3pPr>
      <a:lvl4pPr marL="1604963" indent="-346075" algn="l" defTabSz="912813" rtl="0" eaLnBrk="1" fontAlgn="base" hangingPunct="1">
        <a:lnSpc>
          <a:spcPct val="90000"/>
        </a:lnSpc>
        <a:spcBef>
          <a:spcPct val="20000"/>
        </a:spcBef>
        <a:spcAft>
          <a:spcPct val="0"/>
        </a:spcAft>
        <a:buBlip>
          <a:blip r:embed="rId20"/>
        </a:buBlip>
        <a:defRPr sz="2400" kern="1200">
          <a:solidFill>
            <a:srgbClr val="003366"/>
          </a:solidFill>
          <a:latin typeface="+mn-lt"/>
          <a:ea typeface="+mn-ea"/>
          <a:cs typeface="+mn-cs"/>
        </a:defRPr>
      </a:lvl4pPr>
      <a:lvl5pPr marL="1941513" indent="-336550" algn="l" defTabSz="912813" rtl="0" eaLnBrk="1" fontAlgn="base" hangingPunct="1">
        <a:lnSpc>
          <a:spcPct val="90000"/>
        </a:lnSpc>
        <a:spcBef>
          <a:spcPct val="20000"/>
        </a:spcBef>
        <a:spcAft>
          <a:spcPct val="0"/>
        </a:spcAft>
        <a:buBlip>
          <a:blip r:embed="rId20"/>
        </a:buBlip>
        <a:defRPr sz="2400" kern="1200">
          <a:solidFill>
            <a:srgbClr val="003366"/>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7.pn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7.xml"/><Relationship Id="rId4" Type="http://schemas.openxmlformats.org/officeDocument/2006/relationships/image" Target="../media/image27.gif"/></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hyperlink" Target="http://security.arizona.edu/" TargetMode="External"/><Relationship Id="rId5" Type="http://schemas.openxmlformats.org/officeDocument/2006/relationships/image" Target="../media/image34.pn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slideLayout" Target="../slideLayouts/slideLayout17.xml"/><Relationship Id="rId4" Type="http://schemas.openxmlformats.org/officeDocument/2006/relationships/image" Target="../media/image39.wmf"/></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46.gif"/><Relationship Id="rId7" Type="http://schemas.openxmlformats.org/officeDocument/2006/relationships/image" Target="../media/image50.png"/><Relationship Id="rId2" Type="http://schemas.openxmlformats.org/officeDocument/2006/relationships/image" Target="../media/image36.png"/><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9.jpe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5" descr="C:\Users\tbanks\AppData\Local\Microsoft\Windows\Temporary Internet Files\Content.IE5\52U1SXYU\MP900442487[1].jpg"/>
          <p:cNvPicPr>
            <a:picLocks noChangeAspect="1" noChangeArrowheads="1"/>
          </p:cNvPicPr>
          <p:nvPr/>
        </p:nvPicPr>
        <p:blipFill>
          <a:blip r:embed="rId2" cstate="print">
            <a:clrChange>
              <a:clrFrom>
                <a:srgbClr val="FFFFFF"/>
              </a:clrFrom>
              <a:clrTo>
                <a:srgbClr val="FFFFFF">
                  <a:alpha val="0"/>
                </a:srgbClr>
              </a:clrTo>
            </a:clrChange>
          </a:blip>
          <a:srcRect r="25956" b="8163"/>
          <a:stretch>
            <a:fillRect/>
          </a:stretch>
        </p:blipFill>
        <p:spPr bwMode="auto">
          <a:xfrm>
            <a:off x="0" y="1143000"/>
            <a:ext cx="9144000" cy="5715000"/>
          </a:xfrm>
          <a:prstGeom prst="rect">
            <a:avLst/>
          </a:prstGeom>
          <a:noFill/>
          <a:effectLst>
            <a:softEdge rad="31750"/>
          </a:effectLst>
        </p:spPr>
      </p:pic>
      <p:sp>
        <p:nvSpPr>
          <p:cNvPr id="16" name="Rectangle 15"/>
          <p:cNvSpPr/>
          <p:nvPr/>
        </p:nvSpPr>
        <p:spPr bwMode="auto">
          <a:xfrm>
            <a:off x="0" y="0"/>
            <a:ext cx="9144000" cy="6858000"/>
          </a:xfrm>
          <a:prstGeom prst="rect">
            <a:avLst/>
          </a:prstGeom>
          <a:gradFill>
            <a:gsLst>
              <a:gs pos="0">
                <a:srgbClr val="FFFFFF">
                  <a:alpha val="58000"/>
                </a:srgbClr>
              </a:gs>
              <a:gs pos="7001">
                <a:srgbClr val="E6E6E6">
                  <a:alpha val="58000"/>
                </a:srgbClr>
              </a:gs>
              <a:gs pos="32001">
                <a:srgbClr val="7D8496">
                  <a:alpha val="47000"/>
                </a:srgbClr>
              </a:gs>
              <a:gs pos="47000">
                <a:srgbClr val="E6E6E6">
                  <a:alpha val="64000"/>
                </a:srgbClr>
              </a:gs>
              <a:gs pos="85001">
                <a:srgbClr val="7D8496">
                  <a:alpha val="44000"/>
                </a:srgbClr>
              </a:gs>
              <a:gs pos="100000">
                <a:srgbClr val="E6E6E6">
                  <a:alpha val="36000"/>
                </a:srgbClr>
              </a:gs>
            </a:gsLst>
            <a:lin ang="16200000" scaled="0"/>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1028" name="Picture 4"/>
          <p:cNvPicPr>
            <a:picLocks noChangeAspect="1" noChangeArrowheads="1"/>
          </p:cNvPicPr>
          <p:nvPr/>
        </p:nvPicPr>
        <p:blipFill>
          <a:blip r:embed="rId3" cstate="print"/>
          <a:srcRect l="4404" t="6736" b="6218"/>
          <a:stretch>
            <a:fillRect/>
          </a:stretch>
        </p:blipFill>
        <p:spPr bwMode="auto">
          <a:xfrm>
            <a:off x="7239000" y="4527396"/>
            <a:ext cx="1506311" cy="20574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29" name="Picture 5"/>
          <p:cNvPicPr>
            <a:picLocks noChangeAspect="1" noChangeArrowheads="1"/>
          </p:cNvPicPr>
          <p:nvPr/>
        </p:nvPicPr>
        <p:blipFill>
          <a:blip r:embed="rId4" cstate="print"/>
          <a:srcRect/>
          <a:stretch>
            <a:fillRect/>
          </a:stretch>
        </p:blipFill>
        <p:spPr bwMode="auto">
          <a:xfrm>
            <a:off x="396240" y="4374996"/>
            <a:ext cx="1508760" cy="22098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9" name="TextBox 8"/>
          <p:cNvSpPr txBox="1"/>
          <p:nvPr/>
        </p:nvSpPr>
        <p:spPr>
          <a:xfrm>
            <a:off x="0" y="1524000"/>
            <a:ext cx="9144000" cy="2123658"/>
          </a:xfrm>
          <a:prstGeom prst="rect">
            <a:avLst/>
          </a:prstGeom>
          <a:noFill/>
        </p:spPr>
        <p:txBody>
          <a:bodyPr>
            <a:spAutoFit/>
            <a:scene3d>
              <a:camera prst="orthographicFront"/>
              <a:lightRig rig="threePt" dir="t"/>
            </a:scene3d>
            <a:sp3d extrusionH="57150">
              <a:bevelT w="50800" h="38100" prst="riblet"/>
            </a:sp3d>
          </a:bodyPr>
          <a:lstStyle/>
          <a:p>
            <a:pPr algn="ctr">
              <a:defRPr/>
            </a:pPr>
            <a:r>
              <a:rPr lang="en-US" sz="4400" b="1" cap="small" dirty="0">
                <a:effectLst>
                  <a:outerShdw blurRad="38100" dist="38100" dir="2700000" algn="tl">
                    <a:srgbClr val="000000">
                      <a:alpha val="43137"/>
                    </a:srgbClr>
                  </a:outerShdw>
                </a:effectLst>
                <a:latin typeface="Corbel" pitchFamily="34" charset="0"/>
                <a:ea typeface="Ebrima" pitchFamily="2" charset="0"/>
                <a:cs typeface="Ebrima" pitchFamily="2" charset="0"/>
              </a:rPr>
              <a:t>Meeting Information Security Awareness Needs... and the Campus Likes It!</a:t>
            </a:r>
            <a:endParaRPr lang="en-US" sz="4400" b="1" dirty="0">
              <a:effectLst>
                <a:outerShdw blurRad="38100" dist="38100" dir="2700000" algn="tl">
                  <a:srgbClr val="000000">
                    <a:alpha val="43137"/>
                  </a:srgbClr>
                </a:outerShdw>
              </a:effectLst>
              <a:latin typeface="Corbel" pitchFamily="34" charset="0"/>
              <a:ea typeface="Ebrima" pitchFamily="2" charset="0"/>
              <a:cs typeface="Ebrima" pitchFamily="2" charset="0"/>
            </a:endParaRPr>
          </a:p>
        </p:txBody>
      </p:sp>
      <p:pic>
        <p:nvPicPr>
          <p:cNvPr id="2057" name="Picture 12" descr="UA-horiz CMYK.pn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123825" y="457200"/>
            <a:ext cx="2195513" cy="520700"/>
          </a:xfrm>
          <a:prstGeom prst="rect">
            <a:avLst/>
          </a:prstGeom>
          <a:noFill/>
          <a:ln w="9525">
            <a:noFill/>
            <a:miter lim="800000"/>
            <a:headEnd/>
            <a:tailEnd/>
          </a:ln>
        </p:spPr>
      </p:pic>
      <p:pic>
        <p:nvPicPr>
          <p:cNvPr id="2058" name="Picture 6" descr="C:\Users\tbanks\Downloads\4c_116_preferred\4c_116_preferred\preferred 4clr 116.tif"/>
          <p:cNvPicPr>
            <a:picLocks noChangeAspect="1" noChangeArrowheads="1"/>
          </p:cNvPicPr>
          <p:nvPr/>
        </p:nvPicPr>
        <p:blipFill>
          <a:blip r:embed="rId6" cstate="print"/>
          <a:srcRect/>
          <a:stretch>
            <a:fillRect/>
          </a:stretch>
        </p:blipFill>
        <p:spPr bwMode="auto">
          <a:xfrm>
            <a:off x="6802438" y="457200"/>
            <a:ext cx="2189162" cy="644525"/>
          </a:xfrm>
          <a:prstGeom prst="rect">
            <a:avLst/>
          </a:prstGeom>
          <a:noFill/>
          <a:ln w="9525">
            <a:noFill/>
            <a:miter lim="800000"/>
            <a:headEnd/>
            <a:tailEnd/>
          </a:ln>
        </p:spPr>
      </p:pic>
    </p:spTree>
  </p:cSld>
  <p:clrMapOvr>
    <a:masterClrMapping/>
  </p:clrMapOvr>
  <p:transition spd="med">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350838"/>
            <a:ext cx="8229600" cy="563562"/>
          </a:xfrm>
        </p:spPr>
        <p:txBody>
          <a:bodyPr/>
          <a:lstStyle/>
          <a:p>
            <a:pPr eaLnBrk="1" hangingPunct="1"/>
            <a:r>
              <a:rPr lang="en-US" b="1" smtClean="0"/>
              <a:t>Creating the Tutorials</a:t>
            </a:r>
          </a:p>
        </p:txBody>
      </p:sp>
      <p:sp>
        <p:nvSpPr>
          <p:cNvPr id="10" name="Content Placeholder 9"/>
          <p:cNvSpPr>
            <a:spLocks noGrp="1"/>
          </p:cNvSpPr>
          <p:nvPr>
            <p:ph idx="1"/>
          </p:nvPr>
        </p:nvSpPr>
        <p:spPr>
          <a:xfrm>
            <a:off x="76200" y="1447800"/>
            <a:ext cx="4343400" cy="4343400"/>
          </a:xfrm>
        </p:spPr>
        <p:txBody>
          <a:bodyPr/>
          <a:lstStyle/>
          <a:p>
            <a:pPr algn="ctr">
              <a:spcBef>
                <a:spcPts val="600"/>
              </a:spcBef>
              <a:spcAft>
                <a:spcPts val="600"/>
              </a:spcAft>
              <a:buFont typeface="Arial" pitchFamily="34" charset="0"/>
              <a:buNone/>
              <a:defRPr/>
            </a:pPr>
            <a:r>
              <a:rPr lang="en-US" sz="3400" b="1" u="sng" dirty="0" smtClean="0"/>
              <a:t>Software Tools</a:t>
            </a:r>
            <a:endParaRPr lang="en-US" sz="3000" dirty="0" smtClean="0"/>
          </a:p>
          <a:p>
            <a:pPr algn="ctr">
              <a:spcBef>
                <a:spcPts val="0"/>
              </a:spcBef>
              <a:buFont typeface="Arial" pitchFamily="34" charset="0"/>
              <a:buNone/>
              <a:defRPr/>
            </a:pPr>
            <a:r>
              <a:rPr lang="en-US" sz="2800" dirty="0" smtClean="0"/>
              <a:t>Adobe Captivate</a:t>
            </a:r>
          </a:p>
          <a:p>
            <a:pPr algn="ctr">
              <a:spcBef>
                <a:spcPts val="0"/>
              </a:spcBef>
              <a:buFont typeface="Arial" pitchFamily="34" charset="0"/>
              <a:buNone/>
              <a:defRPr/>
            </a:pPr>
            <a:r>
              <a:rPr lang="en-US" sz="2800" dirty="0" smtClean="0"/>
              <a:t>(or Articulate)</a:t>
            </a:r>
          </a:p>
          <a:p>
            <a:pPr algn="ctr">
              <a:spcBef>
                <a:spcPts val="0"/>
              </a:spcBef>
              <a:buFont typeface="Arial" pitchFamily="34" charset="0"/>
              <a:buNone/>
              <a:defRPr/>
            </a:pPr>
            <a:endParaRPr lang="en-US" sz="2800" dirty="0" smtClean="0"/>
          </a:p>
          <a:p>
            <a:pPr algn="ctr">
              <a:spcBef>
                <a:spcPts val="0"/>
              </a:spcBef>
              <a:buFont typeface="Arial" pitchFamily="34" charset="0"/>
              <a:buNone/>
              <a:defRPr/>
            </a:pPr>
            <a:r>
              <a:rPr lang="en-US" sz="2800" dirty="0" smtClean="0">
                <a:solidFill>
                  <a:schemeClr val="tx1">
                    <a:lumMod val="65000"/>
                    <a:lumOff val="35000"/>
                  </a:schemeClr>
                </a:solidFill>
              </a:rPr>
              <a:t>Adobe Photoshop</a:t>
            </a:r>
          </a:p>
          <a:p>
            <a:pPr algn="ctr">
              <a:spcBef>
                <a:spcPts val="0"/>
              </a:spcBef>
              <a:buFont typeface="Arial" pitchFamily="34" charset="0"/>
              <a:buNone/>
              <a:defRPr/>
            </a:pPr>
            <a:r>
              <a:rPr lang="en-US" sz="2800" dirty="0" smtClean="0">
                <a:solidFill>
                  <a:schemeClr val="tx1">
                    <a:lumMod val="65000"/>
                    <a:lumOff val="35000"/>
                  </a:schemeClr>
                </a:solidFill>
              </a:rPr>
              <a:t>Adobe Flash</a:t>
            </a:r>
          </a:p>
          <a:p>
            <a:pPr algn="ctr">
              <a:spcBef>
                <a:spcPts val="0"/>
              </a:spcBef>
              <a:buFont typeface="Arial" pitchFamily="34" charset="0"/>
              <a:buNone/>
              <a:defRPr/>
            </a:pPr>
            <a:r>
              <a:rPr lang="en-US" sz="2800" dirty="0" smtClean="0">
                <a:solidFill>
                  <a:schemeClr val="tx1">
                    <a:lumMod val="65000"/>
                    <a:lumOff val="35000"/>
                  </a:schemeClr>
                </a:solidFill>
              </a:rPr>
              <a:t>Audacity</a:t>
            </a:r>
          </a:p>
          <a:p>
            <a:pPr algn="ctr">
              <a:spcBef>
                <a:spcPts val="0"/>
              </a:spcBef>
              <a:buFont typeface="Arial" pitchFamily="34" charset="0"/>
              <a:buNone/>
              <a:defRPr/>
            </a:pPr>
            <a:r>
              <a:rPr lang="en-US" sz="2800" dirty="0" err="1" smtClean="0">
                <a:solidFill>
                  <a:schemeClr val="tx1">
                    <a:lumMod val="65000"/>
                    <a:lumOff val="35000"/>
                  </a:schemeClr>
                </a:solidFill>
              </a:rPr>
              <a:t>Camtasia</a:t>
            </a:r>
            <a:endParaRPr lang="en-US" sz="2800" dirty="0" smtClean="0">
              <a:solidFill>
                <a:schemeClr val="tx1">
                  <a:lumMod val="65000"/>
                  <a:lumOff val="35000"/>
                </a:schemeClr>
              </a:solidFill>
            </a:endParaRPr>
          </a:p>
          <a:p>
            <a:pPr algn="ctr">
              <a:spcBef>
                <a:spcPts val="0"/>
              </a:spcBef>
              <a:buFont typeface="Arial" pitchFamily="34" charset="0"/>
              <a:buNone/>
              <a:defRPr/>
            </a:pPr>
            <a:r>
              <a:rPr lang="en-US" sz="2800" dirty="0" smtClean="0">
                <a:solidFill>
                  <a:schemeClr val="tx1">
                    <a:lumMod val="65000"/>
                    <a:lumOff val="35000"/>
                  </a:schemeClr>
                </a:solidFill>
              </a:rPr>
              <a:t>PowerPoint</a:t>
            </a:r>
          </a:p>
          <a:p>
            <a:pPr algn="ctr">
              <a:spcBef>
                <a:spcPts val="0"/>
              </a:spcBef>
              <a:buFont typeface="Arial" pitchFamily="34" charset="0"/>
              <a:buNone/>
              <a:defRPr/>
            </a:pPr>
            <a:endParaRPr lang="en-US" sz="2800" dirty="0" smtClean="0"/>
          </a:p>
        </p:txBody>
      </p:sp>
      <p:sp>
        <p:nvSpPr>
          <p:cNvPr id="12" name="TextBox 11"/>
          <p:cNvSpPr txBox="1"/>
          <p:nvPr/>
        </p:nvSpPr>
        <p:spPr>
          <a:xfrm>
            <a:off x="4724400" y="1447800"/>
            <a:ext cx="4343400" cy="3740150"/>
          </a:xfrm>
          <a:prstGeom prst="rect">
            <a:avLst/>
          </a:prstGeom>
          <a:noFill/>
        </p:spPr>
        <p:txBody>
          <a:bodyPr>
            <a:spAutoFit/>
          </a:bodyPr>
          <a:lstStyle/>
          <a:p>
            <a:pPr algn="ctr">
              <a:spcBef>
                <a:spcPts val="600"/>
              </a:spcBef>
              <a:spcAft>
                <a:spcPts val="600"/>
              </a:spcAft>
              <a:defRPr/>
            </a:pPr>
            <a:r>
              <a:rPr lang="en-US" sz="3400" b="1" u="sng" dirty="0">
                <a:latin typeface="+mj-lt"/>
              </a:rPr>
              <a:t>Time Commitment</a:t>
            </a:r>
            <a:endParaRPr lang="en-US" sz="2800" dirty="0">
              <a:latin typeface="+mj-lt"/>
            </a:endParaRPr>
          </a:p>
          <a:p>
            <a:pPr algn="ctr">
              <a:spcBef>
                <a:spcPts val="0"/>
              </a:spcBef>
              <a:spcAft>
                <a:spcPts val="0"/>
              </a:spcAft>
              <a:defRPr/>
            </a:pPr>
            <a:r>
              <a:rPr lang="en-US" sz="2800" dirty="0">
                <a:latin typeface="+mj-lt"/>
              </a:rPr>
              <a:t>Creating</a:t>
            </a:r>
          </a:p>
          <a:p>
            <a:pPr algn="ctr">
              <a:spcBef>
                <a:spcPts val="600"/>
              </a:spcBef>
              <a:spcAft>
                <a:spcPts val="0"/>
              </a:spcAft>
              <a:defRPr/>
            </a:pPr>
            <a:r>
              <a:rPr lang="en-US" sz="2800" dirty="0">
                <a:latin typeface="+mj-lt"/>
              </a:rPr>
              <a:t>Verifying</a:t>
            </a:r>
          </a:p>
          <a:p>
            <a:pPr algn="ctr">
              <a:spcBef>
                <a:spcPts val="600"/>
              </a:spcBef>
              <a:spcAft>
                <a:spcPts val="0"/>
              </a:spcAft>
              <a:defRPr/>
            </a:pPr>
            <a:r>
              <a:rPr lang="en-US" sz="2800" dirty="0">
                <a:latin typeface="+mj-lt"/>
              </a:rPr>
              <a:t>Revising</a:t>
            </a:r>
          </a:p>
          <a:p>
            <a:pPr algn="ctr">
              <a:spcBef>
                <a:spcPts val="600"/>
              </a:spcBef>
              <a:spcAft>
                <a:spcPts val="0"/>
              </a:spcAft>
              <a:defRPr/>
            </a:pPr>
            <a:r>
              <a:rPr lang="en-US" sz="2800" dirty="0">
                <a:latin typeface="+mj-lt"/>
              </a:rPr>
              <a:t>Testing</a:t>
            </a:r>
          </a:p>
          <a:p>
            <a:pPr algn="ctr">
              <a:spcBef>
                <a:spcPts val="600"/>
              </a:spcBef>
              <a:spcAft>
                <a:spcPts val="0"/>
              </a:spcAft>
              <a:defRPr/>
            </a:pPr>
            <a:r>
              <a:rPr lang="en-US" sz="2800" dirty="0">
                <a:latin typeface="+mj-lt"/>
              </a:rPr>
              <a:t>Finalizing</a:t>
            </a:r>
          </a:p>
          <a:p>
            <a:pPr algn="ctr">
              <a:spcBef>
                <a:spcPts val="600"/>
              </a:spcBef>
              <a:spcAft>
                <a:spcPts val="0"/>
              </a:spcAft>
              <a:defRPr/>
            </a:pPr>
            <a:r>
              <a:rPr lang="en-US" sz="2800" dirty="0">
                <a:latin typeface="+mj-lt"/>
              </a:rPr>
              <a:t>(Weekly Meetings w/ SME)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304800"/>
            <a:ext cx="8229600" cy="609600"/>
          </a:xfrm>
        </p:spPr>
        <p:txBody>
          <a:bodyPr/>
          <a:lstStyle/>
          <a:p>
            <a:r>
              <a:rPr lang="en-US" b="1" smtClean="0"/>
              <a:t>Getting the Word Out</a:t>
            </a:r>
            <a:endParaRPr lang="en-US" smtClean="0"/>
          </a:p>
        </p:txBody>
      </p:sp>
      <p:sp>
        <p:nvSpPr>
          <p:cNvPr id="12291" name="Content Placeholder 2"/>
          <p:cNvSpPr>
            <a:spLocks noGrp="1"/>
          </p:cNvSpPr>
          <p:nvPr>
            <p:ph idx="1"/>
          </p:nvPr>
        </p:nvSpPr>
        <p:spPr/>
        <p:txBody>
          <a:bodyPr/>
          <a:lstStyle/>
          <a:p>
            <a:endParaRPr lang="en-US" smtClean="0"/>
          </a:p>
          <a:p>
            <a:pPr>
              <a:buFont typeface="Arial" pitchFamily="34" charset="0"/>
              <a:buNone/>
            </a:pPr>
            <a:endParaRPr lang="en-US" smtClean="0"/>
          </a:p>
        </p:txBody>
      </p:sp>
      <p:pic>
        <p:nvPicPr>
          <p:cNvPr id="12292" name="Picture 4"/>
          <p:cNvPicPr>
            <a:picLocks noChangeAspect="1" noChangeArrowheads="1"/>
          </p:cNvPicPr>
          <p:nvPr/>
        </p:nvPicPr>
        <p:blipFill>
          <a:blip r:embed="rId3" cstate="print"/>
          <a:srcRect/>
          <a:stretch>
            <a:fillRect/>
          </a:stretch>
        </p:blipFill>
        <p:spPr bwMode="auto">
          <a:xfrm>
            <a:off x="609600" y="990600"/>
            <a:ext cx="3757613" cy="4824413"/>
          </a:xfrm>
          <a:prstGeom prst="rect">
            <a:avLst/>
          </a:prstGeom>
          <a:noFill/>
          <a:ln w="9525">
            <a:solidFill>
              <a:srgbClr val="FEE382"/>
            </a:solidFill>
            <a:miter lim="800000"/>
            <a:headEnd/>
            <a:tailEnd/>
          </a:ln>
        </p:spPr>
      </p:pic>
      <p:graphicFrame>
        <p:nvGraphicFramePr>
          <p:cNvPr id="6" name="Diagram 5"/>
          <p:cNvGraphicFramePr/>
          <p:nvPr/>
        </p:nvGraphicFramePr>
        <p:xfrm>
          <a:off x="4267200" y="1346200"/>
          <a:ext cx="4876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350838"/>
            <a:ext cx="8229600" cy="487362"/>
          </a:xfrm>
        </p:spPr>
        <p:txBody>
          <a:bodyPr/>
          <a:lstStyle/>
          <a:p>
            <a:pPr eaLnBrk="1" hangingPunct="1"/>
            <a:r>
              <a:rPr lang="en-US" b="1" smtClean="0"/>
              <a:t>The Response</a:t>
            </a:r>
          </a:p>
        </p:txBody>
      </p:sp>
      <p:sp>
        <p:nvSpPr>
          <p:cNvPr id="3" name="Rounded Rectangle 2"/>
          <p:cNvSpPr/>
          <p:nvPr/>
        </p:nvSpPr>
        <p:spPr>
          <a:xfrm>
            <a:off x="2095500" y="1447800"/>
            <a:ext cx="4953000" cy="1219200"/>
          </a:xfrm>
          <a:prstGeom prst="roundRect">
            <a:avLst/>
          </a:prstGeom>
          <a:solidFill>
            <a:srgbClr val="8E89D3"/>
          </a:solidFill>
          <a:ln>
            <a:solidFill>
              <a:srgbClr val="2F2A7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“I hope UITS will offer more training opportunities like this!”</a:t>
            </a:r>
          </a:p>
        </p:txBody>
      </p:sp>
      <p:sp>
        <p:nvSpPr>
          <p:cNvPr id="4" name="Round Diagonal Corner Rectangle 3"/>
          <p:cNvSpPr/>
          <p:nvPr/>
        </p:nvSpPr>
        <p:spPr>
          <a:xfrm>
            <a:off x="1257300" y="2819400"/>
            <a:ext cx="6629400" cy="1219200"/>
          </a:xfrm>
          <a:prstGeom prst="round2DiagRect">
            <a:avLst/>
          </a:prstGeom>
          <a:solidFill>
            <a:srgbClr val="F9E17B"/>
          </a:solidFill>
          <a:ln>
            <a:solidFill>
              <a:srgbClr val="F4C91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000000"/>
                </a:solidFill>
              </a:rPr>
              <a:t>“You guys are doing great jobs of informing the campus about security policies.”</a:t>
            </a:r>
          </a:p>
        </p:txBody>
      </p:sp>
      <p:sp>
        <p:nvSpPr>
          <p:cNvPr id="5" name="Rounded Rectangle 4"/>
          <p:cNvSpPr/>
          <p:nvPr/>
        </p:nvSpPr>
        <p:spPr>
          <a:xfrm>
            <a:off x="2400300" y="4191000"/>
            <a:ext cx="4343400" cy="1066800"/>
          </a:xfrm>
          <a:prstGeom prst="roundRect">
            <a:avLst/>
          </a:prstGeom>
          <a:solidFill>
            <a:srgbClr val="8E89D3"/>
          </a:solidFill>
          <a:ln>
            <a:solidFill>
              <a:srgbClr val="2F2A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rPr>
              <a:t>“This makes my day.  Thanks for all of your help!”</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350838"/>
            <a:ext cx="8229600" cy="487362"/>
          </a:xfrm>
        </p:spPr>
        <p:txBody>
          <a:bodyPr/>
          <a:lstStyle/>
          <a:p>
            <a:pPr eaLnBrk="1" hangingPunct="1"/>
            <a:r>
              <a:rPr lang="en-US" b="1" smtClean="0"/>
              <a:t>Successes</a:t>
            </a:r>
          </a:p>
        </p:txBody>
      </p:sp>
      <p:sp>
        <p:nvSpPr>
          <p:cNvPr id="14339" name="Content Placeholder 2"/>
          <p:cNvSpPr>
            <a:spLocks noGrp="1"/>
          </p:cNvSpPr>
          <p:nvPr>
            <p:ph idx="1"/>
          </p:nvPr>
        </p:nvSpPr>
        <p:spPr>
          <a:xfrm>
            <a:off x="152400" y="1219200"/>
            <a:ext cx="8839200" cy="4953000"/>
          </a:xfrm>
        </p:spPr>
        <p:txBody>
          <a:bodyPr/>
          <a:lstStyle/>
          <a:p>
            <a:pPr eaLnBrk="1" hangingPunct="1">
              <a:lnSpc>
                <a:spcPct val="150000"/>
              </a:lnSpc>
              <a:spcBef>
                <a:spcPct val="0"/>
              </a:spcBef>
            </a:pPr>
            <a:r>
              <a:rPr lang="en-US" sz="3400" dirty="0" smtClean="0"/>
              <a:t>Required for permanent centralized IT staff </a:t>
            </a:r>
          </a:p>
          <a:p>
            <a:pPr eaLnBrk="1" hangingPunct="1">
              <a:lnSpc>
                <a:spcPct val="150000"/>
              </a:lnSpc>
            </a:pPr>
            <a:r>
              <a:rPr lang="en-US" sz="3400" dirty="0" smtClean="0"/>
              <a:t>Required for student centralized IT staff </a:t>
            </a:r>
          </a:p>
          <a:p>
            <a:pPr eaLnBrk="1" hangingPunct="1">
              <a:lnSpc>
                <a:spcPct val="150000"/>
              </a:lnSpc>
            </a:pPr>
            <a:r>
              <a:rPr lang="en-US" sz="3400" dirty="0" smtClean="0"/>
              <a:t>Recommended for de-centralized IT staff</a:t>
            </a:r>
          </a:p>
          <a:p>
            <a:pPr eaLnBrk="1" hangingPunct="1">
              <a:lnSpc>
                <a:spcPct val="150000"/>
              </a:lnSpc>
            </a:pPr>
            <a:r>
              <a:rPr lang="en-US" sz="3400" dirty="0" smtClean="0"/>
              <a:t>Required for some existing non-IT personnel</a:t>
            </a:r>
          </a:p>
          <a:p>
            <a:pPr lvl="1" eaLnBrk="1" hangingPunct="1"/>
            <a:r>
              <a:rPr lang="en-US" sz="3000" dirty="0" smtClean="0"/>
              <a:t>Graduate School, HR, Payroll</a:t>
            </a:r>
          </a:p>
          <a:p>
            <a:pPr eaLnBrk="1" hangingPunct="1"/>
            <a:endParaRPr lang="en-US"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350838"/>
            <a:ext cx="8229600" cy="487362"/>
          </a:xfrm>
        </p:spPr>
        <p:txBody>
          <a:bodyPr/>
          <a:lstStyle/>
          <a:p>
            <a:pPr eaLnBrk="1" hangingPunct="1"/>
            <a:r>
              <a:rPr lang="en-US" b="1" smtClean="0"/>
              <a:t>Successes</a:t>
            </a:r>
          </a:p>
        </p:txBody>
      </p:sp>
      <p:sp>
        <p:nvSpPr>
          <p:cNvPr id="15363" name="Content Placeholder 2"/>
          <p:cNvSpPr>
            <a:spLocks noGrp="1"/>
          </p:cNvSpPr>
          <p:nvPr>
            <p:ph idx="1"/>
          </p:nvPr>
        </p:nvSpPr>
        <p:spPr>
          <a:xfrm>
            <a:off x="152400" y="1219200"/>
            <a:ext cx="8839200" cy="4191000"/>
          </a:xfrm>
        </p:spPr>
        <p:txBody>
          <a:bodyPr/>
          <a:lstStyle/>
          <a:p>
            <a:pPr eaLnBrk="1" hangingPunct="1">
              <a:lnSpc>
                <a:spcPct val="150000"/>
              </a:lnSpc>
              <a:defRPr/>
            </a:pPr>
            <a:r>
              <a:rPr lang="en-US" sz="3400" dirty="0" smtClean="0"/>
              <a:t>Required for access to some confidential data</a:t>
            </a:r>
          </a:p>
          <a:p>
            <a:pPr lvl="1" eaLnBrk="1" hangingPunct="1">
              <a:buFont typeface="Calibri" pitchFamily="34" charset="0"/>
              <a:buChar char="‐"/>
              <a:defRPr/>
            </a:pPr>
            <a:r>
              <a:rPr lang="en-US" sz="3000" dirty="0" smtClean="0"/>
              <a:t>HR, Payroll, Accounting</a:t>
            </a:r>
          </a:p>
          <a:p>
            <a:pPr eaLnBrk="1" hangingPunct="1">
              <a:lnSpc>
                <a:spcPct val="150000"/>
              </a:lnSpc>
              <a:defRPr/>
            </a:pPr>
            <a:r>
              <a:rPr lang="en-US" sz="3400" dirty="0" smtClean="0"/>
              <a:t>Campus partners creating additional training</a:t>
            </a:r>
          </a:p>
          <a:p>
            <a:pPr lvl="1" eaLnBrk="1" hangingPunct="1">
              <a:spcBef>
                <a:spcPts val="400"/>
              </a:spcBef>
              <a:buFont typeface="Calibri" pitchFamily="34" charset="0"/>
              <a:buChar char="‐"/>
              <a:defRPr/>
            </a:pPr>
            <a:r>
              <a:rPr lang="en-US" sz="3000" dirty="0" smtClean="0"/>
              <a:t>Internal Audit</a:t>
            </a:r>
          </a:p>
          <a:p>
            <a:pPr lvl="1" eaLnBrk="1" hangingPunct="1">
              <a:spcBef>
                <a:spcPts val="400"/>
              </a:spcBef>
              <a:buFont typeface="Calibri" pitchFamily="34" charset="0"/>
              <a:buChar char="‐"/>
              <a:defRPr/>
            </a:pPr>
            <a:r>
              <a:rPr lang="en-US" sz="3000" dirty="0" smtClean="0"/>
              <a:t>Records Management</a:t>
            </a:r>
          </a:p>
          <a:p>
            <a:pPr lvl="1" eaLnBrk="1" hangingPunct="1">
              <a:spcBef>
                <a:spcPts val="400"/>
              </a:spcBef>
              <a:buFont typeface="Calibri" pitchFamily="34" charset="0"/>
              <a:buChar char="‐"/>
              <a:defRPr/>
            </a:pPr>
            <a:r>
              <a:rPr lang="en-US" sz="3000" dirty="0" smtClean="0"/>
              <a:t>Safety and Assurances</a:t>
            </a:r>
          </a:p>
          <a:p>
            <a:pPr marL="347472" indent="-347472" eaLnBrk="1" hangingPunct="1">
              <a:lnSpc>
                <a:spcPct val="150000"/>
              </a:lnSpc>
              <a:spcBef>
                <a:spcPct val="0"/>
              </a:spcBef>
              <a:spcAft>
                <a:spcPts val="600"/>
              </a:spcAft>
              <a:defRPr/>
            </a:pPr>
            <a:r>
              <a:rPr lang="en-US" sz="3400" dirty="0" smtClean="0"/>
              <a:t>Used by researchers for Data Security Plans</a:t>
            </a:r>
          </a:p>
        </p:txBody>
      </p:sp>
      <p:sp>
        <p:nvSpPr>
          <p:cNvPr id="6" name="Rounded Rectangle 5"/>
          <p:cNvSpPr/>
          <p:nvPr/>
        </p:nvSpPr>
        <p:spPr>
          <a:xfrm rot="20941456">
            <a:off x="1865340" y="441325"/>
            <a:ext cx="1490663" cy="52705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dirty="0">
                <a:solidFill>
                  <a:schemeClr val="tx1"/>
                </a:solidFill>
              </a:rPr>
              <a:t>More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1"/>
          <p:cNvPicPr>
            <a:picLocks noChangeAspect="1" noChangeArrowheads="1"/>
          </p:cNvPicPr>
          <p:nvPr/>
        </p:nvPicPr>
        <p:blipFill>
          <a:blip r:embed="rId3" cstate="print"/>
          <a:srcRect/>
          <a:stretch>
            <a:fillRect/>
          </a:stretch>
        </p:blipFill>
        <p:spPr bwMode="auto">
          <a:xfrm>
            <a:off x="5943600" y="2209800"/>
            <a:ext cx="3181350" cy="3657600"/>
          </a:xfrm>
          <a:prstGeom prst="rect">
            <a:avLst/>
          </a:prstGeom>
          <a:noFill/>
          <a:ln w="9525">
            <a:noFill/>
            <a:miter lim="800000"/>
            <a:headEnd/>
            <a:tailEnd/>
          </a:ln>
        </p:spPr>
      </p:pic>
      <p:sp>
        <p:nvSpPr>
          <p:cNvPr id="16387" name="Title 1"/>
          <p:cNvSpPr>
            <a:spLocks noGrp="1"/>
          </p:cNvSpPr>
          <p:nvPr>
            <p:ph type="title"/>
          </p:nvPr>
        </p:nvSpPr>
        <p:spPr>
          <a:xfrm>
            <a:off x="457200" y="350838"/>
            <a:ext cx="8229600" cy="487362"/>
          </a:xfrm>
        </p:spPr>
        <p:txBody>
          <a:bodyPr/>
          <a:lstStyle/>
          <a:p>
            <a:pPr eaLnBrk="1" hangingPunct="1"/>
            <a:r>
              <a:rPr lang="en-US" b="1" smtClean="0"/>
              <a:t>Challenges</a:t>
            </a:r>
          </a:p>
        </p:txBody>
      </p:sp>
      <p:sp>
        <p:nvSpPr>
          <p:cNvPr id="16388" name="Content Placeholder 2"/>
          <p:cNvSpPr>
            <a:spLocks noGrp="1"/>
          </p:cNvSpPr>
          <p:nvPr>
            <p:ph idx="1"/>
          </p:nvPr>
        </p:nvSpPr>
        <p:spPr>
          <a:xfrm>
            <a:off x="152400" y="1371600"/>
            <a:ext cx="8839200" cy="4876800"/>
          </a:xfrm>
        </p:spPr>
        <p:txBody>
          <a:bodyPr/>
          <a:lstStyle/>
          <a:p>
            <a:pPr eaLnBrk="1" hangingPunct="1">
              <a:spcAft>
                <a:spcPts val="600"/>
              </a:spcAft>
            </a:pPr>
            <a:r>
              <a:rPr lang="en-US" smtClean="0"/>
              <a:t>Obtaining resources</a:t>
            </a:r>
          </a:p>
          <a:p>
            <a:pPr eaLnBrk="1" hangingPunct="1">
              <a:spcAft>
                <a:spcPts val="600"/>
              </a:spcAft>
            </a:pPr>
            <a:r>
              <a:rPr lang="en-US" smtClean="0"/>
              <a:t>Finding time to collaborate</a:t>
            </a:r>
          </a:p>
          <a:p>
            <a:pPr eaLnBrk="1" hangingPunct="1">
              <a:spcAft>
                <a:spcPts val="600"/>
              </a:spcAft>
            </a:pPr>
            <a:r>
              <a:rPr lang="en-US" smtClean="0"/>
              <a:t>Developing appropriate assessments</a:t>
            </a:r>
          </a:p>
          <a:p>
            <a:pPr eaLnBrk="1" hangingPunct="1">
              <a:spcAft>
                <a:spcPts val="600"/>
              </a:spcAft>
            </a:pPr>
            <a:r>
              <a:rPr lang="en-US" smtClean="0"/>
              <a:t>Presenting and paraphrasing policies</a:t>
            </a:r>
          </a:p>
          <a:p>
            <a:pPr eaLnBrk="1" hangingPunct="1">
              <a:spcAft>
                <a:spcPts val="600"/>
              </a:spcAft>
            </a:pPr>
            <a:r>
              <a:rPr lang="en-US" smtClean="0"/>
              <a:t>Automating certificates</a:t>
            </a:r>
          </a:p>
          <a:p>
            <a:pPr eaLnBrk="1" hangingPunct="1">
              <a:spcAft>
                <a:spcPts val="600"/>
              </a:spcAft>
            </a:pPr>
            <a:r>
              <a:rPr lang="en-US" smtClean="0"/>
              <a:t>Maintaining/updating content</a:t>
            </a:r>
          </a:p>
          <a:p>
            <a:pPr lvl="1" eaLnBrk="1" hangingPunct="1"/>
            <a:endParaRPr lang="en-US"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350838"/>
            <a:ext cx="8229600" cy="487362"/>
          </a:xfrm>
        </p:spPr>
        <p:txBody>
          <a:bodyPr/>
          <a:lstStyle/>
          <a:p>
            <a:pPr eaLnBrk="1" hangingPunct="1"/>
            <a:r>
              <a:rPr lang="en-US" b="1" smtClean="0"/>
              <a:t>What’s Next?</a:t>
            </a:r>
          </a:p>
        </p:txBody>
      </p:sp>
      <p:sp>
        <p:nvSpPr>
          <p:cNvPr id="17411" name="Content Placeholder 2"/>
          <p:cNvSpPr>
            <a:spLocks noGrp="1"/>
          </p:cNvSpPr>
          <p:nvPr>
            <p:ph idx="1"/>
          </p:nvPr>
        </p:nvSpPr>
        <p:spPr>
          <a:xfrm>
            <a:off x="152400" y="1447800"/>
            <a:ext cx="8839200" cy="4525963"/>
          </a:xfrm>
        </p:spPr>
        <p:txBody>
          <a:bodyPr/>
          <a:lstStyle/>
          <a:p>
            <a:pPr eaLnBrk="1" hangingPunct="1"/>
            <a:r>
              <a:rPr lang="en-US" sz="3400" dirty="0" smtClean="0"/>
              <a:t>New topics</a:t>
            </a:r>
          </a:p>
          <a:p>
            <a:pPr lvl="1" eaLnBrk="1" hangingPunct="1"/>
            <a:r>
              <a:rPr lang="en-US" sz="3000" dirty="0" smtClean="0"/>
              <a:t>DMCA (Illegal File-Sharing)</a:t>
            </a:r>
          </a:p>
          <a:p>
            <a:pPr lvl="1" eaLnBrk="1" hangingPunct="1"/>
            <a:r>
              <a:rPr lang="en-US" sz="3000" dirty="0" smtClean="0"/>
              <a:t>Technical Subjects</a:t>
            </a:r>
          </a:p>
          <a:p>
            <a:pPr eaLnBrk="1" hangingPunct="1"/>
            <a:r>
              <a:rPr lang="en-US" sz="3400" dirty="0" smtClean="0"/>
              <a:t>Increased use for access management</a:t>
            </a:r>
          </a:p>
          <a:p>
            <a:pPr eaLnBrk="1" hangingPunct="1"/>
            <a:r>
              <a:rPr lang="en-US" sz="3400" dirty="0" smtClean="0"/>
              <a:t>Require for centralized IT staff</a:t>
            </a:r>
          </a:p>
          <a:p>
            <a:pPr eaLnBrk="1" hangingPunct="1"/>
            <a:r>
              <a:rPr lang="en-US" sz="3400" dirty="0" smtClean="0"/>
              <a:t>Review/update for policy changes</a:t>
            </a:r>
          </a:p>
          <a:p>
            <a:pPr eaLnBrk="1" hangingPunct="1"/>
            <a:r>
              <a:rPr lang="en-US" sz="3400" dirty="0" smtClean="0"/>
              <a:t>Refresh presentation</a:t>
            </a:r>
          </a:p>
          <a:p>
            <a:pPr lvl="1" eaLnBrk="1" hangingPunct="1"/>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74638"/>
            <a:ext cx="8229600" cy="639762"/>
          </a:xfrm>
        </p:spPr>
        <p:txBody>
          <a:bodyPr/>
          <a:lstStyle/>
          <a:p>
            <a:r>
              <a:rPr lang="en-US" b="1" smtClean="0"/>
              <a:t>Check It Out!</a:t>
            </a:r>
          </a:p>
        </p:txBody>
      </p:sp>
      <p:sp>
        <p:nvSpPr>
          <p:cNvPr id="18435" name="Subtitle 2"/>
          <p:cNvSpPr>
            <a:spLocks noGrp="1"/>
          </p:cNvSpPr>
          <p:nvPr>
            <p:ph idx="1"/>
          </p:nvPr>
        </p:nvSpPr>
        <p:spPr>
          <a:xfrm>
            <a:off x="457200" y="1447800"/>
            <a:ext cx="8229600" cy="2133600"/>
          </a:xfrm>
        </p:spPr>
        <p:txBody>
          <a:bodyPr/>
          <a:lstStyle/>
          <a:p>
            <a:pPr marL="0" indent="0" algn="ctr" eaLnBrk="1" hangingPunct="1">
              <a:lnSpc>
                <a:spcPct val="80000"/>
              </a:lnSpc>
              <a:spcBef>
                <a:spcPct val="0"/>
              </a:spcBef>
              <a:buFont typeface="Arial" pitchFamily="34" charset="0"/>
              <a:buNone/>
            </a:pPr>
            <a:endParaRPr lang="en-US" sz="4000" smtClean="0"/>
          </a:p>
          <a:p>
            <a:pPr marL="0" indent="0" algn="ctr" eaLnBrk="1" hangingPunct="1">
              <a:lnSpc>
                <a:spcPct val="80000"/>
              </a:lnSpc>
              <a:spcBef>
                <a:spcPct val="0"/>
              </a:spcBef>
              <a:buFont typeface="Arial" pitchFamily="34" charset="0"/>
              <a:buNone/>
            </a:pPr>
            <a:r>
              <a:rPr lang="en-US" sz="4000" smtClean="0"/>
              <a:t>InfoSecurityCertificate.uwm.edu</a:t>
            </a:r>
          </a:p>
          <a:p>
            <a:pPr marL="0" indent="0" algn="ctr" eaLnBrk="1" hangingPunct="1">
              <a:lnSpc>
                <a:spcPct val="80000"/>
              </a:lnSpc>
              <a:spcBef>
                <a:spcPct val="0"/>
              </a:spcBef>
              <a:buFont typeface="Arial" pitchFamily="34" charset="0"/>
              <a:buNone/>
            </a:pPr>
            <a:endParaRPr lang="en-US" sz="4000" smtClean="0"/>
          </a:p>
          <a:p>
            <a:pPr marL="0" indent="0" algn="ctr" eaLnBrk="1" hangingPunct="1">
              <a:lnSpc>
                <a:spcPct val="80000"/>
              </a:lnSpc>
              <a:spcBef>
                <a:spcPct val="0"/>
              </a:spcBef>
              <a:buFont typeface="Arial" pitchFamily="34" charset="0"/>
              <a:buNone/>
            </a:pPr>
            <a:r>
              <a:rPr lang="en-US" sz="4000" smtClean="0"/>
              <a:t>security.uwm.edu</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ubtitle 2"/>
          <p:cNvSpPr>
            <a:spLocks noGrp="1"/>
          </p:cNvSpPr>
          <p:nvPr>
            <p:ph type="subTitle" idx="1"/>
          </p:nvPr>
        </p:nvSpPr>
        <p:spPr>
          <a:xfrm>
            <a:off x="1371600" y="1752600"/>
            <a:ext cx="6400800" cy="1752600"/>
          </a:xfrm>
        </p:spPr>
        <p:txBody>
          <a:bodyPr/>
          <a:lstStyle/>
          <a:p>
            <a:pPr eaLnBrk="1" hangingPunct="1">
              <a:lnSpc>
                <a:spcPct val="80000"/>
              </a:lnSpc>
              <a:spcBef>
                <a:spcPct val="0"/>
              </a:spcBef>
            </a:pPr>
            <a:r>
              <a:rPr lang="en-US" sz="3400" b="1" smtClean="0">
                <a:solidFill>
                  <a:schemeClr val="tx1"/>
                </a:solidFill>
              </a:rPr>
              <a:t>Tanya Choice-Henry</a:t>
            </a:r>
          </a:p>
          <a:p>
            <a:pPr eaLnBrk="1" hangingPunct="1">
              <a:lnSpc>
                <a:spcPct val="80000"/>
              </a:lnSpc>
              <a:spcBef>
                <a:spcPct val="0"/>
              </a:spcBef>
            </a:pPr>
            <a:r>
              <a:rPr lang="en-US" sz="3400" smtClean="0">
                <a:solidFill>
                  <a:schemeClr val="tx1"/>
                </a:solidFill>
              </a:rPr>
              <a:t>choice@uwm.edu</a:t>
            </a:r>
          </a:p>
          <a:p>
            <a:pPr eaLnBrk="1" hangingPunct="1">
              <a:lnSpc>
                <a:spcPct val="80000"/>
              </a:lnSpc>
              <a:spcBef>
                <a:spcPct val="0"/>
              </a:spcBef>
            </a:pPr>
            <a:endParaRPr lang="en-US" sz="3400" smtClean="0">
              <a:solidFill>
                <a:schemeClr val="tx1"/>
              </a:solidFill>
            </a:endParaRPr>
          </a:p>
          <a:p>
            <a:pPr eaLnBrk="1" hangingPunct="1">
              <a:lnSpc>
                <a:spcPct val="80000"/>
              </a:lnSpc>
              <a:spcBef>
                <a:spcPct val="0"/>
              </a:spcBef>
            </a:pPr>
            <a:endParaRPr lang="en-US" sz="3400" smtClean="0">
              <a:solidFill>
                <a:schemeClr val="tx1"/>
              </a:solidFill>
            </a:endParaRPr>
          </a:p>
          <a:p>
            <a:pPr eaLnBrk="1" hangingPunct="1">
              <a:lnSpc>
                <a:spcPct val="80000"/>
              </a:lnSpc>
              <a:spcBef>
                <a:spcPct val="0"/>
              </a:spcBef>
            </a:pPr>
            <a:r>
              <a:rPr lang="en-US" sz="3400" b="1" smtClean="0">
                <a:solidFill>
                  <a:schemeClr val="tx1"/>
                </a:solidFill>
              </a:rPr>
              <a:t>Mick Brickner</a:t>
            </a:r>
          </a:p>
          <a:p>
            <a:pPr eaLnBrk="1" hangingPunct="1">
              <a:lnSpc>
                <a:spcPct val="80000"/>
              </a:lnSpc>
              <a:spcBef>
                <a:spcPct val="0"/>
              </a:spcBef>
            </a:pPr>
            <a:r>
              <a:rPr lang="en-US" sz="3400" smtClean="0">
                <a:solidFill>
                  <a:schemeClr val="tx1"/>
                </a:solidFill>
              </a:rPr>
              <a:t>brickne2@uwm.edu</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a_purple_sunset.jpg"/>
          <p:cNvPicPr>
            <a:picLocks noChangeAspect="1"/>
          </p:cNvPicPr>
          <p:nvPr/>
        </p:nvPicPr>
        <p:blipFill>
          <a:blip r:embed="rId2" cstate="print"/>
          <a:stretch>
            <a:fillRect/>
          </a:stretch>
        </p:blipFill>
        <p:spPr>
          <a:xfrm>
            <a:off x="0" y="1295400"/>
            <a:ext cx="9144000" cy="5562600"/>
          </a:xfrm>
          <a:prstGeom prst="rect">
            <a:avLst/>
          </a:prstGeom>
        </p:spPr>
      </p:pic>
      <p:sp>
        <p:nvSpPr>
          <p:cNvPr id="14" name="Rectangle 13"/>
          <p:cNvSpPr/>
          <p:nvPr/>
        </p:nvSpPr>
        <p:spPr bwMode="auto">
          <a:xfrm>
            <a:off x="0" y="1295400"/>
            <a:ext cx="9144000" cy="5562600"/>
          </a:xfrm>
          <a:prstGeom prst="rect">
            <a:avLst/>
          </a:prstGeom>
          <a:gradFill>
            <a:gsLst>
              <a:gs pos="0">
                <a:srgbClr val="000C36">
                  <a:alpha val="50980"/>
                </a:srgbClr>
              </a:gs>
              <a:gs pos="50000">
                <a:srgbClr val="001F5D">
                  <a:alpha val="48627"/>
                </a:srgbClr>
              </a:gs>
              <a:gs pos="70000">
                <a:srgbClr val="012B68">
                  <a:alpha val="52941"/>
                </a:srgbClr>
              </a:gs>
              <a:gs pos="100000">
                <a:srgbClr val="2D4982">
                  <a:alpha val="0"/>
                </a:srgb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 name="Subtitle 9"/>
          <p:cNvSpPr>
            <a:spLocks noGrp="1"/>
          </p:cNvSpPr>
          <p:nvPr>
            <p:ph type="subTitle" idx="1"/>
          </p:nvPr>
        </p:nvSpPr>
        <p:spPr>
          <a:xfrm>
            <a:off x="228600" y="3505200"/>
            <a:ext cx="7681913" cy="2138065"/>
          </a:xfrm>
        </p:spPr>
        <p:txBody>
          <a:bodyPr/>
          <a:lstStyle/>
          <a:p>
            <a:pPr algn="l"/>
            <a:r>
              <a:rPr lang="en-US" dirty="0" smtClean="0">
                <a:solidFill>
                  <a:schemeClr val="bg1">
                    <a:lumMod val="85000"/>
                  </a:schemeClr>
                </a:solidFill>
              </a:rPr>
              <a:t>Kelley J. Bogart, CISSP</a:t>
            </a:r>
          </a:p>
          <a:p>
            <a:pPr algn="l"/>
            <a:r>
              <a:rPr lang="en-US" dirty="0" smtClean="0">
                <a:solidFill>
                  <a:schemeClr val="bg1">
                    <a:lumMod val="85000"/>
                  </a:schemeClr>
                </a:solidFill>
              </a:rPr>
              <a:t>Senior Information Security Specialist</a:t>
            </a:r>
          </a:p>
          <a:p>
            <a:pPr algn="l"/>
            <a:endParaRPr lang="en-US" dirty="0" smtClean="0">
              <a:solidFill>
                <a:schemeClr val="bg1">
                  <a:lumMod val="85000"/>
                </a:schemeClr>
              </a:solidFill>
            </a:endParaRPr>
          </a:p>
          <a:p>
            <a:pPr algn="l"/>
            <a:r>
              <a:rPr lang="en-US" dirty="0" smtClean="0">
                <a:solidFill>
                  <a:schemeClr val="bg1">
                    <a:lumMod val="85000"/>
                  </a:schemeClr>
                </a:solidFill>
              </a:rPr>
              <a:t>Teresa E. Banks</a:t>
            </a:r>
          </a:p>
          <a:p>
            <a:pPr algn="l"/>
            <a:r>
              <a:rPr lang="en-US" dirty="0" smtClean="0">
                <a:solidFill>
                  <a:schemeClr val="bg1">
                    <a:lumMod val="85000"/>
                  </a:schemeClr>
                </a:solidFill>
              </a:rPr>
              <a:t>Senior Program Coordinator</a:t>
            </a:r>
            <a:endParaRPr lang="en-US" dirty="0">
              <a:solidFill>
                <a:schemeClr val="bg1">
                  <a:lumMod val="85000"/>
                </a:schemeClr>
              </a:solidFill>
            </a:endParaRPr>
          </a:p>
        </p:txBody>
      </p:sp>
      <p:sp>
        <p:nvSpPr>
          <p:cNvPr id="11" name="Title 1"/>
          <p:cNvSpPr txBox="1">
            <a:spLocks/>
          </p:cNvSpPr>
          <p:nvPr/>
        </p:nvSpPr>
        <p:spPr>
          <a:xfrm>
            <a:off x="381000" y="304800"/>
            <a:ext cx="8382000" cy="664797"/>
          </a:xfrm>
          <a:prstGeom prst="rect">
            <a:avLst/>
          </a:prstGeom>
        </p:spPr>
        <p:txBody>
          <a:bodyPr>
            <a:scene3d>
              <a:camera prst="orthographicFront"/>
              <a:lightRig rig="threePt" dir="t"/>
            </a:scene3d>
            <a:sp3d extrusionH="57150">
              <a:bevelT w="82550" h="38100" prst="coolSlant"/>
            </a:sp3d>
          </a:bodyPr>
          <a:lstStyle>
            <a:lvl1pPr>
              <a:defRPr b="1" cap="small" baseline="0">
                <a:gradFill>
                  <a:gsLst>
                    <a:gs pos="0">
                      <a:srgbClr val="EEECE1"/>
                    </a:gs>
                    <a:gs pos="86000">
                      <a:srgbClr val="FFFF99"/>
                    </a:gs>
                    <a:gs pos="86000">
                      <a:srgbClr val="F6AE1E"/>
                    </a:gs>
                  </a:gsLst>
                  <a:lin ang="5400000" scaled="0"/>
                </a:gradFill>
              </a:defRPr>
            </a:lvl1pPr>
          </a:lstStyle>
          <a:p>
            <a:pPr marL="0" marR="0" lvl="0" indent="0" algn="r" defTabSz="912813" rtl="0" eaLnBrk="1" fontAlgn="base" latinLnBrk="0" hangingPunct="1">
              <a:lnSpc>
                <a:spcPct val="90000"/>
              </a:lnSpc>
              <a:spcBef>
                <a:spcPct val="0"/>
              </a:spcBef>
              <a:spcAft>
                <a:spcPct val="0"/>
              </a:spcAft>
              <a:buClrTx/>
              <a:buSzTx/>
              <a:buFontTx/>
              <a:buNone/>
              <a:tabLst/>
              <a:defRPr/>
            </a:pPr>
            <a:r>
              <a:rPr lang="en-US" sz="4800" spc="-150" dirty="0" smtClean="0">
                <a:ln w="3175">
                  <a:noFill/>
                </a:ln>
                <a:solidFill>
                  <a:schemeClr val="bg1">
                    <a:lumMod val="95000"/>
                  </a:schemeClr>
                </a:solidFill>
                <a:effectLst>
                  <a:outerShdw blurRad="50800" dist="38100" dir="2700000" algn="tl" rotWithShape="0">
                    <a:prstClr val="black">
                      <a:alpha val="40000"/>
                    </a:prstClr>
                  </a:outerShdw>
                </a:effectLst>
                <a:latin typeface="+mj-lt"/>
                <a:cs typeface="Arial" charset="0"/>
              </a:rPr>
              <a:t>University of Arizona</a:t>
            </a:r>
            <a:endParaRPr kumimoji="0" lang="en-US" sz="4800" b="1" i="0" u="none" strike="noStrike" kern="1200" cap="small" spc="-150" normalizeH="0" baseline="0" noProof="0" dirty="0">
              <a:ln w="3175">
                <a:noFill/>
              </a:ln>
              <a:solidFill>
                <a:schemeClr val="bg1">
                  <a:lumMod val="95000"/>
                </a:schemeClr>
              </a:solidFill>
              <a:effectLst>
                <a:outerShdw blurRad="50800" dist="38100" dir="2700000" algn="tl" rotWithShape="0">
                  <a:prstClr val="black">
                    <a:alpha val="40000"/>
                  </a:prstClr>
                </a:outerShdw>
              </a:effectLst>
              <a:uLnTx/>
              <a:uFillTx/>
              <a:latin typeface="+mj-lt"/>
              <a:ea typeface="+mn-ea"/>
              <a:cs typeface="Arial" charset="0"/>
            </a:endParaRPr>
          </a:p>
        </p:txBody>
      </p:sp>
      <p:grpSp>
        <p:nvGrpSpPr>
          <p:cNvPr id="2" name="Group 8"/>
          <p:cNvGrpSpPr/>
          <p:nvPr/>
        </p:nvGrpSpPr>
        <p:grpSpPr>
          <a:xfrm>
            <a:off x="111760" y="6580569"/>
            <a:ext cx="8956040" cy="132158"/>
            <a:chOff x="111760" y="6580569"/>
            <a:chExt cx="8956040" cy="132158"/>
          </a:xfrm>
        </p:grpSpPr>
        <p:pic>
          <p:nvPicPr>
            <p:cNvPr id="15" name="Picture 38" descr="C:\Program Files\Microsoft Office\MEDIA\OFFICE12\Lines\BD21338_.gif"/>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111760" y="6590597"/>
              <a:ext cx="6670040" cy="122130"/>
            </a:xfrm>
            <a:prstGeom prst="rect">
              <a:avLst/>
            </a:prstGeom>
            <a:noFill/>
            <a:effectLst>
              <a:innerShdw blurRad="63500" dist="50800" dir="5400000">
                <a:prstClr val="black">
                  <a:alpha val="50000"/>
                </a:prstClr>
              </a:innerShdw>
            </a:effectLst>
          </p:spPr>
        </p:pic>
        <p:pic>
          <p:nvPicPr>
            <p:cNvPr id="16" name="Picture 38" descr="C:\Program Files\Microsoft Office\MEDIA\OFFICE12\Lines\BD21338_.gif"/>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8061960" y="6580569"/>
              <a:ext cx="1005840" cy="132158"/>
            </a:xfrm>
            <a:prstGeom prst="rect">
              <a:avLst/>
            </a:prstGeom>
            <a:noFill/>
            <a:effectLst>
              <a:innerShdw blurRad="63500" dist="50800" dir="5400000">
                <a:prstClr val="black">
                  <a:alpha val="50000"/>
                </a:prstClr>
              </a:innerShdw>
            </a:effectLst>
          </p:spPr>
        </p:pic>
      </p:grpSp>
      <p:pic>
        <p:nvPicPr>
          <p:cNvPr id="18" name="Picture 17" descr="uainfosecreversed.png"/>
          <p:cNvPicPr>
            <a:picLocks noChangeAspect="1"/>
          </p:cNvPicPr>
          <p:nvPr/>
        </p:nvPicPr>
        <p:blipFill>
          <a:blip r:embed="rId4" cstate="print"/>
          <a:stretch>
            <a:fillRect/>
          </a:stretch>
        </p:blipFill>
        <p:spPr>
          <a:xfrm>
            <a:off x="6677024" y="6513759"/>
            <a:ext cx="1447800" cy="239465"/>
          </a:xfrm>
          <a:prstGeom prst="rect">
            <a:avLst/>
          </a:prstGeom>
          <a:effectLst>
            <a:outerShdw blurRad="50800" dist="38100" dir="8100000" algn="tr" rotWithShape="0">
              <a:prstClr val="black">
                <a:alpha val="40000"/>
              </a:prstClr>
            </a:outerShdw>
          </a:effectLst>
        </p:spPr>
      </p:pic>
    </p:spTree>
  </p:cSld>
  <p:clrMapOvr>
    <a:masterClrMapping/>
  </p:clrMapOvr>
  <p:transition spd="med">
    <p:newsfla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2"/>
          <p:cNvSpPr>
            <a:spLocks noGrp="1"/>
          </p:cNvSpPr>
          <p:nvPr>
            <p:ph type="subTitle" idx="1"/>
          </p:nvPr>
        </p:nvSpPr>
        <p:spPr>
          <a:xfrm>
            <a:off x="1181100" y="1676400"/>
            <a:ext cx="6781800" cy="2819400"/>
          </a:xfrm>
        </p:spPr>
        <p:txBody>
          <a:bodyPr/>
          <a:lstStyle/>
          <a:p>
            <a:pPr eaLnBrk="1" hangingPunct="1">
              <a:lnSpc>
                <a:spcPct val="80000"/>
              </a:lnSpc>
              <a:spcBef>
                <a:spcPct val="0"/>
              </a:spcBef>
            </a:pPr>
            <a:r>
              <a:rPr lang="en-US" sz="3400" b="1" smtClean="0">
                <a:solidFill>
                  <a:schemeClr val="tx1"/>
                </a:solidFill>
              </a:rPr>
              <a:t>Tanya Choice-Henry</a:t>
            </a:r>
          </a:p>
          <a:p>
            <a:pPr eaLnBrk="1" hangingPunct="1">
              <a:lnSpc>
                <a:spcPct val="80000"/>
              </a:lnSpc>
              <a:spcBef>
                <a:spcPct val="0"/>
              </a:spcBef>
            </a:pPr>
            <a:r>
              <a:rPr lang="en-US" sz="3400" smtClean="0">
                <a:solidFill>
                  <a:schemeClr val="tx1"/>
                </a:solidFill>
              </a:rPr>
              <a:t>Information Security Liaison</a:t>
            </a:r>
          </a:p>
          <a:p>
            <a:pPr eaLnBrk="1" hangingPunct="1">
              <a:lnSpc>
                <a:spcPct val="80000"/>
              </a:lnSpc>
              <a:spcBef>
                <a:spcPct val="0"/>
              </a:spcBef>
            </a:pPr>
            <a:endParaRPr lang="en-US" sz="3400" smtClean="0">
              <a:solidFill>
                <a:schemeClr val="tx1"/>
              </a:solidFill>
            </a:endParaRPr>
          </a:p>
          <a:p>
            <a:pPr eaLnBrk="1" hangingPunct="1">
              <a:lnSpc>
                <a:spcPct val="80000"/>
              </a:lnSpc>
              <a:spcBef>
                <a:spcPct val="0"/>
              </a:spcBef>
            </a:pPr>
            <a:endParaRPr lang="en-US" sz="3400" smtClean="0">
              <a:solidFill>
                <a:schemeClr val="tx1"/>
              </a:solidFill>
            </a:endParaRPr>
          </a:p>
          <a:p>
            <a:pPr eaLnBrk="1" hangingPunct="1">
              <a:lnSpc>
                <a:spcPct val="80000"/>
              </a:lnSpc>
              <a:spcBef>
                <a:spcPct val="0"/>
              </a:spcBef>
            </a:pPr>
            <a:r>
              <a:rPr lang="en-US" sz="3400" b="1" smtClean="0">
                <a:solidFill>
                  <a:schemeClr val="tx1"/>
                </a:solidFill>
              </a:rPr>
              <a:t>Mick Brickner</a:t>
            </a:r>
          </a:p>
          <a:p>
            <a:pPr eaLnBrk="1" hangingPunct="1">
              <a:lnSpc>
                <a:spcPct val="80000"/>
              </a:lnSpc>
              <a:spcBef>
                <a:spcPct val="0"/>
              </a:spcBef>
            </a:pPr>
            <a:r>
              <a:rPr lang="en-US" sz="3400" smtClean="0">
                <a:solidFill>
                  <a:schemeClr val="tx1"/>
                </a:solidFill>
              </a:rPr>
              <a:t>Training &amp; Development Coordinator</a:t>
            </a:r>
          </a:p>
        </p:txBody>
      </p:sp>
      <p:sp>
        <p:nvSpPr>
          <p:cNvPr id="4" name="TextBox 3"/>
          <p:cNvSpPr txBox="1"/>
          <p:nvPr/>
        </p:nvSpPr>
        <p:spPr>
          <a:xfrm>
            <a:off x="152400" y="6248400"/>
            <a:ext cx="2362200" cy="400050"/>
          </a:xfrm>
          <a:prstGeom prst="rect">
            <a:avLst/>
          </a:prstGeom>
          <a:noFill/>
        </p:spPr>
        <p:txBody>
          <a:bodyPr>
            <a:spAutoFit/>
          </a:bodyPr>
          <a:lstStyle/>
          <a:p>
            <a:pPr>
              <a:defRPr/>
            </a:pPr>
            <a:r>
              <a:rPr lang="en-US" sz="2000" dirty="0">
                <a:latin typeface="+mn-lt"/>
              </a:rPr>
              <a:t>April 5, 2011</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Mandatory – Yippee!</a:t>
            </a:r>
            <a:endParaRPr lang="en-US" dirty="0"/>
          </a:p>
        </p:txBody>
      </p:sp>
      <p:sp>
        <p:nvSpPr>
          <p:cNvPr id="4" name="Content Placeholder 3"/>
          <p:cNvSpPr>
            <a:spLocks noGrp="1"/>
          </p:cNvSpPr>
          <p:nvPr>
            <p:ph idx="1"/>
          </p:nvPr>
        </p:nvSpPr>
        <p:spPr>
          <a:xfrm>
            <a:off x="381000" y="1412875"/>
            <a:ext cx="8382000" cy="2080570"/>
          </a:xfrm>
        </p:spPr>
        <p:txBody>
          <a:bodyPr/>
          <a:lstStyle/>
          <a:p>
            <a:r>
              <a:rPr lang="en-US" dirty="0" smtClean="0"/>
              <a:t>2008 IT Performance Audit</a:t>
            </a:r>
          </a:p>
          <a:p>
            <a:pPr lvl="1"/>
            <a:r>
              <a:rPr lang="en-US" dirty="0" smtClean="0"/>
              <a:t>All three state universities MUST provide a security program that includes MANDATORY university-wide security awareness education and training for all users</a:t>
            </a:r>
            <a:endParaRPr lang="en-US" dirty="0"/>
          </a:p>
        </p:txBody>
      </p:sp>
      <p:pic>
        <p:nvPicPr>
          <p:cNvPr id="8" name="Picture 7" descr="UA_Block A- AZ_200-281.png"/>
          <p:cNvPicPr>
            <a:picLocks noChangeAspect="1"/>
          </p:cNvPicPr>
          <p:nvPr/>
        </p:nvPicPr>
        <p:blipFill>
          <a:blip r:embed="rId2" cstate="print"/>
          <a:stretch>
            <a:fillRect/>
          </a:stretch>
        </p:blipFill>
        <p:spPr>
          <a:xfrm>
            <a:off x="2743200" y="4038600"/>
            <a:ext cx="1610417" cy="1622502"/>
          </a:xfrm>
          <a:prstGeom prst="rect">
            <a:avLst/>
          </a:prstGeom>
        </p:spPr>
      </p:pic>
      <p:pic>
        <p:nvPicPr>
          <p:cNvPr id="1028" name="Picture 4"/>
          <p:cNvPicPr>
            <a:picLocks noChangeAspect="1" noChangeArrowheads="1"/>
          </p:cNvPicPr>
          <p:nvPr/>
        </p:nvPicPr>
        <p:blipFill>
          <a:blip r:embed="rId3" cstate="print"/>
          <a:srcRect l="14062" t="19584" r="57813" b="73562"/>
          <a:stretch>
            <a:fillRect/>
          </a:stretch>
        </p:blipFill>
        <p:spPr bwMode="auto">
          <a:xfrm>
            <a:off x="5348287" y="5257800"/>
            <a:ext cx="1752600" cy="340783"/>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5257800" y="4495800"/>
            <a:ext cx="1933575" cy="3048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500"/>
                                  </p:stCondLst>
                                  <p:childTnLst>
                                    <p:animScale>
                                      <p:cBhvr>
                                        <p:cTn id="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295400"/>
            <a:ext cx="9144000" cy="5768904"/>
          </a:xfrm>
          <a:prstGeom prst="rect">
            <a:avLst/>
          </a:prstGeom>
          <a:noFill/>
          <a:ln w="9525">
            <a:noFill/>
            <a:miter lim="800000"/>
            <a:headEnd/>
            <a:tailEnd/>
          </a:ln>
        </p:spPr>
      </p:pic>
      <p:sp>
        <p:nvSpPr>
          <p:cNvPr id="2" name="Title 1"/>
          <p:cNvSpPr>
            <a:spLocks noGrp="1"/>
          </p:cNvSpPr>
          <p:nvPr>
            <p:ph type="title"/>
          </p:nvPr>
        </p:nvSpPr>
        <p:spPr>
          <a:prstGeom prst="rect">
            <a:avLst/>
          </a:prstGeom>
        </p:spPr>
        <p:txBody>
          <a:bodyPr/>
          <a:lstStyle/>
          <a:p>
            <a:r>
              <a:rPr lang="en-US" dirty="0" smtClean="0"/>
              <a:t>About the UA</a:t>
            </a:r>
            <a:endParaRPr lang="en-US" dirty="0"/>
          </a:p>
        </p:txBody>
      </p:sp>
      <p:sp>
        <p:nvSpPr>
          <p:cNvPr id="6" name="Content Placeholder 5"/>
          <p:cNvSpPr>
            <a:spLocks noGrp="1"/>
          </p:cNvSpPr>
          <p:nvPr>
            <p:ph idx="1"/>
          </p:nvPr>
        </p:nvSpPr>
        <p:spPr/>
        <p:txBody>
          <a:bodyPr>
            <a:scene3d>
              <a:camera prst="orthographicFront"/>
              <a:lightRig rig="threePt" dir="t"/>
            </a:scene3d>
            <a:sp3d extrusionH="57150">
              <a:bevelT w="38100" h="38100" prst="convex"/>
            </a:sp3d>
          </a:bodyPr>
          <a:lstStyle/>
          <a:p>
            <a:r>
              <a:rPr lang="en-US" b="1" dirty="0" smtClean="0">
                <a:ln>
                  <a:solidFill>
                    <a:schemeClr val="bg1"/>
                  </a:solidFill>
                </a:ln>
                <a:solidFill>
                  <a:schemeClr val="bg1"/>
                </a:solidFill>
              </a:rPr>
              <a:t>29,719 Undergraduates</a:t>
            </a:r>
          </a:p>
          <a:p>
            <a:r>
              <a:rPr lang="en-US" b="1" dirty="0" smtClean="0">
                <a:ln>
                  <a:solidFill>
                    <a:schemeClr val="bg1"/>
                  </a:solidFill>
                </a:ln>
                <a:solidFill>
                  <a:schemeClr val="bg1"/>
                </a:solidFill>
              </a:rPr>
              <a:t>6,962 Graduates</a:t>
            </a:r>
          </a:p>
          <a:p>
            <a:r>
              <a:rPr lang="en-US" b="1" dirty="0" smtClean="0">
                <a:ln>
                  <a:solidFill>
                    <a:schemeClr val="bg1"/>
                  </a:solidFill>
                </a:ln>
                <a:solidFill>
                  <a:schemeClr val="bg1"/>
                </a:solidFill>
              </a:rPr>
              <a:t>1,376 Professional/Medical</a:t>
            </a:r>
          </a:p>
          <a:p>
            <a:r>
              <a:rPr lang="en-US" b="1" dirty="0" smtClean="0">
                <a:ln>
                  <a:solidFill>
                    <a:schemeClr val="bg1"/>
                  </a:solidFill>
                </a:ln>
                <a:solidFill>
                  <a:schemeClr val="bg1"/>
                </a:solidFill>
              </a:rPr>
              <a:t>2,756 Faculty</a:t>
            </a:r>
          </a:p>
          <a:p>
            <a:r>
              <a:rPr lang="en-US" b="1" dirty="0" smtClean="0">
                <a:ln>
                  <a:solidFill>
                    <a:schemeClr val="bg1"/>
                  </a:solidFill>
                </a:ln>
                <a:solidFill>
                  <a:schemeClr val="bg1"/>
                </a:solidFill>
              </a:rPr>
              <a:t>2,818 Grad Assistants/Associates</a:t>
            </a:r>
          </a:p>
          <a:p>
            <a:r>
              <a:rPr lang="en-US" b="1" dirty="0" smtClean="0">
                <a:ln>
                  <a:solidFill>
                    <a:schemeClr val="bg1"/>
                  </a:solidFill>
                </a:ln>
                <a:solidFill>
                  <a:schemeClr val="bg1"/>
                </a:solidFill>
              </a:rPr>
              <a:t>8,684 Staff</a:t>
            </a:r>
            <a:endParaRPr lang="en-US" b="1" dirty="0">
              <a:ln>
                <a:solidFill>
                  <a:schemeClr val="bg1"/>
                </a:solidFill>
              </a:ln>
              <a:solidFill>
                <a:schemeClr val="bg1"/>
              </a:solidFill>
            </a:endParaRPr>
          </a:p>
        </p:txBody>
      </p:sp>
      <p:sp>
        <p:nvSpPr>
          <p:cNvPr id="12" name="Rounded Rectangle 11"/>
          <p:cNvSpPr/>
          <p:nvPr/>
        </p:nvSpPr>
        <p:spPr bwMode="auto">
          <a:xfrm>
            <a:off x="304800" y="2438400"/>
            <a:ext cx="6096000" cy="2133600"/>
          </a:xfrm>
          <a:prstGeom prst="roundRect">
            <a:avLst/>
          </a:prstGeom>
          <a:noFill/>
          <a:ln w="57150">
            <a:solidFill>
              <a:srgbClr val="C0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 name="TextBox 6"/>
          <p:cNvSpPr txBox="1"/>
          <p:nvPr/>
        </p:nvSpPr>
        <p:spPr>
          <a:xfrm>
            <a:off x="5105400" y="6172200"/>
            <a:ext cx="3657600" cy="369332"/>
          </a:xfrm>
          <a:prstGeom prst="rect">
            <a:avLst/>
          </a:prstGeom>
          <a:noFill/>
        </p:spPr>
        <p:txBody>
          <a:bodyPr wrap="square" rtlCol="0">
            <a:spAutoFit/>
          </a:bodyPr>
          <a:lstStyle/>
          <a:p>
            <a:r>
              <a:rPr lang="en-US" dirty="0" smtClean="0">
                <a:solidFill>
                  <a:schemeClr val="bg1"/>
                </a:solidFill>
              </a:rPr>
              <a:t>From UA Fact Book 2009-2010</a:t>
            </a:r>
            <a:endParaRPr lang="en-US" dirty="0">
              <a:solidFill>
                <a:schemeClr val="bg1"/>
              </a:solidFill>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
                                            <p:txEl>
                                              <p:pRg st="0" end="0"/>
                                            </p:txEl>
                                          </p:spTgt>
                                        </p:tgtEl>
                                      </p:cBhvr>
                                    </p:animEffect>
                                  </p:childTnLst>
                                </p:cTn>
                              </p:par>
                            </p:childTnLst>
                          </p:cTn>
                        </p:par>
                        <p:par>
                          <p:cTn id="10" fill="hold">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p:cTn id="13"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5" dur="1000"/>
                                        <p:tgtEl>
                                          <p:spTgt spid="6">
                                            <p:txEl>
                                              <p:pRg st="1" end="1"/>
                                            </p:txEl>
                                          </p:spTgt>
                                        </p:tgtEl>
                                      </p:cBhvr>
                                    </p:animEffect>
                                  </p:childTnLst>
                                </p:cTn>
                              </p:par>
                            </p:childTnLst>
                          </p:cTn>
                        </p:par>
                        <p:par>
                          <p:cTn id="16" fill="hold">
                            <p:stCondLst>
                              <p:cond delay="2000"/>
                            </p:stCondLst>
                            <p:childTnLst>
                              <p:par>
                                <p:cTn id="17" presetID="53"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p:cTn id="19"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6">
                                            <p:txEl>
                                              <p:pRg st="2" end="2"/>
                                            </p:txEl>
                                          </p:spTgt>
                                        </p:tgtEl>
                                      </p:cBhvr>
                                    </p:animEffect>
                                  </p:childTnLst>
                                </p:cTn>
                              </p:par>
                            </p:childTnLst>
                          </p:cTn>
                        </p:par>
                        <p:par>
                          <p:cTn id="22" fill="hold">
                            <p:stCondLst>
                              <p:cond delay="3000"/>
                            </p:stCondLst>
                            <p:childTnLst>
                              <p:par>
                                <p:cTn id="23" presetID="53" presetClass="entr" presetSubtype="0" fill="hold" grpId="0" nodeType="after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p:cTn id="25"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27" dur="1000"/>
                                        <p:tgtEl>
                                          <p:spTgt spid="6">
                                            <p:txEl>
                                              <p:pRg st="3" end="3"/>
                                            </p:txEl>
                                          </p:spTgt>
                                        </p:tgtEl>
                                      </p:cBhvr>
                                    </p:animEffect>
                                  </p:childTnLst>
                                </p:cTn>
                              </p:par>
                            </p:childTnLst>
                          </p:cTn>
                        </p:par>
                        <p:par>
                          <p:cTn id="28" fill="hold">
                            <p:stCondLst>
                              <p:cond delay="4000"/>
                            </p:stCondLst>
                            <p:childTnLst>
                              <p:par>
                                <p:cTn id="29" presetID="53" presetClass="entr" presetSubtype="0" fill="hold" grpId="0" nodeType="after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p:cTn id="31"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33" dur="1000"/>
                                        <p:tgtEl>
                                          <p:spTgt spid="6">
                                            <p:txEl>
                                              <p:pRg st="4" end="4"/>
                                            </p:txEl>
                                          </p:spTgt>
                                        </p:tgtEl>
                                      </p:cBhvr>
                                    </p:animEffect>
                                  </p:childTnLst>
                                </p:cTn>
                              </p:par>
                            </p:childTnLst>
                          </p:cTn>
                        </p:par>
                        <p:par>
                          <p:cTn id="34" fill="hold">
                            <p:stCondLst>
                              <p:cond delay="5000"/>
                            </p:stCondLst>
                            <p:childTnLst>
                              <p:par>
                                <p:cTn id="35" presetID="53" presetClass="entr" presetSubtype="0" fill="hold" grpId="0" nodeType="after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p:cTn id="37" dur="10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39" dur="1000"/>
                                        <p:tgtEl>
                                          <p:spTgt spid="6">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Challenge. . . . </a:t>
            </a:r>
            <a:endParaRPr lang="en-US" dirty="0"/>
          </a:p>
        </p:txBody>
      </p:sp>
      <p:sp>
        <p:nvSpPr>
          <p:cNvPr id="5" name="Content Placeholder 4"/>
          <p:cNvSpPr>
            <a:spLocks noGrp="1"/>
          </p:cNvSpPr>
          <p:nvPr>
            <p:ph idx="1"/>
          </p:nvPr>
        </p:nvSpPr>
        <p:spPr>
          <a:xfrm>
            <a:off x="381000" y="1412875"/>
            <a:ext cx="5791200" cy="2210862"/>
          </a:xfrm>
        </p:spPr>
        <p:txBody>
          <a:bodyPr/>
          <a:lstStyle/>
          <a:p>
            <a:r>
              <a:rPr lang="en-US" dirty="0" smtClean="0"/>
              <a:t>How do you roll out MANDATORY Information Security Awareness for ALL EMPLOYEES and. . . . </a:t>
            </a:r>
          </a:p>
          <a:p>
            <a:pPr lvl="1"/>
            <a:r>
              <a:rPr lang="en-US" dirty="0" smtClean="0"/>
              <a:t>Make it interesting and relevant?</a:t>
            </a:r>
          </a:p>
          <a:p>
            <a:pPr lvl="1"/>
            <a:r>
              <a:rPr lang="en-US" dirty="0" smtClean="0"/>
              <a:t>Get the word out and get buy-in?</a:t>
            </a:r>
          </a:p>
          <a:p>
            <a:pPr lvl="1"/>
            <a:r>
              <a:rPr lang="en-US" dirty="0" smtClean="0"/>
              <a:t>Track completion?</a:t>
            </a:r>
          </a:p>
          <a:p>
            <a:pPr lvl="1"/>
            <a:endParaRPr lang="en-US" dirty="0" smtClean="0"/>
          </a:p>
        </p:txBody>
      </p:sp>
      <p:pic>
        <p:nvPicPr>
          <p:cNvPr id="1027" name="Picture 3" descr="C:\Users\tbanks\AppData\Local\Microsoft\Windows\Temporary Internet Files\Content.IE5\52U1SXYU\MP900447799[1].jpg"/>
          <p:cNvPicPr>
            <a:picLocks noChangeAspect="1" noChangeArrowheads="1"/>
          </p:cNvPicPr>
          <p:nvPr/>
        </p:nvPicPr>
        <p:blipFill>
          <a:blip r:embed="rId2" cstate="print"/>
          <a:srcRect/>
          <a:stretch>
            <a:fillRect/>
          </a:stretch>
        </p:blipFill>
        <p:spPr bwMode="auto">
          <a:xfrm rot="322443">
            <a:off x="5626669" y="993183"/>
            <a:ext cx="3417323" cy="2296013"/>
          </a:xfrm>
          <a:prstGeom prst="ellipse">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9" name="Picture 5" descr="C:\Users\tbanks\AppData\Local\Microsoft\Windows\Temporary Internet Files\Content.IE5\E01CLY5B\MP900439239[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638800" y="3733800"/>
            <a:ext cx="2667000" cy="2667000"/>
          </a:xfrm>
          <a:prstGeom prst="rect">
            <a:avLst/>
          </a:prstGeom>
          <a:noFill/>
        </p:spPr>
      </p:pic>
      <p:pic>
        <p:nvPicPr>
          <p:cNvPr id="1034" name="Picture 10" descr="C:\Users\tbanks\AppData\Local\Microsoft\Windows\Temporary Internet Files\Content.IE5\E01CLY5B\MM900356759[1].gif"/>
          <p:cNvPicPr>
            <a:picLocks noChangeAspect="1" noChangeArrowheads="1" noCrop="1"/>
          </p:cNvPicPr>
          <p:nvPr/>
        </p:nvPicPr>
        <p:blipFill>
          <a:blip r:embed="rId4" cstate="print">
            <a:clrChange>
              <a:clrFrom>
                <a:srgbClr val="FFFFFF"/>
              </a:clrFrom>
              <a:clrTo>
                <a:srgbClr val="FFFFFF">
                  <a:alpha val="0"/>
                </a:srgbClr>
              </a:clrTo>
            </a:clrChange>
          </a:blip>
          <a:srcRect/>
          <a:stretch>
            <a:fillRect/>
          </a:stretch>
        </p:blipFill>
        <p:spPr bwMode="auto">
          <a:xfrm>
            <a:off x="2667000" y="4648200"/>
            <a:ext cx="1905000" cy="1905000"/>
          </a:xfrm>
          <a:prstGeom prst="rect">
            <a:avLst/>
          </a:prstGeom>
          <a:noFill/>
        </p:spPr>
      </p:pic>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Scale>
                                      <p:cBhvr>
                                        <p:cTn id="7" dur="1000" decel="50000" fill="hold">
                                          <p:stCondLst>
                                            <p:cond delay="0"/>
                                          </p:stCondLst>
                                        </p:cTn>
                                        <p:tgtEl>
                                          <p:spTgt spid="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xEl>
                                              <p:pRg st="1" end="1"/>
                                            </p:txEl>
                                          </p:spTgt>
                                        </p:tgtEl>
                                        <p:attrNameLst>
                                          <p:attrName>ppt_x</p:attrName>
                                          <p:attrName>ppt_y</p:attrName>
                                        </p:attrNameLst>
                                      </p:cBhvr>
                                    </p:animMotion>
                                    <p:animEffect transition="in" filter="fade">
                                      <p:cBhvr>
                                        <p:cTn id="9" dur="1000"/>
                                        <p:tgtEl>
                                          <p:spTgt spid="5">
                                            <p:txEl>
                                              <p:pRg st="1" end="1"/>
                                            </p:txEl>
                                          </p:spTgt>
                                        </p:tgtEl>
                                      </p:cBhvr>
                                    </p:animEffect>
                                  </p:childTnLst>
                                </p:cTn>
                              </p:par>
                              <p:par>
                                <p:cTn id="10" presetID="52" presetClass="entr" presetSubtype="0"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Scale>
                                      <p:cBhvr>
                                        <p:cTn id="12" dur="1000" decel="50000" fill="hold">
                                          <p:stCondLst>
                                            <p:cond delay="0"/>
                                          </p:stCondLst>
                                        </p:cTn>
                                        <p:tgtEl>
                                          <p:spTgt spid="10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027"/>
                                        </p:tgtEl>
                                        <p:attrNameLst>
                                          <p:attrName>ppt_x</p:attrName>
                                          <p:attrName>ppt_y</p:attrName>
                                        </p:attrNameLst>
                                      </p:cBhvr>
                                    </p:animMotion>
                                    <p:animEffect transition="in" filter="fade">
                                      <p:cBhvr>
                                        <p:cTn id="14" dur="1000"/>
                                        <p:tgtEl>
                                          <p:spTgt spid="1027"/>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Scale>
                                      <p:cBhvr>
                                        <p:cTn id="19" dur="1000" decel="50000" fill="hold">
                                          <p:stCondLst>
                                            <p:cond delay="0"/>
                                          </p:stCondLst>
                                        </p:cTn>
                                        <p:tgtEl>
                                          <p:spTgt spid="5">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5">
                                            <p:txEl>
                                              <p:pRg st="2" end="2"/>
                                            </p:txEl>
                                          </p:spTgt>
                                        </p:tgtEl>
                                        <p:attrNameLst>
                                          <p:attrName>ppt_x</p:attrName>
                                          <p:attrName>ppt_y</p:attrName>
                                        </p:attrNameLst>
                                      </p:cBhvr>
                                    </p:animMotion>
                                    <p:animEffect transition="in" filter="fade">
                                      <p:cBhvr>
                                        <p:cTn id="21" dur="1000"/>
                                        <p:tgtEl>
                                          <p:spTgt spid="5">
                                            <p:txEl>
                                              <p:pRg st="2" end="2"/>
                                            </p:txEl>
                                          </p:spTgt>
                                        </p:tgtEl>
                                      </p:cBhvr>
                                    </p:animEffect>
                                  </p:childTnLst>
                                </p:cTn>
                              </p:par>
                              <p:par>
                                <p:cTn id="22" presetID="52" presetClass="entr" presetSubtype="0" fill="hold" nodeType="withEffect">
                                  <p:stCondLst>
                                    <p:cond delay="0"/>
                                  </p:stCondLst>
                                  <p:childTnLst>
                                    <p:set>
                                      <p:cBhvr>
                                        <p:cTn id="23" dur="1" fill="hold">
                                          <p:stCondLst>
                                            <p:cond delay="0"/>
                                          </p:stCondLst>
                                        </p:cTn>
                                        <p:tgtEl>
                                          <p:spTgt spid="1029"/>
                                        </p:tgtEl>
                                        <p:attrNameLst>
                                          <p:attrName>style.visibility</p:attrName>
                                        </p:attrNameLst>
                                      </p:cBhvr>
                                      <p:to>
                                        <p:strVal val="visible"/>
                                      </p:to>
                                    </p:set>
                                    <p:animScale>
                                      <p:cBhvr>
                                        <p:cTn id="24" dur="1000" decel="50000" fill="hold">
                                          <p:stCondLst>
                                            <p:cond delay="0"/>
                                          </p:stCondLst>
                                        </p:cTn>
                                        <p:tgtEl>
                                          <p:spTgt spid="10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029"/>
                                        </p:tgtEl>
                                        <p:attrNameLst>
                                          <p:attrName>ppt_x</p:attrName>
                                          <p:attrName>ppt_y</p:attrName>
                                        </p:attrNameLst>
                                      </p:cBhvr>
                                    </p:animMotion>
                                    <p:animEffect transition="in" filter="fade">
                                      <p:cBhvr>
                                        <p:cTn id="26" dur="1000"/>
                                        <p:tgtEl>
                                          <p:spTgt spid="1029"/>
                                        </p:tgtEl>
                                      </p:cBhvr>
                                    </p:animEffect>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Scale>
                                      <p:cBhvr>
                                        <p:cTn id="31" dur="1000" decel="50000" fill="hold">
                                          <p:stCondLst>
                                            <p:cond delay="0"/>
                                          </p:stCondLst>
                                        </p:cTn>
                                        <p:tgtEl>
                                          <p:spTgt spid="5">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5">
                                            <p:txEl>
                                              <p:pRg st="3" end="3"/>
                                            </p:txEl>
                                          </p:spTgt>
                                        </p:tgtEl>
                                        <p:attrNameLst>
                                          <p:attrName>ppt_x</p:attrName>
                                          <p:attrName>ppt_y</p:attrName>
                                        </p:attrNameLst>
                                      </p:cBhvr>
                                    </p:animMotion>
                                    <p:animEffect transition="in" filter="fade">
                                      <p:cBhvr>
                                        <p:cTn id="33" dur="1000"/>
                                        <p:tgtEl>
                                          <p:spTgt spid="5">
                                            <p:txEl>
                                              <p:pRg st="3" end="3"/>
                                            </p:txEl>
                                          </p:spTgt>
                                        </p:tgtEl>
                                      </p:cBhvr>
                                    </p:animEffect>
                                  </p:childTnLst>
                                </p:cTn>
                              </p:par>
                              <p:par>
                                <p:cTn id="34" presetID="52" presetClass="entr" presetSubtype="0" fill="hold" nodeType="withEffect">
                                  <p:stCondLst>
                                    <p:cond delay="0"/>
                                  </p:stCondLst>
                                  <p:childTnLst>
                                    <p:set>
                                      <p:cBhvr>
                                        <p:cTn id="35" dur="1" fill="hold">
                                          <p:stCondLst>
                                            <p:cond delay="0"/>
                                          </p:stCondLst>
                                        </p:cTn>
                                        <p:tgtEl>
                                          <p:spTgt spid="1034"/>
                                        </p:tgtEl>
                                        <p:attrNameLst>
                                          <p:attrName>style.visibility</p:attrName>
                                        </p:attrNameLst>
                                      </p:cBhvr>
                                      <p:to>
                                        <p:strVal val="visible"/>
                                      </p:to>
                                    </p:set>
                                    <p:animScale>
                                      <p:cBhvr>
                                        <p:cTn id="36" dur="1000" decel="50000" fill="hold">
                                          <p:stCondLst>
                                            <p:cond delay="0"/>
                                          </p:stCondLst>
                                        </p:cTn>
                                        <p:tgtEl>
                                          <p:spTgt spid="10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1034"/>
                                        </p:tgtEl>
                                        <p:attrNameLst>
                                          <p:attrName>ppt_x</p:attrName>
                                          <p:attrName>ppt_y</p:attrName>
                                        </p:attrNameLst>
                                      </p:cBhvr>
                                    </p:animMotion>
                                    <p:animEffect transition="in" filter="fade">
                                      <p:cBhvr>
                                        <p:cTn id="38" dur="1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0"/>
            <a:ext cx="9144000" cy="6858000"/>
          </a:xfrm>
          <a:prstGeom prst="rect">
            <a:avLst/>
          </a:prstGeom>
          <a:solidFill>
            <a:schemeClr val="tx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2">
                  <a:lumMod val="50000"/>
                </a:schemeClr>
              </a:solidFill>
              <a:effectLst>
                <a:outerShdw blurRad="38100" dist="38100" dir="2700000" algn="tl">
                  <a:srgbClr val="000000">
                    <a:alpha val="43137"/>
                  </a:srgbClr>
                </a:outerShdw>
              </a:effectLst>
              <a:latin typeface="Segoe" pitchFamily="34" charset="0"/>
            </a:endParaRPr>
          </a:p>
        </p:txBody>
      </p:sp>
      <p:sp>
        <p:nvSpPr>
          <p:cNvPr id="4" name="Arc 3"/>
          <p:cNvSpPr/>
          <p:nvPr/>
        </p:nvSpPr>
        <p:spPr>
          <a:xfrm>
            <a:off x="-3429001" y="1"/>
            <a:ext cx="6858002" cy="6858000"/>
          </a:xfrm>
          <a:prstGeom prst="arc">
            <a:avLst>
              <a:gd name="adj1" fmla="val 16200000"/>
              <a:gd name="adj2" fmla="val 5370932"/>
            </a:avLst>
          </a:prstGeom>
          <a:solidFill>
            <a:srgbClr val="002A54"/>
          </a:solidFill>
          <a:ln>
            <a:noFill/>
            <a:prstDash val="dash"/>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 name="TextBox 4"/>
          <p:cNvSpPr txBox="1"/>
          <p:nvPr/>
        </p:nvSpPr>
        <p:spPr>
          <a:xfrm flipH="1">
            <a:off x="3138050" y="1279566"/>
            <a:ext cx="5472549" cy="769441"/>
          </a:xfrm>
          <a:prstGeom prst="rect">
            <a:avLst/>
          </a:prstGeom>
          <a:noFill/>
        </p:spPr>
        <p:txBody>
          <a:bodyPr wrap="square" rtlCol="0">
            <a:spAutoFit/>
          </a:bodyPr>
          <a:lstStyle/>
          <a:p>
            <a:r>
              <a:rPr lang="en-US" sz="2200" dirty="0" smtClean="0">
                <a:solidFill>
                  <a:schemeClr val="bg1"/>
                </a:solidFill>
                <a:latin typeface="Corbel" pitchFamily="34" charset="0"/>
              </a:rPr>
              <a:t>Campus-wide understanding of UA  policies, requirements, roles and responsibilities</a:t>
            </a:r>
            <a:endParaRPr lang="en-US" sz="2200" dirty="0">
              <a:solidFill>
                <a:schemeClr val="bg1"/>
              </a:solidFill>
              <a:latin typeface="Corbel" pitchFamily="34" charset="0"/>
            </a:endParaRPr>
          </a:p>
        </p:txBody>
      </p:sp>
      <p:sp>
        <p:nvSpPr>
          <p:cNvPr id="6" name="TextBox 5"/>
          <p:cNvSpPr txBox="1"/>
          <p:nvPr/>
        </p:nvSpPr>
        <p:spPr>
          <a:xfrm flipH="1">
            <a:off x="3627910" y="2557483"/>
            <a:ext cx="5058889" cy="769441"/>
          </a:xfrm>
          <a:prstGeom prst="rect">
            <a:avLst/>
          </a:prstGeom>
          <a:noFill/>
        </p:spPr>
        <p:txBody>
          <a:bodyPr wrap="square" rtlCol="0">
            <a:spAutoFit/>
          </a:bodyPr>
          <a:lstStyle/>
          <a:p>
            <a:r>
              <a:rPr lang="en-US" sz="2200" dirty="0" smtClean="0">
                <a:solidFill>
                  <a:schemeClr val="bg1"/>
                </a:solidFill>
                <a:latin typeface="Corbel" pitchFamily="34" charset="0"/>
              </a:rPr>
              <a:t>Understanding cyber-threats and best practices for securing computers and data</a:t>
            </a:r>
            <a:endParaRPr lang="en-US" sz="2200" dirty="0">
              <a:solidFill>
                <a:schemeClr val="bg1"/>
              </a:solidFill>
              <a:latin typeface="Corbel" pitchFamily="34" charset="0"/>
            </a:endParaRPr>
          </a:p>
        </p:txBody>
      </p:sp>
      <p:sp>
        <p:nvSpPr>
          <p:cNvPr id="7" name="TextBox 6"/>
          <p:cNvSpPr txBox="1"/>
          <p:nvPr/>
        </p:nvSpPr>
        <p:spPr>
          <a:xfrm flipH="1">
            <a:off x="3627911" y="3835400"/>
            <a:ext cx="5135088" cy="769441"/>
          </a:xfrm>
          <a:prstGeom prst="rect">
            <a:avLst/>
          </a:prstGeom>
          <a:noFill/>
        </p:spPr>
        <p:txBody>
          <a:bodyPr wrap="square" rtlCol="0">
            <a:spAutoFit/>
          </a:bodyPr>
          <a:lstStyle/>
          <a:p>
            <a:r>
              <a:rPr lang="en-US" sz="2200" dirty="0" smtClean="0">
                <a:solidFill>
                  <a:schemeClr val="bg1"/>
                </a:solidFill>
                <a:latin typeface="Corbel" pitchFamily="34" charset="0"/>
              </a:rPr>
              <a:t>Incident detection and response procedures</a:t>
            </a:r>
            <a:endParaRPr lang="en-US" sz="2200" dirty="0">
              <a:solidFill>
                <a:schemeClr val="bg1"/>
              </a:solidFill>
              <a:latin typeface="Corbel" pitchFamily="34" charset="0"/>
            </a:endParaRPr>
          </a:p>
        </p:txBody>
      </p:sp>
      <p:sp>
        <p:nvSpPr>
          <p:cNvPr id="8" name="TextBox 7"/>
          <p:cNvSpPr txBox="1"/>
          <p:nvPr/>
        </p:nvSpPr>
        <p:spPr>
          <a:xfrm flipH="1">
            <a:off x="3193472" y="5113317"/>
            <a:ext cx="3445627" cy="430887"/>
          </a:xfrm>
          <a:prstGeom prst="rect">
            <a:avLst/>
          </a:prstGeom>
          <a:noFill/>
        </p:spPr>
        <p:txBody>
          <a:bodyPr wrap="square" rtlCol="0">
            <a:spAutoFit/>
          </a:bodyPr>
          <a:lstStyle/>
          <a:p>
            <a:r>
              <a:rPr lang="en-US" sz="2200" dirty="0" smtClean="0">
                <a:solidFill>
                  <a:schemeClr val="bg1"/>
                </a:solidFill>
                <a:latin typeface="Corbel" pitchFamily="34" charset="0"/>
              </a:rPr>
              <a:t>MORE SECURE CAMPUS!</a:t>
            </a:r>
            <a:endParaRPr lang="en-US" sz="2200" dirty="0">
              <a:solidFill>
                <a:schemeClr val="bg1"/>
              </a:solidFill>
              <a:latin typeface="Corbel" pitchFamily="34" charset="0"/>
            </a:endParaRPr>
          </a:p>
        </p:txBody>
      </p:sp>
      <p:sp>
        <p:nvSpPr>
          <p:cNvPr id="13" name="Arc 12"/>
          <p:cNvSpPr/>
          <p:nvPr/>
        </p:nvSpPr>
        <p:spPr>
          <a:xfrm>
            <a:off x="-1524000" y="1905000"/>
            <a:ext cx="3048000" cy="3048000"/>
          </a:xfrm>
          <a:prstGeom prst="arc">
            <a:avLst>
              <a:gd name="adj1" fmla="val 16200000"/>
              <a:gd name="adj2" fmla="val 5359794"/>
            </a:avLst>
          </a:prstGeom>
          <a:solidFill>
            <a:srgbClr val="CC003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24"/>
          <p:cNvGrpSpPr/>
          <p:nvPr/>
        </p:nvGrpSpPr>
        <p:grpSpPr>
          <a:xfrm rot="5400000">
            <a:off x="-3129150" y="3314700"/>
            <a:ext cx="6246420" cy="228600"/>
            <a:chOff x="-3200400" y="3314700"/>
            <a:chExt cx="6246420" cy="228600"/>
          </a:xfrm>
        </p:grpSpPr>
        <p:sp>
          <p:nvSpPr>
            <p:cNvPr id="15" name="Rounded Rectangle 14"/>
            <p:cNvSpPr/>
            <p:nvPr/>
          </p:nvSpPr>
          <p:spPr>
            <a:xfrm rot="5400000">
              <a:off x="1331520" y="1828800"/>
              <a:ext cx="228600" cy="3200400"/>
            </a:xfrm>
            <a:prstGeom prst="roundRect">
              <a:avLst>
                <a:gd name="adj" fmla="val 35051"/>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ounded Rectangle 15"/>
            <p:cNvSpPr/>
            <p:nvPr/>
          </p:nvSpPr>
          <p:spPr>
            <a:xfrm rot="5400000">
              <a:off x="-1714500" y="1828800"/>
              <a:ext cx="228600" cy="3200400"/>
            </a:xfrm>
            <a:prstGeom prst="roundRect">
              <a:avLst>
                <a:gd name="adj" fmla="val 35051"/>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21" name="Picture 20" descr="rev_UA_Block A- AZ_200-281.png"/>
          <p:cNvPicPr>
            <a:picLocks noChangeAspect="1"/>
          </p:cNvPicPr>
          <p:nvPr/>
        </p:nvPicPr>
        <p:blipFill>
          <a:blip r:embed="rId3" cstate="print"/>
          <a:stretch>
            <a:fillRect/>
          </a:stretch>
        </p:blipFill>
        <p:spPr>
          <a:xfrm>
            <a:off x="2621796" y="1291397"/>
            <a:ext cx="533400" cy="537403"/>
          </a:xfrm>
          <a:prstGeom prst="rect">
            <a:avLst/>
          </a:prstGeom>
        </p:spPr>
      </p:pic>
      <p:pic>
        <p:nvPicPr>
          <p:cNvPr id="22" name="Picture 21" descr="rev_UA_Block A- AZ_200-281.png"/>
          <p:cNvPicPr>
            <a:picLocks noChangeAspect="1"/>
          </p:cNvPicPr>
          <p:nvPr/>
        </p:nvPicPr>
        <p:blipFill>
          <a:blip r:embed="rId3" cstate="print"/>
          <a:stretch>
            <a:fillRect/>
          </a:stretch>
        </p:blipFill>
        <p:spPr>
          <a:xfrm>
            <a:off x="2590800" y="5025197"/>
            <a:ext cx="533400" cy="537403"/>
          </a:xfrm>
          <a:prstGeom prst="rect">
            <a:avLst/>
          </a:prstGeom>
        </p:spPr>
      </p:pic>
      <p:pic>
        <p:nvPicPr>
          <p:cNvPr id="23" name="Picture 22" descr="rev_UA_Block A- AZ_200-281.png"/>
          <p:cNvPicPr>
            <a:picLocks noChangeAspect="1"/>
          </p:cNvPicPr>
          <p:nvPr/>
        </p:nvPicPr>
        <p:blipFill>
          <a:blip r:embed="rId3" cstate="print"/>
          <a:stretch>
            <a:fillRect/>
          </a:stretch>
        </p:blipFill>
        <p:spPr>
          <a:xfrm>
            <a:off x="3048000" y="3805997"/>
            <a:ext cx="533400" cy="537403"/>
          </a:xfrm>
          <a:prstGeom prst="rect">
            <a:avLst/>
          </a:prstGeom>
        </p:spPr>
      </p:pic>
      <p:pic>
        <p:nvPicPr>
          <p:cNvPr id="24" name="Picture 23" descr="rev_UA_Block A- AZ_200-281.png"/>
          <p:cNvPicPr>
            <a:picLocks noChangeAspect="1"/>
          </p:cNvPicPr>
          <p:nvPr/>
        </p:nvPicPr>
        <p:blipFill>
          <a:blip r:embed="rId3" cstate="print"/>
          <a:stretch>
            <a:fillRect/>
          </a:stretch>
        </p:blipFill>
        <p:spPr>
          <a:xfrm>
            <a:off x="3063498" y="2514600"/>
            <a:ext cx="533400" cy="537403"/>
          </a:xfrm>
          <a:prstGeom prst="rect">
            <a:avLst/>
          </a:prstGeom>
        </p:spPr>
      </p:pic>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7380000">
                                      <p:cBhvr>
                                        <p:cTn id="6" dur="1000" fill="hold"/>
                                        <p:tgtEl>
                                          <p:spTgt spid="2"/>
                                        </p:tgtEl>
                                        <p:attrNameLst>
                                          <p:attrName>r</p:attrName>
                                        </p:attrNameLst>
                                      </p:cBhvr>
                                    </p:animRo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1320000">
                                      <p:cBhvr>
                                        <p:cTn id="13" dur="500" fill="hold"/>
                                        <p:tgtEl>
                                          <p:spTgt spid="2"/>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1320000">
                                      <p:cBhvr>
                                        <p:cTn id="20" dur="500" fill="hold"/>
                                        <p:tgtEl>
                                          <p:spTgt spid="2"/>
                                        </p:tgtEl>
                                        <p:attrNameLst>
                                          <p:attrName>r</p:attrName>
                                        </p:attrNameLst>
                                      </p:cBhvr>
                                    </p:animRo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1320000">
                                      <p:cBhvr>
                                        <p:cTn id="27" dur="500" fill="hold"/>
                                        <p:tgtEl>
                                          <p:spTgt spid="2"/>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Only Chance . . . . </a:t>
            </a:r>
            <a:endParaRPr lang="en-US" dirty="0"/>
          </a:p>
        </p:txBody>
      </p:sp>
      <p:sp>
        <p:nvSpPr>
          <p:cNvPr id="3" name="Content Placeholder 2"/>
          <p:cNvSpPr>
            <a:spLocks noGrp="1"/>
          </p:cNvSpPr>
          <p:nvPr>
            <p:ph idx="1"/>
          </p:nvPr>
        </p:nvSpPr>
        <p:spPr>
          <a:xfrm>
            <a:off x="381000" y="1412875"/>
            <a:ext cx="8382000" cy="4912114"/>
          </a:xfrm>
        </p:spPr>
        <p:txBody>
          <a:bodyPr/>
          <a:lstStyle/>
          <a:p>
            <a:r>
              <a:rPr lang="en-US" dirty="0" smtClean="0"/>
              <a:t>To get in front of EVERY employee</a:t>
            </a:r>
          </a:p>
          <a:p>
            <a:r>
              <a:rPr lang="en-US" dirty="0" smtClean="0"/>
              <a:t>To get the message out</a:t>
            </a:r>
          </a:p>
          <a:p>
            <a:pPr lvl="1"/>
            <a:r>
              <a:rPr lang="en-US" dirty="0" smtClean="0"/>
              <a:t>Security is everyone’s responsibility</a:t>
            </a:r>
          </a:p>
          <a:p>
            <a:pPr lvl="1"/>
            <a:r>
              <a:rPr lang="en-US" dirty="0" smtClean="0"/>
              <a:t>It’s not just about technology</a:t>
            </a:r>
          </a:p>
          <a:p>
            <a:pPr lvl="1"/>
            <a:endParaRPr lang="en-US" dirty="0" smtClean="0"/>
          </a:p>
          <a:p>
            <a:pPr lvl="1"/>
            <a:endParaRPr lang="en-US" dirty="0" smtClean="0"/>
          </a:p>
          <a:p>
            <a:pPr lvl="1"/>
            <a:endParaRPr lang="en-US" dirty="0" smtClean="0"/>
          </a:p>
          <a:p>
            <a:pPr lvl="1"/>
            <a:endParaRPr lang="en-US" dirty="0" smtClean="0"/>
          </a:p>
          <a:p>
            <a:pPr>
              <a:buNone/>
            </a:pPr>
            <a:endParaRPr lang="en-US" dirty="0" smtClean="0"/>
          </a:p>
          <a:p>
            <a:endParaRPr lang="en-US" dirty="0" smtClean="0"/>
          </a:p>
        </p:txBody>
      </p:sp>
      <p:graphicFrame>
        <p:nvGraphicFramePr>
          <p:cNvPr id="4" name="Diagram 3"/>
          <p:cNvGraphicFramePr/>
          <p:nvPr/>
        </p:nvGraphicFramePr>
        <p:xfrm>
          <a:off x="0" y="1524000"/>
          <a:ext cx="91440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nvGraphicFramePr>
        <p:xfrm>
          <a:off x="0" y="1219200"/>
          <a:ext cx="8991600" cy="5486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4"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from="(-#ppt_w/2)" to="(#ppt_x)" calcmode="lin" valueType="num">
                                      <p:cBhvr>
                                        <p:cTn id="19" dur="600" fill="hold">
                                          <p:stCondLst>
                                            <p:cond delay="0"/>
                                          </p:stCondLst>
                                        </p:cTn>
                                        <p:tgtEl>
                                          <p:spTgt spid="3">
                                            <p:txEl>
                                              <p:pRg st="2" end="2"/>
                                            </p:txEl>
                                          </p:spTgt>
                                        </p:tgtEl>
                                        <p:attrNameLst>
                                          <p:attrName>ppt_x</p:attrName>
                                        </p:attrNameLst>
                                      </p:cBhvr>
                                    </p:anim>
                                    <p:anim from="0" to="-1.0" calcmode="lin" valueType="num">
                                      <p:cBhvr>
                                        <p:cTn id="20" dur="200" decel="50000" autoRev="1" fill="hold">
                                          <p:stCondLst>
                                            <p:cond delay="600"/>
                                          </p:stCondLst>
                                        </p:cTn>
                                        <p:tgtEl>
                                          <p:spTgt spid="3">
                                            <p:txEl>
                                              <p:pRg st="2" end="2"/>
                                            </p:txEl>
                                          </p:spTgt>
                                        </p:tgtEl>
                                        <p:attrNameLst>
                                          <p:attrName>xshear</p:attrName>
                                        </p:attrNameLst>
                                      </p:cBhvr>
                                    </p:anim>
                                    <p:animScale>
                                      <p:cBhvr>
                                        <p:cTn id="21" dur="200" decel="100000" autoRev="1" fill="hold">
                                          <p:stCondLst>
                                            <p:cond delay="600"/>
                                          </p:stCondLst>
                                        </p:cTn>
                                        <p:tgtEl>
                                          <p:spTgt spid="3">
                                            <p:txEl>
                                              <p:pRg st="2" end="2"/>
                                            </p:txEl>
                                          </p:spTgt>
                                        </p:tgtEl>
                                      </p:cBhvr>
                                      <p:from x="100000" y="100000"/>
                                      <p:to x="80000" y="100000"/>
                                    </p:animScale>
                                    <p:anim by="(#ppt_h/3+#ppt_w*0.1)" calcmode="lin" valueType="num">
                                      <p:cBhvr additive="sum">
                                        <p:cTn id="22" dur="200" decel="100000" autoRev="1" fill="hold">
                                          <p:stCondLst>
                                            <p:cond delay="600"/>
                                          </p:stCondLst>
                                        </p:cTn>
                                        <p:tgtEl>
                                          <p:spTgt spid="3">
                                            <p:txEl>
                                              <p:pRg st="2" end="2"/>
                                            </p:txEl>
                                          </p:spTgt>
                                        </p:tgtEl>
                                        <p:attrNameLst>
                                          <p:attrName>ppt_x</p:attrName>
                                        </p:attrNameLst>
                                      </p:cBhvr>
                                    </p:anim>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slide(fromBottom)">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500"/>
                                        <p:tgtEl>
                                          <p:spTgt spid="3">
                                            <p:txEl>
                                              <p:pRg st="0" end="0"/>
                                            </p:txEl>
                                          </p:spTgt>
                                        </p:tgtEl>
                                        <p:attrNameLst>
                                          <p:attrName>ppt_y</p:attrName>
                                        </p:attrNameLst>
                                      </p:cBhvr>
                                      <p:tavLst>
                                        <p:tav tm="0">
                                          <p:val>
                                            <p:strVal val="ppt_y"/>
                                          </p:val>
                                        </p:tav>
                                        <p:tav tm="100000">
                                          <p:val>
                                            <p:strVal val="1+ppt_h/2"/>
                                          </p:val>
                                        </p:tav>
                                      </p:tavLst>
                                    </p:anim>
                                    <p:set>
                                      <p:cBhvr>
                                        <p:cTn id="33" dur="1" fill="hold">
                                          <p:stCondLst>
                                            <p:cond delay="499"/>
                                          </p:stCondLst>
                                        </p:cTn>
                                        <p:tgtEl>
                                          <p:spTgt spid="3">
                                            <p:txEl>
                                              <p:pRg st="0" end="0"/>
                                            </p:txEl>
                                          </p:spTgt>
                                        </p:tgtEl>
                                        <p:attrNameLst>
                                          <p:attrName>style.visibility</p:attrName>
                                        </p:attrNameLst>
                                      </p:cBhvr>
                                      <p:to>
                                        <p:strVal val="hidden"/>
                                      </p:to>
                                    </p:set>
                                  </p:childTnLst>
                                </p:cTn>
                              </p:par>
                              <p:par>
                                <p:cTn id="34" presetID="2" presetClass="exit" presetSubtype="4" fill="hold" nodeType="withEffect">
                                  <p:stCondLst>
                                    <p:cond delay="0"/>
                                  </p:stCondLst>
                                  <p:childTnLst>
                                    <p:anim calcmode="lin" valueType="num">
                                      <p:cBhvr additive="base">
                                        <p:cTn id="35"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6" dur="500"/>
                                        <p:tgtEl>
                                          <p:spTgt spid="3">
                                            <p:txEl>
                                              <p:pRg st="1" end="1"/>
                                            </p:txEl>
                                          </p:spTgt>
                                        </p:tgtEl>
                                        <p:attrNameLst>
                                          <p:attrName>ppt_y</p:attrName>
                                        </p:attrNameLst>
                                      </p:cBhvr>
                                      <p:tavLst>
                                        <p:tav tm="0">
                                          <p:val>
                                            <p:strVal val="ppt_y"/>
                                          </p:val>
                                        </p:tav>
                                        <p:tav tm="100000">
                                          <p:val>
                                            <p:strVal val="1+ppt_h/2"/>
                                          </p:val>
                                        </p:tav>
                                      </p:tavLst>
                                    </p:anim>
                                    <p:set>
                                      <p:cBhvr>
                                        <p:cTn id="37" dur="1" fill="hold">
                                          <p:stCondLst>
                                            <p:cond delay="499"/>
                                          </p:stCondLst>
                                        </p:cTn>
                                        <p:tgtEl>
                                          <p:spTgt spid="3">
                                            <p:txEl>
                                              <p:pRg st="1" end="1"/>
                                            </p:txEl>
                                          </p:spTgt>
                                        </p:tgtEl>
                                        <p:attrNameLst>
                                          <p:attrName>style.visibility</p:attrName>
                                        </p:attrNameLst>
                                      </p:cBhvr>
                                      <p:to>
                                        <p:strVal val="hidden"/>
                                      </p:to>
                                    </p:set>
                                  </p:childTnLst>
                                </p:cTn>
                              </p:par>
                              <p:par>
                                <p:cTn id="38" presetID="2" presetClass="exit" presetSubtype="4" fill="hold" nodeType="withEffect">
                                  <p:stCondLst>
                                    <p:cond delay="0"/>
                                  </p:stCondLst>
                                  <p:childTnLst>
                                    <p:anim calcmode="lin" valueType="num">
                                      <p:cBhvr additive="base">
                                        <p:cTn id="39" dur="500"/>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0" dur="500"/>
                                        <p:tgtEl>
                                          <p:spTgt spid="3">
                                            <p:txEl>
                                              <p:pRg st="2" end="2"/>
                                            </p:txEl>
                                          </p:spTgt>
                                        </p:tgtEl>
                                        <p:attrNameLst>
                                          <p:attrName>ppt_y</p:attrName>
                                        </p:attrNameLst>
                                      </p:cBhvr>
                                      <p:tavLst>
                                        <p:tav tm="0">
                                          <p:val>
                                            <p:strVal val="ppt_y"/>
                                          </p:val>
                                        </p:tav>
                                        <p:tav tm="100000">
                                          <p:val>
                                            <p:strVal val="1+ppt_h/2"/>
                                          </p:val>
                                        </p:tav>
                                      </p:tavLst>
                                    </p:anim>
                                    <p:set>
                                      <p:cBhvr>
                                        <p:cTn id="41" dur="1" fill="hold">
                                          <p:stCondLst>
                                            <p:cond delay="499"/>
                                          </p:stCondLst>
                                        </p:cTn>
                                        <p:tgtEl>
                                          <p:spTgt spid="3">
                                            <p:txEl>
                                              <p:pRg st="2" end="2"/>
                                            </p:txEl>
                                          </p:spTgt>
                                        </p:tgtEl>
                                        <p:attrNameLst>
                                          <p:attrName>style.visibility</p:attrName>
                                        </p:attrNameLst>
                                      </p:cBhvr>
                                      <p:to>
                                        <p:strVal val="hidden"/>
                                      </p:to>
                                    </p:set>
                                  </p:childTnLst>
                                </p:cTn>
                              </p:par>
                              <p:par>
                                <p:cTn id="42" presetID="2" presetClass="exit" presetSubtype="4" fill="hold" nodeType="withEffect">
                                  <p:stCondLst>
                                    <p:cond delay="0"/>
                                  </p:stCondLst>
                                  <p:childTnLst>
                                    <p:anim calcmode="lin" valueType="num">
                                      <p:cBhvr additive="base">
                                        <p:cTn id="43" dur="500"/>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4" dur="500"/>
                                        <p:tgtEl>
                                          <p:spTgt spid="3">
                                            <p:txEl>
                                              <p:pRg st="3" end="3"/>
                                            </p:txEl>
                                          </p:spTgt>
                                        </p:tgtEl>
                                        <p:attrNameLst>
                                          <p:attrName>ppt_y</p:attrName>
                                        </p:attrNameLst>
                                      </p:cBhvr>
                                      <p:tavLst>
                                        <p:tav tm="0">
                                          <p:val>
                                            <p:strVal val="ppt_y"/>
                                          </p:val>
                                        </p:tav>
                                        <p:tav tm="100000">
                                          <p:val>
                                            <p:strVal val="1+ppt_h/2"/>
                                          </p:val>
                                        </p:tav>
                                      </p:tavLst>
                                    </p:anim>
                                    <p:set>
                                      <p:cBhvr>
                                        <p:cTn id="45" dur="1" fill="hold">
                                          <p:stCondLst>
                                            <p:cond delay="499"/>
                                          </p:stCondLst>
                                        </p:cTn>
                                        <p:tgtEl>
                                          <p:spTgt spid="3">
                                            <p:txEl>
                                              <p:pRg st="3" end="3"/>
                                            </p:txEl>
                                          </p:spTgt>
                                        </p:tgtEl>
                                        <p:attrNameLst>
                                          <p:attrName>style.visibility</p:attrName>
                                        </p:attrNameLst>
                                      </p:cBhvr>
                                      <p:to>
                                        <p:strVal val="hidden"/>
                                      </p:to>
                                    </p:set>
                                  </p:childTnLst>
                                </p:cTn>
                              </p:par>
                              <p:par>
                                <p:cTn id="46" presetID="31" presetClass="entr" presetSubtype="0" fill="hold" grpId="0" nodeType="withEffect">
                                  <p:stCondLst>
                                    <p:cond delay="0"/>
                                  </p:stCondLst>
                                  <p:iterate type="lt">
                                    <p:tmPct val="5000"/>
                                  </p:iterate>
                                  <p:childTnLst>
                                    <p:set>
                                      <p:cBhvr>
                                        <p:cTn id="47" dur="1" fill="hold">
                                          <p:stCondLst>
                                            <p:cond delay="0"/>
                                          </p:stCondLst>
                                        </p:cTn>
                                        <p:tgtEl>
                                          <p:spTgt spid="8"/>
                                        </p:tgtEl>
                                        <p:attrNameLst>
                                          <p:attrName>style.visibility</p:attrName>
                                        </p:attrNameLst>
                                      </p:cBhvr>
                                      <p:to>
                                        <p:strVal val="visible"/>
                                      </p:to>
                                    </p:set>
                                    <p:anim calcmode="lin" valueType="num">
                                      <p:cBhvr>
                                        <p:cTn id="48" dur="2000" fill="hold"/>
                                        <p:tgtEl>
                                          <p:spTgt spid="8"/>
                                        </p:tgtEl>
                                        <p:attrNameLst>
                                          <p:attrName>ppt_w</p:attrName>
                                        </p:attrNameLst>
                                      </p:cBhvr>
                                      <p:tavLst>
                                        <p:tav tm="0">
                                          <p:val>
                                            <p:fltVal val="0"/>
                                          </p:val>
                                        </p:tav>
                                        <p:tav tm="100000">
                                          <p:val>
                                            <p:strVal val="#ppt_w"/>
                                          </p:val>
                                        </p:tav>
                                      </p:tavLst>
                                    </p:anim>
                                    <p:anim calcmode="lin" valueType="num">
                                      <p:cBhvr>
                                        <p:cTn id="49" dur="2000" fill="hold"/>
                                        <p:tgtEl>
                                          <p:spTgt spid="8"/>
                                        </p:tgtEl>
                                        <p:attrNameLst>
                                          <p:attrName>ppt_h</p:attrName>
                                        </p:attrNameLst>
                                      </p:cBhvr>
                                      <p:tavLst>
                                        <p:tav tm="0">
                                          <p:val>
                                            <p:fltVal val="0"/>
                                          </p:val>
                                        </p:tav>
                                        <p:tav tm="100000">
                                          <p:val>
                                            <p:strVal val="#ppt_h"/>
                                          </p:val>
                                        </p:tav>
                                      </p:tavLst>
                                    </p:anim>
                                    <p:anim calcmode="lin" valueType="num">
                                      <p:cBhvr>
                                        <p:cTn id="50" dur="2000" fill="hold"/>
                                        <p:tgtEl>
                                          <p:spTgt spid="8"/>
                                        </p:tgtEl>
                                        <p:attrNameLst>
                                          <p:attrName>style.rotation</p:attrName>
                                        </p:attrNameLst>
                                      </p:cBhvr>
                                      <p:tavLst>
                                        <p:tav tm="0">
                                          <p:val>
                                            <p:fltVal val="90"/>
                                          </p:val>
                                        </p:tav>
                                        <p:tav tm="100000">
                                          <p:val>
                                            <p:fltVal val="0"/>
                                          </p:val>
                                        </p:tav>
                                      </p:tavLst>
                                    </p:anim>
                                    <p:animEffect transition="in" filter="fade">
                                      <p:cBhvr>
                                        <p:cTn id="51" dur="20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xit" presetSubtype="4" fill="hold" grpId="1" nodeType="clickEffect">
                                  <p:stCondLst>
                                    <p:cond delay="0"/>
                                  </p:stCondLst>
                                  <p:iterate type="lt">
                                    <p:tmPct val="0"/>
                                  </p:iterate>
                                  <p:childTnLst>
                                    <p:animEffect transition="out" filter="slide(fromBottom)">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55" presetClass="entr" presetSubtype="0"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p:cTn id="59" dur="1000" fill="hold"/>
                                        <p:tgtEl>
                                          <p:spTgt spid="4"/>
                                        </p:tgtEl>
                                        <p:attrNameLst>
                                          <p:attrName>ppt_w</p:attrName>
                                        </p:attrNameLst>
                                      </p:cBhvr>
                                      <p:tavLst>
                                        <p:tav tm="0">
                                          <p:val>
                                            <p:strVal val="#ppt_w*0.70"/>
                                          </p:val>
                                        </p:tav>
                                        <p:tav tm="100000">
                                          <p:val>
                                            <p:strVal val="#ppt_w"/>
                                          </p:val>
                                        </p:tav>
                                      </p:tavLst>
                                    </p:anim>
                                    <p:anim calcmode="lin" valueType="num">
                                      <p:cBhvr>
                                        <p:cTn id="60" dur="1000" fill="hold"/>
                                        <p:tgtEl>
                                          <p:spTgt spid="4"/>
                                        </p:tgtEl>
                                        <p:attrNameLst>
                                          <p:attrName>ppt_h</p:attrName>
                                        </p:attrNameLst>
                                      </p:cBhvr>
                                      <p:tavLst>
                                        <p:tav tm="0">
                                          <p:val>
                                            <p:strVal val="#ppt_h"/>
                                          </p:val>
                                        </p:tav>
                                        <p:tav tm="100000">
                                          <p:val>
                                            <p:strVal val="#ppt_h"/>
                                          </p:val>
                                        </p:tav>
                                      </p:tavLst>
                                    </p:anim>
                                    <p:animEffect transition="in" filter="fade">
                                      <p:cBhvr>
                                        <p:cTn id="6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8" grpId="0">
        <p:bldAsOne/>
      </p:bldGraphic>
      <p:bldGraphic spid="8" grpId="1">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3436412" y="2133600"/>
            <a:ext cx="2271176" cy="2271176"/>
          </a:xfrm>
          <a:custGeom>
            <a:avLst/>
            <a:gdLst>
              <a:gd name="connsiteX0" fmla="*/ 0 w 2271176"/>
              <a:gd name="connsiteY0" fmla="*/ 1135588 h 2271176"/>
              <a:gd name="connsiteX1" fmla="*/ 332607 w 2271176"/>
              <a:gd name="connsiteY1" fmla="*/ 332606 h 2271176"/>
              <a:gd name="connsiteX2" fmla="*/ 1135590 w 2271176"/>
              <a:gd name="connsiteY2" fmla="*/ 1 h 2271176"/>
              <a:gd name="connsiteX3" fmla="*/ 1938572 w 2271176"/>
              <a:gd name="connsiteY3" fmla="*/ 332608 h 2271176"/>
              <a:gd name="connsiteX4" fmla="*/ 2271177 w 2271176"/>
              <a:gd name="connsiteY4" fmla="*/ 1135591 h 2271176"/>
              <a:gd name="connsiteX5" fmla="*/ 1938571 w 2271176"/>
              <a:gd name="connsiteY5" fmla="*/ 1938573 h 2271176"/>
              <a:gd name="connsiteX6" fmla="*/ 1135589 w 2271176"/>
              <a:gd name="connsiteY6" fmla="*/ 2271179 h 2271176"/>
              <a:gd name="connsiteX7" fmla="*/ 332607 w 2271176"/>
              <a:gd name="connsiteY7" fmla="*/ 1938572 h 2271176"/>
              <a:gd name="connsiteX8" fmla="*/ 2 w 2271176"/>
              <a:gd name="connsiteY8" fmla="*/ 1135589 h 2271176"/>
              <a:gd name="connsiteX9" fmla="*/ 0 w 2271176"/>
              <a:gd name="connsiteY9" fmla="*/ 1135588 h 227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1176" h="2271176">
                <a:moveTo>
                  <a:pt x="0" y="1135588"/>
                </a:moveTo>
                <a:cubicBezTo>
                  <a:pt x="0" y="834411"/>
                  <a:pt x="119643" y="545570"/>
                  <a:pt x="332607" y="332606"/>
                </a:cubicBezTo>
                <a:cubicBezTo>
                  <a:pt x="545571" y="119642"/>
                  <a:pt x="834413" y="1"/>
                  <a:pt x="1135590" y="1"/>
                </a:cubicBezTo>
                <a:cubicBezTo>
                  <a:pt x="1436767" y="1"/>
                  <a:pt x="1725608" y="119644"/>
                  <a:pt x="1938572" y="332608"/>
                </a:cubicBezTo>
                <a:cubicBezTo>
                  <a:pt x="2151536" y="545572"/>
                  <a:pt x="2271177" y="834414"/>
                  <a:pt x="2271177" y="1135591"/>
                </a:cubicBezTo>
                <a:cubicBezTo>
                  <a:pt x="2271177" y="1436768"/>
                  <a:pt x="2151535" y="1725609"/>
                  <a:pt x="1938571" y="1938573"/>
                </a:cubicBezTo>
                <a:cubicBezTo>
                  <a:pt x="1725607" y="2151537"/>
                  <a:pt x="1436765" y="2271179"/>
                  <a:pt x="1135589" y="2271179"/>
                </a:cubicBezTo>
                <a:cubicBezTo>
                  <a:pt x="834412" y="2271179"/>
                  <a:pt x="545571" y="2151537"/>
                  <a:pt x="332607" y="1938572"/>
                </a:cubicBezTo>
                <a:cubicBezTo>
                  <a:pt x="119643" y="1725608"/>
                  <a:pt x="1" y="1436766"/>
                  <a:pt x="2" y="1135589"/>
                </a:cubicBezTo>
                <a:cubicBezTo>
                  <a:pt x="1" y="1135589"/>
                  <a:pt x="1" y="1135588"/>
                  <a:pt x="0" y="1135588"/>
                </a:cubicBezTo>
                <a:close/>
              </a:path>
            </a:pathLst>
          </a:custGeom>
          <a:gradFill flip="none" rotWithShape="1">
            <a:gsLst>
              <a:gs pos="0">
                <a:schemeClr val="accent5">
                  <a:lumMod val="75000"/>
                </a:schemeClr>
              </a:gs>
              <a:gs pos="50000">
                <a:srgbClr val="2FAFA0"/>
              </a:gs>
              <a:gs pos="70000">
                <a:srgbClr val="96B0B6"/>
              </a:gs>
              <a:gs pos="100000">
                <a:schemeClr val="accent5">
                  <a:lumMod val="50000"/>
                </a:schemeClr>
              </a:gs>
            </a:gsLst>
            <a:path path="shape">
              <a:fillToRect l="50000" t="50000" r="50000" b="50000"/>
            </a:path>
            <a:tileRect/>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shade val="60000"/>
              <a:hueOff val="0"/>
              <a:satOff val="0"/>
              <a:lumOff val="0"/>
              <a:alphaOff val="0"/>
            </a:schemeClr>
          </a:effectRef>
          <a:fontRef idx="minor">
            <a:schemeClr val="lt1"/>
          </a:fontRef>
        </p:style>
        <p:txBody>
          <a:bodyPr spcFirstLastPara="0" vert="horz" wrap="square" lIns="370706" tIns="370706" rIns="370706" bIns="370706" numCol="1" spcCol="1270" anchor="ctr" anchorCtr="0">
            <a:noAutofit/>
          </a:bodyPr>
          <a:lstStyle/>
          <a:p>
            <a:pPr lvl="0" algn="ctr" defTabSz="2667000">
              <a:lnSpc>
                <a:spcPct val="90000"/>
              </a:lnSpc>
              <a:spcBef>
                <a:spcPct val="0"/>
              </a:spcBef>
              <a:spcAft>
                <a:spcPct val="35000"/>
              </a:spcAft>
            </a:pPr>
            <a:r>
              <a:rPr lang="en-US" sz="6000" kern="1200" cap="all" baseline="0" dirty="0" smtClean="0">
                <a:ln>
                  <a:solidFill>
                    <a:schemeClr val="tx1">
                      <a:lumMod val="50000"/>
                      <a:lumOff val="50000"/>
                    </a:schemeClr>
                  </a:solidFill>
                </a:ln>
                <a:solidFill>
                  <a:schemeClr val="bg1"/>
                </a:solidFill>
                <a:effectLst>
                  <a:outerShdw blurRad="50800" dist="38100" algn="l" rotWithShape="0">
                    <a:prstClr val="black">
                      <a:alpha val="40000"/>
                    </a:prstClr>
                  </a:outerShdw>
                </a:effectLst>
              </a:rPr>
              <a:t>Why</a:t>
            </a:r>
          </a:p>
        </p:txBody>
      </p:sp>
      <p:grpSp>
        <p:nvGrpSpPr>
          <p:cNvPr id="2" name="Group 16"/>
          <p:cNvGrpSpPr/>
          <p:nvPr/>
        </p:nvGrpSpPr>
        <p:grpSpPr>
          <a:xfrm>
            <a:off x="152400" y="4630536"/>
            <a:ext cx="3157165" cy="1726094"/>
            <a:chOff x="158283" y="4630536"/>
            <a:chExt cx="3157165" cy="1726094"/>
          </a:xfrm>
        </p:grpSpPr>
        <p:sp>
          <p:nvSpPr>
            <p:cNvPr id="6" name="Left Arrow 5"/>
            <p:cNvSpPr/>
            <p:nvPr/>
          </p:nvSpPr>
          <p:spPr>
            <a:xfrm rot="10800000">
              <a:off x="1237092" y="5169940"/>
              <a:ext cx="2078356" cy="647285"/>
            </a:xfrm>
            <a:prstGeom prst="leftArrow">
              <a:avLst>
                <a:gd name="adj1" fmla="val 60000"/>
                <a:gd name="adj2" fmla="val 50000"/>
              </a:avLst>
            </a:prstGeom>
            <a:scene3d>
              <a:camera prst="orthographicFront"/>
              <a:lightRig rig="flat" dir="t"/>
            </a:scene3d>
            <a:sp3d z="-190500" prstMaterial="plastic">
              <a:bevelT w="50800" h="50800"/>
              <a:bevelB w="25400" h="25400" prst="angle"/>
            </a:sp3d>
          </p:spPr>
          <p:style>
            <a:lnRef idx="0">
              <a:schemeClr val="accent5">
                <a:shade val="90000"/>
                <a:hueOff val="0"/>
                <a:satOff val="0"/>
                <a:lumOff val="0"/>
                <a:alphaOff val="0"/>
              </a:schemeClr>
            </a:lnRef>
            <a:fillRef idx="3">
              <a:schemeClr val="accent5">
                <a:shade val="90000"/>
                <a:hueOff val="0"/>
                <a:satOff val="0"/>
                <a:lumOff val="0"/>
                <a:alphaOff val="0"/>
              </a:schemeClr>
            </a:fillRef>
            <a:effectRef idx="2">
              <a:schemeClr val="accent5">
                <a:shade val="90000"/>
                <a:hueOff val="0"/>
                <a:satOff val="0"/>
                <a:lumOff val="0"/>
                <a:alphaOff val="0"/>
              </a:schemeClr>
            </a:effectRef>
            <a:fontRef idx="minor">
              <a:schemeClr val="lt1"/>
            </a:fontRef>
          </p:style>
        </p:sp>
        <p:sp>
          <p:nvSpPr>
            <p:cNvPr id="7" name="Freeform 6"/>
            <p:cNvSpPr/>
            <p:nvPr/>
          </p:nvSpPr>
          <p:spPr>
            <a:xfrm>
              <a:off x="158283" y="4630536"/>
              <a:ext cx="2157617" cy="1726094"/>
            </a:xfrm>
            <a:custGeom>
              <a:avLst/>
              <a:gdLst>
                <a:gd name="connsiteX0" fmla="*/ 0 w 2157617"/>
                <a:gd name="connsiteY0" fmla="*/ 172609 h 1726094"/>
                <a:gd name="connsiteX1" fmla="*/ 50556 w 2157617"/>
                <a:gd name="connsiteY1" fmla="*/ 50556 h 1726094"/>
                <a:gd name="connsiteX2" fmla="*/ 172609 w 2157617"/>
                <a:gd name="connsiteY2" fmla="*/ 0 h 1726094"/>
                <a:gd name="connsiteX3" fmla="*/ 1985008 w 2157617"/>
                <a:gd name="connsiteY3" fmla="*/ 0 h 1726094"/>
                <a:gd name="connsiteX4" fmla="*/ 2107061 w 2157617"/>
                <a:gd name="connsiteY4" fmla="*/ 50556 h 1726094"/>
                <a:gd name="connsiteX5" fmla="*/ 2157617 w 2157617"/>
                <a:gd name="connsiteY5" fmla="*/ 172609 h 1726094"/>
                <a:gd name="connsiteX6" fmla="*/ 2157617 w 2157617"/>
                <a:gd name="connsiteY6" fmla="*/ 1553485 h 1726094"/>
                <a:gd name="connsiteX7" fmla="*/ 2107061 w 2157617"/>
                <a:gd name="connsiteY7" fmla="*/ 1675538 h 1726094"/>
                <a:gd name="connsiteX8" fmla="*/ 1985008 w 2157617"/>
                <a:gd name="connsiteY8" fmla="*/ 1726094 h 1726094"/>
                <a:gd name="connsiteX9" fmla="*/ 172609 w 2157617"/>
                <a:gd name="connsiteY9" fmla="*/ 1726094 h 1726094"/>
                <a:gd name="connsiteX10" fmla="*/ 50556 w 2157617"/>
                <a:gd name="connsiteY10" fmla="*/ 1675538 h 1726094"/>
                <a:gd name="connsiteX11" fmla="*/ 0 w 2157617"/>
                <a:gd name="connsiteY11" fmla="*/ 1553485 h 1726094"/>
                <a:gd name="connsiteX12" fmla="*/ 0 w 2157617"/>
                <a:gd name="connsiteY12" fmla="*/ 172609 h 172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7617" h="1726094">
                  <a:moveTo>
                    <a:pt x="0" y="172609"/>
                  </a:moveTo>
                  <a:cubicBezTo>
                    <a:pt x="0" y="126830"/>
                    <a:pt x="18186" y="82926"/>
                    <a:pt x="50556" y="50556"/>
                  </a:cubicBezTo>
                  <a:cubicBezTo>
                    <a:pt x="82927" y="18186"/>
                    <a:pt x="126830" y="0"/>
                    <a:pt x="172609" y="0"/>
                  </a:cubicBezTo>
                  <a:lnTo>
                    <a:pt x="1985008" y="0"/>
                  </a:lnTo>
                  <a:cubicBezTo>
                    <a:pt x="2030787" y="0"/>
                    <a:pt x="2074691" y="18186"/>
                    <a:pt x="2107061" y="50556"/>
                  </a:cubicBezTo>
                  <a:cubicBezTo>
                    <a:pt x="2139431" y="82927"/>
                    <a:pt x="2157617" y="126830"/>
                    <a:pt x="2157617" y="172609"/>
                  </a:cubicBezTo>
                  <a:lnTo>
                    <a:pt x="2157617" y="1553485"/>
                  </a:lnTo>
                  <a:cubicBezTo>
                    <a:pt x="2157617" y="1599264"/>
                    <a:pt x="2139431" y="1643168"/>
                    <a:pt x="2107061" y="1675538"/>
                  </a:cubicBezTo>
                  <a:cubicBezTo>
                    <a:pt x="2074691" y="1707908"/>
                    <a:pt x="2030787" y="1726094"/>
                    <a:pt x="1985008" y="1726094"/>
                  </a:cubicBezTo>
                  <a:lnTo>
                    <a:pt x="172609" y="1726094"/>
                  </a:lnTo>
                  <a:cubicBezTo>
                    <a:pt x="126830" y="1726094"/>
                    <a:pt x="82926" y="1707908"/>
                    <a:pt x="50556" y="1675538"/>
                  </a:cubicBezTo>
                  <a:cubicBezTo>
                    <a:pt x="18186" y="1643167"/>
                    <a:pt x="0" y="1599264"/>
                    <a:pt x="0" y="1553485"/>
                  </a:cubicBezTo>
                  <a:lnTo>
                    <a:pt x="0" y="172609"/>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shade val="50000"/>
                <a:hueOff val="0"/>
                <a:satOff val="0"/>
                <a:lumOff val="0"/>
                <a:alphaOff val="0"/>
              </a:schemeClr>
            </a:fillRef>
            <a:effectRef idx="2">
              <a:schemeClr val="accent5">
                <a:shade val="50000"/>
                <a:hueOff val="0"/>
                <a:satOff val="0"/>
                <a:lumOff val="0"/>
                <a:alphaOff val="0"/>
              </a:schemeClr>
            </a:effectRef>
            <a:fontRef idx="minor">
              <a:schemeClr val="lt1"/>
            </a:fontRef>
          </p:style>
          <p:txBody>
            <a:bodyPr spcFirstLastPara="0" vert="horz" wrap="square" lIns="101991" tIns="101991" rIns="101991" bIns="101991" numCol="1" spcCol="1270" anchor="ctr" anchorCtr="0">
              <a:noAutofit/>
              <a:sp3d extrusionH="57150">
                <a:bevelT w="38100" h="38100" prst="convex"/>
              </a:sp3d>
            </a:bodyPr>
            <a:lstStyle/>
            <a:p>
              <a:pPr lvl="0" algn="ctr" defTabSz="1200150">
                <a:lnSpc>
                  <a:spcPct val="90000"/>
                </a:lnSpc>
                <a:spcBef>
                  <a:spcPct val="0"/>
                </a:spcBef>
                <a:spcAft>
                  <a:spcPct val="35000"/>
                </a:spcAft>
              </a:pPr>
              <a:r>
                <a:rPr lang="en-US" sz="2700" kern="1200" dirty="0" smtClean="0">
                  <a:effectLst>
                    <a:outerShdw blurRad="50800" dist="38100" dir="5400000" algn="t" rotWithShape="0">
                      <a:prstClr val="black">
                        <a:alpha val="40000"/>
                      </a:prstClr>
                    </a:outerShdw>
                  </a:effectLst>
                </a:rPr>
                <a:t>It can happen to you!</a:t>
              </a:r>
              <a:endParaRPr lang="en-US" sz="2700" kern="1200" dirty="0">
                <a:effectLst>
                  <a:outerShdw blurRad="50800" dist="38100" dir="5400000" algn="t" rotWithShape="0">
                    <a:prstClr val="black">
                      <a:alpha val="40000"/>
                    </a:prstClr>
                  </a:outerShdw>
                </a:effectLst>
              </a:endParaRPr>
            </a:p>
          </p:txBody>
        </p:sp>
      </p:grpSp>
      <p:grpSp>
        <p:nvGrpSpPr>
          <p:cNvPr id="4" name="Group 18"/>
          <p:cNvGrpSpPr/>
          <p:nvPr/>
        </p:nvGrpSpPr>
        <p:grpSpPr>
          <a:xfrm>
            <a:off x="1135055" y="2272400"/>
            <a:ext cx="2157617" cy="2637035"/>
            <a:chOff x="1135055" y="2272400"/>
            <a:chExt cx="2157617" cy="2637035"/>
          </a:xfrm>
        </p:grpSpPr>
        <p:sp>
          <p:nvSpPr>
            <p:cNvPr id="8" name="Left Arrow 7"/>
            <p:cNvSpPr/>
            <p:nvPr/>
          </p:nvSpPr>
          <p:spPr>
            <a:xfrm rot="13500000">
              <a:off x="1909495" y="3546614"/>
              <a:ext cx="2078356" cy="647285"/>
            </a:xfrm>
            <a:prstGeom prst="leftArrow">
              <a:avLst>
                <a:gd name="adj1" fmla="val 60000"/>
                <a:gd name="adj2" fmla="val 50000"/>
              </a:avLst>
            </a:prstGeom>
            <a:scene3d>
              <a:camera prst="orthographicFront"/>
              <a:lightRig rig="flat" dir="t"/>
            </a:scene3d>
            <a:sp3d z="-190500" prstMaterial="plastic">
              <a:bevelT w="50800" h="50800"/>
              <a:bevelB w="25400" h="25400" prst="angle"/>
            </a:sp3d>
          </p:spPr>
          <p:style>
            <a:lnRef idx="0">
              <a:schemeClr val="accent5">
                <a:shade val="90000"/>
                <a:hueOff val="-97023"/>
                <a:satOff val="-17210"/>
                <a:lumOff val="18389"/>
                <a:alphaOff val="0"/>
              </a:schemeClr>
            </a:lnRef>
            <a:fillRef idx="3">
              <a:schemeClr val="accent5">
                <a:shade val="90000"/>
                <a:hueOff val="-97023"/>
                <a:satOff val="-17210"/>
                <a:lumOff val="18389"/>
                <a:alphaOff val="0"/>
              </a:schemeClr>
            </a:fillRef>
            <a:effectRef idx="2">
              <a:schemeClr val="accent5">
                <a:shade val="90000"/>
                <a:hueOff val="-97023"/>
                <a:satOff val="-17210"/>
                <a:lumOff val="18389"/>
                <a:alphaOff val="0"/>
              </a:schemeClr>
            </a:effectRef>
            <a:fontRef idx="minor">
              <a:schemeClr val="lt1"/>
            </a:fontRef>
          </p:style>
        </p:sp>
        <p:sp>
          <p:nvSpPr>
            <p:cNvPr id="9" name="Freeform 8"/>
            <p:cNvSpPr/>
            <p:nvPr/>
          </p:nvSpPr>
          <p:spPr>
            <a:xfrm>
              <a:off x="1135055" y="2272400"/>
              <a:ext cx="2157617" cy="1726094"/>
            </a:xfrm>
            <a:custGeom>
              <a:avLst/>
              <a:gdLst>
                <a:gd name="connsiteX0" fmla="*/ 0 w 2157617"/>
                <a:gd name="connsiteY0" fmla="*/ 172609 h 1726094"/>
                <a:gd name="connsiteX1" fmla="*/ 50556 w 2157617"/>
                <a:gd name="connsiteY1" fmla="*/ 50556 h 1726094"/>
                <a:gd name="connsiteX2" fmla="*/ 172609 w 2157617"/>
                <a:gd name="connsiteY2" fmla="*/ 0 h 1726094"/>
                <a:gd name="connsiteX3" fmla="*/ 1985008 w 2157617"/>
                <a:gd name="connsiteY3" fmla="*/ 0 h 1726094"/>
                <a:gd name="connsiteX4" fmla="*/ 2107061 w 2157617"/>
                <a:gd name="connsiteY4" fmla="*/ 50556 h 1726094"/>
                <a:gd name="connsiteX5" fmla="*/ 2157617 w 2157617"/>
                <a:gd name="connsiteY5" fmla="*/ 172609 h 1726094"/>
                <a:gd name="connsiteX6" fmla="*/ 2157617 w 2157617"/>
                <a:gd name="connsiteY6" fmla="*/ 1553485 h 1726094"/>
                <a:gd name="connsiteX7" fmla="*/ 2107061 w 2157617"/>
                <a:gd name="connsiteY7" fmla="*/ 1675538 h 1726094"/>
                <a:gd name="connsiteX8" fmla="*/ 1985008 w 2157617"/>
                <a:gd name="connsiteY8" fmla="*/ 1726094 h 1726094"/>
                <a:gd name="connsiteX9" fmla="*/ 172609 w 2157617"/>
                <a:gd name="connsiteY9" fmla="*/ 1726094 h 1726094"/>
                <a:gd name="connsiteX10" fmla="*/ 50556 w 2157617"/>
                <a:gd name="connsiteY10" fmla="*/ 1675538 h 1726094"/>
                <a:gd name="connsiteX11" fmla="*/ 0 w 2157617"/>
                <a:gd name="connsiteY11" fmla="*/ 1553485 h 1726094"/>
                <a:gd name="connsiteX12" fmla="*/ 0 w 2157617"/>
                <a:gd name="connsiteY12" fmla="*/ 172609 h 172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7617" h="1726094">
                  <a:moveTo>
                    <a:pt x="0" y="172609"/>
                  </a:moveTo>
                  <a:cubicBezTo>
                    <a:pt x="0" y="126830"/>
                    <a:pt x="18186" y="82926"/>
                    <a:pt x="50556" y="50556"/>
                  </a:cubicBezTo>
                  <a:cubicBezTo>
                    <a:pt x="82927" y="18186"/>
                    <a:pt x="126830" y="0"/>
                    <a:pt x="172609" y="0"/>
                  </a:cubicBezTo>
                  <a:lnTo>
                    <a:pt x="1985008" y="0"/>
                  </a:lnTo>
                  <a:cubicBezTo>
                    <a:pt x="2030787" y="0"/>
                    <a:pt x="2074691" y="18186"/>
                    <a:pt x="2107061" y="50556"/>
                  </a:cubicBezTo>
                  <a:cubicBezTo>
                    <a:pt x="2139431" y="82927"/>
                    <a:pt x="2157617" y="126830"/>
                    <a:pt x="2157617" y="172609"/>
                  </a:cubicBezTo>
                  <a:lnTo>
                    <a:pt x="2157617" y="1553485"/>
                  </a:lnTo>
                  <a:cubicBezTo>
                    <a:pt x="2157617" y="1599264"/>
                    <a:pt x="2139431" y="1643168"/>
                    <a:pt x="2107061" y="1675538"/>
                  </a:cubicBezTo>
                  <a:cubicBezTo>
                    <a:pt x="2074691" y="1707908"/>
                    <a:pt x="2030787" y="1726094"/>
                    <a:pt x="1985008" y="1726094"/>
                  </a:cubicBezTo>
                  <a:lnTo>
                    <a:pt x="172609" y="1726094"/>
                  </a:lnTo>
                  <a:cubicBezTo>
                    <a:pt x="126830" y="1726094"/>
                    <a:pt x="82926" y="1707908"/>
                    <a:pt x="50556" y="1675538"/>
                  </a:cubicBezTo>
                  <a:cubicBezTo>
                    <a:pt x="18186" y="1643167"/>
                    <a:pt x="0" y="1599264"/>
                    <a:pt x="0" y="1553485"/>
                  </a:cubicBezTo>
                  <a:lnTo>
                    <a:pt x="0" y="172609"/>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shade val="50000"/>
                <a:hueOff val="-94723"/>
                <a:satOff val="-18231"/>
                <a:lumOff val="20489"/>
                <a:alphaOff val="0"/>
              </a:schemeClr>
            </a:fillRef>
            <a:effectRef idx="2">
              <a:schemeClr val="accent5">
                <a:shade val="50000"/>
                <a:hueOff val="-94723"/>
                <a:satOff val="-18231"/>
                <a:lumOff val="20489"/>
                <a:alphaOff val="0"/>
              </a:schemeClr>
            </a:effectRef>
            <a:fontRef idx="minor">
              <a:schemeClr val="lt1"/>
            </a:fontRef>
          </p:style>
          <p:txBody>
            <a:bodyPr spcFirstLastPara="0" vert="horz" wrap="square" lIns="101991" tIns="101991" rIns="101991" bIns="101991" numCol="1" spcCol="1270" anchor="ctr" anchorCtr="0">
              <a:noAutofit/>
              <a:sp3d extrusionH="57150">
                <a:bevelT w="38100" h="38100" prst="convex"/>
              </a:sp3d>
            </a:bodyPr>
            <a:lstStyle/>
            <a:p>
              <a:pPr lvl="0" algn="ctr" defTabSz="1200150">
                <a:lnSpc>
                  <a:spcPct val="90000"/>
                </a:lnSpc>
                <a:spcBef>
                  <a:spcPct val="0"/>
                </a:spcBef>
                <a:spcAft>
                  <a:spcPct val="35000"/>
                </a:spcAft>
              </a:pPr>
              <a:r>
                <a:rPr lang="en-US" sz="2700" kern="1200" dirty="0" smtClean="0">
                  <a:effectLst>
                    <a:outerShdw blurRad="50800" dist="38100" dir="5400000" algn="t" rotWithShape="0">
                      <a:prstClr val="black">
                        <a:alpha val="40000"/>
                      </a:prstClr>
                    </a:outerShdw>
                  </a:effectLst>
                </a:rPr>
                <a:t>You are a potential target</a:t>
              </a:r>
              <a:endParaRPr lang="en-US" sz="2700" kern="1200" dirty="0">
                <a:effectLst>
                  <a:outerShdw blurRad="50800" dist="38100" dir="5400000" algn="t" rotWithShape="0">
                    <a:prstClr val="black">
                      <a:alpha val="40000"/>
                    </a:prstClr>
                  </a:outerShdw>
                </a:effectLst>
              </a:endParaRPr>
            </a:p>
          </p:txBody>
        </p:sp>
      </p:grpSp>
      <p:grpSp>
        <p:nvGrpSpPr>
          <p:cNvPr id="15" name="Group 19"/>
          <p:cNvGrpSpPr/>
          <p:nvPr/>
        </p:nvGrpSpPr>
        <p:grpSpPr>
          <a:xfrm>
            <a:off x="3493191" y="1295628"/>
            <a:ext cx="2157617" cy="2941404"/>
            <a:chOff x="3493191" y="1295628"/>
            <a:chExt cx="2157617" cy="2941404"/>
          </a:xfrm>
        </p:grpSpPr>
        <p:sp>
          <p:nvSpPr>
            <p:cNvPr id="10" name="Left Arrow 9"/>
            <p:cNvSpPr/>
            <p:nvPr/>
          </p:nvSpPr>
          <p:spPr>
            <a:xfrm rot="16200000">
              <a:off x="3532821" y="2874211"/>
              <a:ext cx="2078356" cy="647285"/>
            </a:xfrm>
            <a:prstGeom prst="leftArrow">
              <a:avLst>
                <a:gd name="adj1" fmla="val 60000"/>
                <a:gd name="adj2" fmla="val 50000"/>
              </a:avLst>
            </a:prstGeom>
            <a:scene3d>
              <a:camera prst="orthographicFront"/>
              <a:lightRig rig="flat" dir="t"/>
            </a:scene3d>
            <a:sp3d z="-190500" prstMaterial="plastic">
              <a:bevelT w="50800" h="50800"/>
              <a:bevelB w="25400" h="25400" prst="angle"/>
            </a:sp3d>
          </p:spPr>
          <p:style>
            <a:lnRef idx="0">
              <a:schemeClr val="accent5">
                <a:shade val="90000"/>
                <a:hueOff val="-194046"/>
                <a:satOff val="-34419"/>
                <a:lumOff val="36778"/>
                <a:alphaOff val="0"/>
              </a:schemeClr>
            </a:lnRef>
            <a:fillRef idx="3">
              <a:schemeClr val="accent5">
                <a:shade val="90000"/>
                <a:hueOff val="-194046"/>
                <a:satOff val="-34419"/>
                <a:lumOff val="36778"/>
                <a:alphaOff val="0"/>
              </a:schemeClr>
            </a:fillRef>
            <a:effectRef idx="2">
              <a:schemeClr val="accent5">
                <a:shade val="90000"/>
                <a:hueOff val="-194046"/>
                <a:satOff val="-34419"/>
                <a:lumOff val="36778"/>
                <a:alphaOff val="0"/>
              </a:schemeClr>
            </a:effectRef>
            <a:fontRef idx="minor">
              <a:schemeClr val="lt1"/>
            </a:fontRef>
          </p:style>
        </p:sp>
        <p:sp>
          <p:nvSpPr>
            <p:cNvPr id="11" name="Freeform 10"/>
            <p:cNvSpPr/>
            <p:nvPr/>
          </p:nvSpPr>
          <p:spPr>
            <a:xfrm>
              <a:off x="3493191" y="1295628"/>
              <a:ext cx="2157617" cy="1726094"/>
            </a:xfrm>
            <a:custGeom>
              <a:avLst/>
              <a:gdLst>
                <a:gd name="connsiteX0" fmla="*/ 0 w 2157617"/>
                <a:gd name="connsiteY0" fmla="*/ 172609 h 1726094"/>
                <a:gd name="connsiteX1" fmla="*/ 50556 w 2157617"/>
                <a:gd name="connsiteY1" fmla="*/ 50556 h 1726094"/>
                <a:gd name="connsiteX2" fmla="*/ 172609 w 2157617"/>
                <a:gd name="connsiteY2" fmla="*/ 0 h 1726094"/>
                <a:gd name="connsiteX3" fmla="*/ 1985008 w 2157617"/>
                <a:gd name="connsiteY3" fmla="*/ 0 h 1726094"/>
                <a:gd name="connsiteX4" fmla="*/ 2107061 w 2157617"/>
                <a:gd name="connsiteY4" fmla="*/ 50556 h 1726094"/>
                <a:gd name="connsiteX5" fmla="*/ 2157617 w 2157617"/>
                <a:gd name="connsiteY5" fmla="*/ 172609 h 1726094"/>
                <a:gd name="connsiteX6" fmla="*/ 2157617 w 2157617"/>
                <a:gd name="connsiteY6" fmla="*/ 1553485 h 1726094"/>
                <a:gd name="connsiteX7" fmla="*/ 2107061 w 2157617"/>
                <a:gd name="connsiteY7" fmla="*/ 1675538 h 1726094"/>
                <a:gd name="connsiteX8" fmla="*/ 1985008 w 2157617"/>
                <a:gd name="connsiteY8" fmla="*/ 1726094 h 1726094"/>
                <a:gd name="connsiteX9" fmla="*/ 172609 w 2157617"/>
                <a:gd name="connsiteY9" fmla="*/ 1726094 h 1726094"/>
                <a:gd name="connsiteX10" fmla="*/ 50556 w 2157617"/>
                <a:gd name="connsiteY10" fmla="*/ 1675538 h 1726094"/>
                <a:gd name="connsiteX11" fmla="*/ 0 w 2157617"/>
                <a:gd name="connsiteY11" fmla="*/ 1553485 h 1726094"/>
                <a:gd name="connsiteX12" fmla="*/ 0 w 2157617"/>
                <a:gd name="connsiteY12" fmla="*/ 172609 h 172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7617" h="1726094">
                  <a:moveTo>
                    <a:pt x="0" y="172609"/>
                  </a:moveTo>
                  <a:cubicBezTo>
                    <a:pt x="0" y="126830"/>
                    <a:pt x="18186" y="82926"/>
                    <a:pt x="50556" y="50556"/>
                  </a:cubicBezTo>
                  <a:cubicBezTo>
                    <a:pt x="82927" y="18186"/>
                    <a:pt x="126830" y="0"/>
                    <a:pt x="172609" y="0"/>
                  </a:cubicBezTo>
                  <a:lnTo>
                    <a:pt x="1985008" y="0"/>
                  </a:lnTo>
                  <a:cubicBezTo>
                    <a:pt x="2030787" y="0"/>
                    <a:pt x="2074691" y="18186"/>
                    <a:pt x="2107061" y="50556"/>
                  </a:cubicBezTo>
                  <a:cubicBezTo>
                    <a:pt x="2139431" y="82927"/>
                    <a:pt x="2157617" y="126830"/>
                    <a:pt x="2157617" y="172609"/>
                  </a:cubicBezTo>
                  <a:lnTo>
                    <a:pt x="2157617" y="1553485"/>
                  </a:lnTo>
                  <a:cubicBezTo>
                    <a:pt x="2157617" y="1599264"/>
                    <a:pt x="2139431" y="1643168"/>
                    <a:pt x="2107061" y="1675538"/>
                  </a:cubicBezTo>
                  <a:cubicBezTo>
                    <a:pt x="2074691" y="1707908"/>
                    <a:pt x="2030787" y="1726094"/>
                    <a:pt x="1985008" y="1726094"/>
                  </a:cubicBezTo>
                  <a:lnTo>
                    <a:pt x="172609" y="1726094"/>
                  </a:lnTo>
                  <a:cubicBezTo>
                    <a:pt x="126830" y="1726094"/>
                    <a:pt x="82926" y="1707908"/>
                    <a:pt x="50556" y="1675538"/>
                  </a:cubicBezTo>
                  <a:cubicBezTo>
                    <a:pt x="18186" y="1643167"/>
                    <a:pt x="0" y="1599264"/>
                    <a:pt x="0" y="1553485"/>
                  </a:cubicBezTo>
                  <a:lnTo>
                    <a:pt x="0" y="172609"/>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shade val="50000"/>
                <a:hueOff val="-189445"/>
                <a:satOff val="-36462"/>
                <a:lumOff val="40978"/>
                <a:alphaOff val="0"/>
              </a:schemeClr>
            </a:fillRef>
            <a:effectRef idx="2">
              <a:schemeClr val="accent5">
                <a:shade val="50000"/>
                <a:hueOff val="-189445"/>
                <a:satOff val="-36462"/>
                <a:lumOff val="40978"/>
                <a:alphaOff val="0"/>
              </a:schemeClr>
            </a:effectRef>
            <a:fontRef idx="minor">
              <a:schemeClr val="lt1"/>
            </a:fontRef>
          </p:style>
          <p:txBody>
            <a:bodyPr spcFirstLastPara="0" vert="horz" wrap="square" lIns="101991" tIns="101991" rIns="101991" bIns="101991" numCol="1" spcCol="1270" anchor="ctr" anchorCtr="0">
              <a:noAutofit/>
              <a:sp3d extrusionH="57150">
                <a:bevelT w="38100" h="38100" prst="convex"/>
              </a:sp3d>
            </a:bodyPr>
            <a:lstStyle/>
            <a:p>
              <a:pPr lvl="0" algn="ctr" defTabSz="1200150">
                <a:lnSpc>
                  <a:spcPct val="90000"/>
                </a:lnSpc>
                <a:spcBef>
                  <a:spcPct val="0"/>
                </a:spcBef>
                <a:spcAft>
                  <a:spcPct val="35000"/>
                </a:spcAft>
              </a:pPr>
              <a:r>
                <a:rPr lang="en-US" sz="2700" kern="1200" dirty="0" smtClean="0">
                  <a:effectLst>
                    <a:outerShdw blurRad="50800" dist="38100" dir="5400000" algn="t" rotWithShape="0">
                      <a:prstClr val="black">
                        <a:alpha val="40000"/>
                      </a:prstClr>
                    </a:outerShdw>
                  </a:effectLst>
                </a:rPr>
                <a:t>Home Computers/ Personal Use </a:t>
              </a:r>
              <a:endParaRPr lang="en-US" sz="2700" kern="1200" dirty="0">
                <a:effectLst>
                  <a:outerShdw blurRad="50800" dist="38100" dir="5400000" algn="t" rotWithShape="0">
                    <a:prstClr val="black">
                      <a:alpha val="40000"/>
                    </a:prstClr>
                  </a:outerShdw>
                </a:effectLst>
              </a:endParaRPr>
            </a:p>
          </p:txBody>
        </p:sp>
      </p:grpSp>
      <p:grpSp>
        <p:nvGrpSpPr>
          <p:cNvPr id="17" name="Group 20"/>
          <p:cNvGrpSpPr/>
          <p:nvPr/>
        </p:nvGrpSpPr>
        <p:grpSpPr>
          <a:xfrm>
            <a:off x="5156147" y="2272400"/>
            <a:ext cx="2852796" cy="1921499"/>
            <a:chOff x="5156147" y="2272400"/>
            <a:chExt cx="2852796" cy="1921499"/>
          </a:xfrm>
        </p:grpSpPr>
        <p:sp>
          <p:nvSpPr>
            <p:cNvPr id="12" name="Left Arrow 11"/>
            <p:cNvSpPr/>
            <p:nvPr/>
          </p:nvSpPr>
          <p:spPr>
            <a:xfrm rot="18900000">
              <a:off x="5156147" y="3546614"/>
              <a:ext cx="2078356" cy="647285"/>
            </a:xfrm>
            <a:prstGeom prst="leftArrow">
              <a:avLst>
                <a:gd name="adj1" fmla="val 60000"/>
                <a:gd name="adj2" fmla="val 50000"/>
              </a:avLst>
            </a:prstGeom>
            <a:scene3d>
              <a:camera prst="orthographicFront"/>
              <a:lightRig rig="flat" dir="t"/>
            </a:scene3d>
            <a:sp3d z="-190500" prstMaterial="plastic">
              <a:bevelT w="50800" h="50800"/>
              <a:bevelB w="25400" h="25400" prst="angle"/>
            </a:sp3d>
          </p:spPr>
          <p:style>
            <a:lnRef idx="0">
              <a:schemeClr val="accent5">
                <a:shade val="90000"/>
                <a:hueOff val="-194046"/>
                <a:satOff val="-34419"/>
                <a:lumOff val="36778"/>
                <a:alphaOff val="0"/>
              </a:schemeClr>
            </a:lnRef>
            <a:fillRef idx="3">
              <a:schemeClr val="accent5">
                <a:shade val="90000"/>
                <a:hueOff val="-194046"/>
                <a:satOff val="-34419"/>
                <a:lumOff val="36778"/>
                <a:alphaOff val="0"/>
              </a:schemeClr>
            </a:fillRef>
            <a:effectRef idx="2">
              <a:schemeClr val="accent5">
                <a:shade val="90000"/>
                <a:hueOff val="-194046"/>
                <a:satOff val="-34419"/>
                <a:lumOff val="36778"/>
                <a:alphaOff val="0"/>
              </a:schemeClr>
            </a:effectRef>
            <a:fontRef idx="minor">
              <a:schemeClr val="lt1"/>
            </a:fontRef>
          </p:style>
        </p:sp>
        <p:sp>
          <p:nvSpPr>
            <p:cNvPr id="13" name="Freeform 12"/>
            <p:cNvSpPr/>
            <p:nvPr/>
          </p:nvSpPr>
          <p:spPr>
            <a:xfrm>
              <a:off x="5851326" y="2272400"/>
              <a:ext cx="2157617" cy="1726094"/>
            </a:xfrm>
            <a:custGeom>
              <a:avLst/>
              <a:gdLst>
                <a:gd name="connsiteX0" fmla="*/ 0 w 2157617"/>
                <a:gd name="connsiteY0" fmla="*/ 172609 h 1726094"/>
                <a:gd name="connsiteX1" fmla="*/ 50556 w 2157617"/>
                <a:gd name="connsiteY1" fmla="*/ 50556 h 1726094"/>
                <a:gd name="connsiteX2" fmla="*/ 172609 w 2157617"/>
                <a:gd name="connsiteY2" fmla="*/ 0 h 1726094"/>
                <a:gd name="connsiteX3" fmla="*/ 1985008 w 2157617"/>
                <a:gd name="connsiteY3" fmla="*/ 0 h 1726094"/>
                <a:gd name="connsiteX4" fmla="*/ 2107061 w 2157617"/>
                <a:gd name="connsiteY4" fmla="*/ 50556 h 1726094"/>
                <a:gd name="connsiteX5" fmla="*/ 2157617 w 2157617"/>
                <a:gd name="connsiteY5" fmla="*/ 172609 h 1726094"/>
                <a:gd name="connsiteX6" fmla="*/ 2157617 w 2157617"/>
                <a:gd name="connsiteY6" fmla="*/ 1553485 h 1726094"/>
                <a:gd name="connsiteX7" fmla="*/ 2107061 w 2157617"/>
                <a:gd name="connsiteY7" fmla="*/ 1675538 h 1726094"/>
                <a:gd name="connsiteX8" fmla="*/ 1985008 w 2157617"/>
                <a:gd name="connsiteY8" fmla="*/ 1726094 h 1726094"/>
                <a:gd name="connsiteX9" fmla="*/ 172609 w 2157617"/>
                <a:gd name="connsiteY9" fmla="*/ 1726094 h 1726094"/>
                <a:gd name="connsiteX10" fmla="*/ 50556 w 2157617"/>
                <a:gd name="connsiteY10" fmla="*/ 1675538 h 1726094"/>
                <a:gd name="connsiteX11" fmla="*/ 0 w 2157617"/>
                <a:gd name="connsiteY11" fmla="*/ 1553485 h 1726094"/>
                <a:gd name="connsiteX12" fmla="*/ 0 w 2157617"/>
                <a:gd name="connsiteY12" fmla="*/ 172609 h 172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7617" h="1726094">
                  <a:moveTo>
                    <a:pt x="0" y="172609"/>
                  </a:moveTo>
                  <a:cubicBezTo>
                    <a:pt x="0" y="126830"/>
                    <a:pt x="18186" y="82926"/>
                    <a:pt x="50556" y="50556"/>
                  </a:cubicBezTo>
                  <a:cubicBezTo>
                    <a:pt x="82927" y="18186"/>
                    <a:pt x="126830" y="0"/>
                    <a:pt x="172609" y="0"/>
                  </a:cubicBezTo>
                  <a:lnTo>
                    <a:pt x="1985008" y="0"/>
                  </a:lnTo>
                  <a:cubicBezTo>
                    <a:pt x="2030787" y="0"/>
                    <a:pt x="2074691" y="18186"/>
                    <a:pt x="2107061" y="50556"/>
                  </a:cubicBezTo>
                  <a:cubicBezTo>
                    <a:pt x="2139431" y="82927"/>
                    <a:pt x="2157617" y="126830"/>
                    <a:pt x="2157617" y="172609"/>
                  </a:cubicBezTo>
                  <a:lnTo>
                    <a:pt x="2157617" y="1553485"/>
                  </a:lnTo>
                  <a:cubicBezTo>
                    <a:pt x="2157617" y="1599264"/>
                    <a:pt x="2139431" y="1643168"/>
                    <a:pt x="2107061" y="1675538"/>
                  </a:cubicBezTo>
                  <a:cubicBezTo>
                    <a:pt x="2074691" y="1707908"/>
                    <a:pt x="2030787" y="1726094"/>
                    <a:pt x="1985008" y="1726094"/>
                  </a:cubicBezTo>
                  <a:lnTo>
                    <a:pt x="172609" y="1726094"/>
                  </a:lnTo>
                  <a:cubicBezTo>
                    <a:pt x="126830" y="1726094"/>
                    <a:pt x="82926" y="1707908"/>
                    <a:pt x="50556" y="1675538"/>
                  </a:cubicBezTo>
                  <a:cubicBezTo>
                    <a:pt x="18186" y="1643167"/>
                    <a:pt x="0" y="1599264"/>
                    <a:pt x="0" y="1553485"/>
                  </a:cubicBezTo>
                  <a:lnTo>
                    <a:pt x="0" y="172609"/>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shade val="50000"/>
                <a:hueOff val="-189445"/>
                <a:satOff val="-36462"/>
                <a:lumOff val="40978"/>
                <a:alphaOff val="0"/>
              </a:schemeClr>
            </a:fillRef>
            <a:effectRef idx="2">
              <a:schemeClr val="accent5">
                <a:shade val="50000"/>
                <a:hueOff val="-189445"/>
                <a:satOff val="-36462"/>
                <a:lumOff val="40978"/>
                <a:alphaOff val="0"/>
              </a:schemeClr>
            </a:effectRef>
            <a:fontRef idx="minor">
              <a:schemeClr val="lt1"/>
            </a:fontRef>
          </p:style>
          <p:txBody>
            <a:bodyPr spcFirstLastPara="0" vert="horz" wrap="square" lIns="101991" tIns="101991" rIns="101991" bIns="101991" numCol="1" spcCol="1270" anchor="ctr" anchorCtr="0">
              <a:noAutofit/>
              <a:sp3d extrusionH="57150">
                <a:bevelT w="38100" h="38100" prst="convex"/>
              </a:sp3d>
            </a:bodyPr>
            <a:lstStyle/>
            <a:p>
              <a:pPr lvl="0" algn="ctr" defTabSz="1200150">
                <a:lnSpc>
                  <a:spcPct val="90000"/>
                </a:lnSpc>
                <a:spcBef>
                  <a:spcPct val="0"/>
                </a:spcBef>
                <a:spcAft>
                  <a:spcPct val="35000"/>
                </a:spcAft>
              </a:pPr>
              <a:r>
                <a:rPr lang="en-US" sz="2700" kern="1200" dirty="0" smtClean="0">
                  <a:effectLst>
                    <a:outerShdw blurRad="50800" dist="38100" dir="5400000" algn="t" rotWithShape="0">
                      <a:prstClr val="black">
                        <a:alpha val="40000"/>
                      </a:prstClr>
                    </a:outerShdw>
                  </a:effectLst>
                </a:rPr>
                <a:t>Protecting your personal information</a:t>
              </a:r>
              <a:endParaRPr lang="en-US" sz="2700" kern="1200" dirty="0">
                <a:effectLst>
                  <a:outerShdw blurRad="50800" dist="38100" dir="5400000" algn="t" rotWithShape="0">
                    <a:prstClr val="black">
                      <a:alpha val="40000"/>
                    </a:prstClr>
                  </a:outerShdw>
                </a:effectLst>
              </a:endParaRPr>
            </a:p>
          </p:txBody>
        </p:sp>
      </p:grpSp>
      <p:grpSp>
        <p:nvGrpSpPr>
          <p:cNvPr id="19" name="Group 21"/>
          <p:cNvGrpSpPr/>
          <p:nvPr/>
        </p:nvGrpSpPr>
        <p:grpSpPr>
          <a:xfrm>
            <a:off x="5828550" y="4630536"/>
            <a:ext cx="3157165" cy="1726094"/>
            <a:chOff x="5828550" y="4630536"/>
            <a:chExt cx="3157165" cy="1726094"/>
          </a:xfrm>
        </p:grpSpPr>
        <p:sp>
          <p:nvSpPr>
            <p:cNvPr id="14" name="Left Arrow 13"/>
            <p:cNvSpPr/>
            <p:nvPr/>
          </p:nvSpPr>
          <p:spPr>
            <a:xfrm>
              <a:off x="5828550" y="5169940"/>
              <a:ext cx="2078356" cy="647285"/>
            </a:xfrm>
            <a:prstGeom prst="leftArrow">
              <a:avLst>
                <a:gd name="adj1" fmla="val 60000"/>
                <a:gd name="adj2" fmla="val 50000"/>
              </a:avLst>
            </a:prstGeom>
            <a:scene3d>
              <a:camera prst="orthographicFront"/>
              <a:lightRig rig="flat" dir="t"/>
            </a:scene3d>
            <a:sp3d z="-190500" prstMaterial="plastic">
              <a:bevelT w="50800" h="50800"/>
              <a:bevelB w="25400" h="25400" prst="angle"/>
            </a:sp3d>
          </p:spPr>
          <p:style>
            <a:lnRef idx="0">
              <a:schemeClr val="accent5">
                <a:shade val="90000"/>
                <a:hueOff val="-97023"/>
                <a:satOff val="-17210"/>
                <a:lumOff val="18389"/>
                <a:alphaOff val="0"/>
              </a:schemeClr>
            </a:lnRef>
            <a:fillRef idx="3">
              <a:schemeClr val="accent5">
                <a:shade val="90000"/>
                <a:hueOff val="-97023"/>
                <a:satOff val="-17210"/>
                <a:lumOff val="18389"/>
                <a:alphaOff val="0"/>
              </a:schemeClr>
            </a:fillRef>
            <a:effectRef idx="2">
              <a:schemeClr val="accent5">
                <a:shade val="90000"/>
                <a:hueOff val="-97023"/>
                <a:satOff val="-17210"/>
                <a:lumOff val="18389"/>
                <a:alphaOff val="0"/>
              </a:schemeClr>
            </a:effectRef>
            <a:fontRef idx="minor">
              <a:schemeClr val="lt1"/>
            </a:fontRef>
          </p:style>
        </p:sp>
        <p:sp>
          <p:nvSpPr>
            <p:cNvPr id="16" name="Freeform 15"/>
            <p:cNvSpPr/>
            <p:nvPr/>
          </p:nvSpPr>
          <p:spPr>
            <a:xfrm>
              <a:off x="6828098" y="4630536"/>
              <a:ext cx="2157617" cy="1726094"/>
            </a:xfrm>
            <a:custGeom>
              <a:avLst/>
              <a:gdLst>
                <a:gd name="connsiteX0" fmla="*/ 0 w 2157617"/>
                <a:gd name="connsiteY0" fmla="*/ 172609 h 1726094"/>
                <a:gd name="connsiteX1" fmla="*/ 50556 w 2157617"/>
                <a:gd name="connsiteY1" fmla="*/ 50556 h 1726094"/>
                <a:gd name="connsiteX2" fmla="*/ 172609 w 2157617"/>
                <a:gd name="connsiteY2" fmla="*/ 0 h 1726094"/>
                <a:gd name="connsiteX3" fmla="*/ 1985008 w 2157617"/>
                <a:gd name="connsiteY3" fmla="*/ 0 h 1726094"/>
                <a:gd name="connsiteX4" fmla="*/ 2107061 w 2157617"/>
                <a:gd name="connsiteY4" fmla="*/ 50556 h 1726094"/>
                <a:gd name="connsiteX5" fmla="*/ 2157617 w 2157617"/>
                <a:gd name="connsiteY5" fmla="*/ 172609 h 1726094"/>
                <a:gd name="connsiteX6" fmla="*/ 2157617 w 2157617"/>
                <a:gd name="connsiteY6" fmla="*/ 1553485 h 1726094"/>
                <a:gd name="connsiteX7" fmla="*/ 2107061 w 2157617"/>
                <a:gd name="connsiteY7" fmla="*/ 1675538 h 1726094"/>
                <a:gd name="connsiteX8" fmla="*/ 1985008 w 2157617"/>
                <a:gd name="connsiteY8" fmla="*/ 1726094 h 1726094"/>
                <a:gd name="connsiteX9" fmla="*/ 172609 w 2157617"/>
                <a:gd name="connsiteY9" fmla="*/ 1726094 h 1726094"/>
                <a:gd name="connsiteX10" fmla="*/ 50556 w 2157617"/>
                <a:gd name="connsiteY10" fmla="*/ 1675538 h 1726094"/>
                <a:gd name="connsiteX11" fmla="*/ 0 w 2157617"/>
                <a:gd name="connsiteY11" fmla="*/ 1553485 h 1726094"/>
                <a:gd name="connsiteX12" fmla="*/ 0 w 2157617"/>
                <a:gd name="connsiteY12" fmla="*/ 172609 h 172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7617" h="1726094">
                  <a:moveTo>
                    <a:pt x="0" y="172609"/>
                  </a:moveTo>
                  <a:cubicBezTo>
                    <a:pt x="0" y="126830"/>
                    <a:pt x="18186" y="82926"/>
                    <a:pt x="50556" y="50556"/>
                  </a:cubicBezTo>
                  <a:cubicBezTo>
                    <a:pt x="82927" y="18186"/>
                    <a:pt x="126830" y="0"/>
                    <a:pt x="172609" y="0"/>
                  </a:cubicBezTo>
                  <a:lnTo>
                    <a:pt x="1985008" y="0"/>
                  </a:lnTo>
                  <a:cubicBezTo>
                    <a:pt x="2030787" y="0"/>
                    <a:pt x="2074691" y="18186"/>
                    <a:pt x="2107061" y="50556"/>
                  </a:cubicBezTo>
                  <a:cubicBezTo>
                    <a:pt x="2139431" y="82927"/>
                    <a:pt x="2157617" y="126830"/>
                    <a:pt x="2157617" y="172609"/>
                  </a:cubicBezTo>
                  <a:lnTo>
                    <a:pt x="2157617" y="1553485"/>
                  </a:lnTo>
                  <a:cubicBezTo>
                    <a:pt x="2157617" y="1599264"/>
                    <a:pt x="2139431" y="1643168"/>
                    <a:pt x="2107061" y="1675538"/>
                  </a:cubicBezTo>
                  <a:cubicBezTo>
                    <a:pt x="2074691" y="1707908"/>
                    <a:pt x="2030787" y="1726094"/>
                    <a:pt x="1985008" y="1726094"/>
                  </a:cubicBezTo>
                  <a:lnTo>
                    <a:pt x="172609" y="1726094"/>
                  </a:lnTo>
                  <a:cubicBezTo>
                    <a:pt x="126830" y="1726094"/>
                    <a:pt x="82926" y="1707908"/>
                    <a:pt x="50556" y="1675538"/>
                  </a:cubicBezTo>
                  <a:cubicBezTo>
                    <a:pt x="18186" y="1643167"/>
                    <a:pt x="0" y="1599264"/>
                    <a:pt x="0" y="1553485"/>
                  </a:cubicBezTo>
                  <a:lnTo>
                    <a:pt x="0" y="172609"/>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shade val="50000"/>
                <a:hueOff val="-94723"/>
                <a:satOff val="-18231"/>
                <a:lumOff val="20489"/>
                <a:alphaOff val="0"/>
              </a:schemeClr>
            </a:fillRef>
            <a:effectRef idx="2">
              <a:schemeClr val="accent5">
                <a:shade val="50000"/>
                <a:hueOff val="-94723"/>
                <a:satOff val="-18231"/>
                <a:lumOff val="20489"/>
                <a:alphaOff val="0"/>
              </a:schemeClr>
            </a:effectRef>
            <a:fontRef idx="minor">
              <a:schemeClr val="lt1"/>
            </a:fontRef>
          </p:style>
          <p:txBody>
            <a:bodyPr spcFirstLastPara="0" vert="horz" wrap="square" lIns="101991" tIns="101991" rIns="101991" bIns="101991" numCol="1" spcCol="1270" anchor="ctr" anchorCtr="0">
              <a:noAutofit/>
              <a:sp3d extrusionH="57150">
                <a:bevelT w="38100" h="38100" prst="convex"/>
              </a:sp3d>
            </a:bodyPr>
            <a:lstStyle/>
            <a:p>
              <a:pPr lvl="0" algn="ctr" defTabSz="1200150">
                <a:lnSpc>
                  <a:spcPct val="90000"/>
                </a:lnSpc>
                <a:spcBef>
                  <a:spcPct val="0"/>
                </a:spcBef>
                <a:spcAft>
                  <a:spcPct val="35000"/>
                </a:spcAft>
              </a:pPr>
              <a:r>
                <a:rPr lang="en-US" sz="2700" kern="1200" dirty="0" smtClean="0">
                  <a:effectLst>
                    <a:outerShdw blurRad="50800" dist="38100" dir="5400000" algn="t" rotWithShape="0">
                      <a:prstClr val="black">
                        <a:alpha val="40000"/>
                      </a:prstClr>
                    </a:outerShdw>
                  </a:effectLst>
                </a:rPr>
                <a:t>90/10 Rule</a:t>
              </a:r>
              <a:endParaRPr lang="en-US" sz="2700" kern="1200" dirty="0">
                <a:effectLst>
                  <a:outerShdw blurRad="50800" dist="38100" dir="5400000" algn="t" rotWithShape="0">
                    <a:prstClr val="black">
                      <a:alpha val="40000"/>
                    </a:prstClr>
                  </a:outerShdw>
                </a:effectLst>
              </a:endParaRPr>
            </a:p>
          </p:txBody>
        </p:sp>
      </p:grpSp>
      <p:sp>
        <p:nvSpPr>
          <p:cNvPr id="3" name="Title 2"/>
          <p:cNvSpPr>
            <a:spLocks noGrp="1"/>
          </p:cNvSpPr>
          <p:nvPr>
            <p:ph type="title"/>
          </p:nvPr>
        </p:nvSpPr>
        <p:spPr/>
        <p:txBody>
          <a:bodyPr/>
          <a:lstStyle/>
          <a:p>
            <a:r>
              <a:rPr lang="en-US" dirty="0" smtClean="0"/>
              <a:t>WIIFM</a:t>
            </a:r>
            <a:endParaRPr lang="en-US" dirty="0"/>
          </a:p>
        </p:txBody>
      </p:sp>
      <p:sp>
        <p:nvSpPr>
          <p:cNvPr id="18" name="TextBox 17"/>
          <p:cNvSpPr txBox="1"/>
          <p:nvPr/>
        </p:nvSpPr>
        <p:spPr>
          <a:xfrm>
            <a:off x="838200" y="4648200"/>
            <a:ext cx="7467600" cy="923330"/>
          </a:xfrm>
          <a:prstGeom prst="rect">
            <a:avLst/>
          </a:prstGeom>
          <a:gradFill>
            <a:gsLst>
              <a:gs pos="0">
                <a:schemeClr val="accent5">
                  <a:lumMod val="75000"/>
                </a:schemeClr>
              </a:gs>
              <a:gs pos="50000">
                <a:srgbClr val="2FAFA0"/>
              </a:gs>
              <a:gs pos="70000">
                <a:srgbClr val="96B0B6"/>
              </a:gs>
              <a:gs pos="100000">
                <a:schemeClr val="accent5">
                  <a:lumMod val="50000"/>
                </a:schemeClr>
              </a:gs>
            </a:gsLst>
            <a:path path="shape">
              <a:fillToRect l="50000" t="50000" r="50000" b="50000"/>
            </a:path>
          </a:gradFill>
        </p:spPr>
        <p:txBody>
          <a:bodyPr wrap="square" rtlCol="0">
            <a:spAutoFit/>
          </a:bodyPr>
          <a:lstStyle/>
          <a:p>
            <a:pPr algn="ctr"/>
            <a:r>
              <a:rPr lang="en-US" sz="5400" cap="small" dirty="0" smtClean="0">
                <a:ln>
                  <a:solidFill>
                    <a:schemeClr val="tx1">
                      <a:lumMod val="50000"/>
                      <a:lumOff val="50000"/>
                    </a:schemeClr>
                  </a:solidFill>
                </a:ln>
                <a:solidFill>
                  <a:schemeClr val="bg1"/>
                </a:solidFill>
                <a:effectLst>
                  <a:outerShdw blurRad="50800" dist="38100" dir="5400000" algn="t" rotWithShape="0">
                    <a:prstClr val="black">
                      <a:alpha val="40000"/>
                    </a:prstClr>
                  </a:outerShdw>
                </a:effectLst>
              </a:rPr>
              <a:t>What’s In It For Me?</a:t>
            </a:r>
            <a:endParaRPr lang="en-US" sz="5400" cap="small" dirty="0">
              <a:ln>
                <a:solidFill>
                  <a:schemeClr val="tx1">
                    <a:lumMod val="50000"/>
                    <a:lumOff val="50000"/>
                  </a:schemeClr>
                </a:solidFill>
              </a:ln>
              <a:solidFill>
                <a:schemeClr val="bg1"/>
              </a:solidFill>
              <a:effectLst>
                <a:outerShdw blurRad="50800" dist="38100" dir="5400000" algn="t" rotWithShape="0">
                  <a:prstClr val="black">
                    <a:alpha val="40000"/>
                  </a:prstClr>
                </a:outerShdw>
              </a:effectLst>
            </a:endParaRP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0  L 0 0.33295  E" pathEditMode="relative" ptsTypes="">
                                      <p:cBhvr>
                                        <p:cTn id="6" dur="2000" fill="hold"/>
                                        <p:tgtEl>
                                          <p:spTgt spid="5"/>
                                        </p:tgtEl>
                                        <p:attrNameLst>
                                          <p:attrName>ppt_x</p:attrName>
                                          <p:attrName>ppt_y</p:attrName>
                                        </p:attrNameLst>
                                      </p:cBhvr>
                                    </p:animMotion>
                                  </p:childTnLst>
                                </p:cTn>
                              </p:par>
                              <p:par>
                                <p:cTn id="7" presetID="37" presetClass="exit" presetSubtype="0" fill="hold" grpId="0" nodeType="withEffect">
                                  <p:stCondLst>
                                    <p:cond delay="0"/>
                                  </p:stCondLst>
                                  <p:childTnLst>
                                    <p:animEffect transition="out" filter="fade">
                                      <p:cBhvr>
                                        <p:cTn id="8" dur="1000"/>
                                        <p:tgtEl>
                                          <p:spTgt spid="18"/>
                                        </p:tgtEl>
                                      </p:cBhvr>
                                    </p:animEffect>
                                    <p:anim calcmode="lin" valueType="num">
                                      <p:cBhvr>
                                        <p:cTn id="9" dur="1000"/>
                                        <p:tgtEl>
                                          <p:spTgt spid="18"/>
                                        </p:tgtEl>
                                        <p:attrNameLst>
                                          <p:attrName>ppt_x</p:attrName>
                                        </p:attrNameLst>
                                      </p:cBhvr>
                                      <p:tavLst>
                                        <p:tav tm="0">
                                          <p:val>
                                            <p:strVal val="ppt_x"/>
                                          </p:val>
                                        </p:tav>
                                        <p:tav tm="100000">
                                          <p:val>
                                            <p:strVal val="ppt_x"/>
                                          </p:val>
                                        </p:tav>
                                      </p:tavLst>
                                    </p:anim>
                                    <p:anim calcmode="lin" valueType="num">
                                      <p:cBhvr>
                                        <p:cTn id="10" dur="100" decel="100000"/>
                                        <p:tgtEl>
                                          <p:spTgt spid="18"/>
                                        </p:tgtEl>
                                        <p:attrNameLst>
                                          <p:attrName>ppt_y</p:attrName>
                                        </p:attrNameLst>
                                      </p:cBhvr>
                                      <p:tavLst>
                                        <p:tav tm="0">
                                          <p:val>
                                            <p:strVal val="ppt_y"/>
                                          </p:val>
                                        </p:tav>
                                        <p:tav tm="100000">
                                          <p:val>
                                            <p:strVal val="ppt_y-.03"/>
                                          </p:val>
                                        </p:tav>
                                      </p:tavLst>
                                    </p:anim>
                                    <p:anim calcmode="lin" valueType="num">
                                      <p:cBhvr>
                                        <p:cTn id="11" dur="900" accel="100000">
                                          <p:stCondLst>
                                            <p:cond delay="100"/>
                                          </p:stCondLst>
                                        </p:cTn>
                                        <p:tgtEl>
                                          <p:spTgt spid="18"/>
                                        </p:tgtEl>
                                        <p:attrNameLst>
                                          <p:attrName>ppt_y</p:attrName>
                                        </p:attrNameLst>
                                      </p:cBhvr>
                                      <p:tavLst>
                                        <p:tav tm="0">
                                          <p:val>
                                            <p:strVal val="ppt_y"/>
                                          </p:val>
                                        </p:tav>
                                        <p:tav tm="100000">
                                          <p:val>
                                            <p:strVal val="ppt_y+1"/>
                                          </p:val>
                                        </p:tav>
                                      </p:tavLst>
                                    </p:anim>
                                    <p:set>
                                      <p:cBhvr>
                                        <p:cTn id="12" dur="1" fill="hold">
                                          <p:stCondLst>
                                            <p:cond delay="9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3"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1+#ppt_w/2"/>
                                          </p:val>
                                        </p:tav>
                                        <p:tav tm="100000">
                                          <p:val>
                                            <p:strVal val="#ppt_x"/>
                                          </p:val>
                                        </p:tav>
                                      </p:tavLst>
                                    </p:anim>
                                    <p:anim calcmode="lin" valueType="num">
                                      <p:cBhvr additive="base">
                                        <p:cTn id="3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1+#ppt_w/2"/>
                                          </p:val>
                                        </p:tav>
                                        <p:tav tm="100000">
                                          <p:val>
                                            <p:strVal val="#ppt_x"/>
                                          </p:val>
                                        </p:tav>
                                      </p:tavLst>
                                    </p:anim>
                                    <p:anim calcmode="lin" valueType="num">
                                      <p:cBhvr additive="base">
                                        <p:cTn id="4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True Culture Change</a:t>
            </a:r>
            <a:endParaRPr lang="en-US" dirty="0"/>
          </a:p>
        </p:txBody>
      </p:sp>
      <p:sp>
        <p:nvSpPr>
          <p:cNvPr id="16" name="Oval 15"/>
          <p:cNvSpPr/>
          <p:nvPr/>
        </p:nvSpPr>
        <p:spPr>
          <a:xfrm>
            <a:off x="2445877" y="1737598"/>
            <a:ext cx="4239101" cy="1472184"/>
          </a:xfrm>
          <a:prstGeom prst="ellipse">
            <a:avLst/>
          </a:prstGeom>
        </p:spPr>
        <p:style>
          <a:lnRef idx="0">
            <a:schemeClr val="dk2">
              <a:hueOff val="0"/>
              <a:satOff val="0"/>
              <a:lumOff val="0"/>
              <a:alphaOff val="0"/>
            </a:schemeClr>
          </a:lnRef>
          <a:fillRef idx="1">
            <a:schemeClr val="dk2">
              <a:tint val="50000"/>
              <a:alpha val="40000"/>
              <a:hueOff val="0"/>
              <a:satOff val="0"/>
              <a:lumOff val="0"/>
              <a:alphaOff val="0"/>
            </a:schemeClr>
          </a:fillRef>
          <a:effectRef idx="0">
            <a:schemeClr val="dk2">
              <a:tint val="50000"/>
              <a:alpha val="40000"/>
              <a:hueOff val="0"/>
              <a:satOff val="0"/>
              <a:lumOff val="0"/>
              <a:alphaOff val="0"/>
            </a:schemeClr>
          </a:effectRef>
          <a:fontRef idx="minor">
            <a:schemeClr val="lt1">
              <a:hueOff val="0"/>
              <a:satOff val="0"/>
              <a:lumOff val="0"/>
              <a:alphaOff val="0"/>
            </a:schemeClr>
          </a:fontRef>
        </p:style>
      </p:sp>
      <p:sp>
        <p:nvSpPr>
          <p:cNvPr id="17" name="Down Arrow 16"/>
          <p:cNvSpPr/>
          <p:nvPr/>
        </p:nvSpPr>
        <p:spPr>
          <a:xfrm>
            <a:off x="4161234" y="5342477"/>
            <a:ext cx="821531" cy="525780"/>
          </a:xfrm>
          <a:prstGeom prst="downArrow">
            <a:avLst/>
          </a:prstGeom>
          <a:scene3d>
            <a:camera prst="orthographicFront"/>
            <a:lightRig rig="threePt" dir="t"/>
          </a:scene3d>
          <a:sp3d>
            <a:bevelT w="139700" h="139700" prst="divot"/>
          </a:sp3d>
        </p:spPr>
        <p:style>
          <a:lnRef idx="2">
            <a:schemeClr val="lt2">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1">
              <a:hueOff val="0"/>
              <a:satOff val="0"/>
              <a:lumOff val="0"/>
              <a:alphaOff val="0"/>
            </a:schemeClr>
          </a:fontRef>
        </p:style>
      </p:sp>
      <p:sp>
        <p:nvSpPr>
          <p:cNvPr id="18" name="Diamond 17"/>
          <p:cNvSpPr/>
          <p:nvPr/>
        </p:nvSpPr>
        <p:spPr>
          <a:xfrm>
            <a:off x="2926596" y="5957808"/>
            <a:ext cx="3267074" cy="729138"/>
          </a:xfrm>
          <a:prstGeom prst="diamond">
            <a:avLst/>
          </a:prstGeom>
          <a:solidFill>
            <a:schemeClr val="bg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en-US" sz="3400" b="1" kern="1200" dirty="0" smtClean="0">
                <a:solidFill>
                  <a:srgbClr val="003366"/>
                </a:solidFill>
              </a:rPr>
              <a:t>WANT</a:t>
            </a:r>
            <a:endParaRPr lang="en-US" sz="3400" b="1" kern="1200" dirty="0">
              <a:solidFill>
                <a:srgbClr val="003366"/>
              </a:solidFill>
            </a:endParaRPr>
          </a:p>
        </p:txBody>
      </p:sp>
      <p:sp>
        <p:nvSpPr>
          <p:cNvPr id="19" name="Freeform 18"/>
          <p:cNvSpPr/>
          <p:nvPr/>
        </p:nvSpPr>
        <p:spPr>
          <a:xfrm>
            <a:off x="3987069" y="3323482"/>
            <a:ext cx="1478756" cy="1478756"/>
          </a:xfrm>
          <a:custGeom>
            <a:avLst/>
            <a:gdLst>
              <a:gd name="connsiteX0" fmla="*/ 0 w 1478756"/>
              <a:gd name="connsiteY0" fmla="*/ 739378 h 1478756"/>
              <a:gd name="connsiteX1" fmla="*/ 216560 w 1478756"/>
              <a:gd name="connsiteY1" fmla="*/ 216559 h 1478756"/>
              <a:gd name="connsiteX2" fmla="*/ 739380 w 1478756"/>
              <a:gd name="connsiteY2" fmla="*/ 1 h 1478756"/>
              <a:gd name="connsiteX3" fmla="*/ 1262199 w 1478756"/>
              <a:gd name="connsiteY3" fmla="*/ 216561 h 1478756"/>
              <a:gd name="connsiteX4" fmla="*/ 1478757 w 1478756"/>
              <a:gd name="connsiteY4" fmla="*/ 739381 h 1478756"/>
              <a:gd name="connsiteX5" fmla="*/ 1262198 w 1478756"/>
              <a:gd name="connsiteY5" fmla="*/ 1262200 h 1478756"/>
              <a:gd name="connsiteX6" fmla="*/ 739379 w 1478756"/>
              <a:gd name="connsiteY6" fmla="*/ 1478759 h 1478756"/>
              <a:gd name="connsiteX7" fmla="*/ 216560 w 1478756"/>
              <a:gd name="connsiteY7" fmla="*/ 1262200 h 1478756"/>
              <a:gd name="connsiteX8" fmla="*/ 2 w 1478756"/>
              <a:gd name="connsiteY8" fmla="*/ 739380 h 1478756"/>
              <a:gd name="connsiteX9" fmla="*/ 0 w 1478756"/>
              <a:gd name="connsiteY9" fmla="*/ 739378 h 147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8756" h="1478756">
                <a:moveTo>
                  <a:pt x="0" y="739378"/>
                </a:moveTo>
                <a:cubicBezTo>
                  <a:pt x="0" y="543283"/>
                  <a:pt x="77899" y="355219"/>
                  <a:pt x="216560" y="216559"/>
                </a:cubicBezTo>
                <a:cubicBezTo>
                  <a:pt x="355221" y="77899"/>
                  <a:pt x="543284" y="1"/>
                  <a:pt x="739380" y="1"/>
                </a:cubicBezTo>
                <a:cubicBezTo>
                  <a:pt x="935475" y="1"/>
                  <a:pt x="1123539" y="77900"/>
                  <a:pt x="1262199" y="216561"/>
                </a:cubicBezTo>
                <a:cubicBezTo>
                  <a:pt x="1400859" y="355222"/>
                  <a:pt x="1478757" y="543285"/>
                  <a:pt x="1478757" y="739381"/>
                </a:cubicBezTo>
                <a:cubicBezTo>
                  <a:pt x="1478757" y="935476"/>
                  <a:pt x="1400858" y="1123540"/>
                  <a:pt x="1262198" y="1262200"/>
                </a:cubicBezTo>
                <a:cubicBezTo>
                  <a:pt x="1123538" y="1400860"/>
                  <a:pt x="935474" y="1478759"/>
                  <a:pt x="739379" y="1478759"/>
                </a:cubicBezTo>
                <a:cubicBezTo>
                  <a:pt x="543284" y="1478759"/>
                  <a:pt x="355220" y="1400860"/>
                  <a:pt x="216560" y="1262200"/>
                </a:cubicBezTo>
                <a:cubicBezTo>
                  <a:pt x="77900" y="1123540"/>
                  <a:pt x="1" y="935476"/>
                  <a:pt x="2" y="739380"/>
                </a:cubicBezTo>
                <a:lnTo>
                  <a:pt x="0" y="739378"/>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254659" tIns="254659" rIns="254659" bIns="254659" numCol="1" spcCol="1270" anchor="ctr" anchorCtr="0">
            <a:noAutofit/>
          </a:bodyPr>
          <a:lstStyle/>
          <a:p>
            <a:pPr lvl="0" algn="ctr" defTabSz="1333500">
              <a:lnSpc>
                <a:spcPct val="90000"/>
              </a:lnSpc>
              <a:spcBef>
                <a:spcPct val="0"/>
              </a:spcBef>
              <a:spcAft>
                <a:spcPct val="35000"/>
              </a:spcAft>
            </a:pPr>
            <a:r>
              <a:rPr lang="en-US" sz="3000" kern="1200" dirty="0" smtClean="0"/>
              <a:t>HOW</a:t>
            </a:r>
            <a:endParaRPr lang="en-US" sz="3000" kern="1200" dirty="0"/>
          </a:p>
        </p:txBody>
      </p:sp>
      <p:sp>
        <p:nvSpPr>
          <p:cNvPr id="20" name="Freeform 19"/>
          <p:cNvSpPr/>
          <p:nvPr/>
        </p:nvSpPr>
        <p:spPr>
          <a:xfrm>
            <a:off x="2928937" y="2214086"/>
            <a:ext cx="1478756" cy="1478756"/>
          </a:xfrm>
          <a:custGeom>
            <a:avLst/>
            <a:gdLst>
              <a:gd name="connsiteX0" fmla="*/ 0 w 1478756"/>
              <a:gd name="connsiteY0" fmla="*/ 739378 h 1478756"/>
              <a:gd name="connsiteX1" fmla="*/ 216560 w 1478756"/>
              <a:gd name="connsiteY1" fmla="*/ 216559 h 1478756"/>
              <a:gd name="connsiteX2" fmla="*/ 739380 w 1478756"/>
              <a:gd name="connsiteY2" fmla="*/ 1 h 1478756"/>
              <a:gd name="connsiteX3" fmla="*/ 1262199 w 1478756"/>
              <a:gd name="connsiteY3" fmla="*/ 216561 h 1478756"/>
              <a:gd name="connsiteX4" fmla="*/ 1478757 w 1478756"/>
              <a:gd name="connsiteY4" fmla="*/ 739381 h 1478756"/>
              <a:gd name="connsiteX5" fmla="*/ 1262198 w 1478756"/>
              <a:gd name="connsiteY5" fmla="*/ 1262200 h 1478756"/>
              <a:gd name="connsiteX6" fmla="*/ 739379 w 1478756"/>
              <a:gd name="connsiteY6" fmla="*/ 1478759 h 1478756"/>
              <a:gd name="connsiteX7" fmla="*/ 216560 w 1478756"/>
              <a:gd name="connsiteY7" fmla="*/ 1262200 h 1478756"/>
              <a:gd name="connsiteX8" fmla="*/ 2 w 1478756"/>
              <a:gd name="connsiteY8" fmla="*/ 739380 h 1478756"/>
              <a:gd name="connsiteX9" fmla="*/ 0 w 1478756"/>
              <a:gd name="connsiteY9" fmla="*/ 739378 h 147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8756" h="1478756">
                <a:moveTo>
                  <a:pt x="0" y="739378"/>
                </a:moveTo>
                <a:cubicBezTo>
                  <a:pt x="0" y="543283"/>
                  <a:pt x="77899" y="355219"/>
                  <a:pt x="216560" y="216559"/>
                </a:cubicBezTo>
                <a:cubicBezTo>
                  <a:pt x="355221" y="77899"/>
                  <a:pt x="543284" y="1"/>
                  <a:pt x="739380" y="1"/>
                </a:cubicBezTo>
                <a:cubicBezTo>
                  <a:pt x="935475" y="1"/>
                  <a:pt x="1123539" y="77900"/>
                  <a:pt x="1262199" y="216561"/>
                </a:cubicBezTo>
                <a:cubicBezTo>
                  <a:pt x="1400859" y="355222"/>
                  <a:pt x="1478757" y="543285"/>
                  <a:pt x="1478757" y="739381"/>
                </a:cubicBezTo>
                <a:cubicBezTo>
                  <a:pt x="1478757" y="935476"/>
                  <a:pt x="1400858" y="1123540"/>
                  <a:pt x="1262198" y="1262200"/>
                </a:cubicBezTo>
                <a:cubicBezTo>
                  <a:pt x="1123538" y="1400860"/>
                  <a:pt x="935474" y="1478759"/>
                  <a:pt x="739379" y="1478759"/>
                </a:cubicBezTo>
                <a:cubicBezTo>
                  <a:pt x="543284" y="1478759"/>
                  <a:pt x="355220" y="1400860"/>
                  <a:pt x="216560" y="1262200"/>
                </a:cubicBezTo>
                <a:cubicBezTo>
                  <a:pt x="77900" y="1123540"/>
                  <a:pt x="1" y="935476"/>
                  <a:pt x="2" y="739380"/>
                </a:cubicBezTo>
                <a:lnTo>
                  <a:pt x="0" y="739378"/>
                </a:lnTo>
                <a:close/>
              </a:path>
            </a:pathLst>
          </a:custGeom>
        </p:spPr>
        <p:style>
          <a:lnRef idx="0">
            <a:schemeClr val="accent2"/>
          </a:lnRef>
          <a:fillRef idx="3">
            <a:schemeClr val="accent2"/>
          </a:fillRef>
          <a:effectRef idx="3">
            <a:schemeClr val="accent2"/>
          </a:effectRef>
          <a:fontRef idx="minor">
            <a:schemeClr val="lt1"/>
          </a:fontRef>
        </p:style>
        <p:txBody>
          <a:bodyPr spcFirstLastPara="0" vert="horz" wrap="square" lIns="254659" tIns="254659" rIns="254659" bIns="254659" numCol="1" spcCol="1270" anchor="ctr" anchorCtr="0">
            <a:noAutofit/>
          </a:bodyPr>
          <a:lstStyle/>
          <a:p>
            <a:pPr lvl="0" algn="ctr" defTabSz="1333500">
              <a:lnSpc>
                <a:spcPct val="90000"/>
              </a:lnSpc>
              <a:spcBef>
                <a:spcPct val="0"/>
              </a:spcBef>
              <a:spcAft>
                <a:spcPct val="35000"/>
              </a:spcAft>
            </a:pPr>
            <a:r>
              <a:rPr lang="en-US" sz="3000" kern="1200" dirty="0" smtClean="0"/>
              <a:t>WHAT</a:t>
            </a:r>
            <a:endParaRPr lang="en-US" sz="3000" kern="1200" dirty="0"/>
          </a:p>
        </p:txBody>
      </p:sp>
      <p:sp>
        <p:nvSpPr>
          <p:cNvPr id="21" name="Freeform 20"/>
          <p:cNvSpPr/>
          <p:nvPr/>
        </p:nvSpPr>
        <p:spPr>
          <a:xfrm>
            <a:off x="4440555" y="1856555"/>
            <a:ext cx="1478756" cy="1478756"/>
          </a:xfrm>
          <a:custGeom>
            <a:avLst/>
            <a:gdLst>
              <a:gd name="connsiteX0" fmla="*/ 0 w 1478756"/>
              <a:gd name="connsiteY0" fmla="*/ 739378 h 1478756"/>
              <a:gd name="connsiteX1" fmla="*/ 216560 w 1478756"/>
              <a:gd name="connsiteY1" fmla="*/ 216559 h 1478756"/>
              <a:gd name="connsiteX2" fmla="*/ 739380 w 1478756"/>
              <a:gd name="connsiteY2" fmla="*/ 1 h 1478756"/>
              <a:gd name="connsiteX3" fmla="*/ 1262199 w 1478756"/>
              <a:gd name="connsiteY3" fmla="*/ 216561 h 1478756"/>
              <a:gd name="connsiteX4" fmla="*/ 1478757 w 1478756"/>
              <a:gd name="connsiteY4" fmla="*/ 739381 h 1478756"/>
              <a:gd name="connsiteX5" fmla="*/ 1262198 w 1478756"/>
              <a:gd name="connsiteY5" fmla="*/ 1262200 h 1478756"/>
              <a:gd name="connsiteX6" fmla="*/ 739379 w 1478756"/>
              <a:gd name="connsiteY6" fmla="*/ 1478759 h 1478756"/>
              <a:gd name="connsiteX7" fmla="*/ 216560 w 1478756"/>
              <a:gd name="connsiteY7" fmla="*/ 1262200 h 1478756"/>
              <a:gd name="connsiteX8" fmla="*/ 2 w 1478756"/>
              <a:gd name="connsiteY8" fmla="*/ 739380 h 1478756"/>
              <a:gd name="connsiteX9" fmla="*/ 0 w 1478756"/>
              <a:gd name="connsiteY9" fmla="*/ 739378 h 147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8756" h="1478756">
                <a:moveTo>
                  <a:pt x="0" y="739378"/>
                </a:moveTo>
                <a:cubicBezTo>
                  <a:pt x="0" y="543283"/>
                  <a:pt x="77899" y="355219"/>
                  <a:pt x="216560" y="216559"/>
                </a:cubicBezTo>
                <a:cubicBezTo>
                  <a:pt x="355221" y="77899"/>
                  <a:pt x="543284" y="1"/>
                  <a:pt x="739380" y="1"/>
                </a:cubicBezTo>
                <a:cubicBezTo>
                  <a:pt x="935475" y="1"/>
                  <a:pt x="1123539" y="77900"/>
                  <a:pt x="1262199" y="216561"/>
                </a:cubicBezTo>
                <a:cubicBezTo>
                  <a:pt x="1400859" y="355222"/>
                  <a:pt x="1478757" y="543285"/>
                  <a:pt x="1478757" y="739381"/>
                </a:cubicBezTo>
                <a:cubicBezTo>
                  <a:pt x="1478757" y="935476"/>
                  <a:pt x="1400858" y="1123540"/>
                  <a:pt x="1262198" y="1262200"/>
                </a:cubicBezTo>
                <a:cubicBezTo>
                  <a:pt x="1123538" y="1400860"/>
                  <a:pt x="935474" y="1478759"/>
                  <a:pt x="739379" y="1478759"/>
                </a:cubicBezTo>
                <a:cubicBezTo>
                  <a:pt x="543284" y="1478759"/>
                  <a:pt x="355220" y="1400860"/>
                  <a:pt x="216560" y="1262200"/>
                </a:cubicBezTo>
                <a:cubicBezTo>
                  <a:pt x="77900" y="1123540"/>
                  <a:pt x="1" y="935476"/>
                  <a:pt x="2" y="739380"/>
                </a:cubicBezTo>
                <a:lnTo>
                  <a:pt x="0" y="739378"/>
                </a:lnTo>
                <a:close/>
              </a:path>
            </a:pathLst>
          </a:cu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spcFirstLastPara="0" vert="horz" wrap="square" lIns="254659" tIns="254659" rIns="254659" bIns="254659" numCol="1" spcCol="1270" anchor="ctr" anchorCtr="0">
            <a:noAutofit/>
          </a:bodyPr>
          <a:lstStyle/>
          <a:p>
            <a:pPr lvl="0" algn="ctr" defTabSz="1333500">
              <a:lnSpc>
                <a:spcPct val="90000"/>
              </a:lnSpc>
              <a:spcBef>
                <a:spcPct val="0"/>
              </a:spcBef>
              <a:spcAft>
                <a:spcPct val="35000"/>
              </a:spcAft>
            </a:pPr>
            <a:r>
              <a:rPr lang="en-US" sz="3000" kern="1200" dirty="0" smtClean="0"/>
              <a:t>WHY</a:t>
            </a:r>
            <a:endParaRPr lang="en-US" sz="3000" kern="1200" dirty="0"/>
          </a:p>
        </p:txBody>
      </p:sp>
      <p:sp>
        <p:nvSpPr>
          <p:cNvPr id="22" name="Shape 21"/>
          <p:cNvSpPr/>
          <p:nvPr/>
        </p:nvSpPr>
        <p:spPr>
          <a:xfrm>
            <a:off x="2209800" y="1600200"/>
            <a:ext cx="4600575" cy="3680460"/>
          </a:xfrm>
          <a:prstGeom prst="funnel">
            <a:avLst/>
          </a:prstGeom>
          <a:solidFill>
            <a:srgbClr val="FFFFFF">
              <a:alpha val="14902"/>
            </a:srgbClr>
          </a:solidFill>
          <a:scene3d>
            <a:camera prst="orthographicFront"/>
            <a:lightRig rig="threePt" dir="t"/>
          </a:scene3d>
          <a:sp3d>
            <a:bevelT/>
          </a:sp3d>
        </p:spPr>
        <p:style>
          <a:lnRef idx="1">
            <a:schemeClr val="dk2">
              <a:hueOff val="0"/>
              <a:satOff val="0"/>
              <a:lumOff val="0"/>
              <a:alphaOff val="0"/>
            </a:schemeClr>
          </a:lnRef>
          <a:fillRef idx="1">
            <a:schemeClr val="lt2">
              <a:alpha val="40000"/>
              <a:hueOff val="0"/>
              <a:satOff val="0"/>
              <a:lumOff val="0"/>
              <a:alphaOff val="0"/>
            </a:schemeClr>
          </a:fillRef>
          <a:effectRef idx="0">
            <a:schemeClr val="lt2">
              <a:alpha val="40000"/>
              <a:hueOff val="0"/>
              <a:satOff val="0"/>
              <a:lumOff val="0"/>
              <a:alphaOff val="0"/>
            </a:schemeClr>
          </a:effectRef>
          <a:fontRef idx="minor">
            <a:schemeClr val="dk1">
              <a:hueOff val="0"/>
              <a:satOff val="0"/>
              <a:lumOff val="0"/>
              <a:alphaOff val="0"/>
            </a:schemeClr>
          </a:fontRef>
        </p:style>
      </p:sp>
      <p:sp>
        <p:nvSpPr>
          <p:cNvPr id="12" name="Pentagon 11"/>
          <p:cNvSpPr/>
          <p:nvPr/>
        </p:nvSpPr>
        <p:spPr>
          <a:xfrm>
            <a:off x="228600" y="1600200"/>
            <a:ext cx="3505200" cy="1244619"/>
          </a:xfrm>
          <a:prstGeom prst="homePlate">
            <a:avLst/>
          </a:prstGeom>
          <a:solidFill>
            <a:srgbClr val="99663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spcFirstLastPara="0" vert="horz" wrap="square" lIns="213157" tIns="213157" rIns="213157" bIns="213157" numCol="1" spcCol="1270" anchor="ctr" anchorCtr="0">
            <a:noAutofit/>
          </a:bodyPr>
          <a:lstStyle/>
          <a:p>
            <a:pPr lvl="0" algn="ctr" defTabSz="1778000">
              <a:lnSpc>
                <a:spcPct val="90000"/>
              </a:lnSpc>
              <a:spcBef>
                <a:spcPct val="0"/>
              </a:spcBef>
              <a:spcAft>
                <a:spcPct val="35000"/>
              </a:spcAft>
            </a:pPr>
            <a:r>
              <a:rPr lang="en-US" sz="4000" kern="1200" dirty="0" smtClean="0">
                <a:solidFill>
                  <a:schemeClr val="bg1"/>
                </a:solidFill>
                <a:effectLst>
                  <a:innerShdw blurRad="63500" dist="50800" dir="16200000">
                    <a:prstClr val="black">
                      <a:alpha val="50000"/>
                    </a:prstClr>
                  </a:innerShdw>
                </a:effectLst>
              </a:rPr>
              <a:t>KNOWLEDGE</a:t>
            </a:r>
            <a:endParaRPr lang="en-US" sz="4000" kern="1200" dirty="0">
              <a:solidFill>
                <a:schemeClr val="bg1"/>
              </a:solidFill>
              <a:effectLst>
                <a:innerShdw blurRad="63500" dist="50800" dir="16200000">
                  <a:prstClr val="black">
                    <a:alpha val="50000"/>
                  </a:prstClr>
                </a:innerShdw>
              </a:effectLst>
            </a:endParaRPr>
          </a:p>
        </p:txBody>
      </p:sp>
      <p:sp>
        <p:nvSpPr>
          <p:cNvPr id="13" name="Pentagon 12"/>
          <p:cNvSpPr/>
          <p:nvPr/>
        </p:nvSpPr>
        <p:spPr>
          <a:xfrm>
            <a:off x="228600" y="3378219"/>
            <a:ext cx="3505200" cy="1244619"/>
          </a:xfrm>
          <a:prstGeom prst="homePlate">
            <a:avLst/>
          </a:prstGeom>
          <a:solidFill>
            <a:srgbClr val="2C0058"/>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spcFirstLastPara="0" vert="horz" wrap="square" lIns="213157" tIns="213157" rIns="213157" bIns="213157" numCol="1" spcCol="1270" anchor="ctr" anchorCtr="0">
            <a:noAutofit/>
          </a:bodyPr>
          <a:lstStyle/>
          <a:p>
            <a:pPr lvl="0" algn="ctr" defTabSz="1778000">
              <a:lnSpc>
                <a:spcPct val="90000"/>
              </a:lnSpc>
              <a:spcBef>
                <a:spcPct val="0"/>
              </a:spcBef>
              <a:spcAft>
                <a:spcPct val="35000"/>
              </a:spcAft>
            </a:pPr>
            <a:r>
              <a:rPr lang="en-US" sz="4000" kern="1200" dirty="0" smtClean="0">
                <a:solidFill>
                  <a:schemeClr val="bg1"/>
                </a:solidFill>
                <a:effectLst>
                  <a:innerShdw blurRad="63500" dist="50800" dir="16200000">
                    <a:prstClr val="black">
                      <a:alpha val="50000"/>
                    </a:prstClr>
                  </a:innerShdw>
                </a:effectLst>
              </a:rPr>
              <a:t>SKILL</a:t>
            </a:r>
            <a:endParaRPr lang="en-US" sz="4000" kern="1200" dirty="0">
              <a:solidFill>
                <a:schemeClr val="bg1"/>
              </a:solidFill>
              <a:effectLst>
                <a:innerShdw blurRad="63500" dist="50800" dir="16200000">
                  <a:prstClr val="black">
                    <a:alpha val="50000"/>
                  </a:prstClr>
                </a:innerShdw>
              </a:effectLst>
            </a:endParaRPr>
          </a:p>
        </p:txBody>
      </p:sp>
      <p:sp>
        <p:nvSpPr>
          <p:cNvPr id="14" name="Pentagon 13"/>
          <p:cNvSpPr/>
          <p:nvPr/>
        </p:nvSpPr>
        <p:spPr>
          <a:xfrm>
            <a:off x="240030" y="5130819"/>
            <a:ext cx="3505200" cy="1244619"/>
          </a:xfrm>
          <a:prstGeom prst="homePlat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spcFirstLastPara="0" vert="horz" wrap="square" lIns="213157" tIns="213157" rIns="213157" bIns="213157" numCol="1" spcCol="1270" anchor="ctr" anchorCtr="0">
            <a:noAutofit/>
          </a:bodyPr>
          <a:lstStyle/>
          <a:p>
            <a:pPr lvl="0" algn="ctr" defTabSz="1778000">
              <a:lnSpc>
                <a:spcPct val="90000"/>
              </a:lnSpc>
              <a:spcBef>
                <a:spcPct val="0"/>
              </a:spcBef>
              <a:spcAft>
                <a:spcPct val="35000"/>
              </a:spcAft>
            </a:pPr>
            <a:r>
              <a:rPr lang="en-US" sz="4000" kern="1200" dirty="0" smtClean="0">
                <a:solidFill>
                  <a:schemeClr val="bg1"/>
                </a:solidFill>
                <a:effectLst>
                  <a:innerShdw blurRad="63500" dist="50800" dir="16200000">
                    <a:prstClr val="black">
                      <a:alpha val="50000"/>
                    </a:prstClr>
                  </a:innerShdw>
                </a:effectLst>
              </a:rPr>
              <a:t>ATTITUDE</a:t>
            </a:r>
            <a:endParaRPr lang="en-US" sz="4000" kern="1200" dirty="0">
              <a:solidFill>
                <a:schemeClr val="bg1"/>
              </a:solidFill>
              <a:effectLst>
                <a:innerShdw blurRad="63500" dist="50800" dir="16200000">
                  <a:prstClr val="black">
                    <a:alpha val="50000"/>
                  </a:prstClr>
                </a:innerShdw>
              </a:effectLst>
            </a:endParaRP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16"/>
                                        </p:tgtEl>
                                        <p:attrNameLst>
                                          <p:attrName>ppt_x</p:attrName>
                                          <p:attrName>ppt_y</p:attrName>
                                        </p:attrNameLst>
                                      </p:cBhvr>
                                    </p:animMotion>
                                  </p:childTnLst>
                                </p:cTn>
                              </p:par>
                              <p:par>
                                <p:cTn id="7" presetID="63" presetClass="path" presetSubtype="0" accel="50000" decel="50000" fill="hold" nodeType="withEffect">
                                  <p:stCondLst>
                                    <p:cond delay="0"/>
                                  </p:stCondLst>
                                  <p:childTnLst>
                                    <p:animMotion origin="layout" path="M 0 0  L 0.25 0  E" pathEditMode="relative" ptsTypes="">
                                      <p:cBhvr>
                                        <p:cTn id="8" dur="2000" fill="hold"/>
                                        <p:tgtEl>
                                          <p:spTgt spid="17"/>
                                        </p:tgtEl>
                                        <p:attrNameLst>
                                          <p:attrName>ppt_x</p:attrName>
                                          <p:attrName>ppt_y</p:attrName>
                                        </p:attrNameLst>
                                      </p:cBhvr>
                                    </p:animMotion>
                                  </p:childTnLst>
                                </p:cTn>
                              </p:par>
                              <p:par>
                                <p:cTn id="9" presetID="63" presetClass="path" presetSubtype="0" accel="50000" decel="50000" fill="hold" grpId="0" nodeType="withEffect">
                                  <p:stCondLst>
                                    <p:cond delay="0"/>
                                  </p:stCondLst>
                                  <p:childTnLst>
                                    <p:animMotion origin="layout" path="M 0 0  L 0.25 0  E" pathEditMode="relative" ptsTypes="">
                                      <p:cBhvr>
                                        <p:cTn id="10" dur="2000" fill="hold"/>
                                        <p:tgtEl>
                                          <p:spTgt spid="18"/>
                                        </p:tgtEl>
                                        <p:attrNameLst>
                                          <p:attrName>ppt_x</p:attrName>
                                          <p:attrName>ppt_y</p:attrName>
                                        </p:attrNameLst>
                                      </p:cBhvr>
                                    </p:animMotion>
                                  </p:childTnLst>
                                </p:cTn>
                              </p:par>
                              <p:par>
                                <p:cTn id="11" presetID="63" presetClass="path" presetSubtype="0" accel="50000" decel="50000" fill="hold" grpId="0" nodeType="withEffect">
                                  <p:stCondLst>
                                    <p:cond delay="0"/>
                                  </p:stCondLst>
                                  <p:childTnLst>
                                    <p:animMotion origin="layout" path="M 0 0  L 0.25 0  E" pathEditMode="relative" ptsTypes="">
                                      <p:cBhvr>
                                        <p:cTn id="12" dur="2000" fill="hold"/>
                                        <p:tgtEl>
                                          <p:spTgt spid="19"/>
                                        </p:tgtEl>
                                        <p:attrNameLst>
                                          <p:attrName>ppt_x</p:attrName>
                                          <p:attrName>ppt_y</p:attrName>
                                        </p:attrNameLst>
                                      </p:cBhvr>
                                    </p:animMotion>
                                  </p:childTnLst>
                                </p:cTn>
                              </p:par>
                              <p:par>
                                <p:cTn id="13" presetID="63" presetClass="path" presetSubtype="0" accel="50000" decel="50000" fill="hold" grpId="1" nodeType="withEffect">
                                  <p:stCondLst>
                                    <p:cond delay="0"/>
                                  </p:stCondLst>
                                  <p:childTnLst>
                                    <p:animMotion origin="layout" path="M 0 0  L 0.25 0  E" pathEditMode="relative" ptsTypes="">
                                      <p:cBhvr>
                                        <p:cTn id="14" dur="2000" fill="hold"/>
                                        <p:tgtEl>
                                          <p:spTgt spid="20"/>
                                        </p:tgtEl>
                                        <p:attrNameLst>
                                          <p:attrName>ppt_x</p:attrName>
                                          <p:attrName>ppt_y</p:attrName>
                                        </p:attrNameLst>
                                      </p:cBhvr>
                                    </p:animMotion>
                                  </p:childTnLst>
                                </p:cTn>
                              </p:par>
                              <p:par>
                                <p:cTn id="15" presetID="63" presetClass="path" presetSubtype="0" accel="50000" decel="50000" fill="hold" grpId="0" nodeType="withEffect">
                                  <p:stCondLst>
                                    <p:cond delay="0"/>
                                  </p:stCondLst>
                                  <p:childTnLst>
                                    <p:animMotion origin="layout" path="M 0 0  L 0.25 0  E" pathEditMode="relative" ptsTypes="">
                                      <p:cBhvr>
                                        <p:cTn id="16" dur="2000" fill="hold"/>
                                        <p:tgtEl>
                                          <p:spTgt spid="21"/>
                                        </p:tgtEl>
                                        <p:attrNameLst>
                                          <p:attrName>ppt_x</p:attrName>
                                          <p:attrName>ppt_y</p:attrName>
                                        </p:attrNameLst>
                                      </p:cBhvr>
                                    </p:animMotion>
                                  </p:childTnLst>
                                </p:cTn>
                              </p:par>
                              <p:par>
                                <p:cTn id="17" presetID="63" presetClass="path" presetSubtype="0" accel="50000" decel="50000" fill="hold" nodeType="withEffect">
                                  <p:stCondLst>
                                    <p:cond delay="0"/>
                                  </p:stCondLst>
                                  <p:childTnLst>
                                    <p:animMotion origin="layout" path="M 0 0  L 0.25 0  E" pathEditMode="relative" ptsTypes="">
                                      <p:cBhvr>
                                        <p:cTn id="18" dur="2000" fill="hold"/>
                                        <p:tgtEl>
                                          <p:spTgt spid="22"/>
                                        </p:tgtEl>
                                        <p:attrNameLst>
                                          <p:attrName>ppt_x</p:attrName>
                                          <p:attrName>ppt_y</p:attrName>
                                        </p:attrNameLst>
                                      </p:cBhvr>
                                    </p:animMotion>
                                  </p:childTnLst>
                                </p:cTn>
                              </p:par>
                            </p:childTnLst>
                          </p:cTn>
                        </p:par>
                        <p:par>
                          <p:cTn id="19" fill="hold">
                            <p:stCondLst>
                              <p:cond delay="2000"/>
                            </p:stCondLst>
                            <p:childTnLst>
                              <p:par>
                                <p:cTn id="20" presetID="1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lide(fromLeft)">
                                      <p:cBhvr>
                                        <p:cTn id="22" dur="500"/>
                                        <p:tgtEl>
                                          <p:spTgt spid="12"/>
                                        </p:tgtEl>
                                      </p:cBhvr>
                                    </p:animEffect>
                                  </p:childTnLst>
                                </p:cTn>
                              </p:par>
                            </p:childTnLst>
                          </p:cTn>
                        </p:par>
                        <p:par>
                          <p:cTn id="23" fill="hold">
                            <p:stCondLst>
                              <p:cond delay="2500"/>
                            </p:stCondLst>
                            <p:childTnLst>
                              <p:par>
                                <p:cTn id="24" presetID="2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edge">
                                      <p:cBhvr>
                                        <p:cTn id="26" dur="2000"/>
                                        <p:tgtEl>
                                          <p:spTgt spid="13"/>
                                        </p:tgtEl>
                                      </p:cBhvr>
                                    </p:animEffect>
                                  </p:childTnLst>
                                </p:cTn>
                              </p:par>
                            </p:childTnLst>
                          </p:cTn>
                        </p:par>
                        <p:par>
                          <p:cTn id="27" fill="hold">
                            <p:stCondLst>
                              <p:cond delay="4500"/>
                            </p:stCondLst>
                            <p:childTnLst>
                              <p:par>
                                <p:cTn id="28" presetID="55"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strVal val="#ppt_w*0.70"/>
                                          </p:val>
                                        </p:tav>
                                        <p:tav tm="100000">
                                          <p:val>
                                            <p:strVal val="#ppt_w"/>
                                          </p:val>
                                        </p:tav>
                                      </p:tavLst>
                                    </p:anim>
                                    <p:anim calcmode="lin" valueType="num">
                                      <p:cBhvr>
                                        <p:cTn id="31" dur="1000" fill="hold"/>
                                        <p:tgtEl>
                                          <p:spTgt spid="14"/>
                                        </p:tgtEl>
                                        <p:attrNameLst>
                                          <p:attrName>ppt_h</p:attrName>
                                        </p:attrNameLst>
                                      </p:cBhvr>
                                      <p:tavLst>
                                        <p:tav tm="0">
                                          <p:val>
                                            <p:strVal val="#ppt_h"/>
                                          </p:val>
                                        </p:tav>
                                        <p:tav tm="100000">
                                          <p:val>
                                            <p:strVal val="#ppt_h"/>
                                          </p:val>
                                        </p:tav>
                                      </p:tavLst>
                                    </p:anim>
                                    <p:animEffect transition="in" filter="fade">
                                      <p:cBhvr>
                                        <p:cTn id="32" dur="1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grpId="0" nodeType="clickEffect">
                                  <p:stCondLst>
                                    <p:cond delay="0"/>
                                  </p:stCondLst>
                                  <p:childTnLst>
                                    <p:animClr clrSpc="rgb">
                                      <p:cBhvr>
                                        <p:cTn id="36" dur="2000" fill="hold"/>
                                        <p:tgtEl>
                                          <p:spTgt spid="20"/>
                                        </p:tgtEl>
                                        <p:attrNameLst>
                                          <p:attrName>fillcolor</p:attrName>
                                        </p:attrNameLst>
                                      </p:cBhvr>
                                      <p:to>
                                        <a:srgbClr val="996633"/>
                                      </p:to>
                                    </p:animClr>
                                    <p:set>
                                      <p:cBhvr>
                                        <p:cTn id="37" dur="2000" fill="hold"/>
                                        <p:tgtEl>
                                          <p:spTgt spid="20"/>
                                        </p:tgtEl>
                                        <p:attrNameLst>
                                          <p:attrName>fill.type</p:attrName>
                                        </p:attrNameLst>
                                      </p:cBhvr>
                                      <p:to>
                                        <p:strVal val="solid"/>
                                      </p:to>
                                    </p:set>
                                    <p:set>
                                      <p:cBhvr>
                                        <p:cTn id="38" dur="2000" fill="hold"/>
                                        <p:tgtEl>
                                          <p:spTgt spid="20"/>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p:cBhvr>
                                        <p:cTn id="42" dur="2000" fill="hold"/>
                                        <p:tgtEl>
                                          <p:spTgt spid="19"/>
                                        </p:tgtEl>
                                        <p:attrNameLst>
                                          <p:attrName>fillcolor</p:attrName>
                                        </p:attrNameLst>
                                      </p:cBhvr>
                                      <p:to>
                                        <a:srgbClr val="2C0058"/>
                                      </p:to>
                                    </p:animClr>
                                    <p:set>
                                      <p:cBhvr>
                                        <p:cTn id="43" dur="2000" fill="hold"/>
                                        <p:tgtEl>
                                          <p:spTgt spid="19"/>
                                        </p:tgtEl>
                                        <p:attrNameLst>
                                          <p:attrName>fill.type</p:attrName>
                                        </p:attrNameLst>
                                      </p:cBhvr>
                                      <p:to>
                                        <p:strVal val="solid"/>
                                      </p:to>
                                    </p:set>
                                    <p:set>
                                      <p:cBhvr>
                                        <p:cTn id="44" dur="2000" fill="hold"/>
                                        <p:tgtEl>
                                          <p:spTgt spid="19"/>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p:cBhvr>
                                        <p:cTn id="48" dur="2000" fill="hold"/>
                                        <p:tgtEl>
                                          <p:spTgt spid="14"/>
                                        </p:tgtEl>
                                        <p:attrNameLst>
                                          <p:attrName>fillcolor</p:attrName>
                                        </p:attrNameLst>
                                      </p:cBhvr>
                                      <p:to>
                                        <a:srgbClr val="8E0022"/>
                                      </p:to>
                                    </p:animClr>
                                    <p:set>
                                      <p:cBhvr>
                                        <p:cTn id="49" dur="2000" fill="hold"/>
                                        <p:tgtEl>
                                          <p:spTgt spid="14"/>
                                        </p:tgtEl>
                                        <p:attrNameLst>
                                          <p:attrName>fill.type</p:attrName>
                                        </p:attrNameLst>
                                      </p:cBhvr>
                                      <p:to>
                                        <p:strVal val="solid"/>
                                      </p:to>
                                    </p:set>
                                    <p:set>
                                      <p:cBhvr>
                                        <p:cTn id="50" dur="2000" fill="hold"/>
                                        <p:tgtEl>
                                          <p:spTgt spid="14"/>
                                        </p:tgtEl>
                                        <p:attrNameLst>
                                          <p:attrName>fill.on</p:attrName>
                                        </p:attrNameLst>
                                      </p:cBhvr>
                                      <p:to>
                                        <p:strVal val="true"/>
                                      </p:to>
                                    </p:set>
                                  </p:childTnLst>
                                </p:cTn>
                              </p:par>
                              <p:par>
                                <p:cTn id="51" presetID="3" presetClass="emph" presetSubtype="2" fill="hold" grpId="1" nodeType="withEffect">
                                  <p:stCondLst>
                                    <p:cond delay="0"/>
                                  </p:stCondLst>
                                  <p:childTnLst>
                                    <p:animClr clrSpc="rgb">
                                      <p:cBhvr override="childStyle">
                                        <p:cTn id="52" dur="2000" fill="hold"/>
                                        <p:tgtEl>
                                          <p:spTgt spid="18"/>
                                        </p:tgtEl>
                                        <p:attrNameLst>
                                          <p:attrName>style.color</p:attrName>
                                        </p:attrNameLst>
                                      </p:cBhvr>
                                      <p:to>
                                        <a:srgbClr val="CC003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20" grpId="0" animBg="1"/>
      <p:bldP spid="20" grpId="1" animBg="1"/>
      <p:bldP spid="21" grpId="0" animBg="1"/>
      <p:bldP spid="12"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Culture</a:t>
            </a:r>
            <a:endParaRPr lang="en-US" dirty="0"/>
          </a:p>
        </p:txBody>
      </p:sp>
      <p:sp>
        <p:nvSpPr>
          <p:cNvPr id="8" name="Shape 7"/>
          <p:cNvSpPr/>
          <p:nvPr/>
        </p:nvSpPr>
        <p:spPr>
          <a:xfrm>
            <a:off x="762000" y="1371601"/>
            <a:ext cx="8138158" cy="4876799"/>
          </a:xfrm>
          <a:prstGeom prst="swooshArrow">
            <a:avLst>
              <a:gd name="adj1" fmla="val 25000"/>
              <a:gd name="adj2" fmla="val 25000"/>
            </a:avLst>
          </a:prstGeom>
          <a:gradFill flip="none" rotWithShape="1">
            <a:gsLst>
              <a:gs pos="37000">
                <a:schemeClr val="accent6">
                  <a:lumMod val="20000"/>
                  <a:lumOff val="80000"/>
                  <a:alpha val="88000"/>
                </a:schemeClr>
              </a:gs>
              <a:gs pos="53000">
                <a:schemeClr val="accent6">
                  <a:lumMod val="40000"/>
                  <a:lumOff val="60000"/>
                  <a:alpha val="79000"/>
                </a:schemeClr>
              </a:gs>
              <a:gs pos="70000">
                <a:schemeClr val="accent6">
                  <a:lumMod val="75000"/>
                  <a:alpha val="71000"/>
                </a:schemeClr>
              </a:gs>
              <a:gs pos="100000">
                <a:schemeClr val="accent6">
                  <a:lumMod val="50000"/>
                  <a:alpha val="79000"/>
                </a:schemeClr>
              </a:gs>
            </a:gsLst>
            <a:lin ang="2700000" scaled="1"/>
            <a:tileRect/>
          </a:gradFill>
          <a:effectLst>
            <a:innerShdw blurRad="63500" dist="50800" dir="2700000">
              <a:prstClr val="black">
                <a:alpha val="50000"/>
              </a:prstClr>
            </a:innerShdw>
          </a:effectLst>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sp>
      <p:sp>
        <p:nvSpPr>
          <p:cNvPr id="9" name="Oval 8"/>
          <p:cNvSpPr/>
          <p:nvPr/>
        </p:nvSpPr>
        <p:spPr>
          <a:xfrm>
            <a:off x="1248705" y="5287305"/>
            <a:ext cx="199095" cy="199095"/>
          </a:xfrm>
          <a:prstGeom prst="ellipse">
            <a:avLst/>
          </a:prstGeom>
        </p:spPr>
        <p:style>
          <a:lnRef idx="0">
            <a:schemeClr val="accent2"/>
          </a:lnRef>
          <a:fillRef idx="3">
            <a:schemeClr val="accent2"/>
          </a:fillRef>
          <a:effectRef idx="3">
            <a:schemeClr val="accent2"/>
          </a:effectRef>
          <a:fontRef idx="minor">
            <a:schemeClr val="lt1"/>
          </a:fontRef>
        </p:style>
      </p:sp>
      <p:sp>
        <p:nvSpPr>
          <p:cNvPr id="10" name="Freeform 9"/>
          <p:cNvSpPr/>
          <p:nvPr/>
        </p:nvSpPr>
        <p:spPr>
          <a:xfrm>
            <a:off x="1" y="4808375"/>
            <a:ext cx="1676400" cy="678025"/>
          </a:xfrm>
          <a:custGeom>
            <a:avLst/>
            <a:gdLst>
              <a:gd name="connsiteX0" fmla="*/ 0 w 2371215"/>
              <a:gd name="connsiteY0" fmla="*/ 0 h 678025"/>
              <a:gd name="connsiteX1" fmla="*/ 2371215 w 2371215"/>
              <a:gd name="connsiteY1" fmla="*/ 0 h 678025"/>
              <a:gd name="connsiteX2" fmla="*/ 2371215 w 2371215"/>
              <a:gd name="connsiteY2" fmla="*/ 678025 h 678025"/>
              <a:gd name="connsiteX3" fmla="*/ 0 w 2371215"/>
              <a:gd name="connsiteY3" fmla="*/ 678025 h 678025"/>
              <a:gd name="connsiteX4" fmla="*/ 0 w 2371215"/>
              <a:gd name="connsiteY4" fmla="*/ 0 h 67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215" h="678025">
                <a:moveTo>
                  <a:pt x="0" y="0"/>
                </a:moveTo>
                <a:lnTo>
                  <a:pt x="2371215" y="0"/>
                </a:lnTo>
                <a:lnTo>
                  <a:pt x="2371215" y="678025"/>
                </a:lnTo>
                <a:lnTo>
                  <a:pt x="0" y="678025"/>
                </a:lnTo>
                <a:lnTo>
                  <a:pt x="0" y="0"/>
                </a:lnTo>
                <a:close/>
              </a:path>
            </a:pathLst>
          </a:custGeom>
          <a:effectLst>
            <a:outerShdw blurRad="63500" sx="102000" sy="102000" algn="ctr" rotWithShape="0">
              <a:prstClr val="black">
                <a:alpha val="40000"/>
              </a:prstClr>
            </a:outerShdw>
          </a:effectLst>
          <a:scene3d>
            <a:camera prst="orthographicFront"/>
            <a:lightRig rig="threePt" dir="t"/>
          </a:scene3d>
          <a:sp3d>
            <a:bevelT w="114300" prst="artDeco"/>
          </a:sp3d>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05496" tIns="0" rIns="0" bIns="0" numCol="1" spcCol="1270" anchor="t" anchorCtr="0">
            <a:noAutofit/>
          </a:bodyPr>
          <a:lstStyle/>
          <a:p>
            <a:pPr lvl="0" algn="l" defTabSz="622300">
              <a:lnSpc>
                <a:spcPct val="90000"/>
              </a:lnSpc>
              <a:spcBef>
                <a:spcPct val="0"/>
              </a:spcBef>
              <a:spcAft>
                <a:spcPct val="35000"/>
              </a:spcAft>
            </a:pPr>
            <a:r>
              <a:rPr lang="en-US" sz="1400" b="1" kern="1200" dirty="0" smtClean="0">
                <a:solidFill>
                  <a:srgbClr val="003366"/>
                </a:solidFill>
                <a:latin typeface="Arial" pitchFamily="34" charset="0"/>
              </a:rPr>
              <a:t>Level 1</a:t>
            </a:r>
          </a:p>
          <a:p>
            <a:pPr lvl="0" algn="l" defTabSz="622300">
              <a:lnSpc>
                <a:spcPct val="90000"/>
              </a:lnSpc>
              <a:spcBef>
                <a:spcPct val="0"/>
              </a:spcBef>
              <a:spcAft>
                <a:spcPct val="35000"/>
              </a:spcAft>
            </a:pPr>
            <a:r>
              <a:rPr lang="en-US" sz="1400" b="1" kern="1200" dirty="0" smtClean="0">
                <a:solidFill>
                  <a:srgbClr val="003366"/>
                </a:solidFill>
                <a:latin typeface="Arial" pitchFamily="34" charset="0"/>
              </a:rPr>
              <a:t>COMPLACENCY</a:t>
            </a:r>
            <a:endParaRPr lang="en-US" sz="1400" b="1" kern="1200" dirty="0">
              <a:solidFill>
                <a:srgbClr val="003366"/>
              </a:solidFill>
            </a:endParaRPr>
          </a:p>
        </p:txBody>
      </p:sp>
      <p:sp>
        <p:nvSpPr>
          <p:cNvPr id="11" name="Oval 10"/>
          <p:cNvSpPr/>
          <p:nvPr/>
        </p:nvSpPr>
        <p:spPr>
          <a:xfrm>
            <a:off x="2174199" y="4282912"/>
            <a:ext cx="311627" cy="311627"/>
          </a:xfrm>
          <a:prstGeom prst="ellipse">
            <a:avLst/>
          </a:prstGeom>
        </p:spPr>
        <p:style>
          <a:lnRef idx="0">
            <a:schemeClr val="accent2"/>
          </a:lnRef>
          <a:fillRef idx="3">
            <a:schemeClr val="accent2"/>
          </a:fillRef>
          <a:effectRef idx="3">
            <a:schemeClr val="accent2"/>
          </a:effectRef>
          <a:fontRef idx="minor">
            <a:schemeClr val="lt1"/>
          </a:fontRef>
        </p:style>
      </p:sp>
      <p:sp>
        <p:nvSpPr>
          <p:cNvPr id="12" name="Freeform 11"/>
          <p:cNvSpPr/>
          <p:nvPr/>
        </p:nvSpPr>
        <p:spPr>
          <a:xfrm>
            <a:off x="381000" y="3810000"/>
            <a:ext cx="3047021" cy="933521"/>
          </a:xfrm>
          <a:custGeom>
            <a:avLst/>
            <a:gdLst>
              <a:gd name="connsiteX0" fmla="*/ 0 w 3047021"/>
              <a:gd name="connsiteY0" fmla="*/ 0 h 933521"/>
              <a:gd name="connsiteX1" fmla="*/ 3047021 w 3047021"/>
              <a:gd name="connsiteY1" fmla="*/ 0 h 933521"/>
              <a:gd name="connsiteX2" fmla="*/ 3047021 w 3047021"/>
              <a:gd name="connsiteY2" fmla="*/ 933521 h 933521"/>
              <a:gd name="connsiteX3" fmla="*/ 0 w 3047021"/>
              <a:gd name="connsiteY3" fmla="*/ 933521 h 933521"/>
              <a:gd name="connsiteX4" fmla="*/ 0 w 3047021"/>
              <a:gd name="connsiteY4" fmla="*/ 0 h 933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021" h="933521">
                <a:moveTo>
                  <a:pt x="0" y="0"/>
                </a:moveTo>
                <a:lnTo>
                  <a:pt x="3047021" y="0"/>
                </a:lnTo>
                <a:lnTo>
                  <a:pt x="3047021" y="933521"/>
                </a:lnTo>
                <a:lnTo>
                  <a:pt x="0" y="933521"/>
                </a:lnTo>
                <a:lnTo>
                  <a:pt x="0" y="0"/>
                </a:lnTo>
                <a:close/>
              </a:path>
            </a:pathLst>
          </a:custGeom>
          <a:effectLst>
            <a:outerShdw blurRad="63500" sx="102000" sy="102000" algn="ctr" rotWithShape="0">
              <a:prstClr val="black">
                <a:alpha val="40000"/>
              </a:prstClr>
            </a:outerShdw>
          </a:effectLst>
          <a:scene3d>
            <a:camera prst="orthographicFront"/>
            <a:lightRig rig="threePt" dir="t"/>
          </a:scene3d>
          <a:sp3d>
            <a:bevelT w="114300" prst="artDeco"/>
          </a:sp3d>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65125" tIns="0" rIns="0" bIns="0" numCol="1" spcCol="1270" anchor="t" anchorCtr="0">
            <a:noAutofit/>
          </a:bodyPr>
          <a:lstStyle/>
          <a:p>
            <a:pPr lvl="0" algn="l" defTabSz="622300">
              <a:lnSpc>
                <a:spcPct val="90000"/>
              </a:lnSpc>
              <a:spcBef>
                <a:spcPct val="0"/>
              </a:spcBef>
              <a:spcAft>
                <a:spcPct val="35000"/>
              </a:spcAft>
            </a:pPr>
            <a:r>
              <a:rPr lang="en-US" sz="1400" b="1" kern="1200" dirty="0" smtClean="0">
                <a:solidFill>
                  <a:srgbClr val="003366"/>
                </a:solidFill>
                <a:latin typeface="Arial" pitchFamily="34" charset="0"/>
              </a:rPr>
              <a:t>Level 2</a:t>
            </a:r>
          </a:p>
          <a:p>
            <a:pPr lvl="0" algn="l" defTabSz="622300">
              <a:lnSpc>
                <a:spcPct val="90000"/>
              </a:lnSpc>
              <a:spcBef>
                <a:spcPct val="0"/>
              </a:spcBef>
              <a:spcAft>
                <a:spcPct val="35000"/>
              </a:spcAft>
            </a:pPr>
            <a:r>
              <a:rPr lang="en-US" sz="1400" b="1" kern="1200" dirty="0" smtClean="0">
                <a:solidFill>
                  <a:srgbClr val="003366"/>
                </a:solidFill>
                <a:latin typeface="Arial" pitchFamily="34" charset="0"/>
              </a:rPr>
              <a:t>ACKNOWLEDGMENT</a:t>
            </a:r>
          </a:p>
        </p:txBody>
      </p:sp>
      <p:sp>
        <p:nvSpPr>
          <p:cNvPr id="13" name="Oval 12"/>
          <p:cNvSpPr/>
          <p:nvPr/>
        </p:nvSpPr>
        <p:spPr>
          <a:xfrm>
            <a:off x="3559210" y="3352800"/>
            <a:ext cx="415503" cy="415503"/>
          </a:xfrm>
          <a:prstGeom prst="ellipse">
            <a:avLst/>
          </a:prstGeom>
        </p:spPr>
        <p:style>
          <a:lnRef idx="0">
            <a:schemeClr val="accent2"/>
          </a:lnRef>
          <a:fillRef idx="3">
            <a:schemeClr val="accent2"/>
          </a:fillRef>
          <a:effectRef idx="3">
            <a:schemeClr val="accent2"/>
          </a:effectRef>
          <a:fontRef idx="minor">
            <a:schemeClr val="lt1"/>
          </a:fontRef>
        </p:style>
      </p:sp>
      <p:sp>
        <p:nvSpPr>
          <p:cNvPr id="14" name="Freeform 13"/>
          <p:cNvSpPr/>
          <p:nvPr/>
        </p:nvSpPr>
        <p:spPr>
          <a:xfrm>
            <a:off x="2215531" y="2895600"/>
            <a:ext cx="1670669" cy="754538"/>
          </a:xfrm>
          <a:custGeom>
            <a:avLst/>
            <a:gdLst>
              <a:gd name="connsiteX0" fmla="*/ 0 w 1670669"/>
              <a:gd name="connsiteY0" fmla="*/ 0 h 754538"/>
              <a:gd name="connsiteX1" fmla="*/ 1670669 w 1670669"/>
              <a:gd name="connsiteY1" fmla="*/ 0 h 754538"/>
              <a:gd name="connsiteX2" fmla="*/ 1670669 w 1670669"/>
              <a:gd name="connsiteY2" fmla="*/ 754538 h 754538"/>
              <a:gd name="connsiteX3" fmla="*/ 0 w 1670669"/>
              <a:gd name="connsiteY3" fmla="*/ 754538 h 754538"/>
              <a:gd name="connsiteX4" fmla="*/ 0 w 1670669"/>
              <a:gd name="connsiteY4" fmla="*/ 0 h 754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669" h="754538">
                <a:moveTo>
                  <a:pt x="0" y="0"/>
                </a:moveTo>
                <a:lnTo>
                  <a:pt x="1670669" y="0"/>
                </a:lnTo>
                <a:lnTo>
                  <a:pt x="1670669" y="754538"/>
                </a:lnTo>
                <a:lnTo>
                  <a:pt x="0" y="754538"/>
                </a:lnTo>
                <a:lnTo>
                  <a:pt x="0" y="0"/>
                </a:lnTo>
                <a:close/>
              </a:path>
            </a:pathLst>
          </a:custGeom>
          <a:effectLst>
            <a:outerShdw blurRad="63500" sx="102000" sy="102000" algn="ctr" rotWithShape="0">
              <a:prstClr val="black">
                <a:alpha val="40000"/>
              </a:prstClr>
            </a:outerShdw>
          </a:effectLst>
          <a:scene3d>
            <a:camera prst="orthographicFront"/>
            <a:lightRig rig="threePt" dir="t"/>
          </a:scene3d>
          <a:sp3d>
            <a:bevelT w="114300" prst="artDeco"/>
          </a:sp3d>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220167" tIns="0" rIns="0" bIns="0" numCol="1" spcCol="1270" anchor="t" anchorCtr="0">
            <a:noAutofit/>
          </a:bodyPr>
          <a:lstStyle/>
          <a:p>
            <a:pPr lvl="0" algn="l" defTabSz="622300">
              <a:lnSpc>
                <a:spcPct val="90000"/>
              </a:lnSpc>
              <a:spcBef>
                <a:spcPct val="0"/>
              </a:spcBef>
              <a:spcAft>
                <a:spcPct val="35000"/>
              </a:spcAft>
            </a:pPr>
            <a:r>
              <a:rPr lang="en-US" sz="1400" b="1" kern="1200" dirty="0" smtClean="0">
                <a:solidFill>
                  <a:srgbClr val="003366"/>
                </a:solidFill>
                <a:latin typeface="Arial" pitchFamily="34" charset="0"/>
              </a:rPr>
              <a:t>Level 3</a:t>
            </a:r>
          </a:p>
          <a:p>
            <a:pPr lvl="0" algn="l" defTabSz="622300">
              <a:lnSpc>
                <a:spcPct val="90000"/>
              </a:lnSpc>
              <a:spcBef>
                <a:spcPct val="0"/>
              </a:spcBef>
              <a:spcAft>
                <a:spcPct val="35000"/>
              </a:spcAft>
            </a:pPr>
            <a:r>
              <a:rPr lang="en-US" sz="1400" b="1" kern="1200" dirty="0" smtClean="0">
                <a:solidFill>
                  <a:srgbClr val="003366"/>
                </a:solidFill>
                <a:latin typeface="Arial" pitchFamily="34" charset="0"/>
              </a:rPr>
              <a:t>INTEGRATION</a:t>
            </a:r>
          </a:p>
        </p:txBody>
      </p:sp>
      <p:sp>
        <p:nvSpPr>
          <p:cNvPr id="15" name="Oval 14"/>
          <p:cNvSpPr/>
          <p:nvPr/>
        </p:nvSpPr>
        <p:spPr>
          <a:xfrm>
            <a:off x="5178309" y="2739909"/>
            <a:ext cx="536691" cy="536691"/>
          </a:xfrm>
          <a:prstGeom prst="ellipse">
            <a:avLst/>
          </a:prstGeom>
        </p:spPr>
        <p:style>
          <a:lnRef idx="0">
            <a:schemeClr val="accent2"/>
          </a:lnRef>
          <a:fillRef idx="3">
            <a:schemeClr val="accent2"/>
          </a:fillRef>
          <a:effectRef idx="3">
            <a:schemeClr val="accent2"/>
          </a:effectRef>
          <a:fontRef idx="minor">
            <a:schemeClr val="lt1"/>
          </a:fontRef>
        </p:style>
      </p:sp>
      <p:sp>
        <p:nvSpPr>
          <p:cNvPr id="16" name="Freeform 15"/>
          <p:cNvSpPr/>
          <p:nvPr/>
        </p:nvSpPr>
        <p:spPr>
          <a:xfrm>
            <a:off x="4028941" y="2028189"/>
            <a:ext cx="1731263" cy="1034019"/>
          </a:xfrm>
          <a:custGeom>
            <a:avLst/>
            <a:gdLst>
              <a:gd name="connsiteX0" fmla="*/ 0 w 1731263"/>
              <a:gd name="connsiteY0" fmla="*/ 0 h 1034019"/>
              <a:gd name="connsiteX1" fmla="*/ 1731263 w 1731263"/>
              <a:gd name="connsiteY1" fmla="*/ 0 h 1034019"/>
              <a:gd name="connsiteX2" fmla="*/ 1731263 w 1731263"/>
              <a:gd name="connsiteY2" fmla="*/ 1034019 h 1034019"/>
              <a:gd name="connsiteX3" fmla="*/ 0 w 1731263"/>
              <a:gd name="connsiteY3" fmla="*/ 1034019 h 1034019"/>
              <a:gd name="connsiteX4" fmla="*/ 0 w 1731263"/>
              <a:gd name="connsiteY4" fmla="*/ 0 h 1034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263" h="1034019">
                <a:moveTo>
                  <a:pt x="0" y="0"/>
                </a:moveTo>
                <a:lnTo>
                  <a:pt x="1731263" y="0"/>
                </a:lnTo>
                <a:lnTo>
                  <a:pt x="1731263" y="1034019"/>
                </a:lnTo>
                <a:lnTo>
                  <a:pt x="0" y="1034019"/>
                </a:lnTo>
                <a:lnTo>
                  <a:pt x="0" y="0"/>
                </a:lnTo>
                <a:close/>
              </a:path>
            </a:pathLst>
          </a:custGeom>
          <a:effectLst>
            <a:outerShdw blurRad="63500" sx="102000" sy="102000" algn="ctr" rotWithShape="0">
              <a:prstClr val="black">
                <a:alpha val="40000"/>
              </a:prstClr>
            </a:outerShdw>
          </a:effectLst>
          <a:scene3d>
            <a:camera prst="orthographicFront"/>
            <a:lightRig rig="threePt" dir="t"/>
          </a:scene3d>
          <a:sp3d>
            <a:bevelT w="114300" prst="artDeco"/>
          </a:sp3d>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284382" tIns="0" rIns="0" bIns="0" numCol="1" spcCol="1270" anchor="t" anchorCtr="0">
            <a:noAutofit/>
          </a:bodyPr>
          <a:lstStyle/>
          <a:p>
            <a:pPr lvl="0" algn="l" defTabSz="622300">
              <a:lnSpc>
                <a:spcPct val="90000"/>
              </a:lnSpc>
              <a:spcBef>
                <a:spcPct val="0"/>
              </a:spcBef>
              <a:spcAft>
                <a:spcPct val="35000"/>
              </a:spcAft>
            </a:pPr>
            <a:r>
              <a:rPr lang="en-US" sz="1400" b="1" kern="1200" dirty="0" smtClean="0">
                <a:solidFill>
                  <a:srgbClr val="003366"/>
                </a:solidFill>
                <a:latin typeface="Arial" pitchFamily="34" charset="0"/>
              </a:rPr>
              <a:t>Level 4</a:t>
            </a:r>
          </a:p>
          <a:p>
            <a:pPr lvl="0" algn="l" defTabSz="622300">
              <a:lnSpc>
                <a:spcPct val="90000"/>
              </a:lnSpc>
              <a:spcBef>
                <a:spcPct val="0"/>
              </a:spcBef>
              <a:spcAft>
                <a:spcPct val="35000"/>
              </a:spcAft>
            </a:pPr>
            <a:r>
              <a:rPr lang="en-US" sz="1400" b="1" kern="1200" dirty="0" smtClean="0">
                <a:solidFill>
                  <a:srgbClr val="003366"/>
                </a:solidFill>
                <a:latin typeface="Arial" pitchFamily="34" charset="0"/>
              </a:rPr>
              <a:t>COMMON PRACTICE</a:t>
            </a:r>
            <a:endParaRPr lang="en-US" sz="1400" b="1" kern="1200" dirty="0">
              <a:solidFill>
                <a:srgbClr val="003366"/>
              </a:solidFill>
            </a:endParaRPr>
          </a:p>
        </p:txBody>
      </p:sp>
      <p:sp>
        <p:nvSpPr>
          <p:cNvPr id="17" name="Oval 16"/>
          <p:cNvSpPr/>
          <p:nvPr/>
        </p:nvSpPr>
        <p:spPr>
          <a:xfrm>
            <a:off x="7012351" y="2211751"/>
            <a:ext cx="683849" cy="683849"/>
          </a:xfrm>
          <a:prstGeom prst="ellipse">
            <a:avLst/>
          </a:prstGeom>
        </p:spPr>
        <p:style>
          <a:lnRef idx="0">
            <a:schemeClr val="accent2"/>
          </a:lnRef>
          <a:fillRef idx="3">
            <a:schemeClr val="accent2"/>
          </a:fillRef>
          <a:effectRef idx="3">
            <a:schemeClr val="accent2"/>
          </a:effectRef>
          <a:fontRef idx="minor">
            <a:schemeClr val="lt1"/>
          </a:fontRef>
        </p:style>
      </p:sp>
      <p:sp>
        <p:nvSpPr>
          <p:cNvPr id="18" name="Freeform 17"/>
          <p:cNvSpPr/>
          <p:nvPr/>
        </p:nvSpPr>
        <p:spPr>
          <a:xfrm>
            <a:off x="5715000" y="1447800"/>
            <a:ext cx="1731263" cy="1086303"/>
          </a:xfrm>
          <a:custGeom>
            <a:avLst/>
            <a:gdLst>
              <a:gd name="connsiteX0" fmla="*/ 0 w 1731263"/>
              <a:gd name="connsiteY0" fmla="*/ 0 h 1086303"/>
              <a:gd name="connsiteX1" fmla="*/ 1731263 w 1731263"/>
              <a:gd name="connsiteY1" fmla="*/ 0 h 1086303"/>
              <a:gd name="connsiteX2" fmla="*/ 1731263 w 1731263"/>
              <a:gd name="connsiteY2" fmla="*/ 1086303 h 1086303"/>
              <a:gd name="connsiteX3" fmla="*/ 0 w 1731263"/>
              <a:gd name="connsiteY3" fmla="*/ 1086303 h 1086303"/>
              <a:gd name="connsiteX4" fmla="*/ 0 w 1731263"/>
              <a:gd name="connsiteY4" fmla="*/ 0 h 1086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263" h="1086303">
                <a:moveTo>
                  <a:pt x="0" y="0"/>
                </a:moveTo>
                <a:lnTo>
                  <a:pt x="1731263" y="0"/>
                </a:lnTo>
                <a:lnTo>
                  <a:pt x="1731263" y="1086303"/>
                </a:lnTo>
                <a:lnTo>
                  <a:pt x="0" y="1086303"/>
                </a:lnTo>
                <a:lnTo>
                  <a:pt x="0" y="0"/>
                </a:lnTo>
                <a:close/>
              </a:path>
            </a:pathLst>
          </a:custGeom>
          <a:effectLst>
            <a:outerShdw blurRad="63500" sx="102000" sy="102000" algn="ctr" rotWithShape="0">
              <a:prstClr val="black">
                <a:alpha val="40000"/>
              </a:prstClr>
            </a:outerShdw>
          </a:effectLst>
          <a:scene3d>
            <a:camera prst="orthographicFront"/>
            <a:lightRig rig="threePt" dir="t"/>
          </a:scene3d>
          <a:sp3d>
            <a:bevelT w="114300" prst="artDeco"/>
          </a:sp3d>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362357" tIns="0" rIns="0" bIns="0" numCol="1" spcCol="1270" anchor="t" anchorCtr="0">
            <a:noAutofit/>
          </a:bodyPr>
          <a:lstStyle/>
          <a:p>
            <a:pPr lvl="0" algn="l" defTabSz="622300">
              <a:lnSpc>
                <a:spcPct val="90000"/>
              </a:lnSpc>
              <a:spcBef>
                <a:spcPct val="0"/>
              </a:spcBef>
              <a:spcAft>
                <a:spcPct val="35000"/>
              </a:spcAft>
            </a:pPr>
            <a:r>
              <a:rPr lang="en-US" sz="1400" b="1" kern="1200" dirty="0" smtClean="0">
                <a:solidFill>
                  <a:srgbClr val="003366"/>
                </a:solidFill>
                <a:latin typeface="Arial" pitchFamily="34" charset="0"/>
              </a:rPr>
              <a:t>Level 5</a:t>
            </a:r>
          </a:p>
          <a:p>
            <a:pPr lvl="0" algn="l" defTabSz="622300">
              <a:lnSpc>
                <a:spcPct val="90000"/>
              </a:lnSpc>
              <a:spcBef>
                <a:spcPct val="0"/>
              </a:spcBef>
              <a:spcAft>
                <a:spcPct val="35000"/>
              </a:spcAft>
            </a:pPr>
            <a:r>
              <a:rPr lang="en-US" sz="1400" b="1" kern="1200" dirty="0" smtClean="0">
                <a:solidFill>
                  <a:srgbClr val="003366"/>
                </a:solidFill>
                <a:latin typeface="Arial" pitchFamily="34" charset="0"/>
              </a:rPr>
              <a:t>CONTINUOUS IMPROVEMENT</a:t>
            </a:r>
            <a:endParaRPr lang="en-US" sz="1400" b="1" kern="1200" dirty="0">
              <a:solidFill>
                <a:srgbClr val="003366"/>
              </a:solidFill>
            </a:endParaRPr>
          </a:p>
        </p:txBody>
      </p:sp>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p:cBhvr>
                                        <p:cTn id="6" dur="2000" fill="hold"/>
                                        <p:tgtEl>
                                          <p:spTgt spid="11"/>
                                        </p:tgtEl>
                                        <p:attrNameLst>
                                          <p:attrName>fillcolor</p:attrName>
                                        </p:attrNameLst>
                                      </p:cBhvr>
                                      <p:to>
                                        <a:srgbClr val="298D11"/>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p:cBhvr>
                                        <p:cTn id="12" dur="2000" fill="hold"/>
                                        <p:tgtEl>
                                          <p:spTgt spid="15"/>
                                        </p:tgtEl>
                                        <p:attrNameLst>
                                          <p:attrName>fillcolor</p:attrName>
                                        </p:attrNameLst>
                                      </p:cBhvr>
                                      <p:to>
                                        <a:schemeClr val="accent1"/>
                                      </p:to>
                                    </p:animClr>
                                    <p:set>
                                      <p:cBhvr>
                                        <p:cTn id="13" dur="2000" fill="hold"/>
                                        <p:tgtEl>
                                          <p:spTgt spid="15"/>
                                        </p:tgtEl>
                                        <p:attrNameLst>
                                          <p:attrName>fill.type</p:attrName>
                                        </p:attrNameLst>
                                      </p:cBhvr>
                                      <p:to>
                                        <p:strVal val="solid"/>
                                      </p:to>
                                    </p:set>
                                    <p:set>
                                      <p:cBhvr>
                                        <p:cTn id="14"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Stakeholders</a:t>
            </a:r>
            <a:endParaRPr lang="en-US" dirty="0"/>
          </a:p>
        </p:txBody>
      </p:sp>
      <p:graphicFrame>
        <p:nvGraphicFramePr>
          <p:cNvPr id="11" name="Diagram 10"/>
          <p:cNvGraphicFramePr/>
          <p:nvPr/>
        </p:nvGraphicFramePr>
        <p:xfrm>
          <a:off x="1524000" y="1397000"/>
          <a:ext cx="6096000" cy="477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wedg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ame Side Corner Rectangle 7"/>
          <p:cNvSpPr/>
          <p:nvPr/>
        </p:nvSpPr>
        <p:spPr>
          <a:xfrm>
            <a:off x="152400" y="2667000"/>
            <a:ext cx="914400" cy="533400"/>
          </a:xfrm>
          <a:prstGeom prst="round2Same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348149" y="2743200"/>
            <a:ext cx="522899" cy="430887"/>
          </a:xfrm>
          <a:prstGeom prst="rect">
            <a:avLst/>
          </a:prstGeom>
          <a:noFill/>
        </p:spPr>
        <p:txBody>
          <a:bodyPr wrap="none" rtlCol="0">
            <a:spAutoFit/>
          </a:bodyPr>
          <a:lstStyle/>
          <a:p>
            <a:pPr algn="ctr"/>
            <a:r>
              <a:rPr lang="en-US" sz="2200" dirty="0" smtClean="0">
                <a:solidFill>
                  <a:prstClr val="white"/>
                </a:solidFill>
                <a:latin typeface="Tw Cen MT Condensed" pitchFamily="34" charset="0"/>
              </a:rPr>
              <a:t>ONE</a:t>
            </a:r>
            <a:endParaRPr lang="en-US" sz="2200" dirty="0">
              <a:solidFill>
                <a:prstClr val="white"/>
              </a:solidFill>
              <a:latin typeface="Tw Cen MT Condensed" pitchFamily="34" charset="0"/>
            </a:endParaRPr>
          </a:p>
        </p:txBody>
      </p:sp>
      <p:sp>
        <p:nvSpPr>
          <p:cNvPr id="3" name="TextBox 2"/>
          <p:cNvSpPr txBox="1"/>
          <p:nvPr/>
        </p:nvSpPr>
        <p:spPr>
          <a:xfrm>
            <a:off x="1655481" y="2743200"/>
            <a:ext cx="554319" cy="430887"/>
          </a:xfrm>
          <a:prstGeom prst="rect">
            <a:avLst/>
          </a:prstGeom>
          <a:noFill/>
        </p:spPr>
        <p:txBody>
          <a:bodyPr wrap="none" rtlCol="0">
            <a:spAutoFit/>
          </a:bodyPr>
          <a:lstStyle/>
          <a:p>
            <a:pPr algn="ctr"/>
            <a:r>
              <a:rPr lang="en-US" sz="2200" dirty="0" smtClean="0">
                <a:solidFill>
                  <a:prstClr val="white"/>
                </a:solidFill>
                <a:latin typeface="Tw Cen MT Condensed" pitchFamily="34" charset="0"/>
              </a:rPr>
              <a:t>TWO</a:t>
            </a:r>
            <a:endParaRPr lang="en-US" sz="2200" dirty="0">
              <a:solidFill>
                <a:prstClr val="white"/>
              </a:solidFill>
              <a:latin typeface="Tw Cen MT Condensed" pitchFamily="34" charset="0"/>
            </a:endParaRPr>
          </a:p>
        </p:txBody>
      </p:sp>
      <p:sp>
        <p:nvSpPr>
          <p:cNvPr id="4" name="TextBox 3"/>
          <p:cNvSpPr txBox="1"/>
          <p:nvPr/>
        </p:nvSpPr>
        <p:spPr>
          <a:xfrm>
            <a:off x="2873992" y="2743200"/>
            <a:ext cx="678391" cy="430887"/>
          </a:xfrm>
          <a:prstGeom prst="rect">
            <a:avLst/>
          </a:prstGeom>
          <a:noFill/>
        </p:spPr>
        <p:txBody>
          <a:bodyPr wrap="none" rtlCol="0">
            <a:spAutoFit/>
          </a:bodyPr>
          <a:lstStyle/>
          <a:p>
            <a:pPr algn="ctr"/>
            <a:r>
              <a:rPr lang="en-US" sz="2200" dirty="0" smtClean="0">
                <a:solidFill>
                  <a:prstClr val="white"/>
                </a:solidFill>
                <a:latin typeface="Tw Cen MT Condensed" pitchFamily="34" charset="0"/>
              </a:rPr>
              <a:t>THREE</a:t>
            </a:r>
            <a:endParaRPr lang="en-US" sz="2200" dirty="0">
              <a:solidFill>
                <a:prstClr val="white"/>
              </a:solidFill>
              <a:latin typeface="Tw Cen MT Condensed" pitchFamily="34" charset="0"/>
            </a:endParaRPr>
          </a:p>
        </p:txBody>
      </p:sp>
      <p:sp>
        <p:nvSpPr>
          <p:cNvPr id="5" name="TextBox 4"/>
          <p:cNvSpPr txBox="1"/>
          <p:nvPr/>
        </p:nvSpPr>
        <p:spPr>
          <a:xfrm>
            <a:off x="4341461" y="2743200"/>
            <a:ext cx="625492" cy="430887"/>
          </a:xfrm>
          <a:prstGeom prst="rect">
            <a:avLst/>
          </a:prstGeom>
          <a:noFill/>
        </p:spPr>
        <p:txBody>
          <a:bodyPr wrap="none" rtlCol="0">
            <a:spAutoFit/>
          </a:bodyPr>
          <a:lstStyle/>
          <a:p>
            <a:pPr algn="ctr"/>
            <a:r>
              <a:rPr lang="en-US" sz="2200" dirty="0" smtClean="0">
                <a:solidFill>
                  <a:prstClr val="white"/>
                </a:solidFill>
                <a:latin typeface="Tw Cen MT Condensed" pitchFamily="34" charset="0"/>
              </a:rPr>
              <a:t>FOUR</a:t>
            </a:r>
            <a:endParaRPr lang="en-US" sz="2200" dirty="0">
              <a:solidFill>
                <a:prstClr val="white"/>
              </a:solidFill>
              <a:latin typeface="Tw Cen MT Condensed" pitchFamily="34" charset="0"/>
            </a:endParaRPr>
          </a:p>
        </p:txBody>
      </p:sp>
      <p:sp>
        <p:nvSpPr>
          <p:cNvPr id="6" name="TextBox 5"/>
          <p:cNvSpPr txBox="1"/>
          <p:nvPr/>
        </p:nvSpPr>
        <p:spPr>
          <a:xfrm>
            <a:off x="6992875" y="2743200"/>
            <a:ext cx="442750" cy="430887"/>
          </a:xfrm>
          <a:prstGeom prst="rect">
            <a:avLst/>
          </a:prstGeom>
          <a:noFill/>
        </p:spPr>
        <p:txBody>
          <a:bodyPr wrap="none" rtlCol="0">
            <a:spAutoFit/>
          </a:bodyPr>
          <a:lstStyle/>
          <a:p>
            <a:pPr algn="ctr"/>
            <a:r>
              <a:rPr lang="en-US" sz="2200" dirty="0" smtClean="0">
                <a:solidFill>
                  <a:prstClr val="white"/>
                </a:solidFill>
                <a:latin typeface="Tw Cen MT Condensed" pitchFamily="34" charset="0"/>
              </a:rPr>
              <a:t>SIX</a:t>
            </a:r>
            <a:endParaRPr lang="en-US" sz="2200" dirty="0">
              <a:solidFill>
                <a:prstClr val="white"/>
              </a:solidFill>
              <a:latin typeface="Tw Cen MT Condensed" pitchFamily="34" charset="0"/>
            </a:endParaRPr>
          </a:p>
        </p:txBody>
      </p:sp>
      <p:sp>
        <p:nvSpPr>
          <p:cNvPr id="7" name="Rectangle 6"/>
          <p:cNvSpPr/>
          <p:nvPr/>
        </p:nvSpPr>
        <p:spPr>
          <a:xfrm>
            <a:off x="0" y="3195625"/>
            <a:ext cx="9144000" cy="45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5712854" y="2743200"/>
            <a:ext cx="534121" cy="430887"/>
          </a:xfrm>
          <a:prstGeom prst="rect">
            <a:avLst/>
          </a:prstGeom>
          <a:noFill/>
        </p:spPr>
        <p:txBody>
          <a:bodyPr wrap="none" rtlCol="0">
            <a:spAutoFit/>
          </a:bodyPr>
          <a:lstStyle/>
          <a:p>
            <a:pPr algn="ctr"/>
            <a:r>
              <a:rPr lang="en-US" sz="2200" dirty="0" smtClean="0">
                <a:solidFill>
                  <a:prstClr val="white"/>
                </a:solidFill>
                <a:latin typeface="Tw Cen MT Condensed" pitchFamily="34" charset="0"/>
              </a:rPr>
              <a:t>FIVE</a:t>
            </a:r>
            <a:endParaRPr lang="en-US" sz="2200" dirty="0">
              <a:solidFill>
                <a:prstClr val="white"/>
              </a:solidFill>
              <a:latin typeface="Tw Cen MT Condensed" pitchFamily="34" charset="0"/>
            </a:endParaRPr>
          </a:p>
        </p:txBody>
      </p:sp>
      <p:sp>
        <p:nvSpPr>
          <p:cNvPr id="12" name="TextBox 11"/>
          <p:cNvSpPr txBox="1"/>
          <p:nvPr/>
        </p:nvSpPr>
        <p:spPr>
          <a:xfrm>
            <a:off x="8181524" y="2743200"/>
            <a:ext cx="678392" cy="430887"/>
          </a:xfrm>
          <a:prstGeom prst="rect">
            <a:avLst/>
          </a:prstGeom>
          <a:noFill/>
        </p:spPr>
        <p:txBody>
          <a:bodyPr wrap="none" rtlCol="0">
            <a:spAutoFit/>
          </a:bodyPr>
          <a:lstStyle/>
          <a:p>
            <a:pPr algn="ctr"/>
            <a:r>
              <a:rPr lang="en-US" sz="2200" dirty="0" smtClean="0">
                <a:solidFill>
                  <a:prstClr val="white"/>
                </a:solidFill>
                <a:latin typeface="Tw Cen MT Condensed" pitchFamily="34" charset="0"/>
              </a:rPr>
              <a:t>SEVEN</a:t>
            </a:r>
            <a:endParaRPr lang="en-US" sz="2200" dirty="0">
              <a:solidFill>
                <a:prstClr val="white"/>
              </a:solidFill>
              <a:latin typeface="Tw Cen MT Condensed" pitchFamily="34" charset="0"/>
            </a:endParaRPr>
          </a:p>
        </p:txBody>
      </p:sp>
      <p:pic>
        <p:nvPicPr>
          <p:cNvPr id="3082" name="Picture 10" descr="C:\Users\tbanks\AppData\Local\Microsoft\Windows\Temporary Internet Files\Content.IE5\52U1SXYU\MP900433072[1].jpg"/>
          <p:cNvPicPr>
            <a:picLocks noChangeAspect="1" noChangeArrowheads="1"/>
          </p:cNvPicPr>
          <p:nvPr/>
        </p:nvPicPr>
        <p:blipFill>
          <a:blip r:embed="rId3" cstate="print"/>
          <a:srcRect/>
          <a:stretch>
            <a:fillRect/>
          </a:stretch>
        </p:blipFill>
        <p:spPr bwMode="auto">
          <a:xfrm rot="20788637">
            <a:off x="158224" y="3678540"/>
            <a:ext cx="2327532" cy="1629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TextBox 31"/>
          <p:cNvSpPr txBox="1"/>
          <p:nvPr/>
        </p:nvSpPr>
        <p:spPr>
          <a:xfrm>
            <a:off x="1905000" y="4114800"/>
            <a:ext cx="1600200" cy="1341656"/>
          </a:xfrm>
          <a:prstGeom prst="ellipse">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400" b="1" dirty="0" smtClean="0"/>
              <a:t>Deans,  Directors, Department Heads</a:t>
            </a:r>
            <a:endParaRPr lang="en-US" sz="1400" b="1" dirty="0"/>
          </a:p>
        </p:txBody>
      </p:sp>
      <p:pic>
        <p:nvPicPr>
          <p:cNvPr id="2051" name="Picture 3" descr="C:\Users\tbanks\AppData\Local\Microsoft\Windows\Temporary Internet Files\Content.IE5\E01CLY5B\MP900442559[1].jpg"/>
          <p:cNvPicPr>
            <a:picLocks noChangeAspect="1" noChangeArrowheads="1"/>
          </p:cNvPicPr>
          <p:nvPr/>
        </p:nvPicPr>
        <p:blipFill>
          <a:blip r:embed="rId4" cstate="print"/>
          <a:srcRect/>
          <a:stretch>
            <a:fillRect/>
          </a:stretch>
        </p:blipFill>
        <p:spPr bwMode="auto">
          <a:xfrm rot="1063703">
            <a:off x="5149679" y="726936"/>
            <a:ext cx="2535249" cy="168718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059" name="Picture 11"/>
          <p:cNvPicPr>
            <a:picLocks noChangeAspect="1" noChangeArrowheads="1"/>
          </p:cNvPicPr>
          <p:nvPr/>
        </p:nvPicPr>
        <p:blipFill>
          <a:blip r:embed="rId5" cstate="print">
            <a:clrChange>
              <a:clrFrom>
                <a:srgbClr val="FFFFFF"/>
              </a:clrFrom>
              <a:clrTo>
                <a:srgbClr val="FFFFFF">
                  <a:alpha val="0"/>
                </a:srgbClr>
              </a:clrTo>
            </a:clrChange>
          </a:blip>
          <a:srcRect l="24844" t="23037" r="38185" b="68250"/>
          <a:stretch>
            <a:fillRect/>
          </a:stretch>
        </p:blipFill>
        <p:spPr bwMode="auto">
          <a:xfrm>
            <a:off x="4648200" y="3657600"/>
            <a:ext cx="2819400" cy="457200"/>
          </a:xfrm>
          <a:prstGeom prst="rect">
            <a:avLst/>
          </a:prstGeom>
          <a:noFill/>
          <a:ln w="9525">
            <a:noFill/>
            <a:miter lim="800000"/>
            <a:headEnd/>
            <a:tailEnd/>
          </a:ln>
        </p:spPr>
      </p:pic>
      <p:pic>
        <p:nvPicPr>
          <p:cNvPr id="37" name="Picture 36" descr="UA Information Security Office">
            <a:hlinkClick r:id="rId6"/>
          </p:cNvPr>
          <p:cNvPicPr/>
          <p:nvPr/>
        </p:nvPicPr>
        <p:blipFill>
          <a:blip r:embed="rId7" cstate="print">
            <a:clrChange>
              <a:clrFrom>
                <a:srgbClr val="FFFFFF"/>
              </a:clrFrom>
              <a:clrTo>
                <a:srgbClr val="FFFFFF">
                  <a:alpha val="0"/>
                </a:srgbClr>
              </a:clrTo>
            </a:clrChange>
          </a:blip>
          <a:srcRect/>
          <a:stretch>
            <a:fillRect/>
          </a:stretch>
        </p:blipFill>
        <p:spPr bwMode="auto">
          <a:xfrm>
            <a:off x="4267200" y="4343400"/>
            <a:ext cx="4286250" cy="400050"/>
          </a:xfrm>
          <a:prstGeom prst="rect">
            <a:avLst/>
          </a:prstGeom>
          <a:noFill/>
        </p:spPr>
      </p:pic>
      <p:pic>
        <p:nvPicPr>
          <p:cNvPr id="2060" name="Picture 12"/>
          <p:cNvPicPr>
            <a:picLocks noChangeAspect="1" noChangeArrowheads="1"/>
          </p:cNvPicPr>
          <p:nvPr/>
        </p:nvPicPr>
        <p:blipFill>
          <a:blip r:embed="rId8" cstate="print"/>
          <a:srcRect l="4631" t="21429" r="4631" b="51099"/>
          <a:stretch>
            <a:fillRect/>
          </a:stretch>
        </p:blipFill>
        <p:spPr bwMode="auto">
          <a:xfrm>
            <a:off x="3886200" y="5105400"/>
            <a:ext cx="4648200" cy="9683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9" name="TextBox 38"/>
          <p:cNvSpPr txBox="1"/>
          <p:nvPr/>
        </p:nvSpPr>
        <p:spPr>
          <a:xfrm>
            <a:off x="304800" y="4800600"/>
            <a:ext cx="1524000" cy="1341656"/>
          </a:xfrm>
          <a:prstGeom prst="ellipse">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400" b="1" dirty="0" smtClean="0"/>
              <a:t>Information Security Liaisons (ISLs)</a:t>
            </a:r>
            <a:endParaRPr lang="en-US" sz="1400" b="1" dirty="0"/>
          </a:p>
        </p:txBody>
      </p:sp>
      <p:sp>
        <p:nvSpPr>
          <p:cNvPr id="40" name="TextBox 39"/>
          <p:cNvSpPr txBox="1"/>
          <p:nvPr/>
        </p:nvSpPr>
        <p:spPr>
          <a:xfrm>
            <a:off x="304800" y="3733800"/>
            <a:ext cx="1752600" cy="432792"/>
          </a:xfrm>
          <a:prstGeom prst="ellipse">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400" b="1" dirty="0" smtClean="0"/>
              <a:t>Net Managers</a:t>
            </a:r>
            <a:endParaRPr lang="en-US" sz="1400" b="1" dirty="0"/>
          </a:p>
        </p:txBody>
      </p:sp>
      <p:sp>
        <p:nvSpPr>
          <p:cNvPr id="41" name="TextBox 40"/>
          <p:cNvSpPr txBox="1"/>
          <p:nvPr/>
        </p:nvSpPr>
        <p:spPr>
          <a:xfrm>
            <a:off x="4038600" y="762000"/>
            <a:ext cx="1905000" cy="432792"/>
          </a:xfrm>
          <a:prstGeom prst="ellipse">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400" b="1" dirty="0" smtClean="0">
                <a:solidFill>
                  <a:schemeClr val="lt1"/>
                </a:solidFill>
              </a:rPr>
              <a:t>Faculty Senate</a:t>
            </a:r>
          </a:p>
        </p:txBody>
      </p:sp>
      <p:sp>
        <p:nvSpPr>
          <p:cNvPr id="42" name="TextBox 41"/>
          <p:cNvSpPr txBox="1"/>
          <p:nvPr/>
        </p:nvSpPr>
        <p:spPr>
          <a:xfrm>
            <a:off x="5334000" y="228600"/>
            <a:ext cx="1905000" cy="735747"/>
          </a:xfrm>
          <a:prstGeom prst="ellipse">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400" b="1" dirty="0" smtClean="0"/>
              <a:t>Colleges and Departments</a:t>
            </a:r>
            <a:endParaRPr lang="en-US" sz="1400" b="1" dirty="0" smtClean="0">
              <a:solidFill>
                <a:schemeClr val="lt1"/>
              </a:solidFill>
            </a:endParaRPr>
          </a:p>
        </p:txBody>
      </p:sp>
      <p:sp>
        <p:nvSpPr>
          <p:cNvPr id="43" name="TextBox 42"/>
          <p:cNvSpPr txBox="1"/>
          <p:nvPr/>
        </p:nvSpPr>
        <p:spPr>
          <a:xfrm>
            <a:off x="6781800" y="533400"/>
            <a:ext cx="2209800" cy="735747"/>
          </a:xfrm>
          <a:prstGeom prst="ellipse">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400" b="1" dirty="0" smtClean="0">
                <a:solidFill>
                  <a:schemeClr val="lt1"/>
                </a:solidFill>
              </a:rPr>
              <a:t>Grad/Professional Students</a:t>
            </a:r>
          </a:p>
        </p:txBody>
      </p:sp>
      <p:sp>
        <p:nvSpPr>
          <p:cNvPr id="44" name="TextBox 43"/>
          <p:cNvSpPr txBox="1"/>
          <p:nvPr/>
        </p:nvSpPr>
        <p:spPr>
          <a:xfrm>
            <a:off x="4038600" y="1295400"/>
            <a:ext cx="1905000" cy="735747"/>
          </a:xfrm>
          <a:prstGeom prst="ellipse">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400" b="1" dirty="0" smtClean="0">
                <a:solidFill>
                  <a:schemeClr val="lt1"/>
                </a:solidFill>
              </a:rPr>
              <a:t>Appointed and Classified Staff</a:t>
            </a:r>
          </a:p>
        </p:txBody>
      </p:sp>
      <p:sp>
        <p:nvSpPr>
          <p:cNvPr id="45" name="TextBox 44"/>
          <p:cNvSpPr txBox="1"/>
          <p:nvPr/>
        </p:nvSpPr>
        <p:spPr>
          <a:xfrm>
            <a:off x="6248400" y="2209800"/>
            <a:ext cx="1524000" cy="432792"/>
          </a:xfrm>
          <a:prstGeom prst="ellipse">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400" b="1" dirty="0" smtClean="0"/>
              <a:t>ISLs</a:t>
            </a:r>
            <a:endParaRPr lang="en-US" sz="1400" b="1" dirty="0"/>
          </a:p>
        </p:txBody>
      </p:sp>
      <p:sp>
        <p:nvSpPr>
          <p:cNvPr id="46" name="TextBox 45"/>
          <p:cNvSpPr txBox="1"/>
          <p:nvPr/>
        </p:nvSpPr>
        <p:spPr>
          <a:xfrm>
            <a:off x="7162800" y="1524000"/>
            <a:ext cx="1752600" cy="432792"/>
          </a:xfrm>
          <a:prstGeom prst="ellipse">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400" b="1" dirty="0" smtClean="0"/>
              <a:t>Net Managers</a:t>
            </a:r>
            <a:endParaRPr lang="en-US" sz="1400" b="1" dirty="0"/>
          </a:p>
        </p:txBody>
      </p:sp>
      <p:sp>
        <p:nvSpPr>
          <p:cNvPr id="26" name="Title 25"/>
          <p:cNvSpPr>
            <a:spLocks noGrp="1"/>
          </p:cNvSpPr>
          <p:nvPr>
            <p:ph type="title"/>
          </p:nvPr>
        </p:nvSpPr>
        <p:spPr>
          <a:xfrm>
            <a:off x="457200" y="304800"/>
            <a:ext cx="8382000" cy="664797"/>
          </a:xfrm>
        </p:spPr>
        <p:txBody>
          <a:bodyPr/>
          <a:lstStyle/>
          <a:p>
            <a:pPr lvl="0"/>
            <a:r>
              <a:rPr lang="en-US" dirty="0" smtClean="0">
                <a:solidFill>
                  <a:schemeClr val="bg2">
                    <a:lumMod val="90000"/>
                  </a:schemeClr>
                </a:solidFill>
              </a:rPr>
              <a:t>7 Times, 7 Ways</a:t>
            </a:r>
            <a:br>
              <a:rPr lang="en-US" dirty="0" smtClean="0">
                <a:solidFill>
                  <a:schemeClr val="bg2">
                    <a:lumMod val="90000"/>
                  </a:schemeClr>
                </a:solidFill>
              </a:rPr>
            </a:br>
            <a:endParaRPr lang="en-US" dirty="0"/>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82"/>
                                        </p:tgtEl>
                                        <p:attrNameLst>
                                          <p:attrName>style.visibility</p:attrName>
                                        </p:attrNameLst>
                                      </p:cBhvr>
                                      <p:to>
                                        <p:strVal val="visible"/>
                                      </p:to>
                                    </p:set>
                                    <p:anim calcmode="lin" valueType="num">
                                      <p:cBhvr>
                                        <p:cTn id="7" dur="500" fill="hold"/>
                                        <p:tgtEl>
                                          <p:spTgt spid="3082"/>
                                        </p:tgtEl>
                                        <p:attrNameLst>
                                          <p:attrName>ppt_w</p:attrName>
                                        </p:attrNameLst>
                                      </p:cBhvr>
                                      <p:tavLst>
                                        <p:tav tm="0">
                                          <p:val>
                                            <p:fltVal val="0"/>
                                          </p:val>
                                        </p:tav>
                                        <p:tav tm="100000">
                                          <p:val>
                                            <p:strVal val="#ppt_w"/>
                                          </p:val>
                                        </p:tav>
                                      </p:tavLst>
                                    </p:anim>
                                    <p:anim calcmode="lin" valueType="num">
                                      <p:cBhvr>
                                        <p:cTn id="8" dur="500" fill="hold"/>
                                        <p:tgtEl>
                                          <p:spTgt spid="3082"/>
                                        </p:tgtEl>
                                        <p:attrNameLst>
                                          <p:attrName>ppt_h</p:attrName>
                                        </p:attrNameLst>
                                      </p:cBhvr>
                                      <p:tavLst>
                                        <p:tav tm="0">
                                          <p:val>
                                            <p:fltVal val="0"/>
                                          </p:val>
                                        </p:tav>
                                        <p:tav tm="100000">
                                          <p:val>
                                            <p:strVal val="#ppt_h"/>
                                          </p:val>
                                        </p:tav>
                                      </p:tavLst>
                                    </p:anim>
                                  </p:childTnLst>
                                </p:cTn>
                              </p:par>
                              <p:par>
                                <p:cTn id="9" presetID="52"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Scale>
                                      <p:cBhvr>
                                        <p:cTn id="11"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32"/>
                                        </p:tgtEl>
                                        <p:attrNameLst>
                                          <p:attrName>ppt_x</p:attrName>
                                          <p:attrName>ppt_y</p:attrName>
                                        </p:attrNameLst>
                                      </p:cBhvr>
                                    </p:animMotion>
                                    <p:animEffect transition="in" filter="fade">
                                      <p:cBhvr>
                                        <p:cTn id="13" dur="10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grpId="2" nodeType="clickEffect">
                                  <p:stCondLst>
                                    <p:cond delay="0"/>
                                  </p:stCondLst>
                                  <p:childTnLst>
                                    <p:animMotion origin="layout" path="M 3.33333E-6 0.00555 L 0.14166 0.00555 " pathEditMode="relative" rAng="0" ptsTypes="AA">
                                      <p:cBhvr>
                                        <p:cTn id="17" dur="2000" fill="hold"/>
                                        <p:tgtEl>
                                          <p:spTgt spid="8"/>
                                        </p:tgtEl>
                                        <p:attrNameLst>
                                          <p:attrName>ppt_x</p:attrName>
                                          <p:attrName>ppt_y</p:attrName>
                                        </p:attrNameLst>
                                      </p:cBhvr>
                                      <p:rCtr x="71" y="0"/>
                                    </p:animMotion>
                                  </p:childTnLst>
                                </p:cTn>
                              </p:par>
                              <p:par>
                                <p:cTn id="18" presetID="52" presetClass="entr" presetSubtype="0"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Scale>
                                      <p:cBhvr>
                                        <p:cTn id="20" dur="1000" decel="50000" fill="hold">
                                          <p:stCondLst>
                                            <p:cond delay="0"/>
                                          </p:stCondLst>
                                        </p:cTn>
                                        <p:tgtEl>
                                          <p:spTgt spid="3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39"/>
                                        </p:tgtEl>
                                        <p:attrNameLst>
                                          <p:attrName>ppt_x</p:attrName>
                                          <p:attrName>ppt_y</p:attrName>
                                        </p:attrNameLst>
                                      </p:cBhvr>
                                    </p:animMotion>
                                    <p:animEffect transition="in" filter="fade">
                                      <p:cBhvr>
                                        <p:cTn id="22" dur="1000"/>
                                        <p:tgtEl>
                                          <p:spTgt spid="39"/>
                                        </p:tgtEl>
                                      </p:cBhvr>
                                    </p:animEffect>
                                  </p:childTnLst>
                                </p:cTn>
                              </p:par>
                              <p:par>
                                <p:cTn id="23" presetID="52"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Scale>
                                      <p:cBhvr>
                                        <p:cTn id="25" dur="1000" decel="50000" fill="hold">
                                          <p:stCondLst>
                                            <p:cond delay="0"/>
                                          </p:stCondLst>
                                        </p:cTn>
                                        <p:tgtEl>
                                          <p:spTgt spid="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40"/>
                                        </p:tgtEl>
                                        <p:attrNameLst>
                                          <p:attrName>ppt_x</p:attrName>
                                          <p:attrName>ppt_y</p:attrName>
                                        </p:attrNameLst>
                                      </p:cBhvr>
                                    </p:animMotion>
                                    <p:animEffect transition="in" filter="fade">
                                      <p:cBhvr>
                                        <p:cTn id="27" dur="10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grpId="0" nodeType="clickEffect">
                                  <p:stCondLst>
                                    <p:cond delay="0"/>
                                  </p:stCondLst>
                                  <p:childTnLst>
                                    <p:animMotion origin="layout" path="M 0.14166 0.00555 L 0.28333 0.00555 " pathEditMode="relative" rAng="0" ptsTypes="AA">
                                      <p:cBhvr>
                                        <p:cTn id="31" dur="1000" fill="hold"/>
                                        <p:tgtEl>
                                          <p:spTgt spid="8"/>
                                        </p:tgtEl>
                                        <p:attrNameLst>
                                          <p:attrName>ppt_x</p:attrName>
                                          <p:attrName>ppt_y</p:attrName>
                                        </p:attrNameLst>
                                      </p:cBhvr>
                                      <p:rCtr x="71" y="0"/>
                                    </p:animMotion>
                                  </p:childTnLst>
                                </p:cTn>
                              </p:par>
                              <p:par>
                                <p:cTn id="32" presetID="52" presetClass="entr" presetSubtype="0" fill="hold" nodeType="withEffect">
                                  <p:stCondLst>
                                    <p:cond delay="0"/>
                                  </p:stCondLst>
                                  <p:childTnLst>
                                    <p:set>
                                      <p:cBhvr>
                                        <p:cTn id="33" dur="1" fill="hold">
                                          <p:stCondLst>
                                            <p:cond delay="0"/>
                                          </p:stCondLst>
                                        </p:cTn>
                                        <p:tgtEl>
                                          <p:spTgt spid="2051"/>
                                        </p:tgtEl>
                                        <p:attrNameLst>
                                          <p:attrName>style.visibility</p:attrName>
                                        </p:attrNameLst>
                                      </p:cBhvr>
                                      <p:to>
                                        <p:strVal val="visible"/>
                                      </p:to>
                                    </p:set>
                                    <p:animScale>
                                      <p:cBhvr>
                                        <p:cTn id="34" dur="1000" decel="50000" fill="hold">
                                          <p:stCondLst>
                                            <p:cond delay="0"/>
                                          </p:stCondLst>
                                        </p:cTn>
                                        <p:tgtEl>
                                          <p:spTgt spid="205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2051"/>
                                        </p:tgtEl>
                                        <p:attrNameLst>
                                          <p:attrName>ppt_x</p:attrName>
                                          <p:attrName>ppt_y</p:attrName>
                                        </p:attrNameLst>
                                      </p:cBhvr>
                                    </p:animMotion>
                                    <p:animEffect transition="in" filter="fade">
                                      <p:cBhvr>
                                        <p:cTn id="36" dur="1000"/>
                                        <p:tgtEl>
                                          <p:spTgt spid="2051"/>
                                        </p:tgtEl>
                                      </p:cBhvr>
                                    </p:animEffect>
                                  </p:childTnLst>
                                </p:cTn>
                              </p:par>
                              <p:par>
                                <p:cTn id="37" presetID="52"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Scale>
                                      <p:cBhvr>
                                        <p:cTn id="39"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42"/>
                                        </p:tgtEl>
                                        <p:attrNameLst>
                                          <p:attrName>ppt_x</p:attrName>
                                          <p:attrName>ppt_y</p:attrName>
                                        </p:attrNameLst>
                                      </p:cBhvr>
                                    </p:animMotion>
                                    <p:animEffect transition="in" filter="fade">
                                      <p:cBhvr>
                                        <p:cTn id="41" dur="1000"/>
                                        <p:tgtEl>
                                          <p:spTgt spid="42"/>
                                        </p:tgtEl>
                                      </p:cBhvr>
                                    </p:animEffect>
                                  </p:childTnLst>
                                </p:cTn>
                              </p:par>
                            </p:childTnLst>
                          </p:cTn>
                        </p:par>
                      </p:childTnLst>
                    </p:cTn>
                  </p:par>
                  <p:par>
                    <p:cTn id="42" fill="hold">
                      <p:stCondLst>
                        <p:cond delay="indefinite"/>
                      </p:stCondLst>
                      <p:childTnLst>
                        <p:par>
                          <p:cTn id="43" fill="hold">
                            <p:stCondLst>
                              <p:cond delay="0"/>
                            </p:stCondLst>
                            <p:childTnLst>
                              <p:par>
                                <p:cTn id="44" presetID="63" presetClass="path" presetSubtype="0" accel="50000" decel="50000" fill="hold" grpId="1" nodeType="clickEffect">
                                  <p:stCondLst>
                                    <p:cond delay="0"/>
                                  </p:stCondLst>
                                  <p:childTnLst>
                                    <p:animMotion origin="layout" path="M 0.28333 0.00555 L 0.44166 0.00555 " pathEditMode="relative" rAng="0" ptsTypes="AA">
                                      <p:cBhvr>
                                        <p:cTn id="45" dur="1000" fill="hold"/>
                                        <p:tgtEl>
                                          <p:spTgt spid="8"/>
                                        </p:tgtEl>
                                        <p:attrNameLst>
                                          <p:attrName>ppt_x</p:attrName>
                                          <p:attrName>ppt_y</p:attrName>
                                        </p:attrNameLst>
                                      </p:cBhvr>
                                      <p:rCtr x="79" y="0"/>
                                    </p:animMotion>
                                  </p:childTnLst>
                                </p:cTn>
                              </p:par>
                              <p:par>
                                <p:cTn id="46" presetID="52"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Scale>
                                      <p:cBhvr>
                                        <p:cTn id="48"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41"/>
                                        </p:tgtEl>
                                        <p:attrNameLst>
                                          <p:attrName>ppt_x</p:attrName>
                                          <p:attrName>ppt_y</p:attrName>
                                        </p:attrNameLst>
                                      </p:cBhvr>
                                    </p:animMotion>
                                    <p:animEffect transition="in" filter="fade">
                                      <p:cBhvr>
                                        <p:cTn id="50" dur="1000"/>
                                        <p:tgtEl>
                                          <p:spTgt spid="41"/>
                                        </p:tgtEl>
                                      </p:cBhvr>
                                    </p:animEffect>
                                  </p:childTnLst>
                                </p:cTn>
                              </p:par>
                              <p:par>
                                <p:cTn id="51" presetID="52"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animScale>
                                      <p:cBhvr>
                                        <p:cTn id="53"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43"/>
                                        </p:tgtEl>
                                        <p:attrNameLst>
                                          <p:attrName>ppt_x</p:attrName>
                                          <p:attrName>ppt_y</p:attrName>
                                        </p:attrNameLst>
                                      </p:cBhvr>
                                    </p:animMotion>
                                    <p:animEffect transition="in" filter="fade">
                                      <p:cBhvr>
                                        <p:cTn id="55" dur="1000"/>
                                        <p:tgtEl>
                                          <p:spTgt spid="43"/>
                                        </p:tgtEl>
                                      </p:cBhvr>
                                    </p:animEffect>
                                  </p:childTnLst>
                                </p:cTn>
                              </p:par>
                              <p:par>
                                <p:cTn id="56" presetID="52" presetClass="entr" presetSubtype="0"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Scale>
                                      <p:cBhvr>
                                        <p:cTn id="58" dur="1000" decel="50000" fill="hold">
                                          <p:stCondLst>
                                            <p:cond delay="0"/>
                                          </p:stCondLst>
                                        </p:cTn>
                                        <p:tgtEl>
                                          <p:spTgt spid="4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1000" decel="50000" fill="hold">
                                          <p:stCondLst>
                                            <p:cond delay="0"/>
                                          </p:stCondLst>
                                        </p:cTn>
                                        <p:tgtEl>
                                          <p:spTgt spid="44"/>
                                        </p:tgtEl>
                                        <p:attrNameLst>
                                          <p:attrName>ppt_x</p:attrName>
                                          <p:attrName>ppt_y</p:attrName>
                                        </p:attrNameLst>
                                      </p:cBhvr>
                                    </p:animMotion>
                                    <p:animEffect transition="in" filter="fade">
                                      <p:cBhvr>
                                        <p:cTn id="60" dur="1000"/>
                                        <p:tgtEl>
                                          <p:spTgt spid="44"/>
                                        </p:tgtEl>
                                      </p:cBhvr>
                                    </p:animEffect>
                                  </p:childTnLst>
                                </p:cTn>
                              </p:par>
                              <p:par>
                                <p:cTn id="61" presetID="52"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Scale>
                                      <p:cBhvr>
                                        <p:cTn id="63" dur="1000" decel="50000" fill="hold">
                                          <p:stCondLst>
                                            <p:cond delay="0"/>
                                          </p:stCondLst>
                                        </p:cTn>
                                        <p:tgtEl>
                                          <p:spTgt spid="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45"/>
                                        </p:tgtEl>
                                        <p:attrNameLst>
                                          <p:attrName>ppt_x</p:attrName>
                                          <p:attrName>ppt_y</p:attrName>
                                        </p:attrNameLst>
                                      </p:cBhvr>
                                    </p:animMotion>
                                    <p:animEffect transition="in" filter="fade">
                                      <p:cBhvr>
                                        <p:cTn id="65" dur="1000"/>
                                        <p:tgtEl>
                                          <p:spTgt spid="45"/>
                                        </p:tgtEl>
                                      </p:cBhvr>
                                    </p:animEffect>
                                  </p:childTnLst>
                                </p:cTn>
                              </p:par>
                              <p:par>
                                <p:cTn id="66" presetID="52"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animScale>
                                      <p:cBhvr>
                                        <p:cTn id="68" dur="1000" decel="50000" fill="hold">
                                          <p:stCondLst>
                                            <p:cond delay="0"/>
                                          </p:stCondLst>
                                        </p:cTn>
                                        <p:tgtEl>
                                          <p:spTgt spid="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9" dur="1000" decel="50000" fill="hold">
                                          <p:stCondLst>
                                            <p:cond delay="0"/>
                                          </p:stCondLst>
                                        </p:cTn>
                                        <p:tgtEl>
                                          <p:spTgt spid="46"/>
                                        </p:tgtEl>
                                        <p:attrNameLst>
                                          <p:attrName>ppt_x</p:attrName>
                                          <p:attrName>ppt_y</p:attrName>
                                        </p:attrNameLst>
                                      </p:cBhvr>
                                    </p:animMotion>
                                    <p:animEffect transition="in" filter="fade">
                                      <p:cBhvr>
                                        <p:cTn id="70" dur="1000"/>
                                        <p:tgtEl>
                                          <p:spTgt spid="46"/>
                                        </p:tgtEl>
                                      </p:cBhvr>
                                    </p:animEffect>
                                  </p:childTnLst>
                                </p:cTn>
                              </p:par>
                            </p:childTnLst>
                          </p:cTn>
                        </p:par>
                      </p:childTnLst>
                    </p:cTn>
                  </p:par>
                  <p:par>
                    <p:cTn id="71" fill="hold">
                      <p:stCondLst>
                        <p:cond delay="indefinite"/>
                      </p:stCondLst>
                      <p:childTnLst>
                        <p:par>
                          <p:cTn id="72" fill="hold">
                            <p:stCondLst>
                              <p:cond delay="0"/>
                            </p:stCondLst>
                            <p:childTnLst>
                              <p:par>
                                <p:cTn id="73" presetID="63" presetClass="path" presetSubtype="0" accel="50000" decel="50000" fill="hold" grpId="3" nodeType="clickEffect">
                                  <p:stCondLst>
                                    <p:cond delay="0"/>
                                  </p:stCondLst>
                                  <p:childTnLst>
                                    <p:animMotion origin="layout" path="M 0.44166 0.00555 L 0.59166 0.00555 " pathEditMode="relative" rAng="0" ptsTypes="AA">
                                      <p:cBhvr>
                                        <p:cTn id="74" dur="2000" fill="hold"/>
                                        <p:tgtEl>
                                          <p:spTgt spid="8"/>
                                        </p:tgtEl>
                                        <p:attrNameLst>
                                          <p:attrName>ppt_x</p:attrName>
                                          <p:attrName>ppt_y</p:attrName>
                                        </p:attrNameLst>
                                      </p:cBhvr>
                                      <p:rCtr x="75" y="0"/>
                                    </p:animMotion>
                                  </p:childTnLst>
                                </p:cTn>
                              </p:par>
                              <p:par>
                                <p:cTn id="75" presetID="53" presetClass="entr" presetSubtype="0" fill="hold" nodeType="withEffect">
                                  <p:stCondLst>
                                    <p:cond delay="0"/>
                                  </p:stCondLst>
                                  <p:childTnLst>
                                    <p:set>
                                      <p:cBhvr>
                                        <p:cTn id="76" dur="1" fill="hold">
                                          <p:stCondLst>
                                            <p:cond delay="0"/>
                                          </p:stCondLst>
                                        </p:cTn>
                                        <p:tgtEl>
                                          <p:spTgt spid="2059"/>
                                        </p:tgtEl>
                                        <p:attrNameLst>
                                          <p:attrName>style.visibility</p:attrName>
                                        </p:attrNameLst>
                                      </p:cBhvr>
                                      <p:to>
                                        <p:strVal val="visible"/>
                                      </p:to>
                                    </p:set>
                                    <p:anim calcmode="lin" valueType="num">
                                      <p:cBhvr>
                                        <p:cTn id="77" dur="500" fill="hold"/>
                                        <p:tgtEl>
                                          <p:spTgt spid="2059"/>
                                        </p:tgtEl>
                                        <p:attrNameLst>
                                          <p:attrName>ppt_w</p:attrName>
                                        </p:attrNameLst>
                                      </p:cBhvr>
                                      <p:tavLst>
                                        <p:tav tm="0">
                                          <p:val>
                                            <p:fltVal val="0"/>
                                          </p:val>
                                        </p:tav>
                                        <p:tav tm="100000">
                                          <p:val>
                                            <p:strVal val="#ppt_w"/>
                                          </p:val>
                                        </p:tav>
                                      </p:tavLst>
                                    </p:anim>
                                    <p:anim calcmode="lin" valueType="num">
                                      <p:cBhvr>
                                        <p:cTn id="78" dur="500" fill="hold"/>
                                        <p:tgtEl>
                                          <p:spTgt spid="2059"/>
                                        </p:tgtEl>
                                        <p:attrNameLst>
                                          <p:attrName>ppt_h</p:attrName>
                                        </p:attrNameLst>
                                      </p:cBhvr>
                                      <p:tavLst>
                                        <p:tav tm="0">
                                          <p:val>
                                            <p:fltVal val="0"/>
                                          </p:val>
                                        </p:tav>
                                        <p:tav tm="100000">
                                          <p:val>
                                            <p:strVal val="#ppt_h"/>
                                          </p:val>
                                        </p:tav>
                                      </p:tavLst>
                                    </p:anim>
                                    <p:animEffect transition="in" filter="fade">
                                      <p:cBhvr>
                                        <p:cTn id="79" dur="500"/>
                                        <p:tgtEl>
                                          <p:spTgt spid="2059"/>
                                        </p:tgtEl>
                                      </p:cBhvr>
                                    </p:animEffect>
                                  </p:childTnLst>
                                </p:cTn>
                              </p:par>
                            </p:childTnLst>
                          </p:cTn>
                        </p:par>
                      </p:childTnLst>
                    </p:cTn>
                  </p:par>
                  <p:par>
                    <p:cTn id="80" fill="hold">
                      <p:stCondLst>
                        <p:cond delay="indefinite"/>
                      </p:stCondLst>
                      <p:childTnLst>
                        <p:par>
                          <p:cTn id="81" fill="hold">
                            <p:stCondLst>
                              <p:cond delay="0"/>
                            </p:stCondLst>
                            <p:childTnLst>
                              <p:par>
                                <p:cTn id="82" presetID="63" presetClass="path" presetSubtype="0" accel="50000" decel="50000" fill="hold" grpId="4" nodeType="clickEffect">
                                  <p:stCondLst>
                                    <p:cond delay="0"/>
                                  </p:stCondLst>
                                  <p:childTnLst>
                                    <p:animMotion origin="layout" path="M 0.59166 0.00555 L 0.725 0.00555 " pathEditMode="relative" rAng="0" ptsTypes="AA">
                                      <p:cBhvr>
                                        <p:cTn id="83" dur="2000" fill="hold"/>
                                        <p:tgtEl>
                                          <p:spTgt spid="8"/>
                                        </p:tgtEl>
                                        <p:attrNameLst>
                                          <p:attrName>ppt_x</p:attrName>
                                          <p:attrName>ppt_y</p:attrName>
                                        </p:attrNameLst>
                                      </p:cBhvr>
                                      <p:rCtr x="67" y="0"/>
                                    </p:animMotion>
                                  </p:childTnLst>
                                </p:cTn>
                              </p:par>
                              <p:par>
                                <p:cTn id="84" presetID="53" presetClass="entr" presetSubtype="0" fill="hold" nodeType="withEffect">
                                  <p:stCondLst>
                                    <p:cond delay="0"/>
                                  </p:stCondLst>
                                  <p:childTnLst>
                                    <p:set>
                                      <p:cBhvr>
                                        <p:cTn id="85" dur="1" fill="hold">
                                          <p:stCondLst>
                                            <p:cond delay="0"/>
                                          </p:stCondLst>
                                        </p:cTn>
                                        <p:tgtEl>
                                          <p:spTgt spid="37"/>
                                        </p:tgtEl>
                                        <p:attrNameLst>
                                          <p:attrName>style.visibility</p:attrName>
                                        </p:attrNameLst>
                                      </p:cBhvr>
                                      <p:to>
                                        <p:strVal val="visible"/>
                                      </p:to>
                                    </p:set>
                                    <p:anim calcmode="lin" valueType="num">
                                      <p:cBhvr>
                                        <p:cTn id="86" dur="500" fill="hold"/>
                                        <p:tgtEl>
                                          <p:spTgt spid="37"/>
                                        </p:tgtEl>
                                        <p:attrNameLst>
                                          <p:attrName>ppt_w</p:attrName>
                                        </p:attrNameLst>
                                      </p:cBhvr>
                                      <p:tavLst>
                                        <p:tav tm="0">
                                          <p:val>
                                            <p:fltVal val="0"/>
                                          </p:val>
                                        </p:tav>
                                        <p:tav tm="100000">
                                          <p:val>
                                            <p:strVal val="#ppt_w"/>
                                          </p:val>
                                        </p:tav>
                                      </p:tavLst>
                                    </p:anim>
                                    <p:anim calcmode="lin" valueType="num">
                                      <p:cBhvr>
                                        <p:cTn id="87" dur="500" fill="hold"/>
                                        <p:tgtEl>
                                          <p:spTgt spid="37"/>
                                        </p:tgtEl>
                                        <p:attrNameLst>
                                          <p:attrName>ppt_h</p:attrName>
                                        </p:attrNameLst>
                                      </p:cBhvr>
                                      <p:tavLst>
                                        <p:tav tm="0">
                                          <p:val>
                                            <p:fltVal val="0"/>
                                          </p:val>
                                        </p:tav>
                                        <p:tav tm="100000">
                                          <p:val>
                                            <p:strVal val="#ppt_h"/>
                                          </p:val>
                                        </p:tav>
                                      </p:tavLst>
                                    </p:anim>
                                    <p:animEffect transition="in" filter="fade">
                                      <p:cBhvr>
                                        <p:cTn id="88" dur="500"/>
                                        <p:tgtEl>
                                          <p:spTgt spid="37"/>
                                        </p:tgtEl>
                                      </p:cBhvr>
                                    </p:animEffect>
                                  </p:childTnLst>
                                </p:cTn>
                              </p:par>
                            </p:childTnLst>
                          </p:cTn>
                        </p:par>
                      </p:childTnLst>
                    </p:cTn>
                  </p:par>
                  <p:par>
                    <p:cTn id="89" fill="hold">
                      <p:stCondLst>
                        <p:cond delay="indefinite"/>
                      </p:stCondLst>
                      <p:childTnLst>
                        <p:par>
                          <p:cTn id="90" fill="hold">
                            <p:stCondLst>
                              <p:cond delay="0"/>
                            </p:stCondLst>
                            <p:childTnLst>
                              <p:par>
                                <p:cTn id="91" presetID="63" presetClass="path" presetSubtype="0" accel="50000" decel="50000" fill="hold" grpId="5" nodeType="clickEffect">
                                  <p:stCondLst>
                                    <p:cond delay="0"/>
                                  </p:stCondLst>
                                  <p:childTnLst>
                                    <p:animMotion origin="layout" path="M 0.725 0.00555 L 0.86666 0.00555 " pathEditMode="relative" rAng="0" ptsTypes="AA">
                                      <p:cBhvr>
                                        <p:cTn id="92" dur="2000" fill="hold"/>
                                        <p:tgtEl>
                                          <p:spTgt spid="8"/>
                                        </p:tgtEl>
                                        <p:attrNameLst>
                                          <p:attrName>ppt_x</p:attrName>
                                          <p:attrName>ppt_y</p:attrName>
                                        </p:attrNameLst>
                                      </p:cBhvr>
                                      <p:rCtr x="71" y="0"/>
                                    </p:animMotion>
                                  </p:childTnLst>
                                </p:cTn>
                              </p:par>
                              <p:par>
                                <p:cTn id="93" presetID="2" presetClass="entr" presetSubtype="4" fill="hold" nodeType="withEffect">
                                  <p:stCondLst>
                                    <p:cond delay="0"/>
                                  </p:stCondLst>
                                  <p:childTnLst>
                                    <p:set>
                                      <p:cBhvr>
                                        <p:cTn id="94" dur="1" fill="hold">
                                          <p:stCondLst>
                                            <p:cond delay="0"/>
                                          </p:stCondLst>
                                        </p:cTn>
                                        <p:tgtEl>
                                          <p:spTgt spid="2060"/>
                                        </p:tgtEl>
                                        <p:attrNameLst>
                                          <p:attrName>style.visibility</p:attrName>
                                        </p:attrNameLst>
                                      </p:cBhvr>
                                      <p:to>
                                        <p:strVal val="visible"/>
                                      </p:to>
                                    </p:set>
                                    <p:anim calcmode="lin" valueType="num">
                                      <p:cBhvr additive="base">
                                        <p:cTn id="95" dur="500" fill="hold"/>
                                        <p:tgtEl>
                                          <p:spTgt spid="2060"/>
                                        </p:tgtEl>
                                        <p:attrNameLst>
                                          <p:attrName>ppt_x</p:attrName>
                                        </p:attrNameLst>
                                      </p:cBhvr>
                                      <p:tavLst>
                                        <p:tav tm="0">
                                          <p:val>
                                            <p:strVal val="#ppt_x"/>
                                          </p:val>
                                        </p:tav>
                                        <p:tav tm="100000">
                                          <p:val>
                                            <p:strVal val="#ppt_x"/>
                                          </p:val>
                                        </p:tav>
                                      </p:tavLst>
                                    </p:anim>
                                    <p:anim calcmode="lin" valueType="num">
                                      <p:cBhvr additive="base">
                                        <p:cTn id="96" dur="500" fill="hold"/>
                                        <p:tgtEl>
                                          <p:spTgt spid="20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8" grpId="3" animBg="1"/>
      <p:bldP spid="8" grpId="4" animBg="1"/>
      <p:bldP spid="8" grpId="5" animBg="1"/>
      <p:bldP spid="32"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350838"/>
            <a:ext cx="8229600" cy="487362"/>
          </a:xfrm>
        </p:spPr>
        <p:txBody>
          <a:bodyPr/>
          <a:lstStyle/>
          <a:p>
            <a:pPr eaLnBrk="1" hangingPunct="1"/>
            <a:r>
              <a:rPr lang="en-US" b="1" smtClean="0">
                <a:ea typeface="ＭＳ Ｐゴシック" pitchFamily="-112" charset="-128"/>
                <a:cs typeface="Arial" pitchFamily="34" charset="0"/>
              </a:rPr>
              <a:t>UW–Milwaukee</a:t>
            </a:r>
          </a:p>
        </p:txBody>
      </p:sp>
      <p:sp>
        <p:nvSpPr>
          <p:cNvPr id="4099" name="Content Placeholder 2"/>
          <p:cNvSpPr>
            <a:spLocks noGrp="1"/>
          </p:cNvSpPr>
          <p:nvPr>
            <p:ph idx="1"/>
          </p:nvPr>
        </p:nvSpPr>
        <p:spPr>
          <a:xfrm>
            <a:off x="0" y="1219200"/>
            <a:ext cx="4419600" cy="5410200"/>
          </a:xfrm>
        </p:spPr>
        <p:txBody>
          <a:bodyPr/>
          <a:lstStyle/>
          <a:p>
            <a:pPr eaLnBrk="1" hangingPunct="1">
              <a:spcBef>
                <a:spcPts val="200"/>
              </a:spcBef>
              <a:buClr>
                <a:srgbClr val="000000"/>
              </a:buClr>
              <a:buFontTx/>
              <a:buNone/>
              <a:tabLst>
                <a:tab pos="365125"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800" b="1" dirty="0" smtClean="0">
                <a:solidFill>
                  <a:srgbClr val="262626"/>
                </a:solidFill>
                <a:ea typeface="ＭＳ Ｐゴシック" pitchFamily="-112" charset="-128"/>
                <a:cs typeface="Arial" pitchFamily="34" charset="0"/>
              </a:rPr>
              <a:t>Enrollment				30,502</a:t>
            </a:r>
          </a:p>
          <a:p>
            <a:pPr eaLnBrk="1" hangingPunct="1">
              <a:spcBef>
                <a:spcPts val="200"/>
              </a:spcBef>
              <a:buClr>
                <a:srgbClr val="000000"/>
              </a:buClr>
              <a:buFontTx/>
              <a:buNone/>
              <a:tabLst>
                <a:tab pos="365125"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800" dirty="0" smtClean="0">
                <a:solidFill>
                  <a:srgbClr val="262626"/>
                </a:solidFill>
                <a:ea typeface="ＭＳ Ｐゴシック" pitchFamily="-112" charset="-128"/>
                <a:cs typeface="Arial" pitchFamily="34" charset="0"/>
              </a:rPr>
              <a:t>Undergraduate	         	25,271</a:t>
            </a:r>
          </a:p>
          <a:p>
            <a:pPr eaLnBrk="1" hangingPunct="1">
              <a:spcBef>
                <a:spcPts val="200"/>
              </a:spcBef>
              <a:buClr>
                <a:srgbClr val="000000"/>
              </a:buClr>
              <a:buFontTx/>
              <a:buNone/>
              <a:tabLst>
                <a:tab pos="365125"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800" dirty="0" smtClean="0">
                <a:solidFill>
                  <a:srgbClr val="262626"/>
                </a:solidFill>
                <a:ea typeface="ＭＳ Ｐゴシック" pitchFamily="-112" charset="-128"/>
                <a:cs typeface="Arial" pitchFamily="34" charset="0"/>
              </a:rPr>
              <a:t>Masters &amp; Doctoral   	5,231</a:t>
            </a:r>
          </a:p>
          <a:p>
            <a:pPr eaLnBrk="1" hangingPunct="1">
              <a:spcBef>
                <a:spcPts val="200"/>
              </a:spcBef>
              <a:buClr>
                <a:srgbClr val="000000"/>
              </a:buClr>
              <a:buFontTx/>
              <a:buNone/>
              <a:tabLst>
                <a:tab pos="365125"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800" b="1" dirty="0" smtClean="0">
                <a:solidFill>
                  <a:srgbClr val="262626"/>
                </a:solidFill>
                <a:ea typeface="ＭＳ Ｐゴシック" pitchFamily="-112" charset="-128"/>
                <a:cs typeface="Arial" pitchFamily="34" charset="0"/>
              </a:rPr>
              <a:t>Faculty &amp; Staff	        	3,637</a:t>
            </a:r>
          </a:p>
          <a:p>
            <a:pPr eaLnBrk="1" hangingPunct="1">
              <a:spcBef>
                <a:spcPts val="200"/>
              </a:spcBef>
              <a:buClr>
                <a:srgbClr val="000000"/>
              </a:buClr>
              <a:buFontTx/>
              <a:buNone/>
              <a:tabLst>
                <a:tab pos="365125"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800" b="1" dirty="0" smtClean="0">
                <a:solidFill>
                  <a:srgbClr val="262626"/>
                </a:solidFill>
                <a:ea typeface="ＭＳ Ｐゴシック" pitchFamily="-112" charset="-128"/>
                <a:cs typeface="Arial" pitchFamily="34" charset="0"/>
              </a:rPr>
              <a:t>Central IT staff  	   	150</a:t>
            </a:r>
          </a:p>
          <a:p>
            <a:pPr eaLnBrk="1" hangingPunct="1">
              <a:spcBef>
                <a:spcPts val="200"/>
              </a:spcBef>
              <a:buClr>
                <a:srgbClr val="000000"/>
              </a:buClr>
              <a:buFontTx/>
              <a:buNone/>
              <a:tabLst>
                <a:tab pos="365125"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800" b="1" dirty="0" smtClean="0">
                <a:solidFill>
                  <a:srgbClr val="262626"/>
                </a:solidFill>
                <a:ea typeface="ＭＳ Ｐゴシック" pitchFamily="-112" charset="-128"/>
                <a:cs typeface="Arial" pitchFamily="34" charset="0"/>
              </a:rPr>
              <a:t>IT student staff      		190</a:t>
            </a:r>
          </a:p>
          <a:p>
            <a:pPr eaLnBrk="1" hangingPunct="1">
              <a:spcBef>
                <a:spcPts val="200"/>
              </a:spcBef>
              <a:buClr>
                <a:srgbClr val="000000"/>
              </a:buClr>
              <a:buFontTx/>
              <a:buNone/>
              <a:tabLst>
                <a:tab pos="365125"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800" dirty="0" smtClean="0">
                <a:solidFill>
                  <a:srgbClr val="262626"/>
                </a:solidFill>
                <a:ea typeface="ＭＳ Ｐゴシック" pitchFamily="-112" charset="-128"/>
                <a:cs typeface="Arial" pitchFamily="34" charset="0"/>
              </a:rPr>
              <a:t>Schools &amp; Colleges      	12</a:t>
            </a:r>
          </a:p>
          <a:p>
            <a:pPr eaLnBrk="1" hangingPunct="1">
              <a:spcBef>
                <a:spcPts val="200"/>
              </a:spcBef>
              <a:buClr>
                <a:srgbClr val="000000"/>
              </a:buClr>
              <a:buFontTx/>
              <a:buNone/>
              <a:tabLst>
                <a:tab pos="365125"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800" dirty="0" smtClean="0">
                <a:solidFill>
                  <a:srgbClr val="262626"/>
                </a:solidFill>
                <a:ea typeface="ＭＳ Ｐゴシック" pitchFamily="-112" charset="-128"/>
                <a:cs typeface="Arial" pitchFamily="34" charset="0"/>
              </a:rPr>
              <a:t>     Undergraduate	    	94</a:t>
            </a:r>
          </a:p>
          <a:p>
            <a:pPr eaLnBrk="1" hangingPunct="1">
              <a:spcBef>
                <a:spcPts val="200"/>
              </a:spcBef>
              <a:buClr>
                <a:srgbClr val="000000"/>
              </a:buClr>
              <a:buFontTx/>
              <a:buNone/>
              <a:tabLst>
                <a:tab pos="365125"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800" dirty="0" smtClean="0">
                <a:solidFill>
                  <a:srgbClr val="262626"/>
                </a:solidFill>
                <a:ea typeface="ＭＳ Ｐゴシック" pitchFamily="-112" charset="-128"/>
                <a:cs typeface="Arial" pitchFamily="34" charset="0"/>
              </a:rPr>
              <a:t>     Masters	                	53</a:t>
            </a:r>
          </a:p>
          <a:p>
            <a:pPr eaLnBrk="1" hangingPunct="1">
              <a:spcBef>
                <a:spcPts val="200"/>
              </a:spcBef>
              <a:buClr>
                <a:srgbClr val="000000"/>
              </a:buClr>
              <a:buFontTx/>
              <a:buNone/>
              <a:tabLst>
                <a:tab pos="365125"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800" dirty="0" smtClean="0">
                <a:solidFill>
                  <a:srgbClr val="262626"/>
                </a:solidFill>
                <a:ea typeface="ＭＳ Ｐゴシック" pitchFamily="-112" charset="-128"/>
                <a:cs typeface="Arial" pitchFamily="34" charset="0"/>
              </a:rPr>
              <a:t>     Doctoral		           	32</a:t>
            </a:r>
          </a:p>
          <a:p>
            <a:pPr eaLnBrk="1" hangingPunct="1">
              <a:lnSpc>
                <a:spcPct val="90000"/>
              </a:lnSpc>
              <a:tabLst>
                <a:tab pos="365125"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dirty="0" smtClean="0">
              <a:latin typeface="Arial" pitchFamily="34" charset="0"/>
              <a:ea typeface="ＭＳ Ｐゴシック" pitchFamily="-112" charset="-128"/>
              <a:cs typeface="Arial" pitchFamily="34" charset="0"/>
            </a:endParaRPr>
          </a:p>
        </p:txBody>
      </p:sp>
      <p:pic>
        <p:nvPicPr>
          <p:cNvPr id="4" name="Picture 3" descr="Aerial LATEST 150 RES G9JC5605modified"/>
          <p:cNvPicPr>
            <a:picLocks noChangeAspect="1" noChangeArrowheads="1"/>
          </p:cNvPicPr>
          <p:nvPr/>
        </p:nvPicPr>
        <p:blipFill>
          <a:blip r:embed="rId3" cstate="print">
            <a:lum contrast="6000"/>
          </a:blip>
          <a:srcRect/>
          <a:stretch>
            <a:fillRect/>
          </a:stretch>
        </p:blipFill>
        <p:spPr bwMode="auto">
          <a:xfrm>
            <a:off x="4394200" y="2133600"/>
            <a:ext cx="4664075" cy="3124200"/>
          </a:xfrm>
          <a:prstGeom prst="rect">
            <a:avLst/>
          </a:prstGeom>
          <a:noFill/>
          <a:ln w="25400">
            <a:solidFill>
              <a:srgbClr val="FEE382"/>
            </a:solidFill>
            <a:miter lim="800000"/>
            <a:headEnd/>
            <a:tailEnd/>
          </a:ln>
          <a:effectLst>
            <a:outerShdw blurRad="63500" dist="107763" dir="13500000" algn="ctr" rotWithShape="0">
              <a:srgbClr val="000000">
                <a:alpha val="0"/>
              </a:srgbClr>
            </a:outerShdw>
          </a:effec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p:txBody>
          <a:bodyPr/>
          <a:lstStyle/>
          <a:p>
            <a:r>
              <a:rPr lang="en-US" dirty="0" smtClean="0"/>
              <a:t>No central method for tracking employee completion , but. . . . .</a:t>
            </a:r>
          </a:p>
          <a:p>
            <a:pPr lvl="1"/>
            <a:r>
              <a:rPr lang="en-US" dirty="0" smtClean="0"/>
              <a:t>Has led to effort to develop this</a:t>
            </a:r>
          </a:p>
          <a:p>
            <a:r>
              <a:rPr lang="en-US" dirty="0" smtClean="0"/>
              <a:t>No resources, but hard &amp; fast deadlines, so. . . . </a:t>
            </a:r>
          </a:p>
          <a:p>
            <a:pPr lvl="1"/>
            <a:r>
              <a:rPr lang="en-US" dirty="0" smtClean="0"/>
              <a:t>Live &amp; Online</a:t>
            </a:r>
          </a:p>
          <a:p>
            <a:r>
              <a:rPr lang="en-US" dirty="0" smtClean="0"/>
              <a:t>Communication, communication, communication – can’t have too much!</a:t>
            </a:r>
          </a:p>
          <a:p>
            <a:endParaRPr lang="en-US" dirty="0" smtClean="0"/>
          </a:p>
        </p:txBody>
      </p:sp>
      <p:pic>
        <p:nvPicPr>
          <p:cNvPr id="5141" name="Picture 21" descr="C:\Users\tbanks\AppData\Local\Microsoft\Windows\Temporary Internet Files\Content.IE5\E01CLY5B\MC900197598[1].wmf"/>
          <p:cNvPicPr>
            <a:picLocks noChangeAspect="1" noChangeArrowheads="1"/>
          </p:cNvPicPr>
          <p:nvPr/>
        </p:nvPicPr>
        <p:blipFill>
          <a:blip r:embed="rId2" cstate="print"/>
          <a:srcRect/>
          <a:stretch>
            <a:fillRect/>
          </a:stretch>
        </p:blipFill>
        <p:spPr bwMode="auto">
          <a:xfrm>
            <a:off x="304800" y="4953000"/>
            <a:ext cx="4581053" cy="1189776"/>
          </a:xfrm>
          <a:prstGeom prst="rect">
            <a:avLst/>
          </a:prstGeom>
          <a:noFill/>
        </p:spPr>
      </p:pic>
      <p:pic>
        <p:nvPicPr>
          <p:cNvPr id="5142" name="Picture 22" descr="C:\Users\tbanks\AppData\Local\Microsoft\Windows\Temporary Internet Files\Content.IE5\E01CLY5B\MC900139599[1].wmf"/>
          <p:cNvPicPr>
            <a:picLocks noChangeAspect="1" noChangeArrowheads="1"/>
          </p:cNvPicPr>
          <p:nvPr/>
        </p:nvPicPr>
        <p:blipFill>
          <a:blip r:embed="rId3" cstate="print"/>
          <a:srcRect/>
          <a:stretch>
            <a:fillRect/>
          </a:stretch>
        </p:blipFill>
        <p:spPr bwMode="auto">
          <a:xfrm>
            <a:off x="7696200" y="1295400"/>
            <a:ext cx="1197223" cy="1600200"/>
          </a:xfrm>
          <a:prstGeom prst="rect">
            <a:avLst/>
          </a:prstGeom>
          <a:noFill/>
        </p:spPr>
      </p:pic>
      <p:pic>
        <p:nvPicPr>
          <p:cNvPr id="5148" name="Picture 28" descr="C:\Users\tbanks\AppData\Local\Microsoft\Windows\Temporary Internet Files\Content.IE5\WG5K1MDV\MC900363328[1].wmf"/>
          <p:cNvPicPr>
            <a:picLocks noChangeAspect="1" noChangeArrowheads="1"/>
          </p:cNvPicPr>
          <p:nvPr/>
        </p:nvPicPr>
        <p:blipFill>
          <a:blip r:embed="rId4" cstate="print"/>
          <a:srcRect/>
          <a:stretch>
            <a:fillRect/>
          </a:stretch>
        </p:blipFill>
        <p:spPr bwMode="auto">
          <a:xfrm rot="268522">
            <a:off x="5968610" y="4829145"/>
            <a:ext cx="2713939" cy="747065"/>
          </a:xfrm>
          <a:prstGeom prst="rect">
            <a:avLst/>
          </a:prstGeom>
          <a:noFill/>
        </p:spPr>
      </p:pic>
    </p:spTree>
  </p:cSld>
  <p:clrMapOvr>
    <a:masterClrMapping/>
  </p:clrMapOvr>
  <p:transition spd="med">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Scale>
                                      <p:cBhvr>
                                        <p:cTn id="13"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xEl>
                                              <p:pRg st="1" end="1"/>
                                            </p:txEl>
                                          </p:spTgt>
                                        </p:tgtEl>
                                        <p:attrNameLst>
                                          <p:attrName>ppt_x</p:attrName>
                                          <p:attrName>ppt_y</p:attrName>
                                        </p:attrNameLst>
                                      </p:cBhvr>
                                    </p:animMotion>
                                    <p:animEffect transition="in" filter="fade">
                                      <p:cBhvr>
                                        <p:cTn id="15" dur="1000"/>
                                        <p:tgtEl>
                                          <p:spTgt spid="3">
                                            <p:txEl>
                                              <p:pRg st="1" end="1"/>
                                            </p:txEl>
                                          </p:spTgt>
                                        </p:tgtEl>
                                      </p:cBhvr>
                                    </p:animEffect>
                                  </p:childTnLst>
                                </p:cTn>
                              </p:par>
                            </p:childTnLst>
                          </p:cTn>
                        </p:par>
                        <p:par>
                          <p:cTn id="16" fill="hold">
                            <p:stCondLst>
                              <p:cond delay="2000"/>
                            </p:stCondLst>
                            <p:childTnLst>
                              <p:par>
                                <p:cTn id="17" presetID="23" presetClass="entr" presetSubtype="16" fill="hold" nodeType="afterEffect">
                                  <p:stCondLst>
                                    <p:cond delay="0"/>
                                  </p:stCondLst>
                                  <p:childTnLst>
                                    <p:set>
                                      <p:cBhvr>
                                        <p:cTn id="18" dur="1" fill="hold">
                                          <p:stCondLst>
                                            <p:cond delay="0"/>
                                          </p:stCondLst>
                                        </p:cTn>
                                        <p:tgtEl>
                                          <p:spTgt spid="5141"/>
                                        </p:tgtEl>
                                        <p:attrNameLst>
                                          <p:attrName>style.visibility</p:attrName>
                                        </p:attrNameLst>
                                      </p:cBhvr>
                                      <p:to>
                                        <p:strVal val="visible"/>
                                      </p:to>
                                    </p:set>
                                    <p:anim calcmode="lin" valueType="num">
                                      <p:cBhvr>
                                        <p:cTn id="19" dur="500" fill="hold"/>
                                        <p:tgtEl>
                                          <p:spTgt spid="5141"/>
                                        </p:tgtEl>
                                        <p:attrNameLst>
                                          <p:attrName>ppt_w</p:attrName>
                                        </p:attrNameLst>
                                      </p:cBhvr>
                                      <p:tavLst>
                                        <p:tav tm="0">
                                          <p:val>
                                            <p:fltVal val="0"/>
                                          </p:val>
                                        </p:tav>
                                        <p:tav tm="100000">
                                          <p:val>
                                            <p:strVal val="#ppt_w"/>
                                          </p:val>
                                        </p:tav>
                                      </p:tavLst>
                                    </p:anim>
                                    <p:anim calcmode="lin" valueType="num">
                                      <p:cBhvr>
                                        <p:cTn id="20" dur="500" fill="hold"/>
                                        <p:tgtEl>
                                          <p:spTgt spid="5141"/>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Scale>
                                      <p:cBhvr>
                                        <p:cTn id="25"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3">
                                            <p:txEl>
                                              <p:pRg st="2" end="2"/>
                                            </p:txEl>
                                          </p:spTgt>
                                        </p:tgtEl>
                                        <p:attrNameLst>
                                          <p:attrName>ppt_x</p:attrName>
                                          <p:attrName>ppt_y</p:attrName>
                                        </p:attrNameLst>
                                      </p:cBhvr>
                                    </p:animMotion>
                                    <p:animEffect transition="in" filter="fade">
                                      <p:cBhvr>
                                        <p:cTn id="27" dur="1000"/>
                                        <p:tgtEl>
                                          <p:spTgt spid="3">
                                            <p:txEl>
                                              <p:pRg st="2" end="2"/>
                                            </p:txEl>
                                          </p:spTgt>
                                        </p:tgtEl>
                                      </p:cBhvr>
                                    </p:animEffect>
                                  </p:childTnLst>
                                </p:cTn>
                              </p:par>
                            </p:childTnLst>
                          </p:cTn>
                        </p:par>
                        <p:par>
                          <p:cTn id="28" fill="hold">
                            <p:stCondLst>
                              <p:cond delay="1000"/>
                            </p:stCondLst>
                            <p:childTnLst>
                              <p:par>
                                <p:cTn id="29" presetID="23" presetClass="entr" presetSubtype="16" fill="hold" nodeType="afterEffect">
                                  <p:stCondLst>
                                    <p:cond delay="0"/>
                                  </p:stCondLst>
                                  <p:childTnLst>
                                    <p:set>
                                      <p:cBhvr>
                                        <p:cTn id="30" dur="1" fill="hold">
                                          <p:stCondLst>
                                            <p:cond delay="0"/>
                                          </p:stCondLst>
                                        </p:cTn>
                                        <p:tgtEl>
                                          <p:spTgt spid="5142"/>
                                        </p:tgtEl>
                                        <p:attrNameLst>
                                          <p:attrName>style.visibility</p:attrName>
                                        </p:attrNameLst>
                                      </p:cBhvr>
                                      <p:to>
                                        <p:strVal val="visible"/>
                                      </p:to>
                                    </p:set>
                                    <p:anim calcmode="lin" valueType="num">
                                      <p:cBhvr>
                                        <p:cTn id="31" dur="500" fill="hold"/>
                                        <p:tgtEl>
                                          <p:spTgt spid="5142"/>
                                        </p:tgtEl>
                                        <p:attrNameLst>
                                          <p:attrName>ppt_w</p:attrName>
                                        </p:attrNameLst>
                                      </p:cBhvr>
                                      <p:tavLst>
                                        <p:tav tm="0">
                                          <p:val>
                                            <p:fltVal val="0"/>
                                          </p:val>
                                        </p:tav>
                                        <p:tav tm="100000">
                                          <p:val>
                                            <p:strVal val="#ppt_w"/>
                                          </p:val>
                                        </p:tav>
                                      </p:tavLst>
                                    </p:anim>
                                    <p:anim calcmode="lin" valueType="num">
                                      <p:cBhvr>
                                        <p:cTn id="32" dur="500" fill="hold"/>
                                        <p:tgtEl>
                                          <p:spTgt spid="5142"/>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52"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Scale>
                                      <p:cBhvr>
                                        <p:cTn id="37"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3">
                                            <p:txEl>
                                              <p:pRg st="3" end="3"/>
                                            </p:txEl>
                                          </p:spTgt>
                                        </p:tgtEl>
                                        <p:attrNameLst>
                                          <p:attrName>ppt_x</p:attrName>
                                          <p:attrName>ppt_y</p:attrName>
                                        </p:attrNameLst>
                                      </p:cBhvr>
                                    </p:animMotion>
                                    <p:animEffect transition="in" filter="fade">
                                      <p:cBhvr>
                                        <p:cTn id="39" dur="10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2" presetClass="entr" presetSubtype="0"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Scale>
                                      <p:cBhvr>
                                        <p:cTn id="44"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3">
                                            <p:txEl>
                                              <p:pRg st="4" end="4"/>
                                            </p:txEl>
                                          </p:spTgt>
                                        </p:tgtEl>
                                        <p:attrNameLst>
                                          <p:attrName>ppt_x</p:attrName>
                                          <p:attrName>ppt_y</p:attrName>
                                        </p:attrNameLst>
                                      </p:cBhvr>
                                    </p:animMotion>
                                    <p:animEffect transition="in" filter="fade">
                                      <p:cBhvr>
                                        <p:cTn id="46" dur="1000"/>
                                        <p:tgtEl>
                                          <p:spTgt spid="3">
                                            <p:txEl>
                                              <p:pRg st="4" end="4"/>
                                            </p:txEl>
                                          </p:spTgt>
                                        </p:tgtEl>
                                      </p:cBhvr>
                                    </p:animEffect>
                                  </p:childTnLst>
                                </p:cTn>
                              </p:par>
                            </p:childTnLst>
                          </p:cTn>
                        </p:par>
                        <p:par>
                          <p:cTn id="47" fill="hold">
                            <p:stCondLst>
                              <p:cond delay="1000"/>
                            </p:stCondLst>
                            <p:childTnLst>
                              <p:par>
                                <p:cTn id="48" presetID="23" presetClass="entr" presetSubtype="16" fill="hold" nodeType="afterEffect">
                                  <p:stCondLst>
                                    <p:cond delay="0"/>
                                  </p:stCondLst>
                                  <p:childTnLst>
                                    <p:set>
                                      <p:cBhvr>
                                        <p:cTn id="49" dur="1" fill="hold">
                                          <p:stCondLst>
                                            <p:cond delay="0"/>
                                          </p:stCondLst>
                                        </p:cTn>
                                        <p:tgtEl>
                                          <p:spTgt spid="5148"/>
                                        </p:tgtEl>
                                        <p:attrNameLst>
                                          <p:attrName>style.visibility</p:attrName>
                                        </p:attrNameLst>
                                      </p:cBhvr>
                                      <p:to>
                                        <p:strVal val="visible"/>
                                      </p:to>
                                    </p:set>
                                    <p:anim calcmode="lin" valueType="num">
                                      <p:cBhvr>
                                        <p:cTn id="50" dur="500" fill="hold"/>
                                        <p:tgtEl>
                                          <p:spTgt spid="5148"/>
                                        </p:tgtEl>
                                        <p:attrNameLst>
                                          <p:attrName>ppt_w</p:attrName>
                                        </p:attrNameLst>
                                      </p:cBhvr>
                                      <p:tavLst>
                                        <p:tav tm="0">
                                          <p:val>
                                            <p:fltVal val="0"/>
                                          </p:val>
                                        </p:tav>
                                        <p:tav tm="100000">
                                          <p:val>
                                            <p:strVal val="#ppt_w"/>
                                          </p:val>
                                        </p:tav>
                                      </p:tavLst>
                                    </p:anim>
                                    <p:anim calcmode="lin" valueType="num">
                                      <p:cBhvr>
                                        <p:cTn id="51" dur="500" fill="hold"/>
                                        <p:tgtEl>
                                          <p:spTgt spid="51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	</a:t>
            </a:r>
            <a:endParaRPr lang="en-US" dirty="0"/>
          </a:p>
        </p:txBody>
      </p:sp>
      <p:sp>
        <p:nvSpPr>
          <p:cNvPr id="3" name="Content Placeholder 2"/>
          <p:cNvSpPr>
            <a:spLocks noGrp="1"/>
          </p:cNvSpPr>
          <p:nvPr>
            <p:ph idx="1"/>
          </p:nvPr>
        </p:nvSpPr>
        <p:spPr>
          <a:xfrm>
            <a:off x="381000" y="1412875"/>
            <a:ext cx="8382000" cy="2677656"/>
          </a:xfrm>
        </p:spPr>
        <p:txBody>
          <a:bodyPr/>
          <a:lstStyle/>
          <a:p>
            <a:r>
              <a:rPr lang="en-US" dirty="0" smtClean="0"/>
              <a:t>Live</a:t>
            </a:r>
          </a:p>
          <a:p>
            <a:pPr lvl="1"/>
            <a:r>
              <a:rPr lang="en-US" dirty="0" smtClean="0"/>
              <a:t>General Sessions in high-capacity venues</a:t>
            </a:r>
          </a:p>
          <a:p>
            <a:pPr lvl="1"/>
            <a:r>
              <a:rPr lang="en-US" dirty="0" smtClean="0"/>
              <a:t>Departmental Sessions</a:t>
            </a:r>
          </a:p>
          <a:p>
            <a:pPr lvl="2"/>
            <a:r>
              <a:rPr lang="en-US" dirty="0" smtClean="0"/>
              <a:t>Performed live and remotely</a:t>
            </a:r>
          </a:p>
          <a:p>
            <a:pPr lvl="2"/>
            <a:r>
              <a:rPr lang="en-US" dirty="0" smtClean="0"/>
              <a:t>Kelley presented most, Teresa a few, ISLs helped as well</a:t>
            </a:r>
          </a:p>
          <a:p>
            <a:pPr lvl="1"/>
            <a:endParaRPr lang="en-US" dirty="0"/>
          </a:p>
        </p:txBody>
      </p:sp>
      <p:pic>
        <p:nvPicPr>
          <p:cNvPr id="1026" name="Picture 2"/>
          <p:cNvPicPr>
            <a:picLocks noChangeAspect="1" noChangeArrowheads="1"/>
          </p:cNvPicPr>
          <p:nvPr/>
        </p:nvPicPr>
        <p:blipFill>
          <a:blip r:embed="rId2" cstate="print"/>
          <a:srcRect l="20313" t="24242" r="3906" b="5234"/>
          <a:stretch>
            <a:fillRect/>
          </a:stretch>
        </p:blipFill>
        <p:spPr bwMode="auto">
          <a:xfrm>
            <a:off x="2209800" y="2514600"/>
            <a:ext cx="4724400" cy="311713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900" decel="100000" fill="hold"/>
                                        <p:tgtEl>
                                          <p:spTgt spid="102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par>
                                <p:cTn id="11" presetID="12" presetClass="entr" presetSubtype="4"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slide(fromBottom)">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1026"/>
                                        </p:tgtEl>
                                        <p:attrNameLst>
                                          <p:attrName>ppt_x</p:attrName>
                                        </p:attrNameLst>
                                      </p:cBhvr>
                                      <p:tavLst>
                                        <p:tav tm="0">
                                          <p:val>
                                            <p:strVal val="ppt_x"/>
                                          </p:val>
                                        </p:tav>
                                        <p:tav tm="100000">
                                          <p:val>
                                            <p:strVal val="ppt_x"/>
                                          </p:val>
                                        </p:tav>
                                      </p:tavLst>
                                    </p:anim>
                                    <p:anim calcmode="lin" valueType="num">
                                      <p:cBhvr additive="base">
                                        <p:cTn id="18" dur="500"/>
                                        <p:tgtEl>
                                          <p:spTgt spid="1026"/>
                                        </p:tgtEl>
                                        <p:attrNameLst>
                                          <p:attrName>ppt_y</p:attrName>
                                        </p:attrNameLst>
                                      </p:cBhvr>
                                      <p:tavLst>
                                        <p:tav tm="0">
                                          <p:val>
                                            <p:strVal val="ppt_y"/>
                                          </p:val>
                                        </p:tav>
                                        <p:tav tm="100000">
                                          <p:val>
                                            <p:strVal val="1+ppt_h/2"/>
                                          </p:val>
                                        </p:tav>
                                      </p:tavLst>
                                    </p:anim>
                                    <p:set>
                                      <p:cBhvr>
                                        <p:cTn id="19" dur="1" fill="hold">
                                          <p:stCondLst>
                                            <p:cond delay="499"/>
                                          </p:stCondLst>
                                        </p:cTn>
                                        <p:tgtEl>
                                          <p:spTgt spid="1026"/>
                                        </p:tgtEl>
                                        <p:attrNameLst>
                                          <p:attrName>style.visibility</p:attrName>
                                        </p:attrNameLst>
                                      </p:cBhvr>
                                      <p:to>
                                        <p:strVal val="hidden"/>
                                      </p:to>
                                    </p:set>
                                  </p:childTnLst>
                                </p:cTn>
                              </p:par>
                              <p:par>
                                <p:cTn id="20" presetID="12" presetClass="entr" presetSubtype="4"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slide(fromBottom)">
                                      <p:cBhvr>
                                        <p:cTn id="22" dur="500"/>
                                        <p:tgtEl>
                                          <p:spTgt spid="3">
                                            <p:txEl>
                                              <p:pRg st="2" end="2"/>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slide(fromBottom)">
                                      <p:cBhvr>
                                        <p:cTn id="25" dur="500"/>
                                        <p:tgtEl>
                                          <p:spTgt spid="3">
                                            <p:txEl>
                                              <p:pRg st="3" end="3"/>
                                            </p:txEl>
                                          </p:spTgt>
                                        </p:tgtEl>
                                      </p:cBhvr>
                                    </p:animEffect>
                                  </p:childTnLst>
                                </p:cTn>
                              </p:par>
                              <p:par>
                                <p:cTn id="26" presetID="12" presetClass="entr" presetSubtype="4"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slide(fromBottom)">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a:xfrm>
            <a:off x="381000" y="1412875"/>
            <a:ext cx="8382000" cy="2135969"/>
          </a:xfrm>
        </p:spPr>
        <p:txBody>
          <a:bodyPr/>
          <a:lstStyle/>
          <a:p>
            <a:r>
              <a:rPr lang="en-US" dirty="0" smtClean="0"/>
              <a:t>Online</a:t>
            </a:r>
          </a:p>
          <a:p>
            <a:pPr lvl="1"/>
            <a:r>
              <a:rPr lang="en-US" dirty="0" smtClean="0"/>
              <a:t>Three formats available</a:t>
            </a:r>
          </a:p>
          <a:p>
            <a:pPr lvl="2"/>
            <a:r>
              <a:rPr lang="en-US" dirty="0" smtClean="0"/>
              <a:t>Started with PowerPoint</a:t>
            </a:r>
          </a:p>
          <a:p>
            <a:pPr lvl="2"/>
            <a:r>
              <a:rPr lang="en-US" dirty="0" smtClean="0"/>
              <a:t>Used Articulate to produce audio version with slides</a:t>
            </a:r>
          </a:p>
          <a:p>
            <a:pPr lvl="2"/>
            <a:r>
              <a:rPr lang="en-US" dirty="0" smtClean="0"/>
              <a:t>PDF format for those with special needs</a:t>
            </a:r>
          </a:p>
        </p:txBody>
      </p:sp>
      <p:pic>
        <p:nvPicPr>
          <p:cNvPr id="2051" name="Picture 3"/>
          <p:cNvPicPr>
            <a:picLocks noChangeAspect="1" noChangeArrowheads="1"/>
          </p:cNvPicPr>
          <p:nvPr/>
        </p:nvPicPr>
        <p:blipFill>
          <a:blip r:embed="rId2" cstate="print"/>
          <a:srcRect l="27344" t="28950" r="10937" b="20869"/>
          <a:stretch>
            <a:fillRect/>
          </a:stretch>
        </p:blipFill>
        <p:spPr bwMode="auto">
          <a:xfrm>
            <a:off x="1600200" y="2590800"/>
            <a:ext cx="6019800" cy="3962400"/>
          </a:xfrm>
          <a:prstGeom prst="rect">
            <a:avLst/>
          </a:prstGeom>
          <a:noFill/>
          <a:ln w="9525">
            <a:noFill/>
            <a:miter lim="800000"/>
            <a:headEnd/>
            <a:tailEnd/>
          </a:ln>
        </p:spPr>
      </p:pic>
      <p:pic>
        <p:nvPicPr>
          <p:cNvPr id="7" name="Picture 3"/>
          <p:cNvPicPr>
            <a:picLocks noChangeAspect="1" noChangeArrowheads="1"/>
          </p:cNvPicPr>
          <p:nvPr/>
        </p:nvPicPr>
        <p:blipFill>
          <a:blip r:embed="rId2" cstate="print"/>
          <a:srcRect l="27344" t="28950" r="10937" b="64295"/>
          <a:stretch>
            <a:fillRect/>
          </a:stretch>
        </p:blipFill>
        <p:spPr bwMode="auto">
          <a:xfrm>
            <a:off x="190500" y="3886200"/>
            <a:ext cx="8763001" cy="99060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l="24219" t="37578" r="4688" b="18998"/>
          <a:stretch>
            <a:fillRect/>
          </a:stretch>
        </p:blipFill>
        <p:spPr bwMode="auto">
          <a:xfrm>
            <a:off x="1104900" y="1828800"/>
            <a:ext cx="6934200" cy="3962400"/>
          </a:xfrm>
          <a:prstGeom prst="rect">
            <a:avLst/>
          </a:prstGeom>
          <a:noFill/>
          <a:ln w="9525">
            <a:noFill/>
            <a:miter lim="800000"/>
            <a:headEnd/>
            <a:tailEnd/>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par>
                                <p:cTn id="9" presetID="37" presetClass="entr" presetSubtype="0" fill="hold" nodeType="with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1000"/>
                                        <p:tgtEl>
                                          <p:spTgt spid="2051"/>
                                        </p:tgtEl>
                                      </p:cBhvr>
                                    </p:animEffect>
                                    <p:anim calcmode="lin" valueType="num">
                                      <p:cBhvr>
                                        <p:cTn id="12" dur="1000" fill="hold"/>
                                        <p:tgtEl>
                                          <p:spTgt spid="2051"/>
                                        </p:tgtEl>
                                        <p:attrNameLst>
                                          <p:attrName>ppt_x</p:attrName>
                                        </p:attrNameLst>
                                      </p:cBhvr>
                                      <p:tavLst>
                                        <p:tav tm="0">
                                          <p:val>
                                            <p:strVal val="#ppt_x"/>
                                          </p:val>
                                        </p:tav>
                                        <p:tav tm="100000">
                                          <p:val>
                                            <p:strVal val="#ppt_x"/>
                                          </p:val>
                                        </p:tav>
                                      </p:tavLst>
                                    </p:anim>
                                    <p:anim calcmode="lin" valueType="num">
                                      <p:cBhvr>
                                        <p:cTn id="13" dur="900" decel="100000" fill="hold"/>
                                        <p:tgtEl>
                                          <p:spTgt spid="205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051"/>
                                        </p:tgtEl>
                                        <p:attrNameLst>
                                          <p:attrName>ppt_y</p:attrName>
                                        </p:attrNameLst>
                                      </p:cBhvr>
                                      <p:tavLst>
                                        <p:tav tm="0">
                                          <p:val>
                                            <p:strVal val="#ppt_y-.03"/>
                                          </p:val>
                                        </p:tav>
                                        <p:tav tm="100000">
                                          <p:val>
                                            <p:strVal val="#ppt_y"/>
                                          </p:val>
                                        </p:tav>
                                      </p:tavLst>
                                    </p:anim>
                                  </p:childTnLst>
                                </p:cTn>
                              </p:par>
                              <p:par>
                                <p:cTn id="15" presetID="1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slide(fromBottom)">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2051"/>
                                        </p:tgtEl>
                                      </p:cBhvr>
                                    </p:animEffect>
                                    <p:set>
                                      <p:cBhvr>
                                        <p:cTn id="22" dur="1" fill="hold">
                                          <p:stCondLst>
                                            <p:cond delay="1999"/>
                                          </p:stCondLst>
                                        </p:cTn>
                                        <p:tgtEl>
                                          <p:spTgt spid="2051"/>
                                        </p:tgtEl>
                                        <p:attrNameLst>
                                          <p:attrName>style.visibility</p:attrName>
                                        </p:attrNameLst>
                                      </p:cBhvr>
                                      <p:to>
                                        <p:strVal val="hidden"/>
                                      </p:to>
                                    </p:set>
                                  </p:childTnLst>
                                </p:cTn>
                              </p:par>
                              <p:par>
                                <p:cTn id="23" presetID="53"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12" presetClass="entr" presetSubtype="4" fill="hold"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slide(fromBottom)">
                                      <p:cBhvr>
                                        <p:cTn id="30" dur="500"/>
                                        <p:tgtEl>
                                          <p:spTgt spid="3">
                                            <p:txEl>
                                              <p:pRg st="2" end="2"/>
                                            </p:txEl>
                                          </p:spTgt>
                                        </p:tgtEl>
                                      </p:cBhvr>
                                    </p:animEffect>
                                  </p:childTnLst>
                                </p:cTn>
                              </p:par>
                            </p:childTnLst>
                          </p:cTn>
                        </p:par>
                        <p:par>
                          <p:cTn id="31" fill="hold">
                            <p:stCondLst>
                              <p:cond delay="2000"/>
                            </p:stCondLst>
                            <p:childTnLst>
                              <p:par>
                                <p:cTn id="32" presetID="12" presetClass="entr" presetSubtype="4" fill="hold"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slide(fromBottom)">
                                      <p:cBhvr>
                                        <p:cTn id="34" dur="500"/>
                                        <p:tgtEl>
                                          <p:spTgt spid="3">
                                            <p:txEl>
                                              <p:pRg st="3" end="3"/>
                                            </p:txEl>
                                          </p:spTgt>
                                        </p:tgtEl>
                                      </p:cBhvr>
                                    </p:animEffect>
                                  </p:childTnLst>
                                </p:cTn>
                              </p:par>
                            </p:childTnLst>
                          </p:cTn>
                        </p:par>
                        <p:par>
                          <p:cTn id="35" fill="hold">
                            <p:stCondLst>
                              <p:cond delay="2500"/>
                            </p:stCondLst>
                            <p:childTnLst>
                              <p:par>
                                <p:cTn id="36" presetID="12" presetClass="entr" presetSubtype="4" fill="hold"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slide(fromBottom)">
                                      <p:cBhvr>
                                        <p:cTn id="3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Dreaded Quizzes. . . . </a:t>
            </a:r>
            <a:endParaRPr lang="en-US" dirty="0"/>
          </a:p>
        </p:txBody>
      </p:sp>
      <p:sp>
        <p:nvSpPr>
          <p:cNvPr id="3" name="Content Placeholder 2"/>
          <p:cNvSpPr>
            <a:spLocks noGrp="1"/>
          </p:cNvSpPr>
          <p:nvPr>
            <p:ph idx="1"/>
          </p:nvPr>
        </p:nvSpPr>
        <p:spPr>
          <a:xfrm>
            <a:off x="381000" y="1412874"/>
            <a:ext cx="5029200" cy="4683125"/>
          </a:xfrm>
        </p:spPr>
        <p:txBody>
          <a:bodyPr/>
          <a:lstStyle/>
          <a:p>
            <a:r>
              <a:rPr lang="en-US" dirty="0" smtClean="0"/>
              <a:t>Separate web page</a:t>
            </a:r>
          </a:p>
          <a:p>
            <a:r>
              <a:rPr lang="en-US" dirty="0" smtClean="0"/>
              <a:t>Log in with using UA </a:t>
            </a:r>
            <a:r>
              <a:rPr lang="en-US" dirty="0" err="1" smtClean="0"/>
              <a:t>NetID</a:t>
            </a:r>
            <a:r>
              <a:rPr lang="en-US" dirty="0" smtClean="0"/>
              <a:t> and Password (for tracking purposes)</a:t>
            </a:r>
          </a:p>
          <a:p>
            <a:r>
              <a:rPr lang="en-US" dirty="0" smtClean="0"/>
              <a:t>Results downloadable in CSV file for use in database</a:t>
            </a:r>
            <a:endParaRPr lang="en-US" dirty="0"/>
          </a:p>
        </p:txBody>
      </p:sp>
      <p:pic>
        <p:nvPicPr>
          <p:cNvPr id="3074" name="Picture 2"/>
          <p:cNvPicPr>
            <a:picLocks noChangeAspect="1" noChangeArrowheads="1"/>
          </p:cNvPicPr>
          <p:nvPr/>
        </p:nvPicPr>
        <p:blipFill>
          <a:blip r:embed="rId2" cstate="print"/>
          <a:srcRect l="3125" t="15440" r="6250" b="4463"/>
          <a:stretch>
            <a:fillRect/>
          </a:stretch>
        </p:blipFill>
        <p:spPr bwMode="auto">
          <a:xfrm>
            <a:off x="1524000" y="1981200"/>
            <a:ext cx="4579345" cy="327660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l="781" t="15440" r="64844" b="39204"/>
          <a:stretch>
            <a:fillRect/>
          </a:stretch>
        </p:blipFill>
        <p:spPr bwMode="auto">
          <a:xfrm>
            <a:off x="5562600" y="1752600"/>
            <a:ext cx="2710774" cy="2895600"/>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l="3125" t="25090" r="4688" b="3860"/>
          <a:stretch>
            <a:fillRect/>
          </a:stretch>
        </p:blipFill>
        <p:spPr bwMode="auto">
          <a:xfrm>
            <a:off x="5638800" y="1828800"/>
            <a:ext cx="3297428" cy="2057400"/>
          </a:xfrm>
          <a:prstGeom prst="rect">
            <a:avLst/>
          </a:prstGeom>
          <a:noFill/>
          <a:ln w="9525">
            <a:noFill/>
            <a:miter lim="800000"/>
            <a:headEnd/>
            <a:tailEnd/>
          </a:ln>
        </p:spPr>
      </p:pic>
      <p:pic>
        <p:nvPicPr>
          <p:cNvPr id="8" name="Picture 5"/>
          <p:cNvPicPr>
            <a:picLocks noChangeAspect="1" noChangeArrowheads="1"/>
          </p:cNvPicPr>
          <p:nvPr/>
        </p:nvPicPr>
        <p:blipFill>
          <a:blip r:embed="rId4" cstate="print"/>
          <a:srcRect l="3125" t="25090" r="75085" b="3860"/>
          <a:stretch>
            <a:fillRect/>
          </a:stretch>
        </p:blipFill>
        <p:spPr bwMode="auto">
          <a:xfrm>
            <a:off x="5562600" y="1752600"/>
            <a:ext cx="808258" cy="2133600"/>
          </a:xfrm>
          <a:prstGeom prst="rect">
            <a:avLst/>
          </a:prstGeom>
          <a:noFill/>
          <a:ln w="9525">
            <a:noFill/>
            <a:miter lim="800000"/>
            <a:headEnd/>
            <a:tailEnd/>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par>
                                <p:cTn id="10" presetID="5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Scale>
                                      <p:cBhvr>
                                        <p:cTn id="12"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074"/>
                                        </p:tgtEl>
                                        <p:attrNameLst>
                                          <p:attrName>ppt_x</p:attrName>
                                          <p:attrName>ppt_y</p:attrName>
                                        </p:attrNameLst>
                                      </p:cBhvr>
                                    </p:animMotion>
                                    <p:animEffect transition="in" filter="fade">
                                      <p:cBhvr>
                                        <p:cTn id="14" dur="10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0" fill="hold" nodeType="clickEffect">
                                  <p:stCondLst>
                                    <p:cond delay="0"/>
                                  </p:stCondLst>
                                  <p:childTnLst>
                                    <p:anim calcmode="lin" valueType="num">
                                      <p:cBhvr>
                                        <p:cTn id="18" dur="500"/>
                                        <p:tgtEl>
                                          <p:spTgt spid="3074"/>
                                        </p:tgtEl>
                                        <p:attrNameLst>
                                          <p:attrName>ppt_w</p:attrName>
                                        </p:attrNameLst>
                                      </p:cBhvr>
                                      <p:tavLst>
                                        <p:tav tm="0">
                                          <p:val>
                                            <p:strVal val="ppt_w"/>
                                          </p:val>
                                        </p:tav>
                                        <p:tav tm="100000">
                                          <p:val>
                                            <p:fltVal val="0"/>
                                          </p:val>
                                        </p:tav>
                                      </p:tavLst>
                                    </p:anim>
                                    <p:anim calcmode="lin" valueType="num">
                                      <p:cBhvr>
                                        <p:cTn id="19" dur="500"/>
                                        <p:tgtEl>
                                          <p:spTgt spid="3074"/>
                                        </p:tgtEl>
                                        <p:attrNameLst>
                                          <p:attrName>ppt_h</p:attrName>
                                        </p:attrNameLst>
                                      </p:cBhvr>
                                      <p:tavLst>
                                        <p:tav tm="0">
                                          <p:val>
                                            <p:strVal val="ppt_h"/>
                                          </p:val>
                                        </p:tav>
                                        <p:tav tm="100000">
                                          <p:val>
                                            <p:fltVal val="0"/>
                                          </p:val>
                                        </p:tav>
                                      </p:tavLst>
                                    </p:anim>
                                    <p:animEffect transition="out" filter="fade">
                                      <p:cBhvr>
                                        <p:cTn id="20" dur="500"/>
                                        <p:tgtEl>
                                          <p:spTgt spid="3074"/>
                                        </p:tgtEl>
                                      </p:cBhvr>
                                    </p:animEffect>
                                    <p:set>
                                      <p:cBhvr>
                                        <p:cTn id="21" dur="1" fill="hold">
                                          <p:stCondLst>
                                            <p:cond delay="499"/>
                                          </p:stCondLst>
                                        </p:cTn>
                                        <p:tgtEl>
                                          <p:spTgt spid="3074"/>
                                        </p:tgtEl>
                                        <p:attrNameLst>
                                          <p:attrName>style.visibility</p:attrName>
                                        </p:attrNameLst>
                                      </p:cBhvr>
                                      <p:to>
                                        <p:strVal val="hidden"/>
                                      </p:to>
                                    </p:set>
                                  </p:childTnLst>
                                </p:cTn>
                              </p:par>
                              <p:par>
                                <p:cTn id="22" presetID="52" presetClass="entr" presetSubtype="0"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Scale>
                                      <p:cBhvr>
                                        <p:cTn id="24"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3">
                                            <p:txEl>
                                              <p:pRg st="1" end="1"/>
                                            </p:txEl>
                                          </p:spTgt>
                                        </p:tgtEl>
                                        <p:attrNameLst>
                                          <p:attrName>ppt_x</p:attrName>
                                          <p:attrName>ppt_y</p:attrName>
                                        </p:attrNameLst>
                                      </p:cBhvr>
                                    </p:animMotion>
                                    <p:animEffect transition="in" filter="fade">
                                      <p:cBhvr>
                                        <p:cTn id="26" dur="1000"/>
                                        <p:tgtEl>
                                          <p:spTgt spid="3">
                                            <p:txEl>
                                              <p:pRg st="1" end="1"/>
                                            </p:txEl>
                                          </p:spTgt>
                                        </p:tgtEl>
                                      </p:cBhvr>
                                    </p:animEffect>
                                  </p:childTnLst>
                                </p:cTn>
                              </p:par>
                              <p:par>
                                <p:cTn id="27" presetID="37" presetClass="entr" presetSubtype="0" fill="hold" nodeType="withEffect">
                                  <p:stCondLst>
                                    <p:cond delay="0"/>
                                  </p:stCondLst>
                                  <p:childTnLst>
                                    <p:set>
                                      <p:cBhvr>
                                        <p:cTn id="28" dur="1" fill="hold">
                                          <p:stCondLst>
                                            <p:cond delay="0"/>
                                          </p:stCondLst>
                                        </p:cTn>
                                        <p:tgtEl>
                                          <p:spTgt spid="3075"/>
                                        </p:tgtEl>
                                        <p:attrNameLst>
                                          <p:attrName>style.visibility</p:attrName>
                                        </p:attrNameLst>
                                      </p:cBhvr>
                                      <p:to>
                                        <p:strVal val="visible"/>
                                      </p:to>
                                    </p:set>
                                    <p:animEffect transition="in" filter="fade">
                                      <p:cBhvr>
                                        <p:cTn id="29" dur="1000"/>
                                        <p:tgtEl>
                                          <p:spTgt spid="3075"/>
                                        </p:tgtEl>
                                      </p:cBhvr>
                                    </p:animEffect>
                                    <p:anim calcmode="lin" valueType="num">
                                      <p:cBhvr>
                                        <p:cTn id="30" dur="1000" fill="hold"/>
                                        <p:tgtEl>
                                          <p:spTgt spid="3075"/>
                                        </p:tgtEl>
                                        <p:attrNameLst>
                                          <p:attrName>ppt_x</p:attrName>
                                        </p:attrNameLst>
                                      </p:cBhvr>
                                      <p:tavLst>
                                        <p:tav tm="0">
                                          <p:val>
                                            <p:strVal val="#ppt_x"/>
                                          </p:val>
                                        </p:tav>
                                        <p:tav tm="100000">
                                          <p:val>
                                            <p:strVal val="#ppt_x"/>
                                          </p:val>
                                        </p:tav>
                                      </p:tavLst>
                                    </p:anim>
                                    <p:anim calcmode="lin" valueType="num">
                                      <p:cBhvr>
                                        <p:cTn id="31" dur="900" decel="100000" fill="hold"/>
                                        <p:tgtEl>
                                          <p:spTgt spid="307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075"/>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2"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Scale>
                                      <p:cBhvr>
                                        <p:cTn id="37"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3">
                                            <p:txEl>
                                              <p:pRg st="2" end="2"/>
                                            </p:txEl>
                                          </p:spTgt>
                                        </p:tgtEl>
                                        <p:attrNameLst>
                                          <p:attrName>ppt_x</p:attrName>
                                          <p:attrName>ppt_y</p:attrName>
                                        </p:attrNameLst>
                                      </p:cBhvr>
                                    </p:animMotion>
                                    <p:animEffect transition="in" filter="fade">
                                      <p:cBhvr>
                                        <p:cTn id="39" dur="1000"/>
                                        <p:tgtEl>
                                          <p:spTgt spid="3">
                                            <p:txEl>
                                              <p:pRg st="2" end="2"/>
                                            </p:txEl>
                                          </p:spTgt>
                                        </p:tgtEl>
                                      </p:cBhvr>
                                    </p:animEffect>
                                  </p:childTnLst>
                                </p:cTn>
                              </p:par>
                              <p:par>
                                <p:cTn id="40" presetID="37" presetClass="exit" presetSubtype="0" fill="hold" nodeType="withEffect">
                                  <p:stCondLst>
                                    <p:cond delay="0"/>
                                  </p:stCondLst>
                                  <p:childTnLst>
                                    <p:animEffect transition="out" filter="fade">
                                      <p:cBhvr>
                                        <p:cTn id="41" dur="1000"/>
                                        <p:tgtEl>
                                          <p:spTgt spid="3075"/>
                                        </p:tgtEl>
                                      </p:cBhvr>
                                    </p:animEffect>
                                    <p:anim calcmode="lin" valueType="num">
                                      <p:cBhvr>
                                        <p:cTn id="42" dur="1000"/>
                                        <p:tgtEl>
                                          <p:spTgt spid="3075"/>
                                        </p:tgtEl>
                                        <p:attrNameLst>
                                          <p:attrName>ppt_x</p:attrName>
                                        </p:attrNameLst>
                                      </p:cBhvr>
                                      <p:tavLst>
                                        <p:tav tm="0">
                                          <p:val>
                                            <p:strVal val="ppt_x"/>
                                          </p:val>
                                        </p:tav>
                                        <p:tav tm="100000">
                                          <p:val>
                                            <p:strVal val="ppt_x"/>
                                          </p:val>
                                        </p:tav>
                                      </p:tavLst>
                                    </p:anim>
                                    <p:anim calcmode="lin" valueType="num">
                                      <p:cBhvr>
                                        <p:cTn id="43" dur="100" decel="100000"/>
                                        <p:tgtEl>
                                          <p:spTgt spid="3075"/>
                                        </p:tgtEl>
                                        <p:attrNameLst>
                                          <p:attrName>ppt_y</p:attrName>
                                        </p:attrNameLst>
                                      </p:cBhvr>
                                      <p:tavLst>
                                        <p:tav tm="0">
                                          <p:val>
                                            <p:strVal val="ppt_y"/>
                                          </p:val>
                                        </p:tav>
                                        <p:tav tm="100000">
                                          <p:val>
                                            <p:strVal val="ppt_y-.03"/>
                                          </p:val>
                                        </p:tav>
                                      </p:tavLst>
                                    </p:anim>
                                    <p:anim calcmode="lin" valueType="num">
                                      <p:cBhvr>
                                        <p:cTn id="44" dur="900" accel="100000">
                                          <p:stCondLst>
                                            <p:cond delay="100"/>
                                          </p:stCondLst>
                                        </p:cTn>
                                        <p:tgtEl>
                                          <p:spTgt spid="3075"/>
                                        </p:tgtEl>
                                        <p:attrNameLst>
                                          <p:attrName>ppt_y</p:attrName>
                                        </p:attrNameLst>
                                      </p:cBhvr>
                                      <p:tavLst>
                                        <p:tav tm="0">
                                          <p:val>
                                            <p:strVal val="ppt_y"/>
                                          </p:val>
                                        </p:tav>
                                        <p:tav tm="100000">
                                          <p:val>
                                            <p:strVal val="ppt_y+1"/>
                                          </p:val>
                                        </p:tav>
                                      </p:tavLst>
                                    </p:anim>
                                    <p:set>
                                      <p:cBhvr>
                                        <p:cTn id="45" dur="1" fill="hold">
                                          <p:stCondLst>
                                            <p:cond delay="999"/>
                                          </p:stCondLst>
                                        </p:cTn>
                                        <p:tgtEl>
                                          <p:spTgt spid="3075"/>
                                        </p:tgtEl>
                                        <p:attrNameLst>
                                          <p:attrName>style.visibility</p:attrName>
                                        </p:attrNameLst>
                                      </p:cBhvr>
                                      <p:to>
                                        <p:strVal val="hidden"/>
                                      </p:to>
                                    </p:set>
                                  </p:childTnLst>
                                </p:cTn>
                              </p:par>
                              <p:par>
                                <p:cTn id="46" presetID="43" presetClass="entr" presetSubtype="0" fill="hold" nodeType="withEffect">
                                  <p:stCondLst>
                                    <p:cond delay="0"/>
                                  </p:stCondLst>
                                  <p:childTnLst>
                                    <p:set>
                                      <p:cBhvr>
                                        <p:cTn id="47" dur="1" fill="hold">
                                          <p:stCondLst>
                                            <p:cond delay="0"/>
                                          </p:stCondLst>
                                        </p:cTn>
                                        <p:tgtEl>
                                          <p:spTgt spid="3077"/>
                                        </p:tgtEl>
                                        <p:attrNameLst>
                                          <p:attrName>style.visibility</p:attrName>
                                        </p:attrNameLst>
                                      </p:cBhvr>
                                      <p:to>
                                        <p:strVal val="visible"/>
                                      </p:to>
                                    </p:set>
                                    <p:animEffect transition="in" filter="fade">
                                      <p:cBhvr>
                                        <p:cTn id="48" dur="100"/>
                                        <p:tgtEl>
                                          <p:spTgt spid="3077"/>
                                        </p:tgtEl>
                                      </p:cBhvr>
                                    </p:animEffect>
                                    <p:anim calcmode="lin" valueType="num">
                                      <p:cBhvr>
                                        <p:cTn id="49" dur="400" fill="hold"/>
                                        <p:tgtEl>
                                          <p:spTgt spid="3077"/>
                                        </p:tgtEl>
                                        <p:attrNameLst>
                                          <p:attrName>ppt_x</p:attrName>
                                        </p:attrNameLst>
                                      </p:cBhvr>
                                      <p:tavLst>
                                        <p:tav tm="0">
                                          <p:val>
                                            <p:strVal val="#ppt_x"/>
                                          </p:val>
                                        </p:tav>
                                        <p:tav tm="100000">
                                          <p:val>
                                            <p:strVal val="#ppt_x"/>
                                          </p:val>
                                        </p:tav>
                                      </p:tavLst>
                                    </p:anim>
                                    <p:anim calcmode="lin" valueType="num">
                                      <p:cBhvr>
                                        <p:cTn id="50" dur="400" fill="hold"/>
                                        <p:tgtEl>
                                          <p:spTgt spid="3077"/>
                                        </p:tgtEl>
                                        <p:attrNameLst>
                                          <p:attrName>ppt_y</p:attrName>
                                        </p:attrNameLst>
                                      </p:cBhvr>
                                      <p:tavLst>
                                        <p:tav tm="0">
                                          <p:val>
                                            <p:strVal val="#ppt_y+0.31"/>
                                          </p:val>
                                        </p:tav>
                                        <p:tav tm="100000">
                                          <p:val>
                                            <p:strVal val="#ppt_y+0.31"/>
                                          </p:val>
                                        </p:tav>
                                      </p:tavLst>
                                    </p:anim>
                                    <p:anim calcmode="lin" valueType="num">
                                      <p:cBhvr>
                                        <p:cTn id="51" dur="600" decel="50000" fill="hold">
                                          <p:stCondLst>
                                            <p:cond delay="400"/>
                                          </p:stCondLst>
                                        </p:cTn>
                                        <p:tgtEl>
                                          <p:spTgt spid="307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600" decel="50000" fill="hold">
                                          <p:stCondLst>
                                            <p:cond delay="400"/>
                                          </p:stCondLst>
                                        </p:cTn>
                                        <p:tgtEl>
                                          <p:spTgt spid="307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3" fill="hold">
                            <p:stCondLst>
                              <p:cond delay="1000"/>
                            </p:stCondLst>
                            <p:childTnLst>
                              <p:par>
                                <p:cTn id="54" presetID="1" presetClass="entr" presetSubtype="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childTnLst>
                                </p:cTn>
                              </p:par>
                            </p:childTnLst>
                          </p:cTn>
                        </p:par>
                        <p:par>
                          <p:cTn id="56" fill="hold">
                            <p:stCondLst>
                              <p:cond delay="1000"/>
                            </p:stCondLst>
                            <p:childTnLst>
                              <p:par>
                                <p:cTn id="57" presetID="6" presetClass="emph" presetSubtype="0" fill="hold" nodeType="afterEffect">
                                  <p:stCondLst>
                                    <p:cond delay="500"/>
                                  </p:stCondLst>
                                  <p:childTnLst>
                                    <p:animScale>
                                      <p:cBhvr>
                                        <p:cTn id="58"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Response? 95% Satisfaction!</a:t>
            </a:r>
            <a:endParaRPr lang="en-US" dirty="0"/>
          </a:p>
        </p:txBody>
      </p:sp>
      <p:sp>
        <p:nvSpPr>
          <p:cNvPr id="4" name="TextBox 3"/>
          <p:cNvSpPr txBox="1"/>
          <p:nvPr/>
        </p:nvSpPr>
        <p:spPr>
          <a:xfrm>
            <a:off x="685800" y="1600200"/>
            <a:ext cx="36576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r>
              <a:rPr lang="en-US" sz="2400" i="1" dirty="0" smtClean="0"/>
              <a:t>Excellent explanation, logic and sequence!  Great animation.  Spoke respectfully to audience.</a:t>
            </a:r>
          </a:p>
        </p:txBody>
      </p:sp>
      <p:sp>
        <p:nvSpPr>
          <p:cNvPr id="5" name="TextBox 4"/>
          <p:cNvSpPr txBox="1"/>
          <p:nvPr/>
        </p:nvSpPr>
        <p:spPr>
          <a:xfrm>
            <a:off x="5105400" y="4876800"/>
            <a:ext cx="3657600" cy="120032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marL="0" lvl="1"/>
            <a:r>
              <a:rPr lang="en-US" sz="2400" i="1" dirty="0" smtClean="0"/>
              <a:t>The online presentations were concise, professional and to the point.</a:t>
            </a:r>
          </a:p>
        </p:txBody>
      </p:sp>
      <p:sp>
        <p:nvSpPr>
          <p:cNvPr id="6" name="TextBox 5"/>
          <p:cNvSpPr txBox="1"/>
          <p:nvPr/>
        </p:nvSpPr>
        <p:spPr>
          <a:xfrm>
            <a:off x="1866900" y="3581400"/>
            <a:ext cx="5410200"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lvl="1"/>
            <a:r>
              <a:rPr lang="en-US" sz="2000" i="1" dirty="0" smtClean="0"/>
              <a:t>BTW, thanks for the training.  I plan on sharing some of the PowerPoint slides with my wife &amp; teenagers to upgrade their security awareness. </a:t>
            </a:r>
            <a:endParaRPr lang="en-US" sz="2000" dirty="0"/>
          </a:p>
        </p:txBody>
      </p:sp>
      <p:sp>
        <p:nvSpPr>
          <p:cNvPr id="7" name="TextBox 6"/>
          <p:cNvSpPr txBox="1"/>
          <p:nvPr/>
        </p:nvSpPr>
        <p:spPr>
          <a:xfrm>
            <a:off x="5715000" y="1828800"/>
            <a:ext cx="2667000"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i="1" dirty="0" smtClean="0"/>
              <a:t>The course was super easy to understand, easy to navigate and easy to follow.</a:t>
            </a:r>
            <a:endParaRPr lang="en-US" dirty="0"/>
          </a:p>
        </p:txBody>
      </p:sp>
      <p:sp>
        <p:nvSpPr>
          <p:cNvPr id="8" name="TextBox 7"/>
          <p:cNvSpPr txBox="1"/>
          <p:nvPr/>
        </p:nvSpPr>
        <p:spPr>
          <a:xfrm>
            <a:off x="228600" y="4876800"/>
            <a:ext cx="4038600"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i="1" dirty="0" smtClean="0"/>
              <a:t>It was a wonderful Information Security training session this morning; I am grateful, as I am sure many, many others are too, to have 'good people' watching out for us.</a:t>
            </a:r>
            <a:endParaRPr lang="en-US"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par>
                          <p:cTn id="8" fill="hold">
                            <p:stCondLst>
                              <p:cond delay="0"/>
                            </p:stCondLst>
                            <p:childTnLst>
                              <p:par>
                                <p:cTn id="9" presetID="24"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to="" calcmode="lin" valueType="num">
                                      <p:cBhvr>
                                        <p:cTn id="11" dur="1" fill="hold"/>
                                        <p:tgtEl>
                                          <p:spTgt spid="6"/>
                                        </p:tgtEl>
                                        <p:attrNameLst>
                                          <p:attrName/>
                                        </p:attrNameLst>
                                      </p:cBhvr>
                                    </p:anim>
                                  </p:childTnLst>
                                </p:cTn>
                              </p:par>
                            </p:childTnLst>
                          </p:cTn>
                        </p:par>
                        <p:par>
                          <p:cTn id="12" fill="hold">
                            <p:stCondLst>
                              <p:cond delay="0"/>
                            </p:stCondLst>
                            <p:childTnLst>
                              <p:par>
                                <p:cTn id="13" presetID="24"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to="" calcmode="lin" valueType="num">
                                      <p:cBhvr>
                                        <p:cTn id="15" dur="1" fill="hold"/>
                                        <p:tgtEl>
                                          <p:spTgt spid="7"/>
                                        </p:tgtEl>
                                        <p:attrNameLst>
                                          <p:attrName/>
                                        </p:attrNameLst>
                                      </p:cBhvr>
                                    </p:anim>
                                  </p:childTnLst>
                                </p:cTn>
                              </p:par>
                            </p:childTnLst>
                          </p:cTn>
                        </p:par>
                        <p:par>
                          <p:cTn id="16" fill="hold">
                            <p:stCondLst>
                              <p:cond delay="0"/>
                            </p:stCondLst>
                            <p:childTnLst>
                              <p:par>
                                <p:cTn id="17" presetID="24"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to="" calcmode="lin" valueType="num">
                                      <p:cBhvr>
                                        <p:cTn id="19" dur="1" fill="hold"/>
                                        <p:tgtEl>
                                          <p:spTgt spid="5"/>
                                        </p:tgtEl>
                                        <p:attrNameLst>
                                          <p:attrName/>
                                        </p:attrNameLst>
                                      </p:cBhvr>
                                    </p:anim>
                                  </p:childTnLst>
                                </p:cTn>
                              </p:par>
                            </p:childTnLst>
                          </p:cTn>
                        </p:par>
                        <p:par>
                          <p:cTn id="20" fill="hold">
                            <p:stCondLst>
                              <p:cond delay="0"/>
                            </p:stCondLst>
                            <p:childTnLst>
                              <p:par>
                                <p:cTn id="21" presetID="24"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to="" calcmode="lin" valueType="num">
                                      <p:cBhvr>
                                        <p:cTn id="23"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Successes of Program</a:t>
            </a:r>
            <a:endParaRPr lang="en-US" dirty="0"/>
          </a:p>
        </p:txBody>
      </p:sp>
      <p:sp>
        <p:nvSpPr>
          <p:cNvPr id="3" name="Content Placeholder 2"/>
          <p:cNvSpPr>
            <a:spLocks noGrp="1"/>
          </p:cNvSpPr>
          <p:nvPr>
            <p:ph idx="1"/>
          </p:nvPr>
        </p:nvSpPr>
        <p:spPr>
          <a:xfrm>
            <a:off x="381000" y="1412875"/>
            <a:ext cx="8382000" cy="3151632"/>
          </a:xfrm>
        </p:spPr>
        <p:txBody>
          <a:bodyPr/>
          <a:lstStyle/>
          <a:p>
            <a:r>
              <a:rPr lang="en-US" dirty="0" smtClean="0"/>
              <a:t>&gt;10,000 complete!</a:t>
            </a:r>
          </a:p>
          <a:p>
            <a:r>
              <a:rPr lang="en-US" dirty="0" smtClean="0"/>
              <a:t>Increased web page traffic</a:t>
            </a:r>
          </a:p>
          <a:p>
            <a:r>
              <a:rPr lang="en-US" dirty="0" smtClean="0"/>
              <a:t>More phone calls and inquiries to ISO</a:t>
            </a:r>
          </a:p>
          <a:p>
            <a:r>
              <a:rPr lang="en-US" dirty="0" smtClean="0"/>
              <a:t>Greater ISO visibility</a:t>
            </a:r>
          </a:p>
          <a:p>
            <a:endParaRPr lang="en-US" dirty="0" smtClean="0"/>
          </a:p>
          <a:p>
            <a:pPr>
              <a:buNone/>
            </a:pPr>
            <a:endParaRPr lang="en-US" dirty="0"/>
          </a:p>
        </p:txBody>
      </p:sp>
      <p:pic>
        <p:nvPicPr>
          <p:cNvPr id="9" name="Picture 12"/>
          <p:cNvPicPr>
            <a:picLocks noChangeAspect="1" noChangeArrowheads="1"/>
          </p:cNvPicPr>
          <p:nvPr/>
        </p:nvPicPr>
        <p:blipFill>
          <a:blip r:embed="rId2" cstate="print"/>
          <a:srcRect l="4631" t="21429" r="4631" b="51099"/>
          <a:stretch>
            <a:fillRect/>
          </a:stretch>
        </p:blipFill>
        <p:spPr bwMode="auto">
          <a:xfrm rot="20011142">
            <a:off x="204201" y="4213479"/>
            <a:ext cx="4059401" cy="84570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080" name="Picture 8" descr="C:\Users\tbanks\AppData\Local\Microsoft\Windows\Temporary Internet Files\Content.IE5\52U1SXYU\MM900336845[1].gif"/>
          <p:cNvPicPr>
            <a:picLocks noChangeAspect="1" noChangeArrowheads="1" noCrop="1"/>
          </p:cNvPicPr>
          <p:nvPr/>
        </p:nvPicPr>
        <p:blipFill>
          <a:blip r:embed="rId3" cstate="print"/>
          <a:srcRect/>
          <a:stretch>
            <a:fillRect/>
          </a:stretch>
        </p:blipFill>
        <p:spPr bwMode="auto">
          <a:xfrm rot="1070688">
            <a:off x="6656132" y="819984"/>
            <a:ext cx="2209800" cy="2161761"/>
          </a:xfrm>
          <a:prstGeom prst="rect">
            <a:avLst/>
          </a:prstGeom>
          <a:noFill/>
        </p:spPr>
      </p:pic>
      <p:pic>
        <p:nvPicPr>
          <p:cNvPr id="12" name="Picture 4"/>
          <p:cNvPicPr>
            <a:picLocks noChangeAspect="1" noChangeArrowheads="1"/>
          </p:cNvPicPr>
          <p:nvPr/>
        </p:nvPicPr>
        <p:blipFill>
          <a:blip r:embed="rId4" cstate="print"/>
          <a:srcRect l="7215" r="9812"/>
          <a:stretch>
            <a:fillRect/>
          </a:stretch>
        </p:blipFill>
        <p:spPr bwMode="auto">
          <a:xfrm rot="20431619">
            <a:off x="4597293" y="3135441"/>
            <a:ext cx="1832688" cy="2294844"/>
          </a:xfrm>
          <a:prstGeom prst="ellipse">
            <a:avLst/>
          </a:prstGeom>
          <a:noFill/>
          <a:ln w="9525">
            <a:noFill/>
            <a:miter lim="800000"/>
            <a:headEnd/>
            <a:tailEnd/>
          </a:ln>
          <a:effectLst>
            <a:softEdge rad="127000"/>
          </a:effectLst>
        </p:spPr>
      </p:pic>
      <p:pic>
        <p:nvPicPr>
          <p:cNvPr id="13" name="Picture 3"/>
          <p:cNvPicPr>
            <a:picLocks noChangeAspect="1" noChangeArrowheads="1"/>
          </p:cNvPicPr>
          <p:nvPr/>
        </p:nvPicPr>
        <p:blipFill>
          <a:blip r:embed="rId5" cstate="print"/>
          <a:srcRect/>
          <a:stretch>
            <a:fillRect/>
          </a:stretch>
        </p:blipFill>
        <p:spPr bwMode="auto">
          <a:xfrm rot="20966930">
            <a:off x="2800143" y="3597357"/>
            <a:ext cx="2067583" cy="2477374"/>
          </a:xfrm>
          <a:prstGeom prst="ellipse">
            <a:avLst/>
          </a:prstGeom>
          <a:noFill/>
          <a:ln w="9525">
            <a:noFill/>
            <a:miter lim="800000"/>
            <a:headEnd/>
            <a:tailEnd/>
          </a:ln>
          <a:effectLst>
            <a:softEdge rad="127000"/>
          </a:effectLst>
        </p:spPr>
      </p:pic>
      <p:pic>
        <p:nvPicPr>
          <p:cNvPr id="14" name="Picture 3"/>
          <p:cNvPicPr>
            <a:picLocks noChangeAspect="1" noChangeArrowheads="1"/>
          </p:cNvPicPr>
          <p:nvPr/>
        </p:nvPicPr>
        <p:blipFill>
          <a:blip r:embed="rId6" cstate="print"/>
          <a:srcRect/>
          <a:stretch>
            <a:fillRect/>
          </a:stretch>
        </p:blipFill>
        <p:spPr bwMode="auto">
          <a:xfrm>
            <a:off x="6248401" y="3657600"/>
            <a:ext cx="1545091" cy="2199791"/>
          </a:xfrm>
          <a:prstGeom prst="ellipse">
            <a:avLst/>
          </a:prstGeom>
          <a:noFill/>
          <a:ln w="9525">
            <a:noFill/>
            <a:miter lim="800000"/>
            <a:headEnd/>
            <a:tailEnd/>
          </a:ln>
          <a:effectLst>
            <a:softEdge rad="127000"/>
          </a:effectLst>
        </p:spPr>
      </p:pic>
      <p:pic>
        <p:nvPicPr>
          <p:cNvPr id="15" name="Picture 2"/>
          <p:cNvPicPr>
            <a:picLocks noChangeAspect="1" noChangeArrowheads="1"/>
          </p:cNvPicPr>
          <p:nvPr/>
        </p:nvPicPr>
        <p:blipFill>
          <a:blip r:embed="rId7" cstate="print"/>
          <a:srcRect/>
          <a:stretch>
            <a:fillRect/>
          </a:stretch>
        </p:blipFill>
        <p:spPr bwMode="auto">
          <a:xfrm rot="20671193">
            <a:off x="1329338" y="3702525"/>
            <a:ext cx="1778872" cy="2209057"/>
          </a:xfrm>
          <a:prstGeom prst="ellipse">
            <a:avLst/>
          </a:prstGeom>
          <a:noFill/>
          <a:ln w="9525">
            <a:noFill/>
            <a:miter lim="800000"/>
            <a:headEnd/>
            <a:tailEnd/>
          </a:ln>
          <a:effectLst>
            <a:softEdge rad="127000"/>
          </a:effectLst>
        </p:spPr>
      </p:pic>
      <p:graphicFrame>
        <p:nvGraphicFramePr>
          <p:cNvPr id="11" name="Chart 10"/>
          <p:cNvGraphicFramePr>
            <a:graphicFrameLocks noGrp="1"/>
          </p:cNvGraphicFramePr>
          <p:nvPr/>
        </p:nvGraphicFramePr>
        <p:xfrm>
          <a:off x="4038600" y="3200400"/>
          <a:ext cx="4861560" cy="3048000"/>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checkerboard(across)">
                                      <p:cBhvr>
                                        <p:cTn id="16" dur="500"/>
                                        <p:tgtEl>
                                          <p:spTgt spid="3">
                                            <p:txEl>
                                              <p:pRg st="1" end="1"/>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checkerboard(across)">
                                      <p:cBhvr>
                                        <p:cTn id="24" dur="500"/>
                                        <p:tgtEl>
                                          <p:spTgt spid="3">
                                            <p:txEl>
                                              <p:pRg st="2" end="2"/>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3080"/>
                                        </p:tgtEl>
                                        <p:attrNameLst>
                                          <p:attrName>style.visibility</p:attrName>
                                        </p:attrNameLst>
                                      </p:cBhvr>
                                      <p:to>
                                        <p:strVal val="visible"/>
                                      </p:to>
                                    </p:set>
                                    <p:animEffect transition="in" filter="checkerboard(across)">
                                      <p:cBhvr>
                                        <p:cTn id="27" dur="500"/>
                                        <p:tgtEl>
                                          <p:spTgt spid="308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checkerboard(across)">
                                      <p:cBhvr>
                                        <p:cTn id="32" dur="500"/>
                                        <p:tgtEl>
                                          <p:spTgt spid="3">
                                            <p:txEl>
                                              <p:pRg st="3" end="3"/>
                                            </p:txEl>
                                          </p:spTgt>
                                        </p:tgtEl>
                                      </p:cBhvr>
                                    </p:animEffect>
                                  </p:childTnLst>
                                </p:cTn>
                              </p:par>
                              <p:par>
                                <p:cTn id="33" presetID="37" presetClass="exit" presetSubtype="0" fill="hold" nodeType="withEffect">
                                  <p:stCondLst>
                                    <p:cond delay="0"/>
                                  </p:stCondLst>
                                  <p:childTnLst>
                                    <p:animEffect transition="out" filter="fade">
                                      <p:cBhvr>
                                        <p:cTn id="34" dur="1000"/>
                                        <p:tgtEl>
                                          <p:spTgt spid="9"/>
                                        </p:tgtEl>
                                      </p:cBhvr>
                                    </p:animEffect>
                                    <p:anim calcmode="lin" valueType="num">
                                      <p:cBhvr>
                                        <p:cTn id="35" dur="1000"/>
                                        <p:tgtEl>
                                          <p:spTgt spid="9"/>
                                        </p:tgtEl>
                                        <p:attrNameLst>
                                          <p:attrName>ppt_x</p:attrName>
                                        </p:attrNameLst>
                                      </p:cBhvr>
                                      <p:tavLst>
                                        <p:tav tm="0">
                                          <p:val>
                                            <p:strVal val="ppt_x"/>
                                          </p:val>
                                        </p:tav>
                                        <p:tav tm="100000">
                                          <p:val>
                                            <p:strVal val="ppt_x"/>
                                          </p:val>
                                        </p:tav>
                                      </p:tavLst>
                                    </p:anim>
                                    <p:anim calcmode="lin" valueType="num">
                                      <p:cBhvr>
                                        <p:cTn id="36" dur="100" decel="100000"/>
                                        <p:tgtEl>
                                          <p:spTgt spid="9"/>
                                        </p:tgtEl>
                                        <p:attrNameLst>
                                          <p:attrName>ppt_y</p:attrName>
                                        </p:attrNameLst>
                                      </p:cBhvr>
                                      <p:tavLst>
                                        <p:tav tm="0">
                                          <p:val>
                                            <p:strVal val="ppt_y"/>
                                          </p:val>
                                        </p:tav>
                                        <p:tav tm="100000">
                                          <p:val>
                                            <p:strVal val="ppt_y-.03"/>
                                          </p:val>
                                        </p:tav>
                                      </p:tavLst>
                                    </p:anim>
                                    <p:anim calcmode="lin" valueType="num">
                                      <p:cBhvr>
                                        <p:cTn id="37" dur="900" accel="100000">
                                          <p:stCondLst>
                                            <p:cond delay="100"/>
                                          </p:stCondLst>
                                        </p:cTn>
                                        <p:tgtEl>
                                          <p:spTgt spid="9"/>
                                        </p:tgtEl>
                                        <p:attrNameLst>
                                          <p:attrName>ppt_y</p:attrName>
                                        </p:attrNameLst>
                                      </p:cBhvr>
                                      <p:tavLst>
                                        <p:tav tm="0">
                                          <p:val>
                                            <p:strVal val="ppt_y"/>
                                          </p:val>
                                        </p:tav>
                                        <p:tav tm="100000">
                                          <p:val>
                                            <p:strVal val="ppt_y+1"/>
                                          </p:val>
                                        </p:tav>
                                      </p:tavLst>
                                    </p:anim>
                                    <p:set>
                                      <p:cBhvr>
                                        <p:cTn id="38" dur="1" fill="hold">
                                          <p:stCondLst>
                                            <p:cond delay="999"/>
                                          </p:stCondLst>
                                        </p:cTn>
                                        <p:tgtEl>
                                          <p:spTgt spid="9"/>
                                        </p:tgtEl>
                                        <p:attrNameLst>
                                          <p:attrName>style.visibility</p:attrName>
                                        </p:attrNameLst>
                                      </p:cBhvr>
                                      <p:to>
                                        <p:strVal val="hidden"/>
                                      </p:to>
                                    </p:set>
                                  </p:childTnLst>
                                </p:cTn>
                              </p:par>
                              <p:par>
                                <p:cTn id="39" presetID="37" presetClass="exit" presetSubtype="0" fill="hold" nodeType="withEffect">
                                  <p:stCondLst>
                                    <p:cond delay="0"/>
                                  </p:stCondLst>
                                  <p:childTnLst>
                                    <p:animEffect transition="out" filter="fade">
                                      <p:cBhvr>
                                        <p:cTn id="40" dur="1000"/>
                                        <p:tgtEl>
                                          <p:spTgt spid="3080"/>
                                        </p:tgtEl>
                                      </p:cBhvr>
                                    </p:animEffect>
                                    <p:anim calcmode="lin" valueType="num">
                                      <p:cBhvr>
                                        <p:cTn id="41" dur="1000"/>
                                        <p:tgtEl>
                                          <p:spTgt spid="3080"/>
                                        </p:tgtEl>
                                        <p:attrNameLst>
                                          <p:attrName>ppt_x</p:attrName>
                                        </p:attrNameLst>
                                      </p:cBhvr>
                                      <p:tavLst>
                                        <p:tav tm="0">
                                          <p:val>
                                            <p:strVal val="ppt_x"/>
                                          </p:val>
                                        </p:tav>
                                        <p:tav tm="100000">
                                          <p:val>
                                            <p:strVal val="ppt_x"/>
                                          </p:val>
                                        </p:tav>
                                      </p:tavLst>
                                    </p:anim>
                                    <p:anim calcmode="lin" valueType="num">
                                      <p:cBhvr>
                                        <p:cTn id="42" dur="100" decel="100000"/>
                                        <p:tgtEl>
                                          <p:spTgt spid="3080"/>
                                        </p:tgtEl>
                                        <p:attrNameLst>
                                          <p:attrName>ppt_y</p:attrName>
                                        </p:attrNameLst>
                                      </p:cBhvr>
                                      <p:tavLst>
                                        <p:tav tm="0">
                                          <p:val>
                                            <p:strVal val="ppt_y"/>
                                          </p:val>
                                        </p:tav>
                                        <p:tav tm="100000">
                                          <p:val>
                                            <p:strVal val="ppt_y-.03"/>
                                          </p:val>
                                        </p:tav>
                                      </p:tavLst>
                                    </p:anim>
                                    <p:anim calcmode="lin" valueType="num">
                                      <p:cBhvr>
                                        <p:cTn id="43" dur="900" accel="100000">
                                          <p:stCondLst>
                                            <p:cond delay="100"/>
                                          </p:stCondLst>
                                        </p:cTn>
                                        <p:tgtEl>
                                          <p:spTgt spid="3080"/>
                                        </p:tgtEl>
                                        <p:attrNameLst>
                                          <p:attrName>ppt_y</p:attrName>
                                        </p:attrNameLst>
                                      </p:cBhvr>
                                      <p:tavLst>
                                        <p:tav tm="0">
                                          <p:val>
                                            <p:strVal val="ppt_y"/>
                                          </p:val>
                                        </p:tav>
                                        <p:tav tm="100000">
                                          <p:val>
                                            <p:strVal val="ppt_y+1"/>
                                          </p:val>
                                        </p:tav>
                                      </p:tavLst>
                                    </p:anim>
                                    <p:set>
                                      <p:cBhvr>
                                        <p:cTn id="44" dur="1" fill="hold">
                                          <p:stCondLst>
                                            <p:cond delay="999"/>
                                          </p:stCondLst>
                                        </p:cTn>
                                        <p:tgtEl>
                                          <p:spTgt spid="3080"/>
                                        </p:tgtEl>
                                        <p:attrNameLst>
                                          <p:attrName>style.visibility</p:attrName>
                                        </p:attrNameLst>
                                      </p:cBhvr>
                                      <p:to>
                                        <p:strVal val="hidden"/>
                                      </p:to>
                                    </p:set>
                                  </p:childTnLst>
                                </p:cTn>
                              </p:par>
                              <p:par>
                                <p:cTn id="45" presetID="37" presetClass="exit" presetSubtype="0" fill="hold" grpId="1" nodeType="withEffect">
                                  <p:stCondLst>
                                    <p:cond delay="0"/>
                                  </p:stCondLst>
                                  <p:childTnLst>
                                    <p:animEffect transition="out" filter="fade">
                                      <p:cBhvr>
                                        <p:cTn id="46" dur="1000"/>
                                        <p:tgtEl>
                                          <p:spTgt spid="11"/>
                                        </p:tgtEl>
                                      </p:cBhvr>
                                    </p:animEffect>
                                    <p:anim calcmode="lin" valueType="num">
                                      <p:cBhvr>
                                        <p:cTn id="47" dur="1000"/>
                                        <p:tgtEl>
                                          <p:spTgt spid="11"/>
                                        </p:tgtEl>
                                        <p:attrNameLst>
                                          <p:attrName>ppt_x</p:attrName>
                                        </p:attrNameLst>
                                      </p:cBhvr>
                                      <p:tavLst>
                                        <p:tav tm="0">
                                          <p:val>
                                            <p:strVal val="ppt_x"/>
                                          </p:val>
                                        </p:tav>
                                        <p:tav tm="100000">
                                          <p:val>
                                            <p:strVal val="ppt_x"/>
                                          </p:val>
                                        </p:tav>
                                      </p:tavLst>
                                    </p:anim>
                                    <p:anim calcmode="lin" valueType="num">
                                      <p:cBhvr>
                                        <p:cTn id="48" dur="100" decel="100000"/>
                                        <p:tgtEl>
                                          <p:spTgt spid="11"/>
                                        </p:tgtEl>
                                        <p:attrNameLst>
                                          <p:attrName>ppt_y</p:attrName>
                                        </p:attrNameLst>
                                      </p:cBhvr>
                                      <p:tavLst>
                                        <p:tav tm="0">
                                          <p:val>
                                            <p:strVal val="ppt_y"/>
                                          </p:val>
                                        </p:tav>
                                        <p:tav tm="100000">
                                          <p:val>
                                            <p:strVal val="ppt_y-.03"/>
                                          </p:val>
                                        </p:tav>
                                      </p:tavLst>
                                    </p:anim>
                                    <p:anim calcmode="lin" valueType="num">
                                      <p:cBhvr>
                                        <p:cTn id="49" dur="900" accel="100000">
                                          <p:stCondLst>
                                            <p:cond delay="100"/>
                                          </p:stCondLst>
                                        </p:cTn>
                                        <p:tgtEl>
                                          <p:spTgt spid="11"/>
                                        </p:tgtEl>
                                        <p:attrNameLst>
                                          <p:attrName>ppt_y</p:attrName>
                                        </p:attrNameLst>
                                      </p:cBhvr>
                                      <p:tavLst>
                                        <p:tav tm="0">
                                          <p:val>
                                            <p:strVal val="ppt_y"/>
                                          </p:val>
                                        </p:tav>
                                        <p:tav tm="100000">
                                          <p:val>
                                            <p:strVal val="ppt_y+1"/>
                                          </p:val>
                                        </p:tav>
                                      </p:tavLst>
                                    </p:anim>
                                    <p:set>
                                      <p:cBhvr>
                                        <p:cTn id="50" dur="1" fill="hold">
                                          <p:stCondLst>
                                            <p:cond delay="999"/>
                                          </p:stCondLst>
                                        </p:cTn>
                                        <p:tgtEl>
                                          <p:spTgt spid="11"/>
                                        </p:tgtEl>
                                        <p:attrNameLst>
                                          <p:attrName>style.visibility</p:attrName>
                                        </p:attrNameLst>
                                      </p:cBhvr>
                                      <p:to>
                                        <p:strVal val="hidden"/>
                                      </p:to>
                                    </p:set>
                                  </p:childTnLst>
                                </p:cTn>
                              </p:par>
                              <p:par>
                                <p:cTn id="51" presetID="43"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
                                        <p:tgtEl>
                                          <p:spTgt spid="15"/>
                                        </p:tgtEl>
                                      </p:cBhvr>
                                    </p:animEffect>
                                    <p:anim calcmode="lin" valueType="num">
                                      <p:cBhvr>
                                        <p:cTn id="54" dur="400" fill="hold"/>
                                        <p:tgtEl>
                                          <p:spTgt spid="15"/>
                                        </p:tgtEl>
                                        <p:attrNameLst>
                                          <p:attrName>ppt_x</p:attrName>
                                        </p:attrNameLst>
                                      </p:cBhvr>
                                      <p:tavLst>
                                        <p:tav tm="0">
                                          <p:val>
                                            <p:strVal val="#ppt_x"/>
                                          </p:val>
                                        </p:tav>
                                        <p:tav tm="100000">
                                          <p:val>
                                            <p:strVal val="#ppt_x"/>
                                          </p:val>
                                        </p:tav>
                                      </p:tavLst>
                                    </p:anim>
                                    <p:anim calcmode="lin" valueType="num">
                                      <p:cBhvr>
                                        <p:cTn id="55" dur="400" fill="hold"/>
                                        <p:tgtEl>
                                          <p:spTgt spid="15"/>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8" presetID="43"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
                                        <p:tgtEl>
                                          <p:spTgt spid="13"/>
                                        </p:tgtEl>
                                      </p:cBhvr>
                                    </p:animEffect>
                                    <p:anim calcmode="lin" valueType="num">
                                      <p:cBhvr>
                                        <p:cTn id="61" dur="400" fill="hold"/>
                                        <p:tgtEl>
                                          <p:spTgt spid="13"/>
                                        </p:tgtEl>
                                        <p:attrNameLst>
                                          <p:attrName>ppt_x</p:attrName>
                                        </p:attrNameLst>
                                      </p:cBhvr>
                                      <p:tavLst>
                                        <p:tav tm="0">
                                          <p:val>
                                            <p:strVal val="#ppt_x"/>
                                          </p:val>
                                        </p:tav>
                                        <p:tav tm="100000">
                                          <p:val>
                                            <p:strVal val="#ppt_x"/>
                                          </p:val>
                                        </p:tav>
                                      </p:tavLst>
                                    </p:anim>
                                    <p:anim calcmode="lin" valueType="num">
                                      <p:cBhvr>
                                        <p:cTn id="62" dur="400" fill="hold"/>
                                        <p:tgtEl>
                                          <p:spTgt spid="13"/>
                                        </p:tgtEl>
                                        <p:attrNameLst>
                                          <p:attrName>ppt_y</p:attrName>
                                        </p:attrNameLst>
                                      </p:cBhvr>
                                      <p:tavLst>
                                        <p:tav tm="0">
                                          <p:val>
                                            <p:strVal val="#ppt_y+0.31"/>
                                          </p:val>
                                        </p:tav>
                                        <p:tav tm="100000">
                                          <p:val>
                                            <p:strVal val="#ppt_y+0.31"/>
                                          </p:val>
                                        </p:tav>
                                      </p:tavLst>
                                    </p:anim>
                                    <p:anim calcmode="lin" valueType="num">
                                      <p:cBhvr>
                                        <p:cTn id="63"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4"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5" presetID="43"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
                                        <p:tgtEl>
                                          <p:spTgt spid="12"/>
                                        </p:tgtEl>
                                      </p:cBhvr>
                                    </p:animEffect>
                                    <p:anim calcmode="lin" valueType="num">
                                      <p:cBhvr>
                                        <p:cTn id="68" dur="400" fill="hold"/>
                                        <p:tgtEl>
                                          <p:spTgt spid="12"/>
                                        </p:tgtEl>
                                        <p:attrNameLst>
                                          <p:attrName>ppt_x</p:attrName>
                                        </p:attrNameLst>
                                      </p:cBhvr>
                                      <p:tavLst>
                                        <p:tav tm="0">
                                          <p:val>
                                            <p:strVal val="#ppt_x"/>
                                          </p:val>
                                        </p:tav>
                                        <p:tav tm="100000">
                                          <p:val>
                                            <p:strVal val="#ppt_x"/>
                                          </p:val>
                                        </p:tav>
                                      </p:tavLst>
                                    </p:anim>
                                    <p:anim calcmode="lin" valueType="num">
                                      <p:cBhvr>
                                        <p:cTn id="69" dur="400" fill="hold"/>
                                        <p:tgtEl>
                                          <p:spTgt spid="12"/>
                                        </p:tgtEl>
                                        <p:attrNameLst>
                                          <p:attrName>ppt_y</p:attrName>
                                        </p:attrNameLst>
                                      </p:cBhvr>
                                      <p:tavLst>
                                        <p:tav tm="0">
                                          <p:val>
                                            <p:strVal val="#ppt_y+0.31"/>
                                          </p:val>
                                        </p:tav>
                                        <p:tav tm="100000">
                                          <p:val>
                                            <p:strVal val="#ppt_y+0.31"/>
                                          </p:val>
                                        </p:tav>
                                      </p:tavLst>
                                    </p:anim>
                                    <p:anim calcmode="lin" valueType="num">
                                      <p:cBhvr>
                                        <p:cTn id="70"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1"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2" presetID="43" presetClass="entr" presetSubtype="0"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100"/>
                                        <p:tgtEl>
                                          <p:spTgt spid="14"/>
                                        </p:tgtEl>
                                      </p:cBhvr>
                                    </p:animEffect>
                                    <p:anim calcmode="lin" valueType="num">
                                      <p:cBhvr>
                                        <p:cTn id="75" dur="400" fill="hold"/>
                                        <p:tgtEl>
                                          <p:spTgt spid="14"/>
                                        </p:tgtEl>
                                        <p:attrNameLst>
                                          <p:attrName>ppt_x</p:attrName>
                                        </p:attrNameLst>
                                      </p:cBhvr>
                                      <p:tavLst>
                                        <p:tav tm="0">
                                          <p:val>
                                            <p:strVal val="#ppt_x"/>
                                          </p:val>
                                        </p:tav>
                                        <p:tav tm="100000">
                                          <p:val>
                                            <p:strVal val="#ppt_x"/>
                                          </p:val>
                                        </p:tav>
                                      </p:tavLst>
                                    </p:anim>
                                    <p:anim calcmode="lin" valueType="num">
                                      <p:cBhvr>
                                        <p:cTn id="76" dur="400" fill="hold"/>
                                        <p:tgtEl>
                                          <p:spTgt spid="14"/>
                                        </p:tgtEl>
                                        <p:attrNameLst>
                                          <p:attrName>ppt_y</p:attrName>
                                        </p:attrNameLst>
                                      </p:cBhvr>
                                      <p:tavLst>
                                        <p:tav tm="0">
                                          <p:val>
                                            <p:strVal val="#ppt_y+0.31"/>
                                          </p:val>
                                        </p:tav>
                                        <p:tav tm="100000">
                                          <p:val>
                                            <p:strVal val="#ppt_y+0.31"/>
                                          </p:val>
                                        </p:tav>
                                      </p:tavLst>
                                    </p:anim>
                                    <p:anim calcmode="lin" valueType="num">
                                      <p:cBhvr>
                                        <p:cTn id="77" dur="600" decel="50000" fill="hold">
                                          <p:stCondLst>
                                            <p:cond delay="4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8" dur="600" decel="50000" fill="hold">
                                          <p:stCondLst>
                                            <p:cond delay="4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79" fill="hold">
                            <p:stCondLst>
                              <p:cond delay="1000"/>
                            </p:stCondLst>
                            <p:childTnLst>
                              <p:par>
                                <p:cTn id="80" presetID="32" presetClass="emph" presetSubtype="0" repeatCount="4000" fill="hold" nodeType="afterEffect">
                                  <p:stCondLst>
                                    <p:cond delay="0"/>
                                  </p:stCondLst>
                                  <p:childTnLst>
                                    <p:animClr clrSpc="rgb">
                                      <p:cBhvr override="childStyle">
                                        <p:cTn id="81" dur="100" fill="hold"/>
                                        <p:tgtEl>
                                          <p:spTgt spid="15"/>
                                        </p:tgtEl>
                                        <p:attrNameLst>
                                          <p:attrName>style.color</p:attrName>
                                        </p:attrNameLst>
                                      </p:cBhvr>
                                      <p:to>
                                        <a:schemeClr val="accent2"/>
                                      </p:to>
                                    </p:animClr>
                                    <p:animClr clrSpc="rgb">
                                      <p:cBhvr>
                                        <p:cTn id="82" dur="100" fill="hold"/>
                                        <p:tgtEl>
                                          <p:spTgt spid="15"/>
                                        </p:tgtEl>
                                        <p:attrNameLst>
                                          <p:attrName>fillcolor</p:attrName>
                                        </p:attrNameLst>
                                      </p:cBhvr>
                                      <p:to>
                                        <a:schemeClr val="accent2"/>
                                      </p:to>
                                    </p:animClr>
                                    <p:set>
                                      <p:cBhvr>
                                        <p:cTn id="83" dur="100" fill="hold"/>
                                        <p:tgtEl>
                                          <p:spTgt spid="15"/>
                                        </p:tgtEl>
                                        <p:attrNameLst>
                                          <p:attrName>fill.type</p:attrName>
                                        </p:attrNameLst>
                                      </p:cBhvr>
                                      <p:to>
                                        <p:strVal val="solid"/>
                                      </p:to>
                                    </p:set>
                                    <p:set>
                                      <p:cBhvr>
                                        <p:cTn id="84" dur="100" fill="hold"/>
                                        <p:tgtEl>
                                          <p:spTgt spid="15"/>
                                        </p:tgtEl>
                                        <p:attrNameLst>
                                          <p:attrName>fill.on</p:attrName>
                                        </p:attrNameLst>
                                      </p:cBhvr>
                                      <p:to>
                                        <p:strVal val="true"/>
                                      </p:to>
                                    </p:set>
                                    <p:animRot by="120000">
                                      <p:cBhvr>
                                        <p:cTn id="85" dur="100" fill="hold">
                                          <p:stCondLst>
                                            <p:cond delay="0"/>
                                          </p:stCondLst>
                                        </p:cTn>
                                        <p:tgtEl>
                                          <p:spTgt spid="15"/>
                                        </p:tgtEl>
                                        <p:attrNameLst>
                                          <p:attrName>r</p:attrName>
                                        </p:attrNameLst>
                                      </p:cBhvr>
                                    </p:animRot>
                                    <p:animRot by="-240000">
                                      <p:cBhvr>
                                        <p:cTn id="86" dur="200" fill="hold">
                                          <p:stCondLst>
                                            <p:cond delay="200"/>
                                          </p:stCondLst>
                                        </p:cTn>
                                        <p:tgtEl>
                                          <p:spTgt spid="15"/>
                                        </p:tgtEl>
                                        <p:attrNameLst>
                                          <p:attrName>r</p:attrName>
                                        </p:attrNameLst>
                                      </p:cBhvr>
                                    </p:animRot>
                                    <p:animRot by="240000">
                                      <p:cBhvr>
                                        <p:cTn id="87" dur="200" fill="hold">
                                          <p:stCondLst>
                                            <p:cond delay="400"/>
                                          </p:stCondLst>
                                        </p:cTn>
                                        <p:tgtEl>
                                          <p:spTgt spid="15"/>
                                        </p:tgtEl>
                                        <p:attrNameLst>
                                          <p:attrName>r</p:attrName>
                                        </p:attrNameLst>
                                      </p:cBhvr>
                                    </p:animRot>
                                    <p:animRot by="-240000">
                                      <p:cBhvr>
                                        <p:cTn id="88" dur="200" fill="hold">
                                          <p:stCondLst>
                                            <p:cond delay="600"/>
                                          </p:stCondLst>
                                        </p:cTn>
                                        <p:tgtEl>
                                          <p:spTgt spid="15"/>
                                        </p:tgtEl>
                                        <p:attrNameLst>
                                          <p:attrName>r</p:attrName>
                                        </p:attrNameLst>
                                      </p:cBhvr>
                                    </p:animRot>
                                    <p:animRot by="120000">
                                      <p:cBhvr>
                                        <p:cTn id="89" dur="200" fill="hold">
                                          <p:stCondLst>
                                            <p:cond delay="800"/>
                                          </p:stCondLst>
                                        </p:cTn>
                                        <p:tgtEl>
                                          <p:spTgt spid="15"/>
                                        </p:tgtEl>
                                        <p:attrNameLst>
                                          <p:attrName>r</p:attrName>
                                        </p:attrNameLst>
                                      </p:cBhvr>
                                    </p:animRot>
                                  </p:childTnLst>
                                </p:cTn>
                              </p:par>
                              <p:par>
                                <p:cTn id="90" presetID="32" presetClass="emph" presetSubtype="0" repeatCount="4000" fill="hold" nodeType="withEffect">
                                  <p:stCondLst>
                                    <p:cond delay="0"/>
                                  </p:stCondLst>
                                  <p:childTnLst>
                                    <p:animClr clrSpc="rgb">
                                      <p:cBhvr override="childStyle">
                                        <p:cTn id="91" dur="100" fill="hold"/>
                                        <p:tgtEl>
                                          <p:spTgt spid="13"/>
                                        </p:tgtEl>
                                        <p:attrNameLst>
                                          <p:attrName>style.color</p:attrName>
                                        </p:attrNameLst>
                                      </p:cBhvr>
                                      <p:to>
                                        <a:schemeClr val="accent2"/>
                                      </p:to>
                                    </p:animClr>
                                    <p:animClr clrSpc="rgb">
                                      <p:cBhvr>
                                        <p:cTn id="92" dur="100" fill="hold"/>
                                        <p:tgtEl>
                                          <p:spTgt spid="13"/>
                                        </p:tgtEl>
                                        <p:attrNameLst>
                                          <p:attrName>fillcolor</p:attrName>
                                        </p:attrNameLst>
                                      </p:cBhvr>
                                      <p:to>
                                        <a:schemeClr val="accent2"/>
                                      </p:to>
                                    </p:animClr>
                                    <p:set>
                                      <p:cBhvr>
                                        <p:cTn id="93" dur="100" fill="hold"/>
                                        <p:tgtEl>
                                          <p:spTgt spid="13"/>
                                        </p:tgtEl>
                                        <p:attrNameLst>
                                          <p:attrName>fill.type</p:attrName>
                                        </p:attrNameLst>
                                      </p:cBhvr>
                                      <p:to>
                                        <p:strVal val="solid"/>
                                      </p:to>
                                    </p:set>
                                    <p:set>
                                      <p:cBhvr>
                                        <p:cTn id="94" dur="100" fill="hold"/>
                                        <p:tgtEl>
                                          <p:spTgt spid="13"/>
                                        </p:tgtEl>
                                        <p:attrNameLst>
                                          <p:attrName>fill.on</p:attrName>
                                        </p:attrNameLst>
                                      </p:cBhvr>
                                      <p:to>
                                        <p:strVal val="true"/>
                                      </p:to>
                                    </p:set>
                                    <p:animRot by="120000">
                                      <p:cBhvr>
                                        <p:cTn id="95" dur="100" fill="hold">
                                          <p:stCondLst>
                                            <p:cond delay="0"/>
                                          </p:stCondLst>
                                        </p:cTn>
                                        <p:tgtEl>
                                          <p:spTgt spid="13"/>
                                        </p:tgtEl>
                                        <p:attrNameLst>
                                          <p:attrName>r</p:attrName>
                                        </p:attrNameLst>
                                      </p:cBhvr>
                                    </p:animRot>
                                    <p:animRot by="-240000">
                                      <p:cBhvr>
                                        <p:cTn id="96" dur="200" fill="hold">
                                          <p:stCondLst>
                                            <p:cond delay="200"/>
                                          </p:stCondLst>
                                        </p:cTn>
                                        <p:tgtEl>
                                          <p:spTgt spid="13"/>
                                        </p:tgtEl>
                                        <p:attrNameLst>
                                          <p:attrName>r</p:attrName>
                                        </p:attrNameLst>
                                      </p:cBhvr>
                                    </p:animRot>
                                    <p:animRot by="240000">
                                      <p:cBhvr>
                                        <p:cTn id="97" dur="200" fill="hold">
                                          <p:stCondLst>
                                            <p:cond delay="400"/>
                                          </p:stCondLst>
                                        </p:cTn>
                                        <p:tgtEl>
                                          <p:spTgt spid="13"/>
                                        </p:tgtEl>
                                        <p:attrNameLst>
                                          <p:attrName>r</p:attrName>
                                        </p:attrNameLst>
                                      </p:cBhvr>
                                    </p:animRot>
                                    <p:animRot by="-240000">
                                      <p:cBhvr>
                                        <p:cTn id="98" dur="200" fill="hold">
                                          <p:stCondLst>
                                            <p:cond delay="600"/>
                                          </p:stCondLst>
                                        </p:cTn>
                                        <p:tgtEl>
                                          <p:spTgt spid="13"/>
                                        </p:tgtEl>
                                        <p:attrNameLst>
                                          <p:attrName>r</p:attrName>
                                        </p:attrNameLst>
                                      </p:cBhvr>
                                    </p:animRot>
                                    <p:animRot by="120000">
                                      <p:cBhvr>
                                        <p:cTn id="99" dur="200" fill="hold">
                                          <p:stCondLst>
                                            <p:cond delay="800"/>
                                          </p:stCondLst>
                                        </p:cTn>
                                        <p:tgtEl>
                                          <p:spTgt spid="13"/>
                                        </p:tgtEl>
                                        <p:attrNameLst>
                                          <p:attrName>r</p:attrName>
                                        </p:attrNameLst>
                                      </p:cBhvr>
                                    </p:animRot>
                                  </p:childTnLst>
                                </p:cTn>
                              </p:par>
                              <p:par>
                                <p:cTn id="100" presetID="32" presetClass="emph" presetSubtype="0" repeatCount="4000" fill="hold" nodeType="withEffect">
                                  <p:stCondLst>
                                    <p:cond delay="0"/>
                                  </p:stCondLst>
                                  <p:childTnLst>
                                    <p:animClr clrSpc="rgb">
                                      <p:cBhvr override="childStyle">
                                        <p:cTn id="101" dur="100" fill="hold"/>
                                        <p:tgtEl>
                                          <p:spTgt spid="12"/>
                                        </p:tgtEl>
                                        <p:attrNameLst>
                                          <p:attrName>style.color</p:attrName>
                                        </p:attrNameLst>
                                      </p:cBhvr>
                                      <p:to>
                                        <a:schemeClr val="accent2"/>
                                      </p:to>
                                    </p:animClr>
                                    <p:animClr clrSpc="rgb">
                                      <p:cBhvr>
                                        <p:cTn id="102" dur="100" fill="hold"/>
                                        <p:tgtEl>
                                          <p:spTgt spid="12"/>
                                        </p:tgtEl>
                                        <p:attrNameLst>
                                          <p:attrName>fillcolor</p:attrName>
                                        </p:attrNameLst>
                                      </p:cBhvr>
                                      <p:to>
                                        <a:schemeClr val="accent2"/>
                                      </p:to>
                                    </p:animClr>
                                    <p:set>
                                      <p:cBhvr>
                                        <p:cTn id="103" dur="100" fill="hold"/>
                                        <p:tgtEl>
                                          <p:spTgt spid="12"/>
                                        </p:tgtEl>
                                        <p:attrNameLst>
                                          <p:attrName>fill.type</p:attrName>
                                        </p:attrNameLst>
                                      </p:cBhvr>
                                      <p:to>
                                        <p:strVal val="solid"/>
                                      </p:to>
                                    </p:set>
                                    <p:set>
                                      <p:cBhvr>
                                        <p:cTn id="104" dur="100" fill="hold"/>
                                        <p:tgtEl>
                                          <p:spTgt spid="12"/>
                                        </p:tgtEl>
                                        <p:attrNameLst>
                                          <p:attrName>fill.on</p:attrName>
                                        </p:attrNameLst>
                                      </p:cBhvr>
                                      <p:to>
                                        <p:strVal val="true"/>
                                      </p:to>
                                    </p:set>
                                    <p:animRot by="120000">
                                      <p:cBhvr>
                                        <p:cTn id="105" dur="100" fill="hold">
                                          <p:stCondLst>
                                            <p:cond delay="0"/>
                                          </p:stCondLst>
                                        </p:cTn>
                                        <p:tgtEl>
                                          <p:spTgt spid="12"/>
                                        </p:tgtEl>
                                        <p:attrNameLst>
                                          <p:attrName>r</p:attrName>
                                        </p:attrNameLst>
                                      </p:cBhvr>
                                    </p:animRot>
                                    <p:animRot by="-240000">
                                      <p:cBhvr>
                                        <p:cTn id="106" dur="200" fill="hold">
                                          <p:stCondLst>
                                            <p:cond delay="200"/>
                                          </p:stCondLst>
                                        </p:cTn>
                                        <p:tgtEl>
                                          <p:spTgt spid="12"/>
                                        </p:tgtEl>
                                        <p:attrNameLst>
                                          <p:attrName>r</p:attrName>
                                        </p:attrNameLst>
                                      </p:cBhvr>
                                    </p:animRot>
                                    <p:animRot by="240000">
                                      <p:cBhvr>
                                        <p:cTn id="107" dur="200" fill="hold">
                                          <p:stCondLst>
                                            <p:cond delay="400"/>
                                          </p:stCondLst>
                                        </p:cTn>
                                        <p:tgtEl>
                                          <p:spTgt spid="12"/>
                                        </p:tgtEl>
                                        <p:attrNameLst>
                                          <p:attrName>r</p:attrName>
                                        </p:attrNameLst>
                                      </p:cBhvr>
                                    </p:animRot>
                                    <p:animRot by="-240000">
                                      <p:cBhvr>
                                        <p:cTn id="108" dur="200" fill="hold">
                                          <p:stCondLst>
                                            <p:cond delay="600"/>
                                          </p:stCondLst>
                                        </p:cTn>
                                        <p:tgtEl>
                                          <p:spTgt spid="12"/>
                                        </p:tgtEl>
                                        <p:attrNameLst>
                                          <p:attrName>r</p:attrName>
                                        </p:attrNameLst>
                                      </p:cBhvr>
                                    </p:animRot>
                                    <p:animRot by="120000">
                                      <p:cBhvr>
                                        <p:cTn id="109" dur="200" fill="hold">
                                          <p:stCondLst>
                                            <p:cond delay="800"/>
                                          </p:stCondLst>
                                        </p:cTn>
                                        <p:tgtEl>
                                          <p:spTgt spid="12"/>
                                        </p:tgtEl>
                                        <p:attrNameLst>
                                          <p:attrName>r</p:attrName>
                                        </p:attrNameLst>
                                      </p:cBhvr>
                                    </p:animRot>
                                  </p:childTnLst>
                                </p:cTn>
                              </p:par>
                              <p:par>
                                <p:cTn id="110" presetID="32" presetClass="emph" presetSubtype="0" repeatCount="4000" fill="hold" nodeType="withEffect">
                                  <p:stCondLst>
                                    <p:cond delay="0"/>
                                  </p:stCondLst>
                                  <p:childTnLst>
                                    <p:animClr clrSpc="rgb">
                                      <p:cBhvr override="childStyle">
                                        <p:cTn id="111" dur="100" fill="hold"/>
                                        <p:tgtEl>
                                          <p:spTgt spid="14"/>
                                        </p:tgtEl>
                                        <p:attrNameLst>
                                          <p:attrName>style.color</p:attrName>
                                        </p:attrNameLst>
                                      </p:cBhvr>
                                      <p:to>
                                        <a:schemeClr val="accent2"/>
                                      </p:to>
                                    </p:animClr>
                                    <p:animClr clrSpc="rgb">
                                      <p:cBhvr>
                                        <p:cTn id="112" dur="100" fill="hold"/>
                                        <p:tgtEl>
                                          <p:spTgt spid="14"/>
                                        </p:tgtEl>
                                        <p:attrNameLst>
                                          <p:attrName>fillcolor</p:attrName>
                                        </p:attrNameLst>
                                      </p:cBhvr>
                                      <p:to>
                                        <a:schemeClr val="accent2"/>
                                      </p:to>
                                    </p:animClr>
                                    <p:set>
                                      <p:cBhvr>
                                        <p:cTn id="113" dur="100" fill="hold"/>
                                        <p:tgtEl>
                                          <p:spTgt spid="14"/>
                                        </p:tgtEl>
                                        <p:attrNameLst>
                                          <p:attrName>fill.type</p:attrName>
                                        </p:attrNameLst>
                                      </p:cBhvr>
                                      <p:to>
                                        <p:strVal val="solid"/>
                                      </p:to>
                                    </p:set>
                                    <p:set>
                                      <p:cBhvr>
                                        <p:cTn id="114" dur="100" fill="hold"/>
                                        <p:tgtEl>
                                          <p:spTgt spid="14"/>
                                        </p:tgtEl>
                                        <p:attrNameLst>
                                          <p:attrName>fill.on</p:attrName>
                                        </p:attrNameLst>
                                      </p:cBhvr>
                                      <p:to>
                                        <p:strVal val="true"/>
                                      </p:to>
                                    </p:set>
                                    <p:animRot by="120000">
                                      <p:cBhvr>
                                        <p:cTn id="115" dur="100" fill="hold">
                                          <p:stCondLst>
                                            <p:cond delay="0"/>
                                          </p:stCondLst>
                                        </p:cTn>
                                        <p:tgtEl>
                                          <p:spTgt spid="14"/>
                                        </p:tgtEl>
                                        <p:attrNameLst>
                                          <p:attrName>r</p:attrName>
                                        </p:attrNameLst>
                                      </p:cBhvr>
                                    </p:animRot>
                                    <p:animRot by="-240000">
                                      <p:cBhvr>
                                        <p:cTn id="116" dur="200" fill="hold">
                                          <p:stCondLst>
                                            <p:cond delay="200"/>
                                          </p:stCondLst>
                                        </p:cTn>
                                        <p:tgtEl>
                                          <p:spTgt spid="14"/>
                                        </p:tgtEl>
                                        <p:attrNameLst>
                                          <p:attrName>r</p:attrName>
                                        </p:attrNameLst>
                                      </p:cBhvr>
                                    </p:animRot>
                                    <p:animRot by="240000">
                                      <p:cBhvr>
                                        <p:cTn id="117" dur="200" fill="hold">
                                          <p:stCondLst>
                                            <p:cond delay="400"/>
                                          </p:stCondLst>
                                        </p:cTn>
                                        <p:tgtEl>
                                          <p:spTgt spid="14"/>
                                        </p:tgtEl>
                                        <p:attrNameLst>
                                          <p:attrName>r</p:attrName>
                                        </p:attrNameLst>
                                      </p:cBhvr>
                                    </p:animRot>
                                    <p:animRot by="-240000">
                                      <p:cBhvr>
                                        <p:cTn id="118" dur="200" fill="hold">
                                          <p:stCondLst>
                                            <p:cond delay="600"/>
                                          </p:stCondLst>
                                        </p:cTn>
                                        <p:tgtEl>
                                          <p:spTgt spid="14"/>
                                        </p:tgtEl>
                                        <p:attrNameLst>
                                          <p:attrName>r</p:attrName>
                                        </p:attrNameLst>
                                      </p:cBhvr>
                                    </p:animRot>
                                    <p:animRot by="120000">
                                      <p:cBhvr>
                                        <p:cTn id="119"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11" grpId="0">
        <p:bldAsOne/>
      </p:bldGraphic>
      <p:bldGraphic spid="11" grpId="1">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a:xfrm>
            <a:off x="381000" y="1412875"/>
            <a:ext cx="8382000" cy="443198"/>
          </a:xfrm>
        </p:spPr>
        <p:txBody>
          <a:bodyPr/>
          <a:lstStyle/>
          <a:p>
            <a:r>
              <a:rPr lang="en-US" dirty="0" smtClean="0"/>
              <a:t>Role-based annual refresher course</a:t>
            </a:r>
            <a:endParaRPr lang="en-US" dirty="0"/>
          </a:p>
        </p:txBody>
      </p:sp>
      <p:pic>
        <p:nvPicPr>
          <p:cNvPr id="1026" name="Picture 2"/>
          <p:cNvPicPr>
            <a:picLocks noChangeAspect="1" noChangeArrowheads="1"/>
          </p:cNvPicPr>
          <p:nvPr/>
        </p:nvPicPr>
        <p:blipFill>
          <a:blip r:embed="rId2" cstate="print"/>
          <a:srcRect l="50781" t="20879" r="3906" b="52747"/>
          <a:stretch>
            <a:fillRect/>
          </a:stretch>
        </p:blipFill>
        <p:spPr bwMode="auto">
          <a:xfrm>
            <a:off x="1717675" y="2667000"/>
            <a:ext cx="5708650" cy="2362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a_purple_sunset.jpg"/>
          <p:cNvPicPr>
            <a:picLocks noChangeAspect="1"/>
          </p:cNvPicPr>
          <p:nvPr/>
        </p:nvPicPr>
        <p:blipFill>
          <a:blip r:embed="rId2" cstate="print"/>
          <a:stretch>
            <a:fillRect/>
          </a:stretch>
        </p:blipFill>
        <p:spPr>
          <a:xfrm>
            <a:off x="0" y="1295400"/>
            <a:ext cx="9144000" cy="5562600"/>
          </a:xfrm>
          <a:prstGeom prst="rect">
            <a:avLst/>
          </a:prstGeom>
        </p:spPr>
      </p:pic>
      <p:sp>
        <p:nvSpPr>
          <p:cNvPr id="13" name="Rectangle 12"/>
          <p:cNvSpPr/>
          <p:nvPr/>
        </p:nvSpPr>
        <p:spPr bwMode="auto">
          <a:xfrm>
            <a:off x="0" y="1295400"/>
            <a:ext cx="9144000" cy="5562600"/>
          </a:xfrm>
          <a:prstGeom prst="rect">
            <a:avLst/>
          </a:prstGeom>
          <a:gradFill>
            <a:gsLst>
              <a:gs pos="0">
                <a:srgbClr val="000C36">
                  <a:alpha val="50980"/>
                </a:srgbClr>
              </a:gs>
              <a:gs pos="50000">
                <a:srgbClr val="001F5D">
                  <a:alpha val="48627"/>
                </a:srgbClr>
              </a:gs>
              <a:gs pos="70000">
                <a:srgbClr val="012B68">
                  <a:alpha val="52941"/>
                </a:srgbClr>
              </a:gs>
              <a:gs pos="100000">
                <a:srgbClr val="2D4982">
                  <a:alpha val="0"/>
                </a:srgb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 name="Subtitle 9"/>
          <p:cNvSpPr>
            <a:spLocks noGrp="1"/>
          </p:cNvSpPr>
          <p:nvPr>
            <p:ph type="subTitle" idx="1"/>
          </p:nvPr>
        </p:nvSpPr>
        <p:spPr>
          <a:xfrm>
            <a:off x="457200" y="2359968"/>
            <a:ext cx="7681913" cy="4117032"/>
          </a:xfrm>
        </p:spPr>
        <p:txBody>
          <a:bodyPr/>
          <a:lstStyle/>
          <a:p>
            <a:pPr algn="ctr"/>
            <a:r>
              <a:rPr lang="en-US" dirty="0" smtClean="0">
                <a:solidFill>
                  <a:schemeClr val="bg1">
                    <a:lumMod val="85000"/>
                  </a:schemeClr>
                </a:solidFill>
              </a:rPr>
              <a:t>Kelley J. Bogart, CISSP</a:t>
            </a:r>
          </a:p>
          <a:p>
            <a:pPr algn="ctr"/>
            <a:r>
              <a:rPr lang="en-US" b="0" cap="none" dirty="0" smtClean="0">
                <a:solidFill>
                  <a:schemeClr val="bg1">
                    <a:lumMod val="85000"/>
                  </a:schemeClr>
                </a:solidFill>
              </a:rPr>
              <a:t>bogartk@email.arizona.edu</a:t>
            </a:r>
          </a:p>
          <a:p>
            <a:pPr algn="ctr"/>
            <a:endParaRPr lang="en-US" dirty="0" smtClean="0">
              <a:solidFill>
                <a:schemeClr val="bg1">
                  <a:lumMod val="85000"/>
                </a:schemeClr>
              </a:solidFill>
            </a:endParaRPr>
          </a:p>
          <a:p>
            <a:pPr algn="ctr"/>
            <a:r>
              <a:rPr lang="en-US" dirty="0" smtClean="0">
                <a:solidFill>
                  <a:schemeClr val="bg1">
                    <a:lumMod val="85000"/>
                  </a:schemeClr>
                </a:solidFill>
              </a:rPr>
              <a:t>Teresa E. Banks</a:t>
            </a:r>
          </a:p>
          <a:p>
            <a:pPr algn="ctr"/>
            <a:r>
              <a:rPr lang="en-US" b="0" cap="none" dirty="0" smtClean="0">
                <a:solidFill>
                  <a:schemeClr val="bg1">
                    <a:lumMod val="85000"/>
                  </a:schemeClr>
                </a:solidFill>
              </a:rPr>
              <a:t>tbanks@email.arizona.edu</a:t>
            </a:r>
          </a:p>
          <a:p>
            <a:pPr algn="ctr"/>
            <a:endParaRPr lang="en-US" b="0" cap="none" dirty="0" smtClean="0">
              <a:solidFill>
                <a:schemeClr val="bg1">
                  <a:lumMod val="85000"/>
                </a:schemeClr>
              </a:solidFill>
            </a:endParaRPr>
          </a:p>
          <a:p>
            <a:pPr algn="ctr"/>
            <a:r>
              <a:rPr lang="en-US" b="0" cap="none" dirty="0" smtClean="0">
                <a:solidFill>
                  <a:schemeClr val="bg1">
                    <a:lumMod val="85000"/>
                  </a:schemeClr>
                </a:solidFill>
              </a:rPr>
              <a:t>security.arizona.edu /educause2011</a:t>
            </a:r>
            <a:endParaRPr lang="en-US" b="0" cap="none" dirty="0">
              <a:solidFill>
                <a:schemeClr val="bg1">
                  <a:lumMod val="85000"/>
                </a:schemeClr>
              </a:solidFill>
            </a:endParaRPr>
          </a:p>
        </p:txBody>
      </p:sp>
      <p:sp>
        <p:nvSpPr>
          <p:cNvPr id="11" name="Title 1"/>
          <p:cNvSpPr txBox="1">
            <a:spLocks/>
          </p:cNvSpPr>
          <p:nvPr/>
        </p:nvSpPr>
        <p:spPr>
          <a:xfrm>
            <a:off x="381000" y="304800"/>
            <a:ext cx="8382000" cy="664797"/>
          </a:xfrm>
          <a:prstGeom prst="rect">
            <a:avLst/>
          </a:prstGeom>
        </p:spPr>
        <p:txBody>
          <a:bodyPr>
            <a:scene3d>
              <a:camera prst="orthographicFront"/>
              <a:lightRig rig="threePt" dir="t"/>
            </a:scene3d>
            <a:sp3d extrusionH="57150">
              <a:bevelT w="82550" h="38100" prst="coolSlant"/>
            </a:sp3d>
          </a:bodyPr>
          <a:lstStyle>
            <a:lvl1pPr>
              <a:defRPr b="1" cap="small" baseline="0">
                <a:gradFill>
                  <a:gsLst>
                    <a:gs pos="0">
                      <a:srgbClr val="EEECE1"/>
                    </a:gs>
                    <a:gs pos="86000">
                      <a:srgbClr val="FFFF99"/>
                    </a:gs>
                    <a:gs pos="86000">
                      <a:srgbClr val="F6AE1E"/>
                    </a:gs>
                  </a:gsLst>
                  <a:lin ang="5400000" scaled="0"/>
                </a:gradFill>
              </a:defRPr>
            </a:lvl1pPr>
          </a:lstStyle>
          <a:p>
            <a:pPr marL="0" marR="0" lvl="0" indent="0" algn="r" defTabSz="912813" rtl="0" eaLnBrk="1" fontAlgn="base" latinLnBrk="0" hangingPunct="1">
              <a:lnSpc>
                <a:spcPct val="90000"/>
              </a:lnSpc>
              <a:spcBef>
                <a:spcPct val="0"/>
              </a:spcBef>
              <a:spcAft>
                <a:spcPct val="0"/>
              </a:spcAft>
              <a:buClrTx/>
              <a:buSzTx/>
              <a:buFontTx/>
              <a:buNone/>
              <a:tabLst/>
              <a:defRPr/>
            </a:pPr>
            <a:r>
              <a:rPr lang="en-US" sz="4800" spc="-150" dirty="0" smtClean="0">
                <a:ln w="3175">
                  <a:noFill/>
                </a:ln>
                <a:solidFill>
                  <a:schemeClr val="bg1">
                    <a:lumMod val="85000"/>
                  </a:schemeClr>
                </a:solidFill>
                <a:effectLst>
                  <a:outerShdw blurRad="50800" dist="38100" dir="2700000" algn="tl" rotWithShape="0">
                    <a:prstClr val="black">
                      <a:alpha val="40000"/>
                    </a:prstClr>
                  </a:outerShdw>
                </a:effectLst>
                <a:latin typeface="+mj-lt"/>
                <a:cs typeface="Arial" charset="0"/>
              </a:rPr>
              <a:t>University of Arizona</a:t>
            </a:r>
            <a:endParaRPr kumimoji="0" lang="en-US" sz="4800" b="1" i="0" u="none" strike="noStrike" kern="1200" cap="small" spc="-150" normalizeH="0" baseline="0" noProof="0" dirty="0">
              <a:ln w="3175">
                <a:noFill/>
              </a:ln>
              <a:solidFill>
                <a:schemeClr val="bg1">
                  <a:lumMod val="85000"/>
                </a:schemeClr>
              </a:solidFill>
              <a:effectLst>
                <a:outerShdw blurRad="50800" dist="38100" dir="2700000" algn="tl" rotWithShape="0">
                  <a:prstClr val="black">
                    <a:alpha val="40000"/>
                  </a:prstClr>
                </a:outerShdw>
              </a:effectLst>
              <a:uLnTx/>
              <a:uFillTx/>
              <a:latin typeface="+mj-lt"/>
              <a:ea typeface="+mn-ea"/>
              <a:cs typeface="Arial" charset="0"/>
            </a:endParaRPr>
          </a:p>
        </p:txBody>
      </p:sp>
      <p:grpSp>
        <p:nvGrpSpPr>
          <p:cNvPr id="2" name="Group 8"/>
          <p:cNvGrpSpPr/>
          <p:nvPr/>
        </p:nvGrpSpPr>
        <p:grpSpPr>
          <a:xfrm>
            <a:off x="111760" y="6580569"/>
            <a:ext cx="8956040" cy="132158"/>
            <a:chOff x="111760" y="6580569"/>
            <a:chExt cx="8956040" cy="132158"/>
          </a:xfrm>
        </p:grpSpPr>
        <p:pic>
          <p:nvPicPr>
            <p:cNvPr id="15" name="Picture 38" descr="C:\Program Files\Microsoft Office\MEDIA\OFFICE12\Lines\BD21338_.gif"/>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111760" y="6590597"/>
              <a:ext cx="6670040" cy="122130"/>
            </a:xfrm>
            <a:prstGeom prst="rect">
              <a:avLst/>
            </a:prstGeom>
            <a:noFill/>
            <a:effectLst>
              <a:innerShdw blurRad="63500" dist="50800" dir="5400000">
                <a:prstClr val="black">
                  <a:alpha val="50000"/>
                </a:prstClr>
              </a:innerShdw>
            </a:effectLst>
          </p:spPr>
        </p:pic>
        <p:pic>
          <p:nvPicPr>
            <p:cNvPr id="16" name="Picture 38" descr="C:\Program Files\Microsoft Office\MEDIA\OFFICE12\Lines\BD21338_.gif"/>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8061960" y="6580569"/>
              <a:ext cx="1005840" cy="132158"/>
            </a:xfrm>
            <a:prstGeom prst="rect">
              <a:avLst/>
            </a:prstGeom>
            <a:noFill/>
            <a:effectLst>
              <a:innerShdw blurRad="63500" dist="50800" dir="5400000">
                <a:prstClr val="black">
                  <a:alpha val="50000"/>
                </a:prstClr>
              </a:innerShdw>
            </a:effectLst>
          </p:spPr>
        </p:pic>
      </p:grpSp>
      <p:pic>
        <p:nvPicPr>
          <p:cNvPr id="18" name="Picture 17" descr="uainfosecreversed.png"/>
          <p:cNvPicPr>
            <a:picLocks noChangeAspect="1"/>
          </p:cNvPicPr>
          <p:nvPr/>
        </p:nvPicPr>
        <p:blipFill>
          <a:blip r:embed="rId4" cstate="print"/>
          <a:stretch>
            <a:fillRect/>
          </a:stretch>
        </p:blipFill>
        <p:spPr>
          <a:xfrm>
            <a:off x="6677024" y="6513759"/>
            <a:ext cx="1447800" cy="239465"/>
          </a:xfrm>
          <a:prstGeom prst="rect">
            <a:avLst/>
          </a:prstGeom>
          <a:effectLst>
            <a:outerShdw blurRad="50800" dist="38100" dir="8100000" algn="tr" rotWithShape="0">
              <a:prstClr val="black">
                <a:alpha val="40000"/>
              </a:prstClr>
            </a:outerShdw>
          </a:effectLst>
        </p:spPr>
      </p:pic>
    </p:spTree>
  </p:cSld>
  <p:clrMapOvr>
    <a:masterClrMapping/>
  </p:clrMapOvr>
  <p:transition spd="med">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0"/>
            <a:ext cx="9144000" cy="6858000"/>
          </a:xfrm>
          <a:prstGeom prst="rect">
            <a:avLst/>
          </a:prstGeom>
          <a:solidFill>
            <a:schemeClr val="bg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3" name="Picture 5" descr="C:\Users\tbanks\AppData\Local\Microsoft\Windows\Temporary Internet Files\Content.IE5\52U1SXYU\MP900442487[1].jpg"/>
          <p:cNvPicPr>
            <a:picLocks noChangeAspect="1" noChangeArrowheads="1"/>
          </p:cNvPicPr>
          <p:nvPr/>
        </p:nvPicPr>
        <p:blipFill>
          <a:blip r:embed="rId2" cstate="print">
            <a:clrChange>
              <a:clrFrom>
                <a:srgbClr val="FFFFFF"/>
              </a:clrFrom>
              <a:clrTo>
                <a:srgbClr val="FFFFFF">
                  <a:alpha val="0"/>
                </a:srgbClr>
              </a:clrTo>
            </a:clrChange>
          </a:blip>
          <a:srcRect r="25956" b="8163"/>
          <a:stretch>
            <a:fillRect/>
          </a:stretch>
        </p:blipFill>
        <p:spPr bwMode="auto">
          <a:xfrm>
            <a:off x="0" y="1143000"/>
            <a:ext cx="9144000" cy="5715000"/>
          </a:xfrm>
          <a:prstGeom prst="rect">
            <a:avLst/>
          </a:prstGeom>
          <a:noFill/>
          <a:effectLst>
            <a:softEdge rad="31750"/>
          </a:effectLst>
        </p:spPr>
      </p:pic>
      <p:sp>
        <p:nvSpPr>
          <p:cNvPr id="16" name="Rectangle 15"/>
          <p:cNvSpPr/>
          <p:nvPr/>
        </p:nvSpPr>
        <p:spPr bwMode="auto">
          <a:xfrm>
            <a:off x="0" y="0"/>
            <a:ext cx="9144000" cy="6858000"/>
          </a:xfrm>
          <a:prstGeom prst="rect">
            <a:avLst/>
          </a:prstGeom>
          <a:gradFill>
            <a:gsLst>
              <a:gs pos="0">
                <a:srgbClr val="FFFFFF">
                  <a:alpha val="58000"/>
                </a:srgbClr>
              </a:gs>
              <a:gs pos="7001">
                <a:srgbClr val="E6E6E6">
                  <a:alpha val="58000"/>
                </a:srgbClr>
              </a:gs>
              <a:gs pos="32001">
                <a:srgbClr val="7D8496">
                  <a:alpha val="47000"/>
                </a:srgbClr>
              </a:gs>
              <a:gs pos="47000">
                <a:srgbClr val="E6E6E6">
                  <a:alpha val="64000"/>
                </a:srgbClr>
              </a:gs>
              <a:gs pos="85001">
                <a:srgbClr val="7D8496">
                  <a:alpha val="44000"/>
                </a:srgbClr>
              </a:gs>
              <a:gs pos="100000">
                <a:srgbClr val="E6E6E6">
                  <a:alpha val="36000"/>
                </a:srgbClr>
              </a:gs>
            </a:gsLst>
            <a:lin ang="16200000" scaled="0"/>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1028" name="Picture 4"/>
          <p:cNvPicPr>
            <a:picLocks noChangeAspect="1" noChangeArrowheads="1"/>
          </p:cNvPicPr>
          <p:nvPr/>
        </p:nvPicPr>
        <p:blipFill>
          <a:blip r:embed="rId3" cstate="print"/>
          <a:srcRect l="4404" t="6736" b="6218"/>
          <a:stretch>
            <a:fillRect/>
          </a:stretch>
        </p:blipFill>
        <p:spPr bwMode="auto">
          <a:xfrm>
            <a:off x="7239000" y="4527396"/>
            <a:ext cx="1506311" cy="20574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29" name="Picture 5"/>
          <p:cNvPicPr>
            <a:picLocks noChangeAspect="1" noChangeArrowheads="1"/>
          </p:cNvPicPr>
          <p:nvPr/>
        </p:nvPicPr>
        <p:blipFill>
          <a:blip r:embed="rId4" cstate="print"/>
          <a:srcRect/>
          <a:stretch>
            <a:fillRect/>
          </a:stretch>
        </p:blipFill>
        <p:spPr bwMode="auto">
          <a:xfrm>
            <a:off x="396240" y="4374996"/>
            <a:ext cx="1508760" cy="22098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9" name="TextBox 8"/>
          <p:cNvSpPr txBox="1"/>
          <p:nvPr/>
        </p:nvSpPr>
        <p:spPr>
          <a:xfrm>
            <a:off x="0" y="1973759"/>
            <a:ext cx="9144000" cy="769441"/>
          </a:xfrm>
          <a:prstGeom prst="rect">
            <a:avLst/>
          </a:prstGeom>
          <a:noFill/>
        </p:spPr>
        <p:txBody>
          <a:bodyPr>
            <a:spAutoFit/>
            <a:scene3d>
              <a:camera prst="orthographicFront"/>
              <a:lightRig rig="threePt" dir="t"/>
            </a:scene3d>
            <a:sp3d extrusionH="57150">
              <a:bevelT w="50800" h="38100" prst="riblet"/>
            </a:sp3d>
          </a:bodyPr>
          <a:lstStyle/>
          <a:p>
            <a:pPr algn="ctr">
              <a:defRPr/>
            </a:pPr>
            <a:r>
              <a:rPr lang="en-US" sz="4400" b="1" dirty="0" smtClean="0">
                <a:effectLst>
                  <a:outerShdw blurRad="38100" dist="38100" dir="2700000" algn="tl">
                    <a:srgbClr val="000000">
                      <a:alpha val="43137"/>
                    </a:srgbClr>
                  </a:outerShdw>
                </a:effectLst>
                <a:latin typeface="Corbel" pitchFamily="34" charset="0"/>
                <a:ea typeface="Ebrima" pitchFamily="2" charset="0"/>
                <a:cs typeface="Ebrima" pitchFamily="2" charset="0"/>
              </a:rPr>
              <a:t>Questions?</a:t>
            </a:r>
            <a:endParaRPr lang="en-US" sz="4400" b="1" dirty="0">
              <a:effectLst>
                <a:outerShdw blurRad="38100" dist="38100" dir="2700000" algn="tl">
                  <a:srgbClr val="000000">
                    <a:alpha val="43137"/>
                  </a:srgbClr>
                </a:outerShdw>
              </a:effectLst>
              <a:latin typeface="Corbel" pitchFamily="34" charset="0"/>
              <a:ea typeface="Ebrima" pitchFamily="2" charset="0"/>
              <a:cs typeface="Ebrima" pitchFamily="2" charset="0"/>
            </a:endParaRPr>
          </a:p>
        </p:txBody>
      </p:sp>
      <p:pic>
        <p:nvPicPr>
          <p:cNvPr id="2057" name="Picture 12" descr="UA-horiz CMYK.pn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123825" y="457200"/>
            <a:ext cx="2195513" cy="520700"/>
          </a:xfrm>
          <a:prstGeom prst="rect">
            <a:avLst/>
          </a:prstGeom>
          <a:noFill/>
          <a:ln w="9525">
            <a:noFill/>
            <a:miter lim="800000"/>
            <a:headEnd/>
            <a:tailEnd/>
          </a:ln>
        </p:spPr>
      </p:pic>
      <p:pic>
        <p:nvPicPr>
          <p:cNvPr id="2058" name="Picture 6" descr="C:\Users\tbanks\Downloads\4c_116_preferred\4c_116_preferred\preferred 4clr 116.tif"/>
          <p:cNvPicPr>
            <a:picLocks noChangeAspect="1" noChangeArrowheads="1"/>
          </p:cNvPicPr>
          <p:nvPr/>
        </p:nvPicPr>
        <p:blipFill>
          <a:blip r:embed="rId6" cstate="print"/>
          <a:srcRect/>
          <a:stretch>
            <a:fillRect/>
          </a:stretch>
        </p:blipFill>
        <p:spPr bwMode="auto">
          <a:xfrm>
            <a:off x="6802438" y="457200"/>
            <a:ext cx="2189162" cy="644525"/>
          </a:xfrm>
          <a:prstGeom prst="rect">
            <a:avLst/>
          </a:prstGeom>
          <a:noFill/>
          <a:ln w="9525">
            <a:noFill/>
            <a:miter lim="800000"/>
            <a:headEnd/>
            <a:tailEnd/>
          </a:ln>
        </p:spPr>
      </p:pic>
    </p:spTree>
  </p:cSld>
  <p:clrMapOvr>
    <a:masterClrMapping/>
  </p:clrMapOvr>
  <p:transition spd="med">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350838"/>
            <a:ext cx="8229600" cy="487362"/>
          </a:xfrm>
        </p:spPr>
        <p:txBody>
          <a:bodyPr/>
          <a:lstStyle/>
          <a:p>
            <a:r>
              <a:rPr lang="en-US" b="1" dirty="0" smtClean="0"/>
              <a:t>The Issue</a:t>
            </a:r>
          </a:p>
        </p:txBody>
      </p:sp>
      <p:sp>
        <p:nvSpPr>
          <p:cNvPr id="5123" name="Content Placeholder 2"/>
          <p:cNvSpPr>
            <a:spLocks noGrp="1"/>
          </p:cNvSpPr>
          <p:nvPr>
            <p:ph idx="1"/>
          </p:nvPr>
        </p:nvSpPr>
        <p:spPr>
          <a:xfrm>
            <a:off x="0" y="1524000"/>
            <a:ext cx="9144000" cy="3200400"/>
          </a:xfrm>
        </p:spPr>
        <p:txBody>
          <a:bodyPr/>
          <a:lstStyle/>
          <a:p>
            <a:pPr>
              <a:buNone/>
            </a:pPr>
            <a:r>
              <a:rPr lang="en-US" sz="3400" dirty="0" smtClean="0"/>
              <a:t>More complex information security requirements</a:t>
            </a:r>
          </a:p>
          <a:p>
            <a:pPr lvl="1"/>
            <a:r>
              <a:rPr lang="en-US" sz="3000" dirty="0" smtClean="0"/>
              <a:t>New federal, state and University mandates</a:t>
            </a:r>
          </a:p>
          <a:p>
            <a:pPr lvl="1"/>
            <a:r>
              <a:rPr lang="en-US" sz="3000" dirty="0" smtClean="0"/>
              <a:t>Overall lack of policy existence  and awareness</a:t>
            </a:r>
          </a:p>
          <a:p>
            <a:pPr lvl="1"/>
            <a:r>
              <a:rPr lang="en-US" sz="3000" dirty="0" smtClean="0"/>
              <a:t>Policies are stored in multiple locations</a:t>
            </a:r>
          </a:p>
          <a:p>
            <a:pPr lvl="1"/>
            <a:r>
              <a:rPr lang="en-US" sz="3000" dirty="0" smtClean="0"/>
              <a:t>Inconsistent delivery methods</a:t>
            </a:r>
          </a:p>
          <a:p>
            <a:pPr lvl="1"/>
            <a:r>
              <a:rPr lang="en-US" sz="3000" dirty="0" smtClean="0"/>
              <a:t>Lacking comprehension and tracking tools</a:t>
            </a:r>
          </a:p>
          <a:p>
            <a:pPr lvl="1">
              <a:buNone/>
            </a:pPr>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350838"/>
            <a:ext cx="8229600" cy="487362"/>
          </a:xfrm>
        </p:spPr>
        <p:txBody>
          <a:bodyPr/>
          <a:lstStyle/>
          <a:p>
            <a:pPr eaLnBrk="1" hangingPunct="1"/>
            <a:r>
              <a:rPr lang="en-US" b="1" smtClean="0"/>
              <a:t>The Goal</a:t>
            </a:r>
          </a:p>
        </p:txBody>
      </p:sp>
      <p:sp>
        <p:nvSpPr>
          <p:cNvPr id="6147" name="AutoShape 5"/>
          <p:cNvSpPr>
            <a:spLocks noChangeAspect="1" noChangeArrowheads="1"/>
          </p:cNvSpPr>
          <p:nvPr/>
        </p:nvSpPr>
        <p:spPr bwMode="auto">
          <a:xfrm>
            <a:off x="4800600" y="2327275"/>
            <a:ext cx="4267200" cy="3540125"/>
          </a:xfrm>
          <a:prstGeom prst="rect">
            <a:avLst/>
          </a:prstGeom>
          <a:noFill/>
          <a:ln w="9525">
            <a:noFill/>
            <a:miter lim="800000"/>
            <a:headEnd/>
            <a:tailEnd/>
          </a:ln>
        </p:spPr>
        <p:txBody>
          <a:bodyPr/>
          <a:lstStyle/>
          <a:p>
            <a:endParaRPr lang="en-US"/>
          </a:p>
        </p:txBody>
      </p:sp>
      <p:sp>
        <p:nvSpPr>
          <p:cNvPr id="6148" name="Content Placeholder 2"/>
          <p:cNvSpPr txBox="1">
            <a:spLocks/>
          </p:cNvSpPr>
          <p:nvPr/>
        </p:nvSpPr>
        <p:spPr bwMode="auto">
          <a:xfrm>
            <a:off x="190500" y="1905000"/>
            <a:ext cx="8763000" cy="2057400"/>
          </a:xfrm>
          <a:prstGeom prst="rect">
            <a:avLst/>
          </a:prstGeom>
          <a:noFill/>
          <a:ln w="9525">
            <a:noFill/>
            <a:miter lim="800000"/>
            <a:headEnd/>
            <a:tailEnd/>
          </a:ln>
        </p:spPr>
        <p:txBody>
          <a:bodyPr/>
          <a:lstStyle/>
          <a:p>
            <a:pPr algn="ctr">
              <a:spcBef>
                <a:spcPts val="400"/>
              </a:spcBef>
              <a:buFont typeface="Arial" pitchFamily="34" charset="0"/>
              <a:buNone/>
            </a:pPr>
            <a:r>
              <a:rPr lang="en-US" sz="4000">
                <a:latin typeface="Calibri" pitchFamily="34" charset="0"/>
              </a:rPr>
              <a:t>Provide the UWM campus community with consistent, accurate and auditable training for secure information handling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Lock.png"/>
          <p:cNvPicPr>
            <a:picLocks noChangeAspect="1"/>
          </p:cNvPicPr>
          <p:nvPr/>
        </p:nvPicPr>
        <p:blipFill>
          <a:blip r:embed="rId3" cstate="print"/>
          <a:srcRect/>
          <a:stretch>
            <a:fillRect/>
          </a:stretch>
        </p:blipFill>
        <p:spPr bwMode="auto">
          <a:xfrm>
            <a:off x="6248400" y="1085850"/>
            <a:ext cx="2836863" cy="4400550"/>
          </a:xfrm>
          <a:prstGeom prst="rect">
            <a:avLst/>
          </a:prstGeom>
          <a:noFill/>
          <a:ln w="9525">
            <a:noFill/>
            <a:miter lim="800000"/>
            <a:headEnd/>
            <a:tailEnd/>
          </a:ln>
        </p:spPr>
      </p:pic>
      <p:sp>
        <p:nvSpPr>
          <p:cNvPr id="7171" name="Title 1"/>
          <p:cNvSpPr>
            <a:spLocks noGrp="1"/>
          </p:cNvSpPr>
          <p:nvPr>
            <p:ph type="title"/>
          </p:nvPr>
        </p:nvSpPr>
        <p:spPr>
          <a:xfrm>
            <a:off x="457200" y="655638"/>
            <a:ext cx="8229600" cy="487362"/>
          </a:xfrm>
        </p:spPr>
        <p:txBody>
          <a:bodyPr/>
          <a:lstStyle/>
          <a:p>
            <a:r>
              <a:rPr lang="en-US" b="1" smtClean="0"/>
              <a:t>Why Should Information Security Deliver the Message?</a:t>
            </a:r>
          </a:p>
        </p:txBody>
      </p:sp>
      <p:sp>
        <p:nvSpPr>
          <p:cNvPr id="7172" name="Content Placeholder 2"/>
          <p:cNvSpPr>
            <a:spLocks noGrp="1"/>
          </p:cNvSpPr>
          <p:nvPr>
            <p:ph idx="1"/>
          </p:nvPr>
        </p:nvSpPr>
        <p:spPr>
          <a:xfrm>
            <a:off x="152400" y="1722438"/>
            <a:ext cx="8839200" cy="4525962"/>
          </a:xfrm>
        </p:spPr>
        <p:txBody>
          <a:bodyPr/>
          <a:lstStyle/>
          <a:p>
            <a:pPr marL="342900" lvl="1" indent="-342900">
              <a:spcBef>
                <a:spcPts val="1800"/>
              </a:spcBef>
              <a:buFont typeface="Arial" pitchFamily="34" charset="0"/>
              <a:buChar char="•"/>
            </a:pPr>
            <a:r>
              <a:rPr lang="en-US" sz="3200" smtClean="0"/>
              <a:t>Protect data</a:t>
            </a:r>
          </a:p>
          <a:p>
            <a:pPr marL="342900" lvl="1" indent="-342900">
              <a:spcBef>
                <a:spcPts val="1800"/>
              </a:spcBef>
              <a:buFont typeface="Arial" pitchFamily="34" charset="0"/>
              <a:buChar char="•"/>
            </a:pPr>
            <a:r>
              <a:rPr lang="en-US" sz="3200" smtClean="0"/>
              <a:t>Mitigate unauthorized access/use</a:t>
            </a:r>
          </a:p>
          <a:p>
            <a:pPr marL="342900" lvl="1" indent="-342900">
              <a:spcBef>
                <a:spcPts val="1800"/>
              </a:spcBef>
              <a:buFont typeface="Arial" pitchFamily="34" charset="0"/>
              <a:buChar char="•"/>
            </a:pPr>
            <a:r>
              <a:rPr lang="en-US" sz="3200" smtClean="0"/>
              <a:t>Clean up errors</a:t>
            </a:r>
          </a:p>
          <a:p>
            <a:pPr marL="342900" lvl="1" indent="-342900">
              <a:spcBef>
                <a:spcPts val="1800"/>
              </a:spcBef>
              <a:buFont typeface="Arial" pitchFamily="34" charset="0"/>
              <a:buChar char="•"/>
            </a:pPr>
            <a:r>
              <a:rPr lang="en-US" sz="3200" smtClean="0"/>
              <a:t>Inform &amp; educates campus</a:t>
            </a:r>
          </a:p>
          <a:p>
            <a:pPr marL="342900" lvl="1" indent="-342900">
              <a:spcBef>
                <a:spcPts val="1800"/>
              </a:spcBef>
              <a:buFont typeface="Arial" pitchFamily="34" charset="0"/>
              <a:buChar char="•"/>
            </a:pPr>
            <a:r>
              <a:rPr lang="en-US" sz="3200" smtClean="0"/>
              <a:t>Coordinate policy requirements</a:t>
            </a:r>
          </a:p>
          <a:p>
            <a:pPr marL="342900" lvl="1" indent="-342900">
              <a:spcBef>
                <a:spcPts val="1800"/>
              </a:spcBef>
              <a:buFont typeface="Arial" pitchFamily="34" charset="0"/>
              <a:buChar char="•"/>
            </a:pPr>
            <a:r>
              <a:rPr lang="en-US" sz="3200" smtClean="0"/>
              <a:t>Facilitate compliance with campus partners</a:t>
            </a:r>
          </a:p>
          <a:p>
            <a:pPr marL="342900" lvl="1" indent="-342900">
              <a:buFont typeface="Arial" pitchFamily="34" charset="0"/>
              <a:buChar char="•"/>
            </a:pPr>
            <a:endParaRPr lang="en-US" smtClean="0"/>
          </a:p>
          <a:p>
            <a:pPr marL="342900" lvl="1" indent="-342900">
              <a:buFont typeface="Arial" pitchFamily="34" charset="0"/>
              <a:buChar char="•"/>
            </a:pPr>
            <a:endParaRPr lang="en-US" smtClean="0"/>
          </a:p>
          <a:p>
            <a:endParaRPr 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304800"/>
            <a:ext cx="8229600" cy="1143000"/>
          </a:xfrm>
        </p:spPr>
        <p:txBody>
          <a:bodyPr/>
          <a:lstStyle/>
          <a:p>
            <a:pPr eaLnBrk="1" hangingPunct="1"/>
            <a:r>
              <a:rPr lang="en-US" b="1" smtClean="0"/>
              <a:t>Getting Started </a:t>
            </a:r>
            <a:r>
              <a:rPr lang="en-US" smtClean="0"/>
              <a:t/>
            </a:r>
            <a:br>
              <a:rPr lang="en-US" smtClean="0"/>
            </a:br>
            <a:r>
              <a:rPr lang="en-US" sz="4000" smtClean="0"/>
              <a:t>Choosing the Subjects</a:t>
            </a:r>
          </a:p>
        </p:txBody>
      </p:sp>
      <p:graphicFrame>
        <p:nvGraphicFramePr>
          <p:cNvPr id="14" name="Diagram 13"/>
          <p:cNvGraphicFramePr/>
          <p:nvPr/>
        </p:nvGraphicFramePr>
        <p:xfrm>
          <a:off x="304800" y="1651000"/>
          <a:ext cx="8610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304800"/>
            <a:ext cx="8229600" cy="1143000"/>
          </a:xfrm>
        </p:spPr>
        <p:txBody>
          <a:bodyPr/>
          <a:lstStyle/>
          <a:p>
            <a:pPr eaLnBrk="1" hangingPunct="1"/>
            <a:r>
              <a:rPr lang="en-US" b="1" smtClean="0"/>
              <a:t>Getting Started</a:t>
            </a:r>
            <a:r>
              <a:rPr lang="en-US" smtClean="0"/>
              <a:t/>
            </a:r>
            <a:br>
              <a:rPr lang="en-US" smtClean="0"/>
            </a:br>
            <a:r>
              <a:rPr lang="en-US" sz="4000" smtClean="0"/>
              <a:t>Project Champions</a:t>
            </a:r>
          </a:p>
        </p:txBody>
      </p:sp>
      <p:sp>
        <p:nvSpPr>
          <p:cNvPr id="9219" name="Content Placeholder 2"/>
          <p:cNvSpPr>
            <a:spLocks noGrp="1"/>
          </p:cNvSpPr>
          <p:nvPr>
            <p:ph idx="1"/>
          </p:nvPr>
        </p:nvSpPr>
        <p:spPr>
          <a:xfrm>
            <a:off x="152400" y="1752600"/>
            <a:ext cx="8839200" cy="4525963"/>
          </a:xfrm>
        </p:spPr>
        <p:txBody>
          <a:bodyPr/>
          <a:lstStyle/>
          <a:p>
            <a:pPr eaLnBrk="1" hangingPunct="1"/>
            <a:r>
              <a:rPr lang="en-US" sz="3400" smtClean="0"/>
              <a:t>Getting buy-in from CIO</a:t>
            </a:r>
          </a:p>
          <a:p>
            <a:pPr eaLnBrk="1" hangingPunct="1">
              <a:lnSpc>
                <a:spcPct val="150000"/>
              </a:lnSpc>
            </a:pPr>
            <a:r>
              <a:rPr lang="en-US" sz="3400" smtClean="0"/>
              <a:t>Identify partners </a:t>
            </a:r>
          </a:p>
          <a:p>
            <a:pPr lvl="1" eaLnBrk="1" hangingPunct="1"/>
            <a:r>
              <a:rPr lang="en-US" sz="3000" smtClean="0"/>
              <a:t>Share the cost</a:t>
            </a:r>
          </a:p>
          <a:p>
            <a:pPr lvl="1" eaLnBrk="1" hangingPunct="1"/>
            <a:r>
              <a:rPr lang="en-US" sz="3000" smtClean="0"/>
              <a:t>Combine resources</a:t>
            </a:r>
          </a:p>
          <a:p>
            <a:pPr lvl="1" eaLnBrk="1" hangingPunct="1"/>
            <a:r>
              <a:rPr lang="en-US" sz="3000" smtClean="0"/>
              <a:t>Collaborate on materials</a:t>
            </a:r>
          </a:p>
          <a:p>
            <a:pPr lvl="1" eaLnBrk="1" hangingPunct="1"/>
            <a:r>
              <a:rPr lang="en-US" sz="3000" smtClean="0"/>
              <a:t>Assist with marketing</a:t>
            </a:r>
          </a:p>
          <a:p>
            <a:pPr lvl="2" eaLnBrk="1" hangingPunct="1"/>
            <a:endParaRPr lang="en-US" sz="3400" smtClean="0"/>
          </a:p>
        </p:txBody>
      </p:sp>
      <p:pic>
        <p:nvPicPr>
          <p:cNvPr id="9220" name="Picture 7" descr="C:\Documents and Settings\brickne2\Local Settings\Temporary Internet Files\Content.IE5\A5O03WIT\MC900323512[1].wmf"/>
          <p:cNvPicPr>
            <a:picLocks noChangeAspect="1" noChangeArrowheads="1"/>
          </p:cNvPicPr>
          <p:nvPr/>
        </p:nvPicPr>
        <p:blipFill>
          <a:blip r:embed="rId3" cstate="print"/>
          <a:srcRect/>
          <a:stretch>
            <a:fillRect/>
          </a:stretch>
        </p:blipFill>
        <p:spPr bwMode="auto">
          <a:xfrm>
            <a:off x="5045075" y="2636838"/>
            <a:ext cx="4098925" cy="3459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t="-2000" r="-2000" b="-2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2&quot;/&gt;&lt;property id=&quot;20307&quot; value=&quot;256&quot;/&gt;&lt;/object&gt;&lt;object type=&quot;3&quot; unique_id=&quot;10005&quot;&gt;&lt;property id=&quot;20148&quot; value=&quot;5&quot;/&gt;&lt;property id=&quot;20300&quot; value=&quot;Slide 3 - &amp;quot;UW–Milwaukee&amp;quot;&quot;/&gt;&lt;property id=&quot;20307&quot; value=&quot;258&quot;/&gt;&lt;/object&gt;&lt;object type=&quot;3&quot; unique_id=&quot;10006&quot;&gt;&lt;property id=&quot;20148&quot; value=&quot;5&quot;/&gt;&lt;property id=&quot;20300&quot; value=&quot;Slide 4 - &amp;quot;The Issue&amp;quot;&quot;/&gt;&lt;property id=&quot;20307&quot; value=&quot;273&quot;/&gt;&lt;/object&gt;&lt;object type=&quot;3&quot; unique_id=&quot;10007&quot;&gt;&lt;property id=&quot;20148&quot; value=&quot;5&quot;/&gt;&lt;property id=&quot;20300&quot; value=&quot;Slide 5 - &amp;quot;The Goal&amp;quot;&quot;/&gt;&lt;property id=&quot;20307&quot; value=&quot;257&quot;/&gt;&lt;/object&gt;&lt;object type=&quot;3&quot; unique_id=&quot;10008&quot;&gt;&lt;property id=&quot;20148&quot; value=&quot;5&quot;/&gt;&lt;property id=&quot;20300&quot; value=&quot;Slide 6 - &amp;quot;Why Should Information Security Deliver the Message?&amp;quot;&quot;/&gt;&lt;property id=&quot;20307&quot; value=&quot;274&quot;/&gt;&lt;/object&gt;&lt;object type=&quot;3&quot; unique_id=&quot;10009&quot;&gt;&lt;property id=&quot;20148&quot; value=&quot;5&quot;/&gt;&lt;property id=&quot;20300&quot; value=&quot;Slide 7 - &amp;quot;Getting Started &amp;#x0D;&amp;#x0A;Choosing the Subjects&amp;quot;&quot;/&gt;&lt;property id=&quot;20307&quot; value=&quot;259&quot;/&gt;&lt;/object&gt;&lt;object type=&quot;3&quot; unique_id=&quot;10010&quot;&gt;&lt;property id=&quot;20148&quot; value=&quot;5&quot;/&gt;&lt;property id=&quot;20300&quot; value=&quot;Slide 8 - &amp;quot;Getting Started&amp;#x0D;&amp;#x0A;Project Champions&amp;quot;&quot;/&gt;&lt;property id=&quot;20307&quot; value=&quot;260&quot;/&gt;&lt;/object&gt;&lt;object type=&quot;3&quot; unique_id=&quot;10011&quot;&gt;&lt;property id=&quot;20148&quot; value=&quot;5&quot;/&gt;&lt;property id=&quot;20300&quot; value=&quot;Slide 9&quot;/&gt;&lt;property id=&quot;20307&quot; value=&quot;267&quot;/&gt;&lt;/object&gt;&lt;object type=&quot;3&quot; unique_id=&quot;10012&quot;&gt;&lt;property id=&quot;20148&quot; value=&quot;5&quot;/&gt;&lt;property id=&quot;20300&quot; value=&quot;Slide 10 - &amp;quot;Creating the Tutorials&amp;quot;&quot;/&gt;&lt;property id=&quot;20307&quot; value=&quot;261&quot;/&gt;&lt;/object&gt;&lt;object type=&quot;3&quot; unique_id=&quot;10015&quot;&gt;&lt;property id=&quot;20148&quot; value=&quot;5&quot;/&gt;&lt;property id=&quot;20300&quot; value=&quot;Slide 12 - &amp;quot;The Response&amp;quot;&quot;/&gt;&lt;property id=&quot;20307&quot; value=&quot;268&quot;/&gt;&lt;/object&gt;&lt;object type=&quot;3&quot; unique_id=&quot;10016&quot;&gt;&lt;property id=&quot;20148&quot; value=&quot;5&quot;/&gt;&lt;property id=&quot;20300&quot; value=&quot;Slide 13 - &amp;quot;Successes&amp;quot;&quot;/&gt;&lt;property id=&quot;20307&quot; value=&quot;262&quot;/&gt;&lt;/object&gt;&lt;object type=&quot;3&quot; unique_id=&quot;10018&quot;&gt;&lt;property id=&quot;20148&quot; value=&quot;5&quot;/&gt;&lt;property id=&quot;20300&quot; value=&quot;Slide 15 - &amp;quot;Challenges&amp;quot;&quot;/&gt;&lt;property id=&quot;20307&quot; value=&quot;263&quot;/&gt;&lt;/object&gt;&lt;object type=&quot;3&quot; unique_id=&quot;10019&quot;&gt;&lt;property id=&quot;20148&quot; value=&quot;5&quot;/&gt;&lt;property id=&quot;20300&quot; value=&quot;Slide 14 - &amp;quot;Successes&amp;quot;&quot;/&gt;&lt;property id=&quot;20307&quot; value=&quot;264&quot;/&gt;&lt;/object&gt;&lt;object type=&quot;3&quot; unique_id=&quot;10020&quot;&gt;&lt;property id=&quot;20148&quot; value=&quot;5&quot;/&gt;&lt;property id=&quot;20300&quot; value=&quot;Slide 16 - &amp;quot;What’s Next?&amp;quot;&quot;/&gt;&lt;property id=&quot;20307&quot; value=&quot;265&quot;/&gt;&lt;/object&gt;&lt;object type=&quot;3&quot; unique_id=&quot;10102&quot;&gt;&lt;property id=&quot;20148&quot; value=&quot;5&quot;/&gt;&lt;property id=&quot;20300&quot; value=&quot;Slide 18&quot;/&gt;&lt;property id=&quot;20307&quot; value=&quot;275&quot;/&gt;&lt;/object&gt;&lt;object type=&quot;3&quot; unique_id=&quot;10103&quot;&gt;&lt;property id=&quot;20148&quot; value=&quot;5&quot;/&gt;&lt;property id=&quot;20300&quot; value=&quot;Slide 11 - &amp;quot;Getting the Word Out&amp;quot;&quot;/&gt;&lt;property id=&quot;20307&quot; value=&quot;276&quot;/&gt;&lt;/object&gt;&lt;object type=&quot;3&quot; unique_id=&quot;10104&quot;&gt;&lt;property id=&quot;20148&quot; value=&quot;5&quot;/&gt;&lt;property id=&quot;20300&quot; value=&quot;Slide 17 - &amp;quot;Check It Out!&amp;quot;&quot;/&gt;&lt;property id=&quot;20307&quot; value=&quot;277&quot;/&gt;&lt;/object&gt;&lt;object type=&quot;3&quot; unique_id=&quot;10441&quot;&gt;&lt;property id=&quot;20148&quot; value=&quot;5&quot;/&gt;&lt;property id=&quot;20300&quot; value=&quot;Slide 1&quot;/&gt;&lt;property id=&quot;20307&quot; value=&quot;278&quot;/&gt;&lt;/object&gt;&lt;/object&gt;&lt;/object&gt;&lt;/database&gt;"/>
  <p:tag name="SECTOMILLISECCONVERTED" val="1"/>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eme1">
  <a:themeElements>
    <a:clrScheme name="Custom 4">
      <a:dk1>
        <a:sysClr val="windowText" lastClr="000000"/>
      </a:dk1>
      <a:lt1>
        <a:sysClr val="window" lastClr="FFFFFF"/>
      </a:lt1>
      <a:dk2>
        <a:srgbClr val="775F55"/>
      </a:dk2>
      <a:lt2>
        <a:srgbClr val="EBDDC3"/>
      </a:lt2>
      <a:accent1>
        <a:srgbClr val="CC0033"/>
      </a:accent1>
      <a:accent2>
        <a:srgbClr val="003366"/>
      </a:accent2>
      <a:accent3>
        <a:srgbClr val="CAA58F"/>
      </a:accent3>
      <a:accent4>
        <a:srgbClr val="A7763D"/>
      </a:accent4>
      <a:accent5>
        <a:srgbClr val="248579"/>
      </a:accent5>
      <a:accent6>
        <a:srgbClr val="003366"/>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2021</TotalTime>
  <Words>1932</Words>
  <Application>Microsoft Office PowerPoint</Application>
  <PresentationFormat>On-screen Show (4:3)</PresentationFormat>
  <Paragraphs>426</Paragraphs>
  <Slides>38</Slides>
  <Notes>20</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Office Theme</vt:lpstr>
      <vt:lpstr>1_Theme1</vt:lpstr>
      <vt:lpstr>Slide 1</vt:lpstr>
      <vt:lpstr>Slide 2</vt:lpstr>
      <vt:lpstr>UW–Milwaukee</vt:lpstr>
      <vt:lpstr>The Issue</vt:lpstr>
      <vt:lpstr>The Goal</vt:lpstr>
      <vt:lpstr>Why Should Information Security Deliver the Message?</vt:lpstr>
      <vt:lpstr>Getting Started  Choosing the Subjects</vt:lpstr>
      <vt:lpstr>Getting Started Project Champions</vt:lpstr>
      <vt:lpstr>Slide 9</vt:lpstr>
      <vt:lpstr>Creating the Tutorials</vt:lpstr>
      <vt:lpstr>Getting the Word Out</vt:lpstr>
      <vt:lpstr>The Response</vt:lpstr>
      <vt:lpstr>Successes</vt:lpstr>
      <vt:lpstr>Successes</vt:lpstr>
      <vt:lpstr>Challenges</vt:lpstr>
      <vt:lpstr>What’s Next?</vt:lpstr>
      <vt:lpstr>Check It Out!</vt:lpstr>
      <vt:lpstr>Slide 18</vt:lpstr>
      <vt:lpstr>Slide 19</vt:lpstr>
      <vt:lpstr>Mandatory – Yippee!</vt:lpstr>
      <vt:lpstr>About the UA</vt:lpstr>
      <vt:lpstr>The Challenge. . . . </vt:lpstr>
      <vt:lpstr>Slide 23</vt:lpstr>
      <vt:lpstr>My Only Chance . . . . </vt:lpstr>
      <vt:lpstr>WIIFM</vt:lpstr>
      <vt:lpstr>True Culture Change</vt:lpstr>
      <vt:lpstr>Security Culture</vt:lpstr>
      <vt:lpstr>Identifying Stakeholders</vt:lpstr>
      <vt:lpstr>7 Times, 7 Ways </vt:lpstr>
      <vt:lpstr>Challenges</vt:lpstr>
      <vt:lpstr>Methodology </vt:lpstr>
      <vt:lpstr>Methodology</vt:lpstr>
      <vt:lpstr>The Dreaded Quizzes. . . . </vt:lpstr>
      <vt:lpstr>The Response? 95% Satisfaction!</vt:lpstr>
      <vt:lpstr>Successes of Program</vt:lpstr>
      <vt:lpstr>Next Steps</vt:lpstr>
      <vt:lpstr>Slide 37</vt:lpstr>
      <vt:lpstr>Slide 38</vt:lpstr>
    </vt:vector>
  </TitlesOfParts>
  <Company>UW-Milwaukee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choice</dc:creator>
  <cp:lastModifiedBy>Teresa Banks</cp:lastModifiedBy>
  <cp:revision>256</cp:revision>
  <dcterms:created xsi:type="dcterms:W3CDTF">2011-02-11T19:31:05Z</dcterms:created>
  <dcterms:modified xsi:type="dcterms:W3CDTF">2011-03-31T22:49:27Z</dcterms:modified>
</cp:coreProperties>
</file>