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Visio_Drawing1.vsd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CTF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WiFi</a:t>
            </a:r>
            <a:r>
              <a:rPr lang="en-US" dirty="0" smtClean="0"/>
              <a:t> SSID: </a:t>
            </a:r>
            <a:r>
              <a:rPr lang="en-US" dirty="0" err="1" smtClean="0"/>
              <a:t>HackInTheRack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Your USB key contains a bootable </a:t>
            </a:r>
            <a:r>
              <a:rPr lang="en-US" dirty="0" err="1" smtClean="0"/>
              <a:t>BackTrack</a:t>
            </a:r>
            <a:r>
              <a:rPr lang="en-US" dirty="0" smtClean="0"/>
              <a:t> 5r3 distribution.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is no Internet access through the </a:t>
            </a:r>
            <a:r>
              <a:rPr lang="en-US" dirty="0" err="1" smtClean="0"/>
              <a:t>HackInTheRack</a:t>
            </a:r>
            <a:r>
              <a:rPr lang="en-US" dirty="0" smtClean="0"/>
              <a:t> SSID.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not scan or connect to IP addresses other than the listed victim addresses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are two identically configured Windows victim machines to hack.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two identically configured </a:t>
            </a:r>
            <a:r>
              <a:rPr lang="en-US" dirty="0" smtClean="0"/>
              <a:t>Linux victim </a:t>
            </a:r>
            <a:r>
              <a:rPr lang="en-US" dirty="0"/>
              <a:t>machines to hack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are probably multiple ways to solve each challenge.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Hacking can make the victim machines unstable. If this happens, they may be rebooted or rolled back to a </a:t>
            </a:r>
            <a:r>
              <a:rPr lang="en-US" smtClean="0"/>
              <a:t>previous snapshot.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403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IPs and Flags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Windows flags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Identify the Windows version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Identify the service </a:t>
            </a:r>
            <a:r>
              <a:rPr lang="en-US" dirty="0"/>
              <a:t>pack </a:t>
            </a:r>
            <a:r>
              <a:rPr lang="en-US" dirty="0" smtClean="0"/>
              <a:t>level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the </a:t>
            </a:r>
            <a:r>
              <a:rPr lang="en-US" dirty="0" smtClean="0"/>
              <a:t>workgroup\domain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Gain </a:t>
            </a:r>
            <a:r>
              <a:rPr lang="en-US" dirty="0"/>
              <a:t>administrator\system access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Retrieve </a:t>
            </a:r>
            <a:r>
              <a:rPr lang="en-US" dirty="0"/>
              <a:t>password hashes for local accounts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Linux flags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Identify the kernel version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Identify the SSH version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Identify the web server and version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Identify the Samba version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Gain root </a:t>
            </a:r>
            <a:r>
              <a:rPr lang="en-US" dirty="0" smtClean="0"/>
              <a:t>access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Retrieve the contents of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passwd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06147"/>
              </p:ext>
            </p:extLst>
          </p:nvPr>
        </p:nvGraphicFramePr>
        <p:xfrm>
          <a:off x="4355635" y="455721"/>
          <a:ext cx="68000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682"/>
                <a:gridCol w="2266682"/>
                <a:gridCol w="22666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Victim 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Victim</a:t>
                      </a:r>
                      <a:r>
                        <a:rPr lang="en-US" b="1" baseline="0" dirty="0" smtClean="0"/>
                        <a:t> IP #1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Victim IP #2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Windows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192.168.1.203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192.168.1.204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Linux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192.168.1.205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192.168.1.206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1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03249"/>
              </p:ext>
            </p:extLst>
          </p:nvPr>
        </p:nvGraphicFramePr>
        <p:xfrm>
          <a:off x="1148498" y="111549"/>
          <a:ext cx="10068999" cy="6655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4" imgW="8401100" imgH="5553074" progId="Visio.Drawing.15">
                  <p:embed/>
                </p:oleObj>
              </mc:Choice>
              <mc:Fallback>
                <p:oleObj name="Visio" r:id="rId4" imgW="8401100" imgH="555307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8498" y="111549"/>
                        <a:ext cx="10068999" cy="6655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88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Distributions and Projects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696921"/>
              </p:ext>
            </p:extLst>
          </p:nvPr>
        </p:nvGraphicFramePr>
        <p:xfrm>
          <a:off x="1096963" y="1781868"/>
          <a:ext cx="10058400" cy="502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338"/>
                <a:gridCol w="553792"/>
                <a:gridCol w="6274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Project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URL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Kioptrix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www.kioptrix.com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Hacking-Lab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www.hacking-lab.com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pwnOS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pwnos.com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Metasploitable</a:t>
                      </a:r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DVL</a:t>
                      </a:r>
                      <a:r>
                        <a:rPr lang="en-US" sz="1400" b="1" baseline="0" dirty="0" smtClean="0"/>
                        <a:t> (Damn Vulnerable Linux)</a:t>
                      </a:r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De-ICE.net</a:t>
                      </a:r>
                    </a:p>
                    <a:p>
                      <a:r>
                        <a:rPr lang="en-US" sz="1400" b="1" dirty="0" err="1" smtClean="0"/>
                        <a:t>Hackerdemia</a:t>
                      </a:r>
                      <a:endParaRPr lang="en-US" sz="1400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sourceforge.net/projects/</a:t>
                      </a:r>
                      <a:r>
                        <a:rPr lang="en-US" sz="1400" dirty="0" err="1" smtClean="0"/>
                        <a:t>virtualhacking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OWASP </a:t>
                      </a:r>
                      <a:r>
                        <a:rPr lang="en-US" sz="1400" b="1" dirty="0" err="1" smtClean="0"/>
                        <a:t>WebGoat</a:t>
                      </a:r>
                      <a:r>
                        <a:rPr lang="en-US" sz="1400" b="1" dirty="0" smtClean="0"/>
                        <a:t> Project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0" dirty="0" smtClean="0"/>
                        <a:t>www.owasp.org/index.php/Category:OWASP_WebGoat_Project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OWASP Broken Web Applications Project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www.owasp.org/index.php/OWASP_Broken_Web_Applications_Project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NOWASP (</a:t>
                      </a:r>
                      <a:r>
                        <a:rPr lang="en-US" sz="1400" b="1" dirty="0" err="1" smtClean="0"/>
                        <a:t>Mutillidae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sourceforge.net/projects/</a:t>
                      </a:r>
                      <a:r>
                        <a:rPr lang="en-US" sz="1400" dirty="0" err="1" smtClean="0"/>
                        <a:t>mutillidae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Samurai Web Testing Framework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samurai.inguardians.com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Tweeter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jmchilton.net/</a:t>
                      </a:r>
                      <a:r>
                        <a:rPr lang="en-US" sz="1400" dirty="0" err="1" smtClean="0"/>
                        <a:t>sqlinject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create.php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Google Gruyere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google-gruyere.appspot.com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Huge List of Deliberately Vulnerable Applications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http://blog.astyran.sg/2011/06/deliberately-vulnerable-applications.html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054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</TotalTime>
  <Words>221</Words>
  <Application>Microsoft Office PowerPoint</Application>
  <PresentationFormat>Widescreen</PresentationFormat>
  <Paragraphs>61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Retrospect</vt:lpstr>
      <vt:lpstr>Visio</vt:lpstr>
      <vt:lpstr>CTF Rules</vt:lpstr>
      <vt:lpstr> IPs and Flags </vt:lpstr>
      <vt:lpstr>PowerPoint Presentation</vt:lpstr>
      <vt:lpstr>Vulnerable Distributions and Projects</vt:lpstr>
    </vt:vector>
  </TitlesOfParts>
  <Company>Carl Junction R-1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 Graham</dc:creator>
  <cp:lastModifiedBy>Marshal Graham</cp:lastModifiedBy>
  <cp:revision>18</cp:revision>
  <dcterms:created xsi:type="dcterms:W3CDTF">2013-04-14T02:11:22Z</dcterms:created>
  <dcterms:modified xsi:type="dcterms:W3CDTF">2013-04-15T02:13:32Z</dcterms:modified>
</cp:coreProperties>
</file>