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1"/>
  </p:notesMasterIdLst>
  <p:sldIdLst>
    <p:sldId id="256" r:id="rId2"/>
    <p:sldId id="405" r:id="rId3"/>
    <p:sldId id="410" r:id="rId4"/>
    <p:sldId id="406" r:id="rId5"/>
    <p:sldId id="404" r:id="rId6"/>
    <p:sldId id="419" r:id="rId7"/>
    <p:sldId id="420" r:id="rId8"/>
    <p:sldId id="421" r:id="rId9"/>
    <p:sldId id="422" r:id="rId10"/>
    <p:sldId id="408" r:id="rId11"/>
    <p:sldId id="414" r:id="rId12"/>
    <p:sldId id="417" r:id="rId13"/>
    <p:sldId id="416" r:id="rId14"/>
    <p:sldId id="415" r:id="rId15"/>
    <p:sldId id="418" r:id="rId16"/>
    <p:sldId id="413" r:id="rId17"/>
    <p:sldId id="398" r:id="rId18"/>
    <p:sldId id="427" r:id="rId19"/>
    <p:sldId id="411" r:id="rId20"/>
    <p:sldId id="426" r:id="rId21"/>
    <p:sldId id="425" r:id="rId22"/>
    <p:sldId id="424" r:id="rId23"/>
    <p:sldId id="423" r:id="rId24"/>
    <p:sldId id="428" r:id="rId25"/>
    <p:sldId id="390" r:id="rId26"/>
    <p:sldId id="407" r:id="rId27"/>
    <p:sldId id="409" r:id="rId28"/>
    <p:sldId id="412" r:id="rId29"/>
    <p:sldId id="362" r:id="rId30"/>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Mosinskis" initials="P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DAAF"/>
    <a:srgbClr val="E7EBAD"/>
    <a:srgbClr val="9AA2B0"/>
    <a:srgbClr val="FF9900"/>
    <a:srgbClr val="D6A300"/>
    <a:srgbClr val="2D4C73"/>
    <a:srgbClr val="AB5E5A"/>
    <a:srgbClr val="5B809B"/>
    <a:srgbClr val="904334"/>
    <a:srgbClr val="8631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8" autoAdjust="0"/>
    <p:restoredTop sz="76842" autoAdjust="0"/>
  </p:normalViewPr>
  <p:slideViewPr>
    <p:cSldViewPr>
      <p:cViewPr>
        <p:scale>
          <a:sx n="75" d="100"/>
          <a:sy n="75" d="100"/>
        </p:scale>
        <p:origin x="-17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_rels/data20.xml.rels><?xml version="1.0" encoding="UTF-8" standalone="yes"?>
<Relationships xmlns="http://schemas.openxmlformats.org/package/2006/relationships"><Relationship Id="rId1" Type="http://schemas.openxmlformats.org/officeDocument/2006/relationships/hyperlink" Target="mailto:security-council@educause.edu" TargetMode="External"/></Relationships>
</file>

<file path=ppt/diagrams/_rels/drawing20.xml.rels><?xml version="1.0" encoding="UTF-8" standalone="yes"?>
<Relationships xmlns="http://schemas.openxmlformats.org/package/2006/relationships"><Relationship Id="rId1" Type="http://schemas.openxmlformats.org/officeDocument/2006/relationships/hyperlink" Target="mailto:security-council@educause.edu"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9EC0B-6B16-4965-BCE2-00DB743E288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42786434-F319-4D25-B2D2-548D0B91323F}">
      <dgm:prSet phldrT="[Text]" custT="1"/>
      <dgm:spPr/>
      <dgm:t>
        <a:bodyPr/>
        <a:lstStyle/>
        <a:p>
          <a:pPr algn="ctr"/>
          <a:r>
            <a:rPr lang="en-US" sz="2000" dirty="0" smtClean="0"/>
            <a:t>ERP Application Programmer for 22 years</a:t>
          </a:r>
          <a:endParaRPr lang="en-US" sz="2000" dirty="0"/>
        </a:p>
      </dgm:t>
    </dgm:pt>
    <dgm:pt modelId="{4E3032B5-CB49-4A66-8F3E-0A3DC99EC310}" type="parTrans" cxnId="{9F1C39A4-1295-4F1F-A769-08EFB8A46DF0}">
      <dgm:prSet/>
      <dgm:spPr/>
      <dgm:t>
        <a:bodyPr/>
        <a:lstStyle/>
        <a:p>
          <a:endParaRPr lang="en-US"/>
        </a:p>
      </dgm:t>
    </dgm:pt>
    <dgm:pt modelId="{B35F7625-EF2C-46D8-93F8-DD156EE33CAD}" type="sibTrans" cxnId="{9F1C39A4-1295-4F1F-A769-08EFB8A46DF0}">
      <dgm:prSet/>
      <dgm:spPr/>
      <dgm:t>
        <a:bodyPr/>
        <a:lstStyle/>
        <a:p>
          <a:endParaRPr lang="en-US"/>
        </a:p>
      </dgm:t>
    </dgm:pt>
    <dgm:pt modelId="{1BE828DF-7F6D-4919-B7D9-F26AEBE9E34C}">
      <dgm:prSet phldrT="[Text]"/>
      <dgm:spPr/>
      <dgm:t>
        <a:bodyPr/>
        <a:lstStyle/>
        <a:p>
          <a:r>
            <a:rPr lang="en-US" dirty="0" smtClean="0"/>
            <a:t>Mainframe/Client Server</a:t>
          </a:r>
          <a:endParaRPr lang="en-US" dirty="0"/>
        </a:p>
      </dgm:t>
    </dgm:pt>
    <dgm:pt modelId="{2D435CD4-B493-4480-A3BA-EC25785E074F}" type="parTrans" cxnId="{ED37B48E-B295-4F26-9F12-EB4A729F5A6B}">
      <dgm:prSet/>
      <dgm:spPr/>
      <dgm:t>
        <a:bodyPr/>
        <a:lstStyle/>
        <a:p>
          <a:endParaRPr lang="en-US"/>
        </a:p>
      </dgm:t>
    </dgm:pt>
    <dgm:pt modelId="{7415A743-FB14-422B-A905-9ACD8D027F97}" type="sibTrans" cxnId="{ED37B48E-B295-4F26-9F12-EB4A729F5A6B}">
      <dgm:prSet/>
      <dgm:spPr/>
      <dgm:t>
        <a:bodyPr/>
        <a:lstStyle/>
        <a:p>
          <a:endParaRPr lang="en-US"/>
        </a:p>
      </dgm:t>
    </dgm:pt>
    <dgm:pt modelId="{71AE7900-5EE9-4F31-956D-C2516121D193}">
      <dgm:prSet phldrT="[Text]"/>
      <dgm:spPr/>
      <dgm:t>
        <a:bodyPr/>
        <a:lstStyle/>
        <a:p>
          <a:r>
            <a:rPr lang="en-US" dirty="0" smtClean="0"/>
            <a:t>Various Security Responsibilities</a:t>
          </a:r>
          <a:endParaRPr lang="en-US" dirty="0"/>
        </a:p>
      </dgm:t>
    </dgm:pt>
    <dgm:pt modelId="{C21CDB6B-55A8-49AB-A4B3-E7B931F6DEA2}" type="parTrans" cxnId="{20F1F9E5-CCE1-4AC9-B0A4-1C3E4A379DF1}">
      <dgm:prSet/>
      <dgm:spPr/>
      <dgm:t>
        <a:bodyPr/>
        <a:lstStyle/>
        <a:p>
          <a:endParaRPr lang="en-US"/>
        </a:p>
      </dgm:t>
    </dgm:pt>
    <dgm:pt modelId="{6AA9CFC3-82D8-4C32-9741-94B57C50CC2B}" type="sibTrans" cxnId="{20F1F9E5-CCE1-4AC9-B0A4-1C3E4A379DF1}">
      <dgm:prSet/>
      <dgm:spPr/>
      <dgm:t>
        <a:bodyPr/>
        <a:lstStyle/>
        <a:p>
          <a:endParaRPr lang="en-US"/>
        </a:p>
      </dgm:t>
    </dgm:pt>
    <dgm:pt modelId="{596EFDFD-D34D-4B99-BB21-BC22496A41EC}">
      <dgm:prSet phldrT="[Text]" custT="1"/>
      <dgm:spPr/>
      <dgm:t>
        <a:bodyPr/>
        <a:lstStyle/>
        <a:p>
          <a:r>
            <a:rPr lang="en-US" sz="2000" dirty="0" smtClean="0"/>
            <a:t>Administrator for the last 4 years</a:t>
          </a:r>
          <a:endParaRPr lang="en-US" sz="2000" dirty="0"/>
        </a:p>
      </dgm:t>
    </dgm:pt>
    <dgm:pt modelId="{76CAE64E-72A8-4CA3-B6B5-E8F901781240}" type="parTrans" cxnId="{81AEAA95-2242-4FD7-96E3-6CCA8741B001}">
      <dgm:prSet/>
      <dgm:spPr/>
      <dgm:t>
        <a:bodyPr/>
        <a:lstStyle/>
        <a:p>
          <a:endParaRPr lang="en-US"/>
        </a:p>
      </dgm:t>
    </dgm:pt>
    <dgm:pt modelId="{378F6F78-C9FD-480C-85F2-A68408927DD1}" type="sibTrans" cxnId="{81AEAA95-2242-4FD7-96E3-6CCA8741B001}">
      <dgm:prSet/>
      <dgm:spPr/>
      <dgm:t>
        <a:bodyPr/>
        <a:lstStyle/>
        <a:p>
          <a:endParaRPr lang="en-US"/>
        </a:p>
      </dgm:t>
    </dgm:pt>
    <dgm:pt modelId="{4C942808-F8B8-4AAB-A39C-3412EF45DEC6}">
      <dgm:prSet phldrT="[Text]"/>
      <dgm:spPr/>
      <dgm:t>
        <a:bodyPr/>
        <a:lstStyle/>
        <a:p>
          <a:r>
            <a:rPr lang="en-US" dirty="0" smtClean="0"/>
            <a:t>Input onto University Security Practices</a:t>
          </a:r>
          <a:endParaRPr lang="en-US" dirty="0"/>
        </a:p>
      </dgm:t>
    </dgm:pt>
    <dgm:pt modelId="{97E9E94E-C3F8-467C-ABFB-187C7C9F73FD}" type="parTrans" cxnId="{C183F52A-76F6-4BEC-A3EA-6C3D2DC62FEF}">
      <dgm:prSet/>
      <dgm:spPr/>
      <dgm:t>
        <a:bodyPr/>
        <a:lstStyle/>
        <a:p>
          <a:endParaRPr lang="en-US"/>
        </a:p>
      </dgm:t>
    </dgm:pt>
    <dgm:pt modelId="{D40802AF-4CDE-4774-A0D6-D8C99ACD5A1C}" type="sibTrans" cxnId="{C183F52A-76F6-4BEC-A3EA-6C3D2DC62FEF}">
      <dgm:prSet/>
      <dgm:spPr/>
      <dgm:t>
        <a:bodyPr/>
        <a:lstStyle/>
        <a:p>
          <a:endParaRPr lang="en-US"/>
        </a:p>
      </dgm:t>
    </dgm:pt>
    <dgm:pt modelId="{D7E65AB0-412D-413E-8696-367087B7B746}">
      <dgm:prSet phldrT="[Text]" custT="1"/>
      <dgm:spPr/>
      <dgm:t>
        <a:bodyPr/>
        <a:lstStyle/>
        <a:p>
          <a:r>
            <a:rPr lang="en-US" sz="2000" dirty="0" smtClean="0"/>
            <a:t>In ISO role about 8 months</a:t>
          </a:r>
          <a:endParaRPr lang="en-US" sz="2000" dirty="0"/>
        </a:p>
      </dgm:t>
    </dgm:pt>
    <dgm:pt modelId="{73DF5F06-B2FF-4EA0-A182-A4873F0C70D7}" type="parTrans" cxnId="{FD0DA3EF-38F0-4210-A47B-940D0B5F0F92}">
      <dgm:prSet/>
      <dgm:spPr/>
      <dgm:t>
        <a:bodyPr/>
        <a:lstStyle/>
        <a:p>
          <a:endParaRPr lang="en-US"/>
        </a:p>
      </dgm:t>
    </dgm:pt>
    <dgm:pt modelId="{47F71015-73A9-436E-880A-49A0EB277E45}" type="sibTrans" cxnId="{FD0DA3EF-38F0-4210-A47B-940D0B5F0F92}">
      <dgm:prSet/>
      <dgm:spPr/>
      <dgm:t>
        <a:bodyPr/>
        <a:lstStyle/>
        <a:p>
          <a:endParaRPr lang="en-US"/>
        </a:p>
      </dgm:t>
    </dgm:pt>
    <dgm:pt modelId="{52AD2B6E-B3F0-4395-8B79-CBAC13014AAF}">
      <dgm:prSet phldrT="[Text]"/>
      <dgm:spPr/>
      <dgm:t>
        <a:bodyPr/>
        <a:lstStyle/>
        <a:p>
          <a:r>
            <a:rPr lang="en-US" dirty="0" smtClean="0"/>
            <a:t>Covering Security, Compliance and Risk</a:t>
          </a:r>
          <a:endParaRPr lang="en-US" dirty="0"/>
        </a:p>
      </dgm:t>
    </dgm:pt>
    <dgm:pt modelId="{7E4F8D39-FE15-4218-B2F6-D83E076A58B9}" type="parTrans" cxnId="{18545897-93AE-4771-A05B-B9DF24E155BF}">
      <dgm:prSet/>
      <dgm:spPr/>
      <dgm:t>
        <a:bodyPr/>
        <a:lstStyle/>
        <a:p>
          <a:endParaRPr lang="en-US"/>
        </a:p>
      </dgm:t>
    </dgm:pt>
    <dgm:pt modelId="{802CB4F8-51FC-41E9-91F8-0B07DB88FAB2}" type="sibTrans" cxnId="{18545897-93AE-4771-A05B-B9DF24E155BF}">
      <dgm:prSet/>
      <dgm:spPr/>
      <dgm:t>
        <a:bodyPr/>
        <a:lstStyle/>
        <a:p>
          <a:endParaRPr lang="en-US"/>
        </a:p>
      </dgm:t>
    </dgm:pt>
    <dgm:pt modelId="{3C59FE9D-DC30-41E7-8EE3-D02C2149E4CF}">
      <dgm:prSet phldrT="[Text]"/>
      <dgm:spPr/>
      <dgm:t>
        <a:bodyPr/>
        <a:lstStyle/>
        <a:p>
          <a:r>
            <a:rPr lang="en-US" dirty="0" smtClean="0"/>
            <a:t>Payroll/HR/Finance</a:t>
          </a:r>
          <a:endParaRPr lang="en-US" dirty="0"/>
        </a:p>
      </dgm:t>
    </dgm:pt>
    <dgm:pt modelId="{2B4DDA04-8D3A-45CE-A71E-7B357853C197}" type="parTrans" cxnId="{126AE106-3F89-4A17-B83D-C1E1453D4037}">
      <dgm:prSet/>
      <dgm:spPr/>
      <dgm:t>
        <a:bodyPr/>
        <a:lstStyle/>
        <a:p>
          <a:endParaRPr lang="en-US"/>
        </a:p>
      </dgm:t>
    </dgm:pt>
    <dgm:pt modelId="{E1B3F0EC-A05A-4895-A080-57592D38F09A}" type="sibTrans" cxnId="{126AE106-3F89-4A17-B83D-C1E1453D4037}">
      <dgm:prSet/>
      <dgm:spPr/>
      <dgm:t>
        <a:bodyPr/>
        <a:lstStyle/>
        <a:p>
          <a:endParaRPr lang="en-US"/>
        </a:p>
      </dgm:t>
    </dgm:pt>
    <dgm:pt modelId="{2798F2A4-288A-474D-8828-BC8C19C67AAD}">
      <dgm:prSet phldrT="[Text]"/>
      <dgm:spPr/>
      <dgm:t>
        <a:bodyPr/>
        <a:lstStyle/>
        <a:p>
          <a:r>
            <a:rPr lang="en-US" dirty="0" smtClean="0"/>
            <a:t>Private Sector, Public Sector, and Consulting </a:t>
          </a:r>
          <a:endParaRPr lang="en-US" dirty="0"/>
        </a:p>
      </dgm:t>
    </dgm:pt>
    <dgm:pt modelId="{360EF965-2F09-4B6D-8722-75C9C4326748}" type="parTrans" cxnId="{FFFEA4B9-271A-43D3-BDCE-116E1D7B8CA9}">
      <dgm:prSet/>
      <dgm:spPr/>
      <dgm:t>
        <a:bodyPr/>
        <a:lstStyle/>
        <a:p>
          <a:endParaRPr lang="en-US"/>
        </a:p>
      </dgm:t>
    </dgm:pt>
    <dgm:pt modelId="{0A3CFAF9-9219-4C6B-8366-7DCEA2CC1870}" type="sibTrans" cxnId="{FFFEA4B9-271A-43D3-BDCE-116E1D7B8CA9}">
      <dgm:prSet/>
      <dgm:spPr/>
      <dgm:t>
        <a:bodyPr/>
        <a:lstStyle/>
        <a:p>
          <a:endParaRPr lang="en-US"/>
        </a:p>
      </dgm:t>
    </dgm:pt>
    <dgm:pt modelId="{2B0EEAE9-3EF5-4F01-B565-ADE08B45AAB8}" type="pres">
      <dgm:prSet presAssocID="{6379EC0B-6B16-4965-BCE2-00DB743E2880}" presName="Name0" presStyleCnt="0">
        <dgm:presLayoutVars>
          <dgm:dir/>
          <dgm:animLvl val="lvl"/>
          <dgm:resizeHandles val="exact"/>
        </dgm:presLayoutVars>
      </dgm:prSet>
      <dgm:spPr/>
      <dgm:t>
        <a:bodyPr/>
        <a:lstStyle/>
        <a:p>
          <a:endParaRPr lang="en-US"/>
        </a:p>
      </dgm:t>
    </dgm:pt>
    <dgm:pt modelId="{6522D987-8483-48C4-8CA0-783F3B803D7C}" type="pres">
      <dgm:prSet presAssocID="{42786434-F319-4D25-B2D2-548D0B91323F}" presName="linNode" presStyleCnt="0"/>
      <dgm:spPr/>
    </dgm:pt>
    <dgm:pt modelId="{4FC998B1-24CF-4D64-81AA-29B531FD21F6}" type="pres">
      <dgm:prSet presAssocID="{42786434-F319-4D25-B2D2-548D0B91323F}" presName="parentText" presStyleLbl="node1" presStyleIdx="0" presStyleCnt="3" custScaleX="79409">
        <dgm:presLayoutVars>
          <dgm:chMax val="1"/>
          <dgm:bulletEnabled val="1"/>
        </dgm:presLayoutVars>
      </dgm:prSet>
      <dgm:spPr/>
      <dgm:t>
        <a:bodyPr/>
        <a:lstStyle/>
        <a:p>
          <a:endParaRPr lang="en-US"/>
        </a:p>
      </dgm:t>
    </dgm:pt>
    <dgm:pt modelId="{E951B03A-6EA9-4B58-BD76-598B10ABEB7C}" type="pres">
      <dgm:prSet presAssocID="{42786434-F319-4D25-B2D2-548D0B91323F}" presName="descendantText" presStyleLbl="alignAccFollowNode1" presStyleIdx="0" presStyleCnt="3" custScaleX="110468">
        <dgm:presLayoutVars>
          <dgm:bulletEnabled val="1"/>
        </dgm:presLayoutVars>
      </dgm:prSet>
      <dgm:spPr/>
      <dgm:t>
        <a:bodyPr/>
        <a:lstStyle/>
        <a:p>
          <a:endParaRPr lang="en-US"/>
        </a:p>
      </dgm:t>
    </dgm:pt>
    <dgm:pt modelId="{9C6518FE-A8C9-41EC-8FF6-3C6D56C66F46}" type="pres">
      <dgm:prSet presAssocID="{B35F7625-EF2C-46D8-93F8-DD156EE33CAD}" presName="sp" presStyleCnt="0"/>
      <dgm:spPr/>
    </dgm:pt>
    <dgm:pt modelId="{B068061D-2265-466F-9276-35DA36D4D591}" type="pres">
      <dgm:prSet presAssocID="{596EFDFD-D34D-4B99-BB21-BC22496A41EC}" presName="linNode" presStyleCnt="0"/>
      <dgm:spPr/>
    </dgm:pt>
    <dgm:pt modelId="{1A1E5F0B-F8EF-4D42-8D38-15493553C567}" type="pres">
      <dgm:prSet presAssocID="{596EFDFD-D34D-4B99-BB21-BC22496A41EC}" presName="parentText" presStyleLbl="node1" presStyleIdx="1" presStyleCnt="3" custScaleX="83664">
        <dgm:presLayoutVars>
          <dgm:chMax val="1"/>
          <dgm:bulletEnabled val="1"/>
        </dgm:presLayoutVars>
      </dgm:prSet>
      <dgm:spPr/>
      <dgm:t>
        <a:bodyPr/>
        <a:lstStyle/>
        <a:p>
          <a:endParaRPr lang="en-US"/>
        </a:p>
      </dgm:t>
    </dgm:pt>
    <dgm:pt modelId="{C4F7F1FF-91EF-4822-A7CE-5F5969A601A8}" type="pres">
      <dgm:prSet presAssocID="{596EFDFD-D34D-4B99-BB21-BC22496A41EC}" presName="descendantText" presStyleLbl="alignAccFollowNode1" presStyleIdx="1" presStyleCnt="3" custScaleX="117540">
        <dgm:presLayoutVars>
          <dgm:bulletEnabled val="1"/>
        </dgm:presLayoutVars>
      </dgm:prSet>
      <dgm:spPr/>
      <dgm:t>
        <a:bodyPr/>
        <a:lstStyle/>
        <a:p>
          <a:endParaRPr lang="en-US"/>
        </a:p>
      </dgm:t>
    </dgm:pt>
    <dgm:pt modelId="{01E740C8-BE46-4568-9131-65D0E061440C}" type="pres">
      <dgm:prSet presAssocID="{378F6F78-C9FD-480C-85F2-A68408927DD1}" presName="sp" presStyleCnt="0"/>
      <dgm:spPr/>
    </dgm:pt>
    <dgm:pt modelId="{FFF5E4CD-8DF2-4BA9-AD1F-8810A7C13DAC}" type="pres">
      <dgm:prSet presAssocID="{D7E65AB0-412D-413E-8696-367087B7B746}" presName="linNode" presStyleCnt="0"/>
      <dgm:spPr/>
    </dgm:pt>
    <dgm:pt modelId="{70573E09-A04D-4849-9A22-8A58C32312DA}" type="pres">
      <dgm:prSet presAssocID="{D7E65AB0-412D-413E-8696-367087B7B746}" presName="parentText" presStyleLbl="node1" presStyleIdx="2" presStyleCnt="3" custScaleX="82084">
        <dgm:presLayoutVars>
          <dgm:chMax val="1"/>
          <dgm:bulletEnabled val="1"/>
        </dgm:presLayoutVars>
      </dgm:prSet>
      <dgm:spPr/>
      <dgm:t>
        <a:bodyPr/>
        <a:lstStyle/>
        <a:p>
          <a:endParaRPr lang="en-US"/>
        </a:p>
      </dgm:t>
    </dgm:pt>
    <dgm:pt modelId="{45ECEE7F-484A-47F4-A7C0-CDF5D398B977}" type="pres">
      <dgm:prSet presAssocID="{D7E65AB0-412D-413E-8696-367087B7B746}" presName="descendantText" presStyleLbl="alignAccFollowNode1" presStyleIdx="2" presStyleCnt="3" custScaleX="118066" custLinFactNeighborX="316">
        <dgm:presLayoutVars>
          <dgm:bulletEnabled val="1"/>
        </dgm:presLayoutVars>
      </dgm:prSet>
      <dgm:spPr/>
      <dgm:t>
        <a:bodyPr/>
        <a:lstStyle/>
        <a:p>
          <a:endParaRPr lang="en-US"/>
        </a:p>
      </dgm:t>
    </dgm:pt>
  </dgm:ptLst>
  <dgm:cxnLst>
    <dgm:cxn modelId="{10F729AA-E46B-4B38-8FB8-6E52B21C2C21}" type="presOf" srcId="{596EFDFD-D34D-4B99-BB21-BC22496A41EC}" destId="{1A1E5F0B-F8EF-4D42-8D38-15493553C567}" srcOrd="0" destOrd="0" presId="urn:microsoft.com/office/officeart/2005/8/layout/vList5"/>
    <dgm:cxn modelId="{3E912628-A489-401A-BF55-C372ABEB63FE}" type="presOf" srcId="{42786434-F319-4D25-B2D2-548D0B91323F}" destId="{4FC998B1-24CF-4D64-81AA-29B531FD21F6}" srcOrd="0" destOrd="0" presId="urn:microsoft.com/office/officeart/2005/8/layout/vList5"/>
    <dgm:cxn modelId="{FD0DA3EF-38F0-4210-A47B-940D0B5F0F92}" srcId="{6379EC0B-6B16-4965-BCE2-00DB743E2880}" destId="{D7E65AB0-412D-413E-8696-367087B7B746}" srcOrd="2" destOrd="0" parTransId="{73DF5F06-B2FF-4EA0-A182-A4873F0C70D7}" sibTransId="{47F71015-73A9-436E-880A-49A0EB277E45}"/>
    <dgm:cxn modelId="{126AE106-3F89-4A17-B83D-C1E1453D4037}" srcId="{42786434-F319-4D25-B2D2-548D0B91323F}" destId="{3C59FE9D-DC30-41E7-8EE3-D02C2149E4CF}" srcOrd="2" destOrd="0" parTransId="{2B4DDA04-8D3A-45CE-A71E-7B357853C197}" sibTransId="{E1B3F0EC-A05A-4895-A080-57592D38F09A}"/>
    <dgm:cxn modelId="{9F1C39A4-1295-4F1F-A769-08EFB8A46DF0}" srcId="{6379EC0B-6B16-4965-BCE2-00DB743E2880}" destId="{42786434-F319-4D25-B2D2-548D0B91323F}" srcOrd="0" destOrd="0" parTransId="{4E3032B5-CB49-4A66-8F3E-0A3DC99EC310}" sibTransId="{B35F7625-EF2C-46D8-93F8-DD156EE33CAD}"/>
    <dgm:cxn modelId="{20F1F9E5-CCE1-4AC9-B0A4-1C3E4A379DF1}" srcId="{42786434-F319-4D25-B2D2-548D0B91323F}" destId="{71AE7900-5EE9-4F31-956D-C2516121D193}" srcOrd="3" destOrd="0" parTransId="{C21CDB6B-55A8-49AB-A4B3-E7B931F6DEA2}" sibTransId="{6AA9CFC3-82D8-4C32-9741-94B57C50CC2B}"/>
    <dgm:cxn modelId="{C8985CCC-F78E-4A2B-98A6-08913E05C2FB}" type="presOf" srcId="{D7E65AB0-412D-413E-8696-367087B7B746}" destId="{70573E09-A04D-4849-9A22-8A58C32312DA}" srcOrd="0" destOrd="0" presId="urn:microsoft.com/office/officeart/2005/8/layout/vList5"/>
    <dgm:cxn modelId="{7BADDE16-BC03-4FEB-A954-42D2C58474A6}" type="presOf" srcId="{1BE828DF-7F6D-4919-B7D9-F26AEBE9E34C}" destId="{E951B03A-6EA9-4B58-BD76-598B10ABEB7C}" srcOrd="0" destOrd="0" presId="urn:microsoft.com/office/officeart/2005/8/layout/vList5"/>
    <dgm:cxn modelId="{2A5E61AB-8885-4B00-A9E0-7E82798ABFC1}" type="presOf" srcId="{6379EC0B-6B16-4965-BCE2-00DB743E2880}" destId="{2B0EEAE9-3EF5-4F01-B565-ADE08B45AAB8}" srcOrd="0" destOrd="0" presId="urn:microsoft.com/office/officeart/2005/8/layout/vList5"/>
    <dgm:cxn modelId="{8EB7878B-4838-41EF-8692-0647A571D435}" type="presOf" srcId="{71AE7900-5EE9-4F31-956D-C2516121D193}" destId="{E951B03A-6EA9-4B58-BD76-598B10ABEB7C}" srcOrd="0" destOrd="3" presId="urn:microsoft.com/office/officeart/2005/8/layout/vList5"/>
    <dgm:cxn modelId="{81AEAA95-2242-4FD7-96E3-6CCA8741B001}" srcId="{6379EC0B-6B16-4965-BCE2-00DB743E2880}" destId="{596EFDFD-D34D-4B99-BB21-BC22496A41EC}" srcOrd="1" destOrd="0" parTransId="{76CAE64E-72A8-4CA3-B6B5-E8F901781240}" sibTransId="{378F6F78-C9FD-480C-85F2-A68408927DD1}"/>
    <dgm:cxn modelId="{D3595C81-2DBD-4FDA-916D-8246853A1F4B}" type="presOf" srcId="{3C59FE9D-DC30-41E7-8EE3-D02C2149E4CF}" destId="{E951B03A-6EA9-4B58-BD76-598B10ABEB7C}" srcOrd="0" destOrd="2" presId="urn:microsoft.com/office/officeart/2005/8/layout/vList5"/>
    <dgm:cxn modelId="{18545897-93AE-4771-A05B-B9DF24E155BF}" srcId="{D7E65AB0-412D-413E-8696-367087B7B746}" destId="{52AD2B6E-B3F0-4395-8B79-CBAC13014AAF}" srcOrd="0" destOrd="0" parTransId="{7E4F8D39-FE15-4218-B2F6-D83E076A58B9}" sibTransId="{802CB4F8-51FC-41E9-91F8-0B07DB88FAB2}"/>
    <dgm:cxn modelId="{B5A2F679-185C-4E7E-B016-A2E71E841BE8}" type="presOf" srcId="{2798F2A4-288A-474D-8828-BC8C19C67AAD}" destId="{E951B03A-6EA9-4B58-BD76-598B10ABEB7C}" srcOrd="0" destOrd="1" presId="urn:microsoft.com/office/officeart/2005/8/layout/vList5"/>
    <dgm:cxn modelId="{C183F52A-76F6-4BEC-A3EA-6C3D2DC62FEF}" srcId="{596EFDFD-D34D-4B99-BB21-BC22496A41EC}" destId="{4C942808-F8B8-4AAB-A39C-3412EF45DEC6}" srcOrd="0" destOrd="0" parTransId="{97E9E94E-C3F8-467C-ABFB-187C7C9F73FD}" sibTransId="{D40802AF-4CDE-4774-A0D6-D8C99ACD5A1C}"/>
    <dgm:cxn modelId="{0F7F37BD-F625-411C-958E-C51B94471A20}" type="presOf" srcId="{4C942808-F8B8-4AAB-A39C-3412EF45DEC6}" destId="{C4F7F1FF-91EF-4822-A7CE-5F5969A601A8}" srcOrd="0" destOrd="0" presId="urn:microsoft.com/office/officeart/2005/8/layout/vList5"/>
    <dgm:cxn modelId="{FFFEA4B9-271A-43D3-BDCE-116E1D7B8CA9}" srcId="{42786434-F319-4D25-B2D2-548D0B91323F}" destId="{2798F2A4-288A-474D-8828-BC8C19C67AAD}" srcOrd="1" destOrd="0" parTransId="{360EF965-2F09-4B6D-8722-75C9C4326748}" sibTransId="{0A3CFAF9-9219-4C6B-8366-7DCEA2CC1870}"/>
    <dgm:cxn modelId="{EC95A6CA-EC29-454F-9802-1C7909F02EFC}" type="presOf" srcId="{52AD2B6E-B3F0-4395-8B79-CBAC13014AAF}" destId="{45ECEE7F-484A-47F4-A7C0-CDF5D398B977}" srcOrd="0" destOrd="0" presId="urn:microsoft.com/office/officeart/2005/8/layout/vList5"/>
    <dgm:cxn modelId="{ED37B48E-B295-4F26-9F12-EB4A729F5A6B}" srcId="{42786434-F319-4D25-B2D2-548D0B91323F}" destId="{1BE828DF-7F6D-4919-B7D9-F26AEBE9E34C}" srcOrd="0" destOrd="0" parTransId="{2D435CD4-B493-4480-A3BA-EC25785E074F}" sibTransId="{7415A743-FB14-422B-A905-9ACD8D027F97}"/>
    <dgm:cxn modelId="{FA449066-8093-49AF-882A-BDDC1A413203}" type="presParOf" srcId="{2B0EEAE9-3EF5-4F01-B565-ADE08B45AAB8}" destId="{6522D987-8483-48C4-8CA0-783F3B803D7C}" srcOrd="0" destOrd="0" presId="urn:microsoft.com/office/officeart/2005/8/layout/vList5"/>
    <dgm:cxn modelId="{08012676-345D-4120-9526-41D99AC62BDA}" type="presParOf" srcId="{6522D987-8483-48C4-8CA0-783F3B803D7C}" destId="{4FC998B1-24CF-4D64-81AA-29B531FD21F6}" srcOrd="0" destOrd="0" presId="urn:microsoft.com/office/officeart/2005/8/layout/vList5"/>
    <dgm:cxn modelId="{11E56D97-992A-4636-80C9-D69C089BD67B}" type="presParOf" srcId="{6522D987-8483-48C4-8CA0-783F3B803D7C}" destId="{E951B03A-6EA9-4B58-BD76-598B10ABEB7C}" srcOrd="1" destOrd="0" presId="urn:microsoft.com/office/officeart/2005/8/layout/vList5"/>
    <dgm:cxn modelId="{262F6D06-E014-4467-9AC9-76707AC3E24F}" type="presParOf" srcId="{2B0EEAE9-3EF5-4F01-B565-ADE08B45AAB8}" destId="{9C6518FE-A8C9-41EC-8FF6-3C6D56C66F46}" srcOrd="1" destOrd="0" presId="urn:microsoft.com/office/officeart/2005/8/layout/vList5"/>
    <dgm:cxn modelId="{8653CE84-8239-4E7C-AD6B-4BD7AA199E45}" type="presParOf" srcId="{2B0EEAE9-3EF5-4F01-B565-ADE08B45AAB8}" destId="{B068061D-2265-466F-9276-35DA36D4D591}" srcOrd="2" destOrd="0" presId="urn:microsoft.com/office/officeart/2005/8/layout/vList5"/>
    <dgm:cxn modelId="{5C93450A-13DB-4E38-8A3D-907F35C39EEA}" type="presParOf" srcId="{B068061D-2265-466F-9276-35DA36D4D591}" destId="{1A1E5F0B-F8EF-4D42-8D38-15493553C567}" srcOrd="0" destOrd="0" presId="urn:microsoft.com/office/officeart/2005/8/layout/vList5"/>
    <dgm:cxn modelId="{9424C10C-CBD7-4602-9B0E-E0D678727512}" type="presParOf" srcId="{B068061D-2265-466F-9276-35DA36D4D591}" destId="{C4F7F1FF-91EF-4822-A7CE-5F5969A601A8}" srcOrd="1" destOrd="0" presId="urn:microsoft.com/office/officeart/2005/8/layout/vList5"/>
    <dgm:cxn modelId="{4D0F6FA2-08AD-42E1-A4DC-826CA9AE29E3}" type="presParOf" srcId="{2B0EEAE9-3EF5-4F01-B565-ADE08B45AAB8}" destId="{01E740C8-BE46-4568-9131-65D0E061440C}" srcOrd="3" destOrd="0" presId="urn:microsoft.com/office/officeart/2005/8/layout/vList5"/>
    <dgm:cxn modelId="{BA42D047-3951-4C17-9A31-859ACAC87DFC}" type="presParOf" srcId="{2B0EEAE9-3EF5-4F01-B565-ADE08B45AAB8}" destId="{FFF5E4CD-8DF2-4BA9-AD1F-8810A7C13DAC}" srcOrd="4" destOrd="0" presId="urn:microsoft.com/office/officeart/2005/8/layout/vList5"/>
    <dgm:cxn modelId="{C264F3AF-37BB-4CF6-9D14-D0D17C36FF98}" type="presParOf" srcId="{FFF5E4CD-8DF2-4BA9-AD1F-8810A7C13DAC}" destId="{70573E09-A04D-4849-9A22-8A58C32312DA}" srcOrd="0" destOrd="0" presId="urn:microsoft.com/office/officeart/2005/8/layout/vList5"/>
    <dgm:cxn modelId="{DF8E4852-7946-45DE-ACEC-B5AD1742B223}" type="presParOf" srcId="{FFF5E4CD-8DF2-4BA9-AD1F-8810A7C13DAC}" destId="{45ECEE7F-484A-47F4-A7C0-CDF5D398B97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06931C-FF84-4243-819F-39FFE32C614A}"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33FC8FC1-09EF-4612-AAE8-CD12F82EED5A}">
      <dgm:prSet custT="1"/>
      <dgm:spPr/>
      <dgm:t>
        <a:bodyPr/>
        <a:lstStyle/>
        <a:p>
          <a:pPr rtl="0"/>
          <a:r>
            <a:rPr lang="en-US" sz="1800" dirty="0" smtClean="0">
              <a:latin typeface="+mj-lt"/>
            </a:rPr>
            <a:t>Needed to identify policies, practices, standards and guidelines currently in place and documented.</a:t>
          </a:r>
          <a:endParaRPr lang="en-US" sz="1800" dirty="0">
            <a:latin typeface="+mj-lt"/>
          </a:endParaRPr>
        </a:p>
      </dgm:t>
    </dgm:pt>
    <dgm:pt modelId="{2079616F-C385-4981-86E5-7B0B85A4B649}" type="parTrans" cxnId="{AE1839A6-4CCC-43D4-94DE-F314A513626A}">
      <dgm:prSet/>
      <dgm:spPr/>
      <dgm:t>
        <a:bodyPr/>
        <a:lstStyle/>
        <a:p>
          <a:endParaRPr lang="en-US"/>
        </a:p>
      </dgm:t>
    </dgm:pt>
    <dgm:pt modelId="{6E5B0243-0BF1-4629-BCB3-047055957965}" type="sibTrans" cxnId="{AE1839A6-4CCC-43D4-94DE-F314A513626A}">
      <dgm:prSet/>
      <dgm:spPr/>
      <dgm:t>
        <a:bodyPr/>
        <a:lstStyle/>
        <a:p>
          <a:endParaRPr lang="en-US"/>
        </a:p>
      </dgm:t>
    </dgm:pt>
    <dgm:pt modelId="{46913B16-C1B3-4503-89CD-42FA904AC465}">
      <dgm:prSet custT="1"/>
      <dgm:spPr/>
      <dgm:t>
        <a:bodyPr/>
        <a:lstStyle/>
        <a:p>
          <a:pPr rtl="0"/>
          <a:r>
            <a:rPr lang="en-US" sz="1800" dirty="0" smtClean="0">
              <a:latin typeface="+mj-lt"/>
            </a:rPr>
            <a:t>Reviewed current inventory of IT policies, practices and standards and compared to current system-wide requirements.</a:t>
          </a:r>
          <a:endParaRPr lang="en-US" sz="1800" dirty="0">
            <a:latin typeface="+mj-lt"/>
          </a:endParaRPr>
        </a:p>
      </dgm:t>
    </dgm:pt>
    <dgm:pt modelId="{82B7F51C-7CB5-48F9-BB41-AB2B2C6EC94A}" type="parTrans" cxnId="{12369B8F-FD23-4CC1-9319-1C3927D4D993}">
      <dgm:prSet/>
      <dgm:spPr/>
      <dgm:t>
        <a:bodyPr/>
        <a:lstStyle/>
        <a:p>
          <a:endParaRPr lang="en-US"/>
        </a:p>
      </dgm:t>
    </dgm:pt>
    <dgm:pt modelId="{5E469272-4007-4FA7-B068-4335A002F17E}" type="sibTrans" cxnId="{12369B8F-FD23-4CC1-9319-1C3927D4D993}">
      <dgm:prSet/>
      <dgm:spPr/>
      <dgm:t>
        <a:bodyPr/>
        <a:lstStyle/>
        <a:p>
          <a:endParaRPr lang="en-US"/>
        </a:p>
      </dgm:t>
    </dgm:pt>
    <dgm:pt modelId="{BF1E2D06-AD1C-44C1-860B-2D29F4B093C3}">
      <dgm:prSet custT="1"/>
      <dgm:spPr/>
      <dgm:t>
        <a:bodyPr/>
        <a:lstStyle/>
        <a:p>
          <a:pPr rtl="0"/>
          <a:r>
            <a:rPr lang="en-US" sz="1800" dirty="0" smtClean="0">
              <a:latin typeface="+mj-lt"/>
            </a:rPr>
            <a:t>Compared these with NIST 800-53 standard as well as SANS 20 Critical Security Controls.</a:t>
          </a:r>
          <a:endParaRPr lang="en-US" sz="1800" dirty="0">
            <a:latin typeface="+mj-lt"/>
          </a:endParaRPr>
        </a:p>
      </dgm:t>
    </dgm:pt>
    <dgm:pt modelId="{C5F7D1E4-5B07-41FE-8806-A09AB9DC3643}" type="parTrans" cxnId="{72EE53D2-91AC-4F4E-B2E7-F2E62F3A002E}">
      <dgm:prSet/>
      <dgm:spPr/>
      <dgm:t>
        <a:bodyPr/>
        <a:lstStyle/>
        <a:p>
          <a:endParaRPr lang="en-US"/>
        </a:p>
      </dgm:t>
    </dgm:pt>
    <dgm:pt modelId="{94BC23B0-E2AF-4B57-A06B-2BD1A392C320}" type="sibTrans" cxnId="{72EE53D2-91AC-4F4E-B2E7-F2E62F3A002E}">
      <dgm:prSet/>
      <dgm:spPr/>
      <dgm:t>
        <a:bodyPr/>
        <a:lstStyle/>
        <a:p>
          <a:endParaRPr lang="en-US"/>
        </a:p>
      </dgm:t>
    </dgm:pt>
    <dgm:pt modelId="{71F2A8A6-4661-440B-A2B7-4329C5B64367}">
      <dgm:prSet custT="1"/>
      <dgm:spPr/>
      <dgm:t>
        <a:bodyPr/>
        <a:lstStyle/>
        <a:p>
          <a:pPr rtl="0"/>
          <a:endParaRPr lang="en-US" sz="1800" dirty="0">
            <a:latin typeface="+mj-lt"/>
          </a:endParaRPr>
        </a:p>
      </dgm:t>
    </dgm:pt>
    <dgm:pt modelId="{FC800314-F02F-4BC9-9796-718DE727F8E3}" type="parTrans" cxnId="{DC72B2CF-5A0E-47D1-B228-9740A7D028E8}">
      <dgm:prSet/>
      <dgm:spPr/>
      <dgm:t>
        <a:bodyPr/>
        <a:lstStyle/>
        <a:p>
          <a:endParaRPr lang="en-US"/>
        </a:p>
      </dgm:t>
    </dgm:pt>
    <dgm:pt modelId="{F1B7BD3D-F1BE-4792-80CF-C53DE10E7D8D}" type="sibTrans" cxnId="{DC72B2CF-5A0E-47D1-B228-9740A7D028E8}">
      <dgm:prSet/>
      <dgm:spPr/>
      <dgm:t>
        <a:bodyPr/>
        <a:lstStyle/>
        <a:p>
          <a:endParaRPr lang="en-US"/>
        </a:p>
      </dgm:t>
    </dgm:pt>
    <dgm:pt modelId="{3DA2C88E-3F7D-41C5-BA89-E91721672115}">
      <dgm:prSet custT="1"/>
      <dgm:spPr/>
      <dgm:t>
        <a:bodyPr/>
        <a:lstStyle/>
        <a:p>
          <a:pPr rtl="0"/>
          <a:endParaRPr lang="en-US" sz="1800" dirty="0">
            <a:latin typeface="+mj-lt"/>
          </a:endParaRPr>
        </a:p>
      </dgm:t>
    </dgm:pt>
    <dgm:pt modelId="{B8CB2E51-BC82-4528-BC61-91013CBF505A}" type="parTrans" cxnId="{428B546F-9DD5-4A97-BCCB-D5D8309781F1}">
      <dgm:prSet/>
      <dgm:spPr/>
      <dgm:t>
        <a:bodyPr/>
        <a:lstStyle/>
        <a:p>
          <a:endParaRPr lang="en-US"/>
        </a:p>
      </dgm:t>
    </dgm:pt>
    <dgm:pt modelId="{7543813E-E604-4C73-9A01-BE752A158CA9}" type="sibTrans" cxnId="{428B546F-9DD5-4A97-BCCB-D5D8309781F1}">
      <dgm:prSet/>
      <dgm:spPr/>
      <dgm:t>
        <a:bodyPr/>
        <a:lstStyle/>
        <a:p>
          <a:endParaRPr lang="en-US"/>
        </a:p>
      </dgm:t>
    </dgm:pt>
    <dgm:pt modelId="{D50E194B-E430-43CE-8AF5-B4CDFE3FC900}" type="pres">
      <dgm:prSet presAssocID="{4006931C-FF84-4243-819F-39FFE32C614A}" presName="linear" presStyleCnt="0">
        <dgm:presLayoutVars>
          <dgm:dir/>
          <dgm:animLvl val="lvl"/>
          <dgm:resizeHandles val="exact"/>
        </dgm:presLayoutVars>
      </dgm:prSet>
      <dgm:spPr/>
      <dgm:t>
        <a:bodyPr/>
        <a:lstStyle/>
        <a:p>
          <a:endParaRPr lang="en-US"/>
        </a:p>
      </dgm:t>
    </dgm:pt>
    <dgm:pt modelId="{88F9B6A6-F503-40C7-BAA8-4416EAE9157F}" type="pres">
      <dgm:prSet presAssocID="{33FC8FC1-09EF-4612-AAE8-CD12F82EED5A}" presName="parentLin" presStyleCnt="0"/>
      <dgm:spPr/>
      <dgm:t>
        <a:bodyPr/>
        <a:lstStyle/>
        <a:p>
          <a:endParaRPr lang="en-US"/>
        </a:p>
      </dgm:t>
    </dgm:pt>
    <dgm:pt modelId="{E4D177BE-B94C-44E7-8D30-239D128A79B2}" type="pres">
      <dgm:prSet presAssocID="{33FC8FC1-09EF-4612-AAE8-CD12F82EED5A}" presName="parentLeftMargin" presStyleLbl="node1" presStyleIdx="0" presStyleCnt="1"/>
      <dgm:spPr/>
      <dgm:t>
        <a:bodyPr/>
        <a:lstStyle/>
        <a:p>
          <a:endParaRPr lang="en-US"/>
        </a:p>
      </dgm:t>
    </dgm:pt>
    <dgm:pt modelId="{C7D88B09-0BE1-4303-8A3B-996BD15DBCF5}" type="pres">
      <dgm:prSet presAssocID="{33FC8FC1-09EF-4612-AAE8-CD12F82EED5A}" presName="parentText" presStyleLbl="node1" presStyleIdx="0" presStyleCnt="1" custScaleY="60860" custLinFactNeighborY="-3892">
        <dgm:presLayoutVars>
          <dgm:chMax val="0"/>
          <dgm:bulletEnabled val="1"/>
        </dgm:presLayoutVars>
      </dgm:prSet>
      <dgm:spPr/>
      <dgm:t>
        <a:bodyPr/>
        <a:lstStyle/>
        <a:p>
          <a:endParaRPr lang="en-US"/>
        </a:p>
      </dgm:t>
    </dgm:pt>
    <dgm:pt modelId="{A7984F1B-8AB9-4BFA-9944-83B19D35C162}" type="pres">
      <dgm:prSet presAssocID="{33FC8FC1-09EF-4612-AAE8-CD12F82EED5A}" presName="negativeSpace" presStyleCnt="0"/>
      <dgm:spPr/>
      <dgm:t>
        <a:bodyPr/>
        <a:lstStyle/>
        <a:p>
          <a:endParaRPr lang="en-US"/>
        </a:p>
      </dgm:t>
    </dgm:pt>
    <dgm:pt modelId="{B2A1EE33-5C5F-4FC0-AF06-C500DF39342B}" type="pres">
      <dgm:prSet presAssocID="{33FC8FC1-09EF-4612-AAE8-CD12F82EED5A}" presName="childText" presStyleLbl="conFgAcc1" presStyleIdx="0" presStyleCnt="1" custLinFactNeighborY="15727">
        <dgm:presLayoutVars>
          <dgm:bulletEnabled val="1"/>
        </dgm:presLayoutVars>
      </dgm:prSet>
      <dgm:spPr/>
      <dgm:t>
        <a:bodyPr/>
        <a:lstStyle/>
        <a:p>
          <a:endParaRPr lang="en-US"/>
        </a:p>
      </dgm:t>
    </dgm:pt>
  </dgm:ptLst>
  <dgm:cxnLst>
    <dgm:cxn modelId="{12369B8F-FD23-4CC1-9319-1C3927D4D993}" srcId="{33FC8FC1-09EF-4612-AAE8-CD12F82EED5A}" destId="{46913B16-C1B3-4503-89CD-42FA904AC465}" srcOrd="0" destOrd="0" parTransId="{82B7F51C-7CB5-48F9-BB41-AB2B2C6EC94A}" sibTransId="{5E469272-4007-4FA7-B068-4335A002F17E}"/>
    <dgm:cxn modelId="{279667C4-0E82-4253-AE7B-CC28F9A3A1D3}" type="presOf" srcId="{BF1E2D06-AD1C-44C1-860B-2D29F4B093C3}" destId="{B2A1EE33-5C5F-4FC0-AF06-C500DF39342B}" srcOrd="0" destOrd="2" presId="urn:microsoft.com/office/officeart/2005/8/layout/list1"/>
    <dgm:cxn modelId="{13D7F147-8F83-43C8-8C4F-D72BC12682F6}" type="presOf" srcId="{71F2A8A6-4661-440B-A2B7-4329C5B64367}" destId="{B2A1EE33-5C5F-4FC0-AF06-C500DF39342B}" srcOrd="0" destOrd="1" presId="urn:microsoft.com/office/officeart/2005/8/layout/list1"/>
    <dgm:cxn modelId="{513B6096-3EAB-45D9-8791-BAD5000EBD6D}" type="presOf" srcId="{33FC8FC1-09EF-4612-AAE8-CD12F82EED5A}" destId="{C7D88B09-0BE1-4303-8A3B-996BD15DBCF5}" srcOrd="1" destOrd="0" presId="urn:microsoft.com/office/officeart/2005/8/layout/list1"/>
    <dgm:cxn modelId="{E68DF88F-B40B-4AC7-A131-323EFAE7D99E}" type="presOf" srcId="{4006931C-FF84-4243-819F-39FFE32C614A}" destId="{D50E194B-E430-43CE-8AF5-B4CDFE3FC900}" srcOrd="0" destOrd="0" presId="urn:microsoft.com/office/officeart/2005/8/layout/list1"/>
    <dgm:cxn modelId="{DC72B2CF-5A0E-47D1-B228-9740A7D028E8}" srcId="{33FC8FC1-09EF-4612-AAE8-CD12F82EED5A}" destId="{71F2A8A6-4661-440B-A2B7-4329C5B64367}" srcOrd="1" destOrd="0" parTransId="{FC800314-F02F-4BC9-9796-718DE727F8E3}" sibTransId="{F1B7BD3D-F1BE-4792-80CF-C53DE10E7D8D}"/>
    <dgm:cxn modelId="{14A30A37-30AB-4F3D-AC53-01C8826FBBDF}" type="presOf" srcId="{33FC8FC1-09EF-4612-AAE8-CD12F82EED5A}" destId="{E4D177BE-B94C-44E7-8D30-239D128A79B2}" srcOrd="0" destOrd="0" presId="urn:microsoft.com/office/officeart/2005/8/layout/list1"/>
    <dgm:cxn modelId="{CA0EE202-FB6D-47CC-8521-F0473B810CA1}" type="presOf" srcId="{3DA2C88E-3F7D-41C5-BA89-E91721672115}" destId="{B2A1EE33-5C5F-4FC0-AF06-C500DF39342B}" srcOrd="0" destOrd="3" presId="urn:microsoft.com/office/officeart/2005/8/layout/list1"/>
    <dgm:cxn modelId="{7CD55DB9-A7A8-4639-8272-E69A6CC7F81C}" type="presOf" srcId="{46913B16-C1B3-4503-89CD-42FA904AC465}" destId="{B2A1EE33-5C5F-4FC0-AF06-C500DF39342B}" srcOrd="0" destOrd="0" presId="urn:microsoft.com/office/officeart/2005/8/layout/list1"/>
    <dgm:cxn modelId="{AE1839A6-4CCC-43D4-94DE-F314A513626A}" srcId="{4006931C-FF84-4243-819F-39FFE32C614A}" destId="{33FC8FC1-09EF-4612-AAE8-CD12F82EED5A}" srcOrd="0" destOrd="0" parTransId="{2079616F-C385-4981-86E5-7B0B85A4B649}" sibTransId="{6E5B0243-0BF1-4629-BCB3-047055957965}"/>
    <dgm:cxn modelId="{428B546F-9DD5-4A97-BCCB-D5D8309781F1}" srcId="{33FC8FC1-09EF-4612-AAE8-CD12F82EED5A}" destId="{3DA2C88E-3F7D-41C5-BA89-E91721672115}" srcOrd="3" destOrd="0" parTransId="{B8CB2E51-BC82-4528-BC61-91013CBF505A}" sibTransId="{7543813E-E604-4C73-9A01-BE752A158CA9}"/>
    <dgm:cxn modelId="{72EE53D2-91AC-4F4E-B2E7-F2E62F3A002E}" srcId="{33FC8FC1-09EF-4612-AAE8-CD12F82EED5A}" destId="{BF1E2D06-AD1C-44C1-860B-2D29F4B093C3}" srcOrd="2" destOrd="0" parTransId="{C5F7D1E4-5B07-41FE-8806-A09AB9DC3643}" sibTransId="{94BC23B0-E2AF-4B57-A06B-2BD1A392C320}"/>
    <dgm:cxn modelId="{DB8C29F6-4214-4E18-811A-6B91CED55B7D}" type="presParOf" srcId="{D50E194B-E430-43CE-8AF5-B4CDFE3FC900}" destId="{88F9B6A6-F503-40C7-BAA8-4416EAE9157F}" srcOrd="0" destOrd="0" presId="urn:microsoft.com/office/officeart/2005/8/layout/list1"/>
    <dgm:cxn modelId="{9EE4AB7A-C89D-46F9-8EF7-4F811E9C8DF5}" type="presParOf" srcId="{88F9B6A6-F503-40C7-BAA8-4416EAE9157F}" destId="{E4D177BE-B94C-44E7-8D30-239D128A79B2}" srcOrd="0" destOrd="0" presId="urn:microsoft.com/office/officeart/2005/8/layout/list1"/>
    <dgm:cxn modelId="{9D62914B-870B-408A-A268-F766B9253936}" type="presParOf" srcId="{88F9B6A6-F503-40C7-BAA8-4416EAE9157F}" destId="{C7D88B09-0BE1-4303-8A3B-996BD15DBCF5}" srcOrd="1" destOrd="0" presId="urn:microsoft.com/office/officeart/2005/8/layout/list1"/>
    <dgm:cxn modelId="{06D07748-6116-424A-8A1E-219F0C5138CC}" type="presParOf" srcId="{D50E194B-E430-43CE-8AF5-B4CDFE3FC900}" destId="{A7984F1B-8AB9-4BFA-9944-83B19D35C162}" srcOrd="1" destOrd="0" presId="urn:microsoft.com/office/officeart/2005/8/layout/list1"/>
    <dgm:cxn modelId="{B07D44B2-448F-406E-891B-24EA6DEEEF0C}" type="presParOf" srcId="{D50E194B-E430-43CE-8AF5-B4CDFE3FC900}" destId="{B2A1EE33-5C5F-4FC0-AF06-C500DF39342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06931C-FF84-4243-819F-39FFE32C614A}" type="doc">
      <dgm:prSet loTypeId="urn:microsoft.com/office/officeart/2005/8/layout/list1" loCatId="list" qsTypeId="urn:microsoft.com/office/officeart/2005/8/quickstyle/simple2" qsCatId="simple" csTypeId="urn:microsoft.com/office/officeart/2005/8/colors/accent4_2" csCatId="accent4" phldr="1"/>
      <dgm:spPr/>
      <dgm:t>
        <a:bodyPr/>
        <a:lstStyle/>
        <a:p>
          <a:endParaRPr lang="en-US"/>
        </a:p>
      </dgm:t>
    </dgm:pt>
    <dgm:pt modelId="{46913B16-C1B3-4503-89CD-42FA904AC465}">
      <dgm:prSet custT="1"/>
      <dgm:spPr>
        <a:solidFill>
          <a:srgbClr val="00B050"/>
        </a:solidFill>
      </dgm:spPr>
      <dgm:t>
        <a:bodyPr/>
        <a:lstStyle/>
        <a:p>
          <a:pPr rtl="0"/>
          <a:r>
            <a:rPr lang="en-US" sz="1800" dirty="0" smtClean="0">
              <a:latin typeface="+mj-lt"/>
            </a:rPr>
            <a:t>Needed to identify if security awareness training was in place.</a:t>
          </a:r>
          <a:endParaRPr lang="en-US" sz="1800" dirty="0">
            <a:latin typeface="+mj-lt"/>
          </a:endParaRPr>
        </a:p>
      </dgm:t>
    </dgm:pt>
    <dgm:pt modelId="{82B7F51C-7CB5-48F9-BB41-AB2B2C6EC94A}" type="parTrans" cxnId="{12369B8F-FD23-4CC1-9319-1C3927D4D993}">
      <dgm:prSet/>
      <dgm:spPr/>
      <dgm:t>
        <a:bodyPr/>
        <a:lstStyle/>
        <a:p>
          <a:endParaRPr lang="en-US"/>
        </a:p>
      </dgm:t>
    </dgm:pt>
    <dgm:pt modelId="{5E469272-4007-4FA7-B068-4335A002F17E}" type="sibTrans" cxnId="{12369B8F-FD23-4CC1-9319-1C3927D4D993}">
      <dgm:prSet/>
      <dgm:spPr/>
      <dgm:t>
        <a:bodyPr/>
        <a:lstStyle/>
        <a:p>
          <a:endParaRPr lang="en-US"/>
        </a:p>
      </dgm:t>
    </dgm:pt>
    <dgm:pt modelId="{BF1E2D06-AD1C-44C1-860B-2D29F4B093C3}">
      <dgm:prSet custT="1"/>
      <dgm:spPr>
        <a:ln>
          <a:solidFill>
            <a:srgbClr val="00B050"/>
          </a:solidFill>
        </a:ln>
      </dgm:spPr>
      <dgm:t>
        <a:bodyPr/>
        <a:lstStyle/>
        <a:p>
          <a:pPr rtl="0"/>
          <a:r>
            <a:rPr lang="en-US" sz="1800" dirty="0" smtClean="0">
              <a:latin typeface="+mj-lt"/>
            </a:rPr>
            <a:t>Contacted our HR’s training department to see what training was available.</a:t>
          </a:r>
          <a:endParaRPr lang="en-US" sz="1800" dirty="0">
            <a:latin typeface="+mj-lt"/>
          </a:endParaRPr>
        </a:p>
      </dgm:t>
    </dgm:pt>
    <dgm:pt modelId="{C5F7D1E4-5B07-41FE-8806-A09AB9DC3643}" type="parTrans" cxnId="{72EE53D2-91AC-4F4E-B2E7-F2E62F3A002E}">
      <dgm:prSet/>
      <dgm:spPr/>
      <dgm:t>
        <a:bodyPr/>
        <a:lstStyle/>
        <a:p>
          <a:endParaRPr lang="en-US"/>
        </a:p>
      </dgm:t>
    </dgm:pt>
    <dgm:pt modelId="{94BC23B0-E2AF-4B57-A06B-2BD1A392C320}" type="sibTrans" cxnId="{72EE53D2-91AC-4F4E-B2E7-F2E62F3A002E}">
      <dgm:prSet/>
      <dgm:spPr/>
      <dgm:t>
        <a:bodyPr/>
        <a:lstStyle/>
        <a:p>
          <a:endParaRPr lang="en-US"/>
        </a:p>
      </dgm:t>
    </dgm:pt>
    <dgm:pt modelId="{65AB78A5-F8F5-4DE8-A48F-D521932F942B}">
      <dgm:prSet custT="1"/>
      <dgm:spPr>
        <a:ln>
          <a:solidFill>
            <a:srgbClr val="00B050"/>
          </a:solidFill>
        </a:ln>
      </dgm:spPr>
      <dgm:t>
        <a:bodyPr/>
        <a:lstStyle/>
        <a:p>
          <a:pPr rtl="0"/>
          <a:r>
            <a:rPr lang="en-US" sz="1800" dirty="0" smtClean="0">
              <a:latin typeface="+mj-lt"/>
            </a:rPr>
            <a:t>Discovered that security awareness training was sponsored at the system level and not the campus.</a:t>
          </a:r>
          <a:endParaRPr lang="en-US" sz="1800" dirty="0">
            <a:latin typeface="+mj-lt"/>
          </a:endParaRPr>
        </a:p>
      </dgm:t>
    </dgm:pt>
    <dgm:pt modelId="{1913D7C6-5B11-4C34-9B6A-EE6667496DB8}" type="parTrans" cxnId="{1E37DAF8-EA6C-4D42-8F5D-33F0E3AD3821}">
      <dgm:prSet/>
      <dgm:spPr/>
      <dgm:t>
        <a:bodyPr/>
        <a:lstStyle/>
        <a:p>
          <a:endParaRPr lang="en-US"/>
        </a:p>
      </dgm:t>
    </dgm:pt>
    <dgm:pt modelId="{3D591FE6-4CAB-4718-8B1E-A5D1AECDC25C}" type="sibTrans" cxnId="{1E37DAF8-EA6C-4D42-8F5D-33F0E3AD3821}">
      <dgm:prSet/>
      <dgm:spPr/>
      <dgm:t>
        <a:bodyPr/>
        <a:lstStyle/>
        <a:p>
          <a:endParaRPr lang="en-US"/>
        </a:p>
      </dgm:t>
    </dgm:pt>
    <dgm:pt modelId="{6432E143-672A-4DF7-AEBC-10D6F8FF3D99}">
      <dgm:prSet custT="1"/>
      <dgm:spPr>
        <a:ln>
          <a:solidFill>
            <a:srgbClr val="00B050"/>
          </a:solidFill>
        </a:ln>
      </dgm:spPr>
      <dgm:t>
        <a:bodyPr/>
        <a:lstStyle/>
        <a:p>
          <a:pPr rtl="0"/>
          <a:r>
            <a:rPr lang="en-US" sz="1800" dirty="0" smtClean="0">
              <a:latin typeface="+mj-lt"/>
            </a:rPr>
            <a:t>Was granted access to the training program and the training records and completed research.</a:t>
          </a:r>
          <a:endParaRPr lang="en-US" sz="1800" dirty="0">
            <a:latin typeface="+mj-lt"/>
          </a:endParaRPr>
        </a:p>
      </dgm:t>
    </dgm:pt>
    <dgm:pt modelId="{2FA89EF7-EB60-456C-AFB8-C618856C77B6}" type="parTrans" cxnId="{E8275931-A98B-4AF6-944A-9A54C30548CE}">
      <dgm:prSet/>
      <dgm:spPr/>
      <dgm:t>
        <a:bodyPr/>
        <a:lstStyle/>
        <a:p>
          <a:endParaRPr lang="en-US"/>
        </a:p>
      </dgm:t>
    </dgm:pt>
    <dgm:pt modelId="{A46ACB85-5E33-43AE-B344-A5CBF7AF5EAE}" type="sibTrans" cxnId="{E8275931-A98B-4AF6-944A-9A54C30548CE}">
      <dgm:prSet/>
      <dgm:spPr/>
      <dgm:t>
        <a:bodyPr/>
        <a:lstStyle/>
        <a:p>
          <a:endParaRPr lang="en-US"/>
        </a:p>
      </dgm:t>
    </dgm:pt>
    <dgm:pt modelId="{2E6915FC-90C7-4B9E-8B99-BD5556163DD0}">
      <dgm:prSet custT="1"/>
      <dgm:spPr>
        <a:ln>
          <a:solidFill>
            <a:srgbClr val="00B050"/>
          </a:solidFill>
        </a:ln>
      </dgm:spPr>
      <dgm:t>
        <a:bodyPr/>
        <a:lstStyle/>
        <a:p>
          <a:pPr rtl="0"/>
          <a:endParaRPr lang="en-US" sz="1800" dirty="0">
            <a:latin typeface="+mj-lt"/>
          </a:endParaRPr>
        </a:p>
      </dgm:t>
    </dgm:pt>
    <dgm:pt modelId="{90916EFF-5EFF-4D6C-BFA0-1D4D7794B9FF}" type="parTrans" cxnId="{5DAC2D41-67F2-4EA6-9BAC-554CD39DF705}">
      <dgm:prSet/>
      <dgm:spPr/>
      <dgm:t>
        <a:bodyPr/>
        <a:lstStyle/>
        <a:p>
          <a:endParaRPr lang="en-US"/>
        </a:p>
      </dgm:t>
    </dgm:pt>
    <dgm:pt modelId="{79A43749-B917-4812-93CB-9AC0DB115E00}" type="sibTrans" cxnId="{5DAC2D41-67F2-4EA6-9BAC-554CD39DF705}">
      <dgm:prSet/>
      <dgm:spPr/>
      <dgm:t>
        <a:bodyPr/>
        <a:lstStyle/>
        <a:p>
          <a:endParaRPr lang="en-US"/>
        </a:p>
      </dgm:t>
    </dgm:pt>
    <dgm:pt modelId="{A8BE2FF7-B6D6-4D1C-9123-0451A5E14232}">
      <dgm:prSet custT="1"/>
      <dgm:spPr>
        <a:ln>
          <a:solidFill>
            <a:srgbClr val="00B050"/>
          </a:solidFill>
        </a:ln>
      </dgm:spPr>
      <dgm:t>
        <a:bodyPr/>
        <a:lstStyle/>
        <a:p>
          <a:pPr rtl="0"/>
          <a:endParaRPr lang="en-US" sz="1800" dirty="0">
            <a:latin typeface="+mj-lt"/>
          </a:endParaRPr>
        </a:p>
      </dgm:t>
    </dgm:pt>
    <dgm:pt modelId="{7B6A62BA-9C41-47DB-BFFF-EBE4866CE040}" type="parTrans" cxnId="{52105778-A2FD-4208-AB29-F6917E239845}">
      <dgm:prSet/>
      <dgm:spPr/>
      <dgm:t>
        <a:bodyPr/>
        <a:lstStyle/>
        <a:p>
          <a:endParaRPr lang="en-US"/>
        </a:p>
      </dgm:t>
    </dgm:pt>
    <dgm:pt modelId="{D5507004-9974-4724-8CF7-0062E3431E58}" type="sibTrans" cxnId="{52105778-A2FD-4208-AB29-F6917E239845}">
      <dgm:prSet/>
      <dgm:spPr/>
      <dgm:t>
        <a:bodyPr/>
        <a:lstStyle/>
        <a:p>
          <a:endParaRPr lang="en-US"/>
        </a:p>
      </dgm:t>
    </dgm:pt>
    <dgm:pt modelId="{76811E87-D5C7-4676-9C25-F2E3EF1CFF18}">
      <dgm:prSet custT="1"/>
      <dgm:spPr>
        <a:ln>
          <a:solidFill>
            <a:srgbClr val="00B050"/>
          </a:solidFill>
        </a:ln>
      </dgm:spPr>
      <dgm:t>
        <a:bodyPr/>
        <a:lstStyle/>
        <a:p>
          <a:pPr rtl="0"/>
          <a:endParaRPr lang="en-US" sz="1800" dirty="0">
            <a:latin typeface="+mj-lt"/>
          </a:endParaRPr>
        </a:p>
      </dgm:t>
    </dgm:pt>
    <dgm:pt modelId="{0830AE2C-020C-4A3E-AFC7-F848FF2455DD}" type="parTrans" cxnId="{18735B61-8E2C-42F2-A813-8F8F65BF31DA}">
      <dgm:prSet/>
      <dgm:spPr/>
      <dgm:t>
        <a:bodyPr/>
        <a:lstStyle/>
        <a:p>
          <a:endParaRPr lang="en-US"/>
        </a:p>
      </dgm:t>
    </dgm:pt>
    <dgm:pt modelId="{E417B2EC-FD7C-4628-A53A-7ABEC6FD45FA}" type="sibTrans" cxnId="{18735B61-8E2C-42F2-A813-8F8F65BF31DA}">
      <dgm:prSet/>
      <dgm:spPr/>
      <dgm:t>
        <a:bodyPr/>
        <a:lstStyle/>
        <a:p>
          <a:endParaRPr lang="en-US"/>
        </a:p>
      </dgm:t>
    </dgm:pt>
    <dgm:pt modelId="{8C2B92F6-0434-4414-92FD-8EF653D0A1DC}" type="pres">
      <dgm:prSet presAssocID="{4006931C-FF84-4243-819F-39FFE32C614A}" presName="linear" presStyleCnt="0">
        <dgm:presLayoutVars>
          <dgm:dir/>
          <dgm:animLvl val="lvl"/>
          <dgm:resizeHandles val="exact"/>
        </dgm:presLayoutVars>
      </dgm:prSet>
      <dgm:spPr/>
      <dgm:t>
        <a:bodyPr/>
        <a:lstStyle/>
        <a:p>
          <a:endParaRPr lang="en-US"/>
        </a:p>
      </dgm:t>
    </dgm:pt>
    <dgm:pt modelId="{F7AFFE02-6B7B-4B1B-BC29-01E115AA9EA0}" type="pres">
      <dgm:prSet presAssocID="{46913B16-C1B3-4503-89CD-42FA904AC465}" presName="parentLin" presStyleCnt="0"/>
      <dgm:spPr/>
      <dgm:t>
        <a:bodyPr/>
        <a:lstStyle/>
        <a:p>
          <a:endParaRPr lang="en-US"/>
        </a:p>
      </dgm:t>
    </dgm:pt>
    <dgm:pt modelId="{5AF8E5B3-3DA0-4CF1-B585-DE555AE10A20}" type="pres">
      <dgm:prSet presAssocID="{46913B16-C1B3-4503-89CD-42FA904AC465}" presName="parentLeftMargin" presStyleLbl="node1" presStyleIdx="0" presStyleCnt="1"/>
      <dgm:spPr/>
      <dgm:t>
        <a:bodyPr/>
        <a:lstStyle/>
        <a:p>
          <a:endParaRPr lang="en-US"/>
        </a:p>
      </dgm:t>
    </dgm:pt>
    <dgm:pt modelId="{B072CED0-8F1C-4172-9095-26A8005F2739}" type="pres">
      <dgm:prSet presAssocID="{46913B16-C1B3-4503-89CD-42FA904AC465}" presName="parentText" presStyleLbl="node1" presStyleIdx="0" presStyleCnt="1" custScaleY="53463" custLinFactNeighborY="-6043">
        <dgm:presLayoutVars>
          <dgm:chMax val="0"/>
          <dgm:bulletEnabled val="1"/>
        </dgm:presLayoutVars>
      </dgm:prSet>
      <dgm:spPr/>
      <dgm:t>
        <a:bodyPr/>
        <a:lstStyle/>
        <a:p>
          <a:endParaRPr lang="en-US"/>
        </a:p>
      </dgm:t>
    </dgm:pt>
    <dgm:pt modelId="{3927E257-4186-4520-868D-FF7973F56372}" type="pres">
      <dgm:prSet presAssocID="{46913B16-C1B3-4503-89CD-42FA904AC465}" presName="negativeSpace" presStyleCnt="0"/>
      <dgm:spPr/>
      <dgm:t>
        <a:bodyPr/>
        <a:lstStyle/>
        <a:p>
          <a:endParaRPr lang="en-US"/>
        </a:p>
      </dgm:t>
    </dgm:pt>
    <dgm:pt modelId="{802E4722-D71C-400D-8B9A-9D902AC7B43A}" type="pres">
      <dgm:prSet presAssocID="{46913B16-C1B3-4503-89CD-42FA904AC465}" presName="childText" presStyleLbl="conFgAcc1" presStyleIdx="0" presStyleCnt="1" custScaleY="91798" custLinFactNeighborY="20153">
        <dgm:presLayoutVars>
          <dgm:bulletEnabled val="1"/>
        </dgm:presLayoutVars>
      </dgm:prSet>
      <dgm:spPr/>
      <dgm:t>
        <a:bodyPr/>
        <a:lstStyle/>
        <a:p>
          <a:endParaRPr lang="en-US"/>
        </a:p>
      </dgm:t>
    </dgm:pt>
  </dgm:ptLst>
  <dgm:cxnLst>
    <dgm:cxn modelId="{9F016892-EF15-4C17-ABC8-DF3A614821AD}" type="presOf" srcId="{46913B16-C1B3-4503-89CD-42FA904AC465}" destId="{5AF8E5B3-3DA0-4CF1-B585-DE555AE10A20}" srcOrd="0" destOrd="0" presId="urn:microsoft.com/office/officeart/2005/8/layout/list1"/>
    <dgm:cxn modelId="{5BC718F3-81A2-4D77-BE3F-2E61D229DEFA}" type="presOf" srcId="{A8BE2FF7-B6D6-4D1C-9123-0451A5E14232}" destId="{802E4722-D71C-400D-8B9A-9D902AC7B43A}" srcOrd="0" destOrd="3" presId="urn:microsoft.com/office/officeart/2005/8/layout/list1"/>
    <dgm:cxn modelId="{5DAC2D41-67F2-4EA6-9BAC-554CD39DF705}" srcId="{46913B16-C1B3-4503-89CD-42FA904AC465}" destId="{2E6915FC-90C7-4B9E-8B99-BD5556163DD0}" srcOrd="1" destOrd="0" parTransId="{90916EFF-5EFF-4D6C-BFA0-1D4D7794B9FF}" sibTransId="{79A43749-B917-4812-93CB-9AC0DB115E00}"/>
    <dgm:cxn modelId="{1C7D3406-32B3-43A6-9313-83E0C985A770}" type="presOf" srcId="{4006931C-FF84-4243-819F-39FFE32C614A}" destId="{8C2B92F6-0434-4414-92FD-8EF653D0A1DC}" srcOrd="0" destOrd="0" presId="urn:microsoft.com/office/officeart/2005/8/layout/list1"/>
    <dgm:cxn modelId="{1E37DAF8-EA6C-4D42-8F5D-33F0E3AD3821}" srcId="{46913B16-C1B3-4503-89CD-42FA904AC465}" destId="{65AB78A5-F8F5-4DE8-A48F-D521932F942B}" srcOrd="2" destOrd="0" parTransId="{1913D7C6-5B11-4C34-9B6A-EE6667496DB8}" sibTransId="{3D591FE6-4CAB-4718-8B1E-A5D1AECDC25C}"/>
    <dgm:cxn modelId="{75F9B6E3-1C7F-43D8-9A8A-97307EAA9B8E}" type="presOf" srcId="{46913B16-C1B3-4503-89CD-42FA904AC465}" destId="{B072CED0-8F1C-4172-9095-26A8005F2739}" srcOrd="1" destOrd="0" presId="urn:microsoft.com/office/officeart/2005/8/layout/list1"/>
    <dgm:cxn modelId="{18735B61-8E2C-42F2-A813-8F8F65BF31DA}" srcId="{46913B16-C1B3-4503-89CD-42FA904AC465}" destId="{76811E87-D5C7-4676-9C25-F2E3EF1CFF18}" srcOrd="5" destOrd="0" parTransId="{0830AE2C-020C-4A3E-AFC7-F848FF2455DD}" sibTransId="{E417B2EC-FD7C-4628-A53A-7ABEC6FD45FA}"/>
    <dgm:cxn modelId="{0752B18A-1067-451F-850E-B91E3C26F4D0}" type="presOf" srcId="{76811E87-D5C7-4676-9C25-F2E3EF1CFF18}" destId="{802E4722-D71C-400D-8B9A-9D902AC7B43A}" srcOrd="0" destOrd="5" presId="urn:microsoft.com/office/officeart/2005/8/layout/list1"/>
    <dgm:cxn modelId="{E8275931-A98B-4AF6-944A-9A54C30548CE}" srcId="{46913B16-C1B3-4503-89CD-42FA904AC465}" destId="{6432E143-672A-4DF7-AEBC-10D6F8FF3D99}" srcOrd="4" destOrd="0" parTransId="{2FA89EF7-EB60-456C-AFB8-C618856C77B6}" sibTransId="{A46ACB85-5E33-43AE-B344-A5CBF7AF5EAE}"/>
    <dgm:cxn modelId="{75FD33DE-A23F-461C-A023-09E26F7B4A34}" type="presOf" srcId="{6432E143-672A-4DF7-AEBC-10D6F8FF3D99}" destId="{802E4722-D71C-400D-8B9A-9D902AC7B43A}" srcOrd="0" destOrd="4" presId="urn:microsoft.com/office/officeart/2005/8/layout/list1"/>
    <dgm:cxn modelId="{3836FD51-2000-41D6-89A6-10F2B4173EE2}" type="presOf" srcId="{2E6915FC-90C7-4B9E-8B99-BD5556163DD0}" destId="{802E4722-D71C-400D-8B9A-9D902AC7B43A}" srcOrd="0" destOrd="1" presId="urn:microsoft.com/office/officeart/2005/8/layout/list1"/>
    <dgm:cxn modelId="{12369B8F-FD23-4CC1-9319-1C3927D4D993}" srcId="{4006931C-FF84-4243-819F-39FFE32C614A}" destId="{46913B16-C1B3-4503-89CD-42FA904AC465}" srcOrd="0" destOrd="0" parTransId="{82B7F51C-7CB5-48F9-BB41-AB2B2C6EC94A}" sibTransId="{5E469272-4007-4FA7-B068-4335A002F17E}"/>
    <dgm:cxn modelId="{F6BBDD69-9FB0-43E8-85A0-756FDC5E0CC1}" type="presOf" srcId="{65AB78A5-F8F5-4DE8-A48F-D521932F942B}" destId="{802E4722-D71C-400D-8B9A-9D902AC7B43A}" srcOrd="0" destOrd="2" presId="urn:microsoft.com/office/officeart/2005/8/layout/list1"/>
    <dgm:cxn modelId="{748ECD21-A4F1-4461-873D-74CE0E171932}" type="presOf" srcId="{BF1E2D06-AD1C-44C1-860B-2D29F4B093C3}" destId="{802E4722-D71C-400D-8B9A-9D902AC7B43A}" srcOrd="0" destOrd="0" presId="urn:microsoft.com/office/officeart/2005/8/layout/list1"/>
    <dgm:cxn modelId="{72EE53D2-91AC-4F4E-B2E7-F2E62F3A002E}" srcId="{46913B16-C1B3-4503-89CD-42FA904AC465}" destId="{BF1E2D06-AD1C-44C1-860B-2D29F4B093C3}" srcOrd="0" destOrd="0" parTransId="{C5F7D1E4-5B07-41FE-8806-A09AB9DC3643}" sibTransId="{94BC23B0-E2AF-4B57-A06B-2BD1A392C320}"/>
    <dgm:cxn modelId="{52105778-A2FD-4208-AB29-F6917E239845}" srcId="{46913B16-C1B3-4503-89CD-42FA904AC465}" destId="{A8BE2FF7-B6D6-4D1C-9123-0451A5E14232}" srcOrd="3" destOrd="0" parTransId="{7B6A62BA-9C41-47DB-BFFF-EBE4866CE040}" sibTransId="{D5507004-9974-4724-8CF7-0062E3431E58}"/>
    <dgm:cxn modelId="{E0344356-13A9-49CA-A6E7-B3FC746CA489}" type="presParOf" srcId="{8C2B92F6-0434-4414-92FD-8EF653D0A1DC}" destId="{F7AFFE02-6B7B-4B1B-BC29-01E115AA9EA0}" srcOrd="0" destOrd="0" presId="urn:microsoft.com/office/officeart/2005/8/layout/list1"/>
    <dgm:cxn modelId="{1718ACA1-2D4B-4AB9-A325-E895BC539F2B}" type="presParOf" srcId="{F7AFFE02-6B7B-4B1B-BC29-01E115AA9EA0}" destId="{5AF8E5B3-3DA0-4CF1-B585-DE555AE10A20}" srcOrd="0" destOrd="0" presId="urn:microsoft.com/office/officeart/2005/8/layout/list1"/>
    <dgm:cxn modelId="{C66DFA8D-41C6-4AB0-B7F3-DD76B24BD230}" type="presParOf" srcId="{F7AFFE02-6B7B-4B1B-BC29-01E115AA9EA0}" destId="{B072CED0-8F1C-4172-9095-26A8005F2739}" srcOrd="1" destOrd="0" presId="urn:microsoft.com/office/officeart/2005/8/layout/list1"/>
    <dgm:cxn modelId="{509FB2E5-7684-490D-97FF-A7246F2D4FA8}" type="presParOf" srcId="{8C2B92F6-0434-4414-92FD-8EF653D0A1DC}" destId="{3927E257-4186-4520-868D-FF7973F56372}" srcOrd="1" destOrd="0" presId="urn:microsoft.com/office/officeart/2005/8/layout/list1"/>
    <dgm:cxn modelId="{E8BC99FA-8C8E-42E9-A580-698A865F59DC}" type="presParOf" srcId="{8C2B92F6-0434-4414-92FD-8EF653D0A1DC}" destId="{802E4722-D71C-400D-8B9A-9D902AC7B43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4006931C-FF84-4243-819F-39FFE32C614A}"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BF1E2D06-AD1C-44C1-860B-2D29F4B093C3}">
      <dgm:prSet custT="1"/>
      <dgm:spPr>
        <a:solidFill>
          <a:schemeClr val="bg2">
            <a:lumMod val="50000"/>
          </a:schemeClr>
        </a:solidFill>
      </dgm:spPr>
      <dgm:t>
        <a:bodyPr/>
        <a:lstStyle/>
        <a:p>
          <a:pPr rtl="0"/>
          <a:r>
            <a:rPr lang="en-US" sz="1800" dirty="0" smtClean="0">
              <a:latin typeface="+mj-lt"/>
            </a:rPr>
            <a:t>Needed to discover if there were any system-wide compliance items that required addressing.</a:t>
          </a:r>
          <a:endParaRPr lang="en-US" sz="1800" dirty="0">
            <a:latin typeface="+mj-lt"/>
          </a:endParaRPr>
        </a:p>
      </dgm:t>
    </dgm:pt>
    <dgm:pt modelId="{C5F7D1E4-5B07-41FE-8806-A09AB9DC3643}" type="parTrans" cxnId="{72EE53D2-91AC-4F4E-B2E7-F2E62F3A002E}">
      <dgm:prSet/>
      <dgm:spPr/>
      <dgm:t>
        <a:bodyPr/>
        <a:lstStyle/>
        <a:p>
          <a:endParaRPr lang="en-US"/>
        </a:p>
      </dgm:t>
    </dgm:pt>
    <dgm:pt modelId="{94BC23B0-E2AF-4B57-A06B-2BD1A392C320}" type="sibTrans" cxnId="{72EE53D2-91AC-4F4E-B2E7-F2E62F3A002E}">
      <dgm:prSet/>
      <dgm:spPr/>
      <dgm:t>
        <a:bodyPr/>
        <a:lstStyle/>
        <a:p>
          <a:endParaRPr lang="en-US"/>
        </a:p>
      </dgm:t>
    </dgm:pt>
    <dgm:pt modelId="{65AB78A5-F8F5-4DE8-A48F-D521932F942B}">
      <dgm:prSet custT="1"/>
      <dgm:spPr>
        <a:ln>
          <a:solidFill>
            <a:schemeClr val="bg2">
              <a:lumMod val="50000"/>
            </a:schemeClr>
          </a:solidFill>
        </a:ln>
      </dgm:spPr>
      <dgm:t>
        <a:bodyPr/>
        <a:lstStyle/>
        <a:p>
          <a:pPr rtl="0"/>
          <a:r>
            <a:rPr lang="en-US" sz="1800" dirty="0" smtClean="0">
              <a:latin typeface="+mj-lt"/>
            </a:rPr>
            <a:t>Reviewed the system-wide policies, standards and guidelines.</a:t>
          </a:r>
          <a:endParaRPr lang="en-US" sz="1800" dirty="0">
            <a:latin typeface="+mj-lt"/>
          </a:endParaRPr>
        </a:p>
      </dgm:t>
    </dgm:pt>
    <dgm:pt modelId="{1913D7C6-5B11-4C34-9B6A-EE6667496DB8}" type="parTrans" cxnId="{1E37DAF8-EA6C-4D42-8F5D-33F0E3AD3821}">
      <dgm:prSet/>
      <dgm:spPr/>
      <dgm:t>
        <a:bodyPr/>
        <a:lstStyle/>
        <a:p>
          <a:endParaRPr lang="en-US"/>
        </a:p>
      </dgm:t>
    </dgm:pt>
    <dgm:pt modelId="{3D591FE6-4CAB-4718-8B1E-A5D1AECDC25C}" type="sibTrans" cxnId="{1E37DAF8-EA6C-4D42-8F5D-33F0E3AD3821}">
      <dgm:prSet/>
      <dgm:spPr/>
      <dgm:t>
        <a:bodyPr/>
        <a:lstStyle/>
        <a:p>
          <a:endParaRPr lang="en-US"/>
        </a:p>
      </dgm:t>
    </dgm:pt>
    <dgm:pt modelId="{C3E3449E-C761-4BC8-8252-7E9A60D11B0F}">
      <dgm:prSet custT="1"/>
      <dgm:spPr>
        <a:ln>
          <a:solidFill>
            <a:schemeClr val="bg2">
              <a:lumMod val="50000"/>
            </a:schemeClr>
          </a:solidFill>
        </a:ln>
      </dgm:spPr>
      <dgm:t>
        <a:bodyPr/>
        <a:lstStyle/>
        <a:p>
          <a:pPr rtl="0"/>
          <a:r>
            <a:rPr lang="en-US" sz="1800" dirty="0" smtClean="0">
              <a:latin typeface="+mj-lt"/>
            </a:rPr>
            <a:t>Determined additional documentation was needed to be compliant at the system level.</a:t>
          </a:r>
          <a:endParaRPr lang="en-US" sz="1800" dirty="0">
            <a:latin typeface="+mj-lt"/>
          </a:endParaRPr>
        </a:p>
      </dgm:t>
    </dgm:pt>
    <dgm:pt modelId="{16A24A48-B04D-4DC7-BFA2-263FA9F172FE}" type="parTrans" cxnId="{F3F6017B-A473-40E3-8437-7FE032F2F2F1}">
      <dgm:prSet/>
      <dgm:spPr/>
      <dgm:t>
        <a:bodyPr/>
        <a:lstStyle/>
        <a:p>
          <a:endParaRPr lang="en-US"/>
        </a:p>
      </dgm:t>
    </dgm:pt>
    <dgm:pt modelId="{0D0FEB07-BE9F-46E9-AD1E-92290C931A7B}" type="sibTrans" cxnId="{F3F6017B-A473-40E3-8437-7FE032F2F2F1}">
      <dgm:prSet/>
      <dgm:spPr/>
      <dgm:t>
        <a:bodyPr/>
        <a:lstStyle/>
        <a:p>
          <a:endParaRPr lang="en-US"/>
        </a:p>
      </dgm:t>
    </dgm:pt>
    <dgm:pt modelId="{7FDDA803-3A4D-4A84-ACAE-4C76C19B5A89}">
      <dgm:prSet custT="1"/>
      <dgm:spPr>
        <a:ln>
          <a:solidFill>
            <a:schemeClr val="bg2">
              <a:lumMod val="50000"/>
            </a:schemeClr>
          </a:solidFill>
        </a:ln>
      </dgm:spPr>
      <dgm:t>
        <a:bodyPr/>
        <a:lstStyle/>
        <a:p>
          <a:pPr rtl="0"/>
          <a:endParaRPr lang="en-US" sz="1800" dirty="0">
            <a:latin typeface="+mj-lt"/>
          </a:endParaRPr>
        </a:p>
      </dgm:t>
    </dgm:pt>
    <dgm:pt modelId="{412CDFD2-435A-4332-A92C-06DE3DFD1A5D}" type="parTrans" cxnId="{5E43455C-0130-4BBD-8E39-B5B0AA6F2E7F}">
      <dgm:prSet/>
      <dgm:spPr/>
      <dgm:t>
        <a:bodyPr/>
        <a:lstStyle/>
        <a:p>
          <a:endParaRPr lang="en-US"/>
        </a:p>
      </dgm:t>
    </dgm:pt>
    <dgm:pt modelId="{E0E7F95D-3CE2-464C-85CF-6AF1BB50FC37}" type="sibTrans" cxnId="{5E43455C-0130-4BBD-8E39-B5B0AA6F2E7F}">
      <dgm:prSet/>
      <dgm:spPr/>
      <dgm:t>
        <a:bodyPr/>
        <a:lstStyle/>
        <a:p>
          <a:endParaRPr lang="en-US"/>
        </a:p>
      </dgm:t>
    </dgm:pt>
    <dgm:pt modelId="{F94A39EE-0CEE-4ED1-8421-077C20879E58}">
      <dgm:prSet custT="1"/>
      <dgm:spPr>
        <a:ln>
          <a:solidFill>
            <a:schemeClr val="bg2">
              <a:lumMod val="50000"/>
            </a:schemeClr>
          </a:solidFill>
        </a:ln>
      </dgm:spPr>
      <dgm:t>
        <a:bodyPr/>
        <a:lstStyle/>
        <a:p>
          <a:pPr rtl="0"/>
          <a:r>
            <a:rPr lang="en-US" sz="1800" dirty="0" smtClean="0">
              <a:latin typeface="+mj-lt"/>
            </a:rPr>
            <a:t>Began mapping out the documents and respective completion timelines.</a:t>
          </a:r>
          <a:endParaRPr lang="en-US" sz="1800" dirty="0">
            <a:latin typeface="+mj-lt"/>
          </a:endParaRPr>
        </a:p>
      </dgm:t>
    </dgm:pt>
    <dgm:pt modelId="{098FD8AE-1E73-40DB-8DED-960F0C8CD635}" type="parTrans" cxnId="{566FEE9F-3757-4162-8B52-DDA4DF3114CB}">
      <dgm:prSet/>
      <dgm:spPr/>
      <dgm:t>
        <a:bodyPr/>
        <a:lstStyle/>
        <a:p>
          <a:endParaRPr lang="en-US"/>
        </a:p>
      </dgm:t>
    </dgm:pt>
    <dgm:pt modelId="{200F3F62-2A09-4AE2-8289-34A1125F4682}" type="sibTrans" cxnId="{566FEE9F-3757-4162-8B52-DDA4DF3114CB}">
      <dgm:prSet/>
      <dgm:spPr/>
      <dgm:t>
        <a:bodyPr/>
        <a:lstStyle/>
        <a:p>
          <a:endParaRPr lang="en-US"/>
        </a:p>
      </dgm:t>
    </dgm:pt>
    <dgm:pt modelId="{E371294E-3CB2-4D1F-98D5-46C5A0ABC9B5}">
      <dgm:prSet custT="1"/>
      <dgm:spPr>
        <a:ln>
          <a:solidFill>
            <a:schemeClr val="bg2">
              <a:lumMod val="50000"/>
            </a:schemeClr>
          </a:solidFill>
        </a:ln>
      </dgm:spPr>
      <dgm:t>
        <a:bodyPr/>
        <a:lstStyle/>
        <a:p>
          <a:pPr rtl="0"/>
          <a:endParaRPr lang="en-US" sz="1800" dirty="0">
            <a:latin typeface="+mj-lt"/>
          </a:endParaRPr>
        </a:p>
      </dgm:t>
    </dgm:pt>
    <dgm:pt modelId="{99168AC8-0471-4940-94B3-58D3A1A3BF66}" type="parTrans" cxnId="{F357E03E-9635-4B60-B083-37208277A81F}">
      <dgm:prSet/>
      <dgm:spPr/>
      <dgm:t>
        <a:bodyPr/>
        <a:lstStyle/>
        <a:p>
          <a:endParaRPr lang="en-US"/>
        </a:p>
      </dgm:t>
    </dgm:pt>
    <dgm:pt modelId="{A88FEA71-A4A0-4A0E-8AF1-C4E1800B420F}" type="sibTrans" cxnId="{F357E03E-9635-4B60-B083-37208277A81F}">
      <dgm:prSet/>
      <dgm:spPr/>
      <dgm:t>
        <a:bodyPr/>
        <a:lstStyle/>
        <a:p>
          <a:endParaRPr lang="en-US"/>
        </a:p>
      </dgm:t>
    </dgm:pt>
    <dgm:pt modelId="{A4D74D87-177D-4DCE-92B9-43F7ADC30A78}">
      <dgm:prSet custT="1"/>
      <dgm:spPr>
        <a:ln>
          <a:solidFill>
            <a:schemeClr val="bg2">
              <a:lumMod val="50000"/>
            </a:schemeClr>
          </a:solidFill>
        </a:ln>
      </dgm:spPr>
      <dgm:t>
        <a:bodyPr/>
        <a:lstStyle/>
        <a:p>
          <a:pPr rtl="0"/>
          <a:endParaRPr lang="en-US" sz="1800" dirty="0">
            <a:latin typeface="+mj-lt"/>
          </a:endParaRPr>
        </a:p>
      </dgm:t>
    </dgm:pt>
    <dgm:pt modelId="{56E74CF6-62E4-435D-8CE4-6E1160F695E3}" type="parTrans" cxnId="{D0C57102-1988-4FDB-A9FA-DA65F2B8EF3C}">
      <dgm:prSet/>
      <dgm:spPr/>
      <dgm:t>
        <a:bodyPr/>
        <a:lstStyle/>
        <a:p>
          <a:endParaRPr lang="en-US"/>
        </a:p>
      </dgm:t>
    </dgm:pt>
    <dgm:pt modelId="{527DD179-440A-4AA6-9E9D-ADC84A2AFEB9}" type="sibTrans" cxnId="{D0C57102-1988-4FDB-A9FA-DA65F2B8EF3C}">
      <dgm:prSet/>
      <dgm:spPr/>
      <dgm:t>
        <a:bodyPr/>
        <a:lstStyle/>
        <a:p>
          <a:endParaRPr lang="en-US"/>
        </a:p>
      </dgm:t>
    </dgm:pt>
    <dgm:pt modelId="{E9C737C4-91C9-4682-ACD9-6095848F9781}" type="pres">
      <dgm:prSet presAssocID="{4006931C-FF84-4243-819F-39FFE32C614A}" presName="linear" presStyleCnt="0">
        <dgm:presLayoutVars>
          <dgm:dir/>
          <dgm:animLvl val="lvl"/>
          <dgm:resizeHandles val="exact"/>
        </dgm:presLayoutVars>
      </dgm:prSet>
      <dgm:spPr/>
      <dgm:t>
        <a:bodyPr/>
        <a:lstStyle/>
        <a:p>
          <a:endParaRPr lang="en-US"/>
        </a:p>
      </dgm:t>
    </dgm:pt>
    <dgm:pt modelId="{3F4527EE-06DC-4EF8-8B2C-E4E3B1DDC4D1}" type="pres">
      <dgm:prSet presAssocID="{BF1E2D06-AD1C-44C1-860B-2D29F4B093C3}" presName="parentLin" presStyleCnt="0"/>
      <dgm:spPr/>
      <dgm:t>
        <a:bodyPr/>
        <a:lstStyle/>
        <a:p>
          <a:endParaRPr lang="en-US"/>
        </a:p>
      </dgm:t>
    </dgm:pt>
    <dgm:pt modelId="{1164B9CC-F3AC-4B28-929E-94E8B8041ADA}" type="pres">
      <dgm:prSet presAssocID="{BF1E2D06-AD1C-44C1-860B-2D29F4B093C3}" presName="parentLeftMargin" presStyleLbl="node1" presStyleIdx="0" presStyleCnt="1"/>
      <dgm:spPr/>
      <dgm:t>
        <a:bodyPr/>
        <a:lstStyle/>
        <a:p>
          <a:endParaRPr lang="en-US"/>
        </a:p>
      </dgm:t>
    </dgm:pt>
    <dgm:pt modelId="{7BF4BB73-451A-40D0-AC10-4D36FC2E199D}" type="pres">
      <dgm:prSet presAssocID="{BF1E2D06-AD1C-44C1-860B-2D29F4B093C3}" presName="parentText" presStyleLbl="node1" presStyleIdx="0" presStyleCnt="1" custScaleY="60557" custLinFactNeighborY="-7894">
        <dgm:presLayoutVars>
          <dgm:chMax val="0"/>
          <dgm:bulletEnabled val="1"/>
        </dgm:presLayoutVars>
      </dgm:prSet>
      <dgm:spPr/>
      <dgm:t>
        <a:bodyPr/>
        <a:lstStyle/>
        <a:p>
          <a:endParaRPr lang="en-US"/>
        </a:p>
      </dgm:t>
    </dgm:pt>
    <dgm:pt modelId="{0056FF22-103B-42E5-A08D-1684D30102CE}" type="pres">
      <dgm:prSet presAssocID="{BF1E2D06-AD1C-44C1-860B-2D29F4B093C3}" presName="negativeSpace" presStyleCnt="0"/>
      <dgm:spPr/>
      <dgm:t>
        <a:bodyPr/>
        <a:lstStyle/>
        <a:p>
          <a:endParaRPr lang="en-US"/>
        </a:p>
      </dgm:t>
    </dgm:pt>
    <dgm:pt modelId="{2D6D59AF-1FB2-4767-97BB-EAB770F42817}" type="pres">
      <dgm:prSet presAssocID="{BF1E2D06-AD1C-44C1-860B-2D29F4B093C3}" presName="childText" presStyleLbl="conFgAcc1" presStyleIdx="0" presStyleCnt="1">
        <dgm:presLayoutVars>
          <dgm:bulletEnabled val="1"/>
        </dgm:presLayoutVars>
      </dgm:prSet>
      <dgm:spPr/>
      <dgm:t>
        <a:bodyPr/>
        <a:lstStyle/>
        <a:p>
          <a:endParaRPr lang="en-US"/>
        </a:p>
      </dgm:t>
    </dgm:pt>
  </dgm:ptLst>
  <dgm:cxnLst>
    <dgm:cxn modelId="{1E37DAF8-EA6C-4D42-8F5D-33F0E3AD3821}" srcId="{BF1E2D06-AD1C-44C1-860B-2D29F4B093C3}" destId="{65AB78A5-F8F5-4DE8-A48F-D521932F942B}" srcOrd="0" destOrd="0" parTransId="{1913D7C6-5B11-4C34-9B6A-EE6667496DB8}" sibTransId="{3D591FE6-4CAB-4718-8B1E-A5D1AECDC25C}"/>
    <dgm:cxn modelId="{11BFC161-42DA-42BB-92AD-2611471AEAEF}" type="presOf" srcId="{E371294E-3CB2-4D1F-98D5-46C5A0ABC9B5}" destId="{2D6D59AF-1FB2-4767-97BB-EAB770F42817}" srcOrd="0" destOrd="3" presId="urn:microsoft.com/office/officeart/2005/8/layout/list1"/>
    <dgm:cxn modelId="{92BF3942-75C3-4065-A376-151491EA3D18}" type="presOf" srcId="{A4D74D87-177D-4DCE-92B9-43F7ADC30A78}" destId="{2D6D59AF-1FB2-4767-97BB-EAB770F42817}" srcOrd="0" destOrd="5" presId="urn:microsoft.com/office/officeart/2005/8/layout/list1"/>
    <dgm:cxn modelId="{566FEE9F-3757-4162-8B52-DDA4DF3114CB}" srcId="{BF1E2D06-AD1C-44C1-860B-2D29F4B093C3}" destId="{F94A39EE-0CEE-4ED1-8421-077C20879E58}" srcOrd="4" destOrd="0" parTransId="{098FD8AE-1E73-40DB-8DED-960F0C8CD635}" sibTransId="{200F3F62-2A09-4AE2-8289-34A1125F4682}"/>
    <dgm:cxn modelId="{66282449-6627-4C2A-B9D5-B7C002A6B692}" type="presOf" srcId="{BF1E2D06-AD1C-44C1-860B-2D29F4B093C3}" destId="{1164B9CC-F3AC-4B28-929E-94E8B8041ADA}" srcOrd="0" destOrd="0" presId="urn:microsoft.com/office/officeart/2005/8/layout/list1"/>
    <dgm:cxn modelId="{67875407-FC5D-4838-881F-34F61374EE38}" type="presOf" srcId="{7FDDA803-3A4D-4A84-ACAE-4C76C19B5A89}" destId="{2D6D59AF-1FB2-4767-97BB-EAB770F42817}" srcOrd="0" destOrd="1" presId="urn:microsoft.com/office/officeart/2005/8/layout/list1"/>
    <dgm:cxn modelId="{5E43455C-0130-4BBD-8E39-B5B0AA6F2E7F}" srcId="{BF1E2D06-AD1C-44C1-860B-2D29F4B093C3}" destId="{7FDDA803-3A4D-4A84-ACAE-4C76C19B5A89}" srcOrd="1" destOrd="0" parTransId="{412CDFD2-435A-4332-A92C-06DE3DFD1A5D}" sibTransId="{E0E7F95D-3CE2-464C-85CF-6AF1BB50FC37}"/>
    <dgm:cxn modelId="{C7567BDB-A677-4EE0-9785-CECE39AA6B0C}" type="presOf" srcId="{C3E3449E-C761-4BC8-8252-7E9A60D11B0F}" destId="{2D6D59AF-1FB2-4767-97BB-EAB770F42817}" srcOrd="0" destOrd="2" presId="urn:microsoft.com/office/officeart/2005/8/layout/list1"/>
    <dgm:cxn modelId="{3EF21D7E-138C-4A12-B3EA-00F6B7336150}" type="presOf" srcId="{F94A39EE-0CEE-4ED1-8421-077C20879E58}" destId="{2D6D59AF-1FB2-4767-97BB-EAB770F42817}" srcOrd="0" destOrd="4" presId="urn:microsoft.com/office/officeart/2005/8/layout/list1"/>
    <dgm:cxn modelId="{72EE53D2-91AC-4F4E-B2E7-F2E62F3A002E}" srcId="{4006931C-FF84-4243-819F-39FFE32C614A}" destId="{BF1E2D06-AD1C-44C1-860B-2D29F4B093C3}" srcOrd="0" destOrd="0" parTransId="{C5F7D1E4-5B07-41FE-8806-A09AB9DC3643}" sibTransId="{94BC23B0-E2AF-4B57-A06B-2BD1A392C320}"/>
    <dgm:cxn modelId="{F357E03E-9635-4B60-B083-37208277A81F}" srcId="{BF1E2D06-AD1C-44C1-860B-2D29F4B093C3}" destId="{E371294E-3CB2-4D1F-98D5-46C5A0ABC9B5}" srcOrd="3" destOrd="0" parTransId="{99168AC8-0471-4940-94B3-58D3A1A3BF66}" sibTransId="{A88FEA71-A4A0-4A0E-8AF1-C4E1800B420F}"/>
    <dgm:cxn modelId="{F3F6017B-A473-40E3-8437-7FE032F2F2F1}" srcId="{BF1E2D06-AD1C-44C1-860B-2D29F4B093C3}" destId="{C3E3449E-C761-4BC8-8252-7E9A60D11B0F}" srcOrd="2" destOrd="0" parTransId="{16A24A48-B04D-4DC7-BFA2-263FA9F172FE}" sibTransId="{0D0FEB07-BE9F-46E9-AD1E-92290C931A7B}"/>
    <dgm:cxn modelId="{6FDED89F-626F-4A61-905F-DE38319A36B6}" type="presOf" srcId="{4006931C-FF84-4243-819F-39FFE32C614A}" destId="{E9C737C4-91C9-4682-ACD9-6095848F9781}" srcOrd="0" destOrd="0" presId="urn:microsoft.com/office/officeart/2005/8/layout/list1"/>
    <dgm:cxn modelId="{509A6DB5-8697-4A71-AC1F-1CAAA39AF2C7}" type="presOf" srcId="{65AB78A5-F8F5-4DE8-A48F-D521932F942B}" destId="{2D6D59AF-1FB2-4767-97BB-EAB770F42817}" srcOrd="0" destOrd="0" presId="urn:microsoft.com/office/officeart/2005/8/layout/list1"/>
    <dgm:cxn modelId="{4B235BBA-355C-47F3-97DC-C03CF67C5569}" type="presOf" srcId="{BF1E2D06-AD1C-44C1-860B-2D29F4B093C3}" destId="{7BF4BB73-451A-40D0-AC10-4D36FC2E199D}" srcOrd="1" destOrd="0" presId="urn:microsoft.com/office/officeart/2005/8/layout/list1"/>
    <dgm:cxn modelId="{D0C57102-1988-4FDB-A9FA-DA65F2B8EF3C}" srcId="{BF1E2D06-AD1C-44C1-860B-2D29F4B093C3}" destId="{A4D74D87-177D-4DCE-92B9-43F7ADC30A78}" srcOrd="5" destOrd="0" parTransId="{56E74CF6-62E4-435D-8CE4-6E1160F695E3}" sibTransId="{527DD179-440A-4AA6-9E9D-ADC84A2AFEB9}"/>
    <dgm:cxn modelId="{D125E60D-E34F-4ECB-B8D4-AF71AC85E92F}" type="presParOf" srcId="{E9C737C4-91C9-4682-ACD9-6095848F9781}" destId="{3F4527EE-06DC-4EF8-8B2C-E4E3B1DDC4D1}" srcOrd="0" destOrd="0" presId="urn:microsoft.com/office/officeart/2005/8/layout/list1"/>
    <dgm:cxn modelId="{4DF4BE90-716A-4B91-8988-D58457670667}" type="presParOf" srcId="{3F4527EE-06DC-4EF8-8B2C-E4E3B1DDC4D1}" destId="{1164B9CC-F3AC-4B28-929E-94E8B8041ADA}" srcOrd="0" destOrd="0" presId="urn:microsoft.com/office/officeart/2005/8/layout/list1"/>
    <dgm:cxn modelId="{F97A9294-1AE7-4284-BC54-E21C5B97CBDA}" type="presParOf" srcId="{3F4527EE-06DC-4EF8-8B2C-E4E3B1DDC4D1}" destId="{7BF4BB73-451A-40D0-AC10-4D36FC2E199D}" srcOrd="1" destOrd="0" presId="urn:microsoft.com/office/officeart/2005/8/layout/list1"/>
    <dgm:cxn modelId="{762337CB-1F50-48CB-A169-31EA0C4516D6}" type="presParOf" srcId="{E9C737C4-91C9-4682-ACD9-6095848F9781}" destId="{0056FF22-103B-42E5-A08D-1684D30102CE}" srcOrd="1" destOrd="0" presId="urn:microsoft.com/office/officeart/2005/8/layout/list1"/>
    <dgm:cxn modelId="{843844AB-E9D9-488D-BEEF-48554F5A726F}" type="presParOf" srcId="{E9C737C4-91C9-4682-ACD9-6095848F9781}" destId="{2D6D59AF-1FB2-4767-97BB-EAB770F4281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06931C-FF84-4243-819F-39FFE32C614A}"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US"/>
        </a:p>
      </dgm:t>
    </dgm:pt>
    <dgm:pt modelId="{65AB78A5-F8F5-4DE8-A48F-D521932F942B}">
      <dgm:prSet custT="1"/>
      <dgm:spPr>
        <a:solidFill>
          <a:srgbClr val="7030A0"/>
        </a:solidFill>
      </dgm:spPr>
      <dgm:t>
        <a:bodyPr/>
        <a:lstStyle/>
        <a:p>
          <a:pPr rtl="0"/>
          <a:r>
            <a:rPr lang="en-US" sz="1800" dirty="0" smtClean="0">
              <a:latin typeface="+mj-lt"/>
            </a:rPr>
            <a:t>Needed to identify my system-wide colleagues.</a:t>
          </a:r>
          <a:endParaRPr lang="en-US" sz="1800" dirty="0">
            <a:latin typeface="+mj-lt"/>
          </a:endParaRPr>
        </a:p>
      </dgm:t>
    </dgm:pt>
    <dgm:pt modelId="{1913D7C6-5B11-4C34-9B6A-EE6667496DB8}" type="parTrans" cxnId="{1E37DAF8-EA6C-4D42-8F5D-33F0E3AD3821}">
      <dgm:prSet/>
      <dgm:spPr/>
      <dgm:t>
        <a:bodyPr/>
        <a:lstStyle/>
        <a:p>
          <a:endParaRPr lang="en-US"/>
        </a:p>
      </dgm:t>
    </dgm:pt>
    <dgm:pt modelId="{3D591FE6-4CAB-4718-8B1E-A5D1AECDC25C}" type="sibTrans" cxnId="{1E37DAF8-EA6C-4D42-8F5D-33F0E3AD3821}">
      <dgm:prSet/>
      <dgm:spPr/>
      <dgm:t>
        <a:bodyPr/>
        <a:lstStyle/>
        <a:p>
          <a:endParaRPr lang="en-US"/>
        </a:p>
      </dgm:t>
    </dgm:pt>
    <dgm:pt modelId="{5BDB02D9-1AC2-481B-9E0A-164558F7B6A0}">
      <dgm:prSet custT="1"/>
      <dgm:spPr>
        <a:noFill/>
        <a:ln>
          <a:solidFill>
            <a:srgbClr val="7030A0"/>
          </a:solidFill>
        </a:ln>
      </dgm:spPr>
      <dgm:t>
        <a:bodyPr/>
        <a:lstStyle/>
        <a:p>
          <a:pPr rtl="0"/>
          <a:r>
            <a:rPr lang="en-US" sz="1800" dirty="0" smtClean="0">
              <a:latin typeface="+mj-lt"/>
            </a:rPr>
            <a:t>Being part of a 23 campus system does have its advantages!</a:t>
          </a:r>
          <a:endParaRPr lang="en-US" sz="1800" dirty="0">
            <a:latin typeface="+mj-lt"/>
          </a:endParaRPr>
        </a:p>
      </dgm:t>
    </dgm:pt>
    <dgm:pt modelId="{0D1B140B-3079-47B8-A44D-43BC48F36059}" type="parTrans" cxnId="{CE2736BA-4A5E-4BCA-A0EE-9C9235FADD2B}">
      <dgm:prSet/>
      <dgm:spPr/>
      <dgm:t>
        <a:bodyPr/>
        <a:lstStyle/>
        <a:p>
          <a:endParaRPr lang="en-US"/>
        </a:p>
      </dgm:t>
    </dgm:pt>
    <dgm:pt modelId="{835CBE60-0672-4992-B5A9-AA25D9A47429}" type="sibTrans" cxnId="{CE2736BA-4A5E-4BCA-A0EE-9C9235FADD2B}">
      <dgm:prSet/>
      <dgm:spPr/>
      <dgm:t>
        <a:bodyPr/>
        <a:lstStyle/>
        <a:p>
          <a:endParaRPr lang="en-US"/>
        </a:p>
      </dgm:t>
    </dgm:pt>
    <dgm:pt modelId="{621FE830-88F0-4F1F-8640-05E3C13B6E88}">
      <dgm:prSet custT="1"/>
      <dgm:spPr>
        <a:noFill/>
        <a:ln>
          <a:solidFill>
            <a:srgbClr val="7030A0"/>
          </a:solidFill>
        </a:ln>
      </dgm:spPr>
      <dgm:t>
        <a:bodyPr/>
        <a:lstStyle/>
        <a:p>
          <a:pPr rtl="0"/>
          <a:r>
            <a:rPr lang="en-US" sz="1800" dirty="0" smtClean="0">
              <a:latin typeface="+mj-lt"/>
            </a:rPr>
            <a:t>I have 22 other seasoned ISO’s to look to for advice and direction and it didn’t take very long to find my new friends!</a:t>
          </a:r>
          <a:endParaRPr lang="en-US" sz="1800" dirty="0">
            <a:latin typeface="+mj-lt"/>
          </a:endParaRPr>
        </a:p>
      </dgm:t>
    </dgm:pt>
    <dgm:pt modelId="{0B2BDC4C-8883-46B3-B4BB-EDBD2F88AB62}" type="parTrans" cxnId="{519C3845-7C29-4F41-B7EA-731CD05C9789}">
      <dgm:prSet/>
      <dgm:spPr/>
      <dgm:t>
        <a:bodyPr/>
        <a:lstStyle/>
        <a:p>
          <a:endParaRPr lang="en-US"/>
        </a:p>
      </dgm:t>
    </dgm:pt>
    <dgm:pt modelId="{53AEBB63-E096-4371-AD59-D5A109D3C7EF}" type="sibTrans" cxnId="{519C3845-7C29-4F41-B7EA-731CD05C9789}">
      <dgm:prSet/>
      <dgm:spPr/>
      <dgm:t>
        <a:bodyPr/>
        <a:lstStyle/>
        <a:p>
          <a:endParaRPr lang="en-US"/>
        </a:p>
      </dgm:t>
    </dgm:pt>
    <dgm:pt modelId="{79BE9A43-F765-45CB-AC6C-E6DA690A2F94}">
      <dgm:prSet custT="1"/>
      <dgm:spPr>
        <a:noFill/>
        <a:ln>
          <a:solidFill>
            <a:srgbClr val="7030A0"/>
          </a:solidFill>
        </a:ln>
      </dgm:spPr>
      <dgm:t>
        <a:bodyPr/>
        <a:lstStyle/>
        <a:p>
          <a:pPr rtl="0"/>
          <a:endParaRPr lang="en-US" sz="1800" dirty="0">
            <a:latin typeface="+mj-lt"/>
          </a:endParaRPr>
        </a:p>
      </dgm:t>
    </dgm:pt>
    <dgm:pt modelId="{64022D3B-B767-4005-98FC-2C797D605A5A}" type="parTrans" cxnId="{91668B31-5601-4BD4-A927-C2513D68BC25}">
      <dgm:prSet/>
      <dgm:spPr/>
      <dgm:t>
        <a:bodyPr/>
        <a:lstStyle/>
        <a:p>
          <a:endParaRPr lang="en-US"/>
        </a:p>
      </dgm:t>
    </dgm:pt>
    <dgm:pt modelId="{B4C85BD3-4EF0-4894-B2EF-0E0088C46147}" type="sibTrans" cxnId="{91668B31-5601-4BD4-A927-C2513D68BC25}">
      <dgm:prSet/>
      <dgm:spPr/>
      <dgm:t>
        <a:bodyPr/>
        <a:lstStyle/>
        <a:p>
          <a:endParaRPr lang="en-US"/>
        </a:p>
      </dgm:t>
    </dgm:pt>
    <dgm:pt modelId="{EE54B7DF-3CAD-4558-BD99-80932F0752ED}">
      <dgm:prSet custT="1"/>
      <dgm:spPr>
        <a:noFill/>
        <a:ln>
          <a:solidFill>
            <a:srgbClr val="7030A0"/>
          </a:solidFill>
        </a:ln>
      </dgm:spPr>
      <dgm:t>
        <a:bodyPr/>
        <a:lstStyle/>
        <a:p>
          <a:pPr rtl="0"/>
          <a:endParaRPr lang="en-US" sz="1800" dirty="0">
            <a:latin typeface="+mj-lt"/>
          </a:endParaRPr>
        </a:p>
      </dgm:t>
    </dgm:pt>
    <dgm:pt modelId="{1F6B82C9-380E-4CDD-AAF5-5C55DB901CE6}" type="parTrans" cxnId="{27C78C17-F034-4665-BD17-90CC5FE96AAB}">
      <dgm:prSet/>
      <dgm:spPr/>
      <dgm:t>
        <a:bodyPr/>
        <a:lstStyle/>
        <a:p>
          <a:endParaRPr lang="en-US"/>
        </a:p>
      </dgm:t>
    </dgm:pt>
    <dgm:pt modelId="{46BEFED1-9850-4990-84F0-8787CD4FDD6F}" type="sibTrans" cxnId="{27C78C17-F034-4665-BD17-90CC5FE96AAB}">
      <dgm:prSet/>
      <dgm:spPr/>
      <dgm:t>
        <a:bodyPr/>
        <a:lstStyle/>
        <a:p>
          <a:endParaRPr lang="en-US"/>
        </a:p>
      </dgm:t>
    </dgm:pt>
    <dgm:pt modelId="{B5974D87-6EB3-4245-B59C-245E04A76E5C}" type="pres">
      <dgm:prSet presAssocID="{4006931C-FF84-4243-819F-39FFE32C614A}" presName="linear" presStyleCnt="0">
        <dgm:presLayoutVars>
          <dgm:dir/>
          <dgm:animLvl val="lvl"/>
          <dgm:resizeHandles val="exact"/>
        </dgm:presLayoutVars>
      </dgm:prSet>
      <dgm:spPr/>
      <dgm:t>
        <a:bodyPr/>
        <a:lstStyle/>
        <a:p>
          <a:endParaRPr lang="en-US"/>
        </a:p>
      </dgm:t>
    </dgm:pt>
    <dgm:pt modelId="{4C4FFB65-0D96-4580-86EB-047B0CE7ADE5}" type="pres">
      <dgm:prSet presAssocID="{65AB78A5-F8F5-4DE8-A48F-D521932F942B}" presName="parentLin" presStyleCnt="0"/>
      <dgm:spPr/>
    </dgm:pt>
    <dgm:pt modelId="{B0DC6090-1B79-41D1-B5FA-B2F9ABC1EDB6}" type="pres">
      <dgm:prSet presAssocID="{65AB78A5-F8F5-4DE8-A48F-D521932F942B}" presName="parentLeftMargin" presStyleLbl="node1" presStyleIdx="0" presStyleCnt="1"/>
      <dgm:spPr/>
      <dgm:t>
        <a:bodyPr/>
        <a:lstStyle/>
        <a:p>
          <a:endParaRPr lang="en-US"/>
        </a:p>
      </dgm:t>
    </dgm:pt>
    <dgm:pt modelId="{71B62DB9-B810-444E-A41C-29E3C92005AA}" type="pres">
      <dgm:prSet presAssocID="{65AB78A5-F8F5-4DE8-A48F-D521932F942B}" presName="parentText" presStyleLbl="node1" presStyleIdx="0" presStyleCnt="1" custScaleY="53039" custLinFactNeighborY="-14472">
        <dgm:presLayoutVars>
          <dgm:chMax val="0"/>
          <dgm:bulletEnabled val="1"/>
        </dgm:presLayoutVars>
      </dgm:prSet>
      <dgm:spPr/>
      <dgm:t>
        <a:bodyPr/>
        <a:lstStyle/>
        <a:p>
          <a:endParaRPr lang="en-US"/>
        </a:p>
      </dgm:t>
    </dgm:pt>
    <dgm:pt modelId="{39B5AF3C-8266-4D5A-A22C-E0ACB3176434}" type="pres">
      <dgm:prSet presAssocID="{65AB78A5-F8F5-4DE8-A48F-D521932F942B}" presName="negativeSpace" presStyleCnt="0"/>
      <dgm:spPr/>
    </dgm:pt>
    <dgm:pt modelId="{BB624557-2627-4E68-99C4-DA0865D89F35}" type="pres">
      <dgm:prSet presAssocID="{65AB78A5-F8F5-4DE8-A48F-D521932F942B}" presName="childText" presStyleLbl="conFgAcc1" presStyleIdx="0" presStyleCnt="1" custScaleY="98074">
        <dgm:presLayoutVars>
          <dgm:bulletEnabled val="1"/>
        </dgm:presLayoutVars>
      </dgm:prSet>
      <dgm:spPr/>
      <dgm:t>
        <a:bodyPr/>
        <a:lstStyle/>
        <a:p>
          <a:endParaRPr lang="en-US"/>
        </a:p>
      </dgm:t>
    </dgm:pt>
  </dgm:ptLst>
  <dgm:cxnLst>
    <dgm:cxn modelId="{A5838D03-D451-4C3A-A26A-FC3B2B83E582}" type="presOf" srcId="{4006931C-FF84-4243-819F-39FFE32C614A}" destId="{B5974D87-6EB3-4245-B59C-245E04A76E5C}" srcOrd="0" destOrd="0" presId="urn:microsoft.com/office/officeart/2005/8/layout/list1"/>
    <dgm:cxn modelId="{CE2736BA-4A5E-4BCA-A0EE-9C9235FADD2B}" srcId="{65AB78A5-F8F5-4DE8-A48F-D521932F942B}" destId="{5BDB02D9-1AC2-481B-9E0A-164558F7B6A0}" srcOrd="0" destOrd="0" parTransId="{0D1B140B-3079-47B8-A44D-43BC48F36059}" sibTransId="{835CBE60-0672-4992-B5A9-AA25D9A47429}"/>
    <dgm:cxn modelId="{1E37DAF8-EA6C-4D42-8F5D-33F0E3AD3821}" srcId="{4006931C-FF84-4243-819F-39FFE32C614A}" destId="{65AB78A5-F8F5-4DE8-A48F-D521932F942B}" srcOrd="0" destOrd="0" parTransId="{1913D7C6-5B11-4C34-9B6A-EE6667496DB8}" sibTransId="{3D591FE6-4CAB-4718-8B1E-A5D1AECDC25C}"/>
    <dgm:cxn modelId="{70529187-866E-4D87-85CD-7FE4026ECAEF}" type="presOf" srcId="{65AB78A5-F8F5-4DE8-A48F-D521932F942B}" destId="{71B62DB9-B810-444E-A41C-29E3C92005AA}" srcOrd="1" destOrd="0" presId="urn:microsoft.com/office/officeart/2005/8/layout/list1"/>
    <dgm:cxn modelId="{91668B31-5601-4BD4-A927-C2513D68BC25}" srcId="{65AB78A5-F8F5-4DE8-A48F-D521932F942B}" destId="{79BE9A43-F765-45CB-AC6C-E6DA690A2F94}" srcOrd="1" destOrd="0" parTransId="{64022D3B-B767-4005-98FC-2C797D605A5A}" sibTransId="{B4C85BD3-4EF0-4894-B2EF-0E0088C46147}"/>
    <dgm:cxn modelId="{27C78C17-F034-4665-BD17-90CC5FE96AAB}" srcId="{65AB78A5-F8F5-4DE8-A48F-D521932F942B}" destId="{EE54B7DF-3CAD-4558-BD99-80932F0752ED}" srcOrd="3" destOrd="0" parTransId="{1F6B82C9-380E-4CDD-AAF5-5C55DB901CE6}" sibTransId="{46BEFED1-9850-4990-84F0-8787CD4FDD6F}"/>
    <dgm:cxn modelId="{519C3845-7C29-4F41-B7EA-731CD05C9789}" srcId="{65AB78A5-F8F5-4DE8-A48F-D521932F942B}" destId="{621FE830-88F0-4F1F-8640-05E3C13B6E88}" srcOrd="2" destOrd="0" parTransId="{0B2BDC4C-8883-46B3-B4BB-EDBD2F88AB62}" sibTransId="{53AEBB63-E096-4371-AD59-D5A109D3C7EF}"/>
    <dgm:cxn modelId="{2563CD49-4460-4C31-801E-901E8E8B33B0}" type="presOf" srcId="{621FE830-88F0-4F1F-8640-05E3C13B6E88}" destId="{BB624557-2627-4E68-99C4-DA0865D89F35}" srcOrd="0" destOrd="2" presId="urn:microsoft.com/office/officeart/2005/8/layout/list1"/>
    <dgm:cxn modelId="{98688693-4D37-47F5-BE4A-03934268258A}" type="presOf" srcId="{5BDB02D9-1AC2-481B-9E0A-164558F7B6A0}" destId="{BB624557-2627-4E68-99C4-DA0865D89F35}" srcOrd="0" destOrd="0" presId="urn:microsoft.com/office/officeart/2005/8/layout/list1"/>
    <dgm:cxn modelId="{DE248A81-87F8-439E-89CD-A3B83FF03A10}" type="presOf" srcId="{EE54B7DF-3CAD-4558-BD99-80932F0752ED}" destId="{BB624557-2627-4E68-99C4-DA0865D89F35}" srcOrd="0" destOrd="3" presId="urn:microsoft.com/office/officeart/2005/8/layout/list1"/>
    <dgm:cxn modelId="{ABA40497-387F-447F-8FBA-9A3CA14C79F4}" type="presOf" srcId="{79BE9A43-F765-45CB-AC6C-E6DA690A2F94}" destId="{BB624557-2627-4E68-99C4-DA0865D89F35}" srcOrd="0" destOrd="1" presId="urn:microsoft.com/office/officeart/2005/8/layout/list1"/>
    <dgm:cxn modelId="{1CAFBEC9-94C3-4BED-A55A-03B3D7B68B0F}" type="presOf" srcId="{65AB78A5-F8F5-4DE8-A48F-D521932F942B}" destId="{B0DC6090-1B79-41D1-B5FA-B2F9ABC1EDB6}" srcOrd="0" destOrd="0" presId="urn:microsoft.com/office/officeart/2005/8/layout/list1"/>
    <dgm:cxn modelId="{7425F1BA-2959-49C3-8B53-5BBE177CAD0A}" type="presParOf" srcId="{B5974D87-6EB3-4245-B59C-245E04A76E5C}" destId="{4C4FFB65-0D96-4580-86EB-047B0CE7ADE5}" srcOrd="0" destOrd="0" presId="urn:microsoft.com/office/officeart/2005/8/layout/list1"/>
    <dgm:cxn modelId="{1EA266CB-92CA-43CE-B715-9DA468BAB0C7}" type="presParOf" srcId="{4C4FFB65-0D96-4580-86EB-047B0CE7ADE5}" destId="{B0DC6090-1B79-41D1-B5FA-B2F9ABC1EDB6}" srcOrd="0" destOrd="0" presId="urn:microsoft.com/office/officeart/2005/8/layout/list1"/>
    <dgm:cxn modelId="{192853A8-787B-42C4-B996-83DF1FE2FD04}" type="presParOf" srcId="{4C4FFB65-0D96-4580-86EB-047B0CE7ADE5}" destId="{71B62DB9-B810-444E-A41C-29E3C92005AA}" srcOrd="1" destOrd="0" presId="urn:microsoft.com/office/officeart/2005/8/layout/list1"/>
    <dgm:cxn modelId="{A3ED53A8-5322-4AD0-9653-BE66CDA85766}" type="presParOf" srcId="{B5974D87-6EB3-4245-B59C-245E04A76E5C}" destId="{39B5AF3C-8266-4D5A-A22C-E0ACB3176434}" srcOrd="1" destOrd="0" presId="urn:microsoft.com/office/officeart/2005/8/layout/list1"/>
    <dgm:cxn modelId="{8B1E7EF7-9498-45CC-86E6-D6571EA8B796}" type="presParOf" srcId="{B5974D87-6EB3-4245-B59C-245E04A76E5C}" destId="{BB624557-2627-4E68-99C4-DA0865D89F3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3F7649-3548-4869-A006-364861E349A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C2DA5DFF-361D-40B2-B802-82E25E81F10C}">
      <dgm:prSet phldrT="[Text]"/>
      <dgm:spPr/>
      <dgm:t>
        <a:bodyPr/>
        <a:lstStyle/>
        <a:p>
          <a:r>
            <a:rPr lang="en-US" dirty="0" smtClean="0"/>
            <a:t>Information Security Program</a:t>
          </a:r>
          <a:endParaRPr lang="en-US" dirty="0"/>
        </a:p>
      </dgm:t>
    </dgm:pt>
    <dgm:pt modelId="{B480C19A-F499-4F69-B0D2-BFF5E6CB4659}" type="parTrans" cxnId="{329D4AD0-6AC2-4E88-BFA6-3D321EB86B3E}">
      <dgm:prSet/>
      <dgm:spPr/>
      <dgm:t>
        <a:bodyPr/>
        <a:lstStyle/>
        <a:p>
          <a:endParaRPr lang="en-US"/>
        </a:p>
      </dgm:t>
    </dgm:pt>
    <dgm:pt modelId="{0B2A0896-9C20-489E-9C5E-8D4FF15EFB32}" type="sibTrans" cxnId="{329D4AD0-6AC2-4E88-BFA6-3D321EB86B3E}">
      <dgm:prSet/>
      <dgm:spPr/>
      <dgm:t>
        <a:bodyPr/>
        <a:lstStyle/>
        <a:p>
          <a:endParaRPr lang="en-US"/>
        </a:p>
      </dgm:t>
    </dgm:pt>
    <dgm:pt modelId="{06F0F0B2-00A2-4EE2-9B84-5299B39D1A2A}" type="pres">
      <dgm:prSet presAssocID="{7D3F7649-3548-4869-A006-364861E349A1}" presName="cycle" presStyleCnt="0">
        <dgm:presLayoutVars>
          <dgm:chMax val="1"/>
          <dgm:dir/>
          <dgm:animLvl val="ctr"/>
          <dgm:resizeHandles val="exact"/>
        </dgm:presLayoutVars>
      </dgm:prSet>
      <dgm:spPr/>
      <dgm:t>
        <a:bodyPr/>
        <a:lstStyle/>
        <a:p>
          <a:endParaRPr lang="en-US"/>
        </a:p>
      </dgm:t>
    </dgm:pt>
    <dgm:pt modelId="{0F309BD8-01C2-45BF-B577-7FD8BE772352}" type="pres">
      <dgm:prSet presAssocID="{C2DA5DFF-361D-40B2-B802-82E25E81F10C}" presName="centerShape" presStyleLbl="node0" presStyleIdx="0" presStyleCnt="1"/>
      <dgm:spPr/>
      <dgm:t>
        <a:bodyPr/>
        <a:lstStyle/>
        <a:p>
          <a:endParaRPr lang="en-US"/>
        </a:p>
      </dgm:t>
    </dgm:pt>
  </dgm:ptLst>
  <dgm:cxnLst>
    <dgm:cxn modelId="{329D4AD0-6AC2-4E88-BFA6-3D321EB86B3E}" srcId="{7D3F7649-3548-4869-A006-364861E349A1}" destId="{C2DA5DFF-361D-40B2-B802-82E25E81F10C}" srcOrd="0" destOrd="0" parTransId="{B480C19A-F499-4F69-B0D2-BFF5E6CB4659}" sibTransId="{0B2A0896-9C20-489E-9C5E-8D4FF15EFB32}"/>
    <dgm:cxn modelId="{10941E6F-72AD-4E2F-B6E5-C95CCF1D9A09}" type="presOf" srcId="{7D3F7649-3548-4869-A006-364861E349A1}" destId="{06F0F0B2-00A2-4EE2-9B84-5299B39D1A2A}" srcOrd="0" destOrd="0" presId="urn:microsoft.com/office/officeart/2005/8/layout/radial4"/>
    <dgm:cxn modelId="{8FB60C82-9042-4AC0-AB66-0077A08D416D}" type="presOf" srcId="{C2DA5DFF-361D-40B2-B802-82E25E81F10C}" destId="{0F309BD8-01C2-45BF-B577-7FD8BE772352}" srcOrd="0" destOrd="0" presId="urn:microsoft.com/office/officeart/2005/8/layout/radial4"/>
    <dgm:cxn modelId="{038DA34B-3AC3-477C-8A6B-F34623527E24}" type="presParOf" srcId="{06F0F0B2-00A2-4EE2-9B84-5299B39D1A2A}" destId="{0F309BD8-01C2-45BF-B577-7FD8BE772352}"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3F7649-3548-4869-A006-364861E349A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C2DA5DFF-361D-40B2-B802-82E25E81F10C}">
      <dgm:prSet phldrT="[Text]"/>
      <dgm:spPr/>
      <dgm:t>
        <a:bodyPr/>
        <a:lstStyle/>
        <a:p>
          <a:r>
            <a:rPr lang="en-US" dirty="0" smtClean="0"/>
            <a:t>Information Security Program</a:t>
          </a:r>
          <a:endParaRPr lang="en-US" dirty="0"/>
        </a:p>
      </dgm:t>
    </dgm:pt>
    <dgm:pt modelId="{B480C19A-F499-4F69-B0D2-BFF5E6CB4659}" type="parTrans" cxnId="{329D4AD0-6AC2-4E88-BFA6-3D321EB86B3E}">
      <dgm:prSet/>
      <dgm:spPr/>
      <dgm:t>
        <a:bodyPr/>
        <a:lstStyle/>
        <a:p>
          <a:endParaRPr lang="en-US"/>
        </a:p>
      </dgm:t>
    </dgm:pt>
    <dgm:pt modelId="{0B2A0896-9C20-489E-9C5E-8D4FF15EFB32}" type="sibTrans" cxnId="{329D4AD0-6AC2-4E88-BFA6-3D321EB86B3E}">
      <dgm:prSet/>
      <dgm:spPr/>
      <dgm:t>
        <a:bodyPr/>
        <a:lstStyle/>
        <a:p>
          <a:endParaRPr lang="en-US"/>
        </a:p>
      </dgm:t>
    </dgm:pt>
    <dgm:pt modelId="{FD0C9A1F-98C6-4531-A6CB-740DF7A84AD1}">
      <dgm:prSet phldrT="[Text]"/>
      <dgm:spPr/>
      <dgm:t>
        <a:bodyPr/>
        <a:lstStyle/>
        <a:p>
          <a:r>
            <a:rPr lang="en-US" dirty="0" smtClean="0"/>
            <a:t>Awareness Program</a:t>
          </a:r>
          <a:endParaRPr lang="en-US" dirty="0"/>
        </a:p>
      </dgm:t>
    </dgm:pt>
    <dgm:pt modelId="{03672AD1-6029-4BE3-A070-552987250280}" type="parTrans" cxnId="{DA39DD6A-0CFB-4B94-9517-ECEBC5779137}">
      <dgm:prSet/>
      <dgm:spPr/>
      <dgm:t>
        <a:bodyPr/>
        <a:lstStyle/>
        <a:p>
          <a:endParaRPr lang="en-US"/>
        </a:p>
      </dgm:t>
    </dgm:pt>
    <dgm:pt modelId="{1CD67AC6-2B31-494A-BE2B-FF689D193A5A}" type="sibTrans" cxnId="{DA39DD6A-0CFB-4B94-9517-ECEBC5779137}">
      <dgm:prSet/>
      <dgm:spPr/>
      <dgm:t>
        <a:bodyPr/>
        <a:lstStyle/>
        <a:p>
          <a:endParaRPr lang="en-US"/>
        </a:p>
      </dgm:t>
    </dgm:pt>
    <dgm:pt modelId="{06F0F0B2-00A2-4EE2-9B84-5299B39D1A2A}" type="pres">
      <dgm:prSet presAssocID="{7D3F7649-3548-4869-A006-364861E349A1}" presName="cycle" presStyleCnt="0">
        <dgm:presLayoutVars>
          <dgm:chMax val="1"/>
          <dgm:dir/>
          <dgm:animLvl val="ctr"/>
          <dgm:resizeHandles val="exact"/>
        </dgm:presLayoutVars>
      </dgm:prSet>
      <dgm:spPr/>
      <dgm:t>
        <a:bodyPr/>
        <a:lstStyle/>
        <a:p>
          <a:endParaRPr lang="en-US"/>
        </a:p>
      </dgm:t>
    </dgm:pt>
    <dgm:pt modelId="{0F309BD8-01C2-45BF-B577-7FD8BE772352}" type="pres">
      <dgm:prSet presAssocID="{C2DA5DFF-361D-40B2-B802-82E25E81F10C}" presName="centerShape" presStyleLbl="node0" presStyleIdx="0" presStyleCnt="1"/>
      <dgm:spPr/>
      <dgm:t>
        <a:bodyPr/>
        <a:lstStyle/>
        <a:p>
          <a:endParaRPr lang="en-US"/>
        </a:p>
      </dgm:t>
    </dgm:pt>
    <dgm:pt modelId="{15B2BAEA-E850-435E-AFDB-59CA35C06018}" type="pres">
      <dgm:prSet presAssocID="{03672AD1-6029-4BE3-A070-552987250280}" presName="parTrans" presStyleLbl="bgSibTrans2D1" presStyleIdx="0" presStyleCnt="1"/>
      <dgm:spPr/>
      <dgm:t>
        <a:bodyPr/>
        <a:lstStyle/>
        <a:p>
          <a:endParaRPr lang="en-US"/>
        </a:p>
      </dgm:t>
    </dgm:pt>
    <dgm:pt modelId="{C39FCA6C-1D93-4812-B4FD-7402DC871876}" type="pres">
      <dgm:prSet presAssocID="{FD0C9A1F-98C6-4531-A6CB-740DF7A84AD1}" presName="node" presStyleLbl="node1" presStyleIdx="0" presStyleCnt="1">
        <dgm:presLayoutVars>
          <dgm:bulletEnabled val="1"/>
        </dgm:presLayoutVars>
      </dgm:prSet>
      <dgm:spPr/>
      <dgm:t>
        <a:bodyPr/>
        <a:lstStyle/>
        <a:p>
          <a:endParaRPr lang="en-US"/>
        </a:p>
      </dgm:t>
    </dgm:pt>
  </dgm:ptLst>
  <dgm:cxnLst>
    <dgm:cxn modelId="{329D4AD0-6AC2-4E88-BFA6-3D321EB86B3E}" srcId="{7D3F7649-3548-4869-A006-364861E349A1}" destId="{C2DA5DFF-361D-40B2-B802-82E25E81F10C}" srcOrd="0" destOrd="0" parTransId="{B480C19A-F499-4F69-B0D2-BFF5E6CB4659}" sibTransId="{0B2A0896-9C20-489E-9C5E-8D4FF15EFB32}"/>
    <dgm:cxn modelId="{F83D08CA-3B43-4540-B4F7-832232EB6843}" type="presOf" srcId="{C2DA5DFF-361D-40B2-B802-82E25E81F10C}" destId="{0F309BD8-01C2-45BF-B577-7FD8BE772352}" srcOrd="0" destOrd="0" presId="urn:microsoft.com/office/officeart/2005/8/layout/radial4"/>
    <dgm:cxn modelId="{BBCE6DC7-2B80-40B1-BEEA-AE08A3558F36}" type="presOf" srcId="{FD0C9A1F-98C6-4531-A6CB-740DF7A84AD1}" destId="{C39FCA6C-1D93-4812-B4FD-7402DC871876}" srcOrd="0" destOrd="0" presId="urn:microsoft.com/office/officeart/2005/8/layout/radial4"/>
    <dgm:cxn modelId="{2EDAED32-CDFB-4D26-963A-8C411DAD1835}" type="presOf" srcId="{7D3F7649-3548-4869-A006-364861E349A1}" destId="{06F0F0B2-00A2-4EE2-9B84-5299B39D1A2A}" srcOrd="0" destOrd="0" presId="urn:microsoft.com/office/officeart/2005/8/layout/radial4"/>
    <dgm:cxn modelId="{7BDE1DB6-DE09-44FA-AE59-515F3225D669}" type="presOf" srcId="{03672AD1-6029-4BE3-A070-552987250280}" destId="{15B2BAEA-E850-435E-AFDB-59CA35C06018}" srcOrd="0" destOrd="0" presId="urn:microsoft.com/office/officeart/2005/8/layout/radial4"/>
    <dgm:cxn modelId="{DA39DD6A-0CFB-4B94-9517-ECEBC5779137}" srcId="{C2DA5DFF-361D-40B2-B802-82E25E81F10C}" destId="{FD0C9A1F-98C6-4531-A6CB-740DF7A84AD1}" srcOrd="0" destOrd="0" parTransId="{03672AD1-6029-4BE3-A070-552987250280}" sibTransId="{1CD67AC6-2B31-494A-BE2B-FF689D193A5A}"/>
    <dgm:cxn modelId="{D6A45309-A656-4CE8-BA54-45956BC74C72}" type="presParOf" srcId="{06F0F0B2-00A2-4EE2-9B84-5299B39D1A2A}" destId="{0F309BD8-01C2-45BF-B577-7FD8BE772352}" srcOrd="0" destOrd="0" presId="urn:microsoft.com/office/officeart/2005/8/layout/radial4"/>
    <dgm:cxn modelId="{35F7A2F0-D4EE-458C-A01B-EC8838FD7183}" type="presParOf" srcId="{06F0F0B2-00A2-4EE2-9B84-5299B39D1A2A}" destId="{15B2BAEA-E850-435E-AFDB-59CA35C06018}" srcOrd="1" destOrd="0" presId="urn:microsoft.com/office/officeart/2005/8/layout/radial4"/>
    <dgm:cxn modelId="{AB735F14-0078-467C-A10A-FA024E2EAC08}" type="presParOf" srcId="{06F0F0B2-00A2-4EE2-9B84-5299B39D1A2A}" destId="{C39FCA6C-1D93-4812-B4FD-7402DC871876}" srcOrd="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3F7649-3548-4869-A006-364861E349A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C2DA5DFF-361D-40B2-B802-82E25E81F10C}">
      <dgm:prSet phldrT="[Text]"/>
      <dgm:spPr/>
      <dgm:t>
        <a:bodyPr/>
        <a:lstStyle/>
        <a:p>
          <a:r>
            <a:rPr lang="en-US" dirty="0" smtClean="0"/>
            <a:t>Information Security Program</a:t>
          </a:r>
          <a:endParaRPr lang="en-US" dirty="0"/>
        </a:p>
      </dgm:t>
    </dgm:pt>
    <dgm:pt modelId="{B480C19A-F499-4F69-B0D2-BFF5E6CB4659}" type="parTrans" cxnId="{329D4AD0-6AC2-4E88-BFA6-3D321EB86B3E}">
      <dgm:prSet/>
      <dgm:spPr/>
      <dgm:t>
        <a:bodyPr/>
        <a:lstStyle/>
        <a:p>
          <a:endParaRPr lang="en-US"/>
        </a:p>
      </dgm:t>
    </dgm:pt>
    <dgm:pt modelId="{0B2A0896-9C20-489E-9C5E-8D4FF15EFB32}" type="sibTrans" cxnId="{329D4AD0-6AC2-4E88-BFA6-3D321EB86B3E}">
      <dgm:prSet/>
      <dgm:spPr/>
      <dgm:t>
        <a:bodyPr/>
        <a:lstStyle/>
        <a:p>
          <a:endParaRPr lang="en-US"/>
        </a:p>
      </dgm:t>
    </dgm:pt>
    <dgm:pt modelId="{FD0C9A1F-98C6-4531-A6CB-740DF7A84AD1}">
      <dgm:prSet phldrT="[Tex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50000" t="50000" r="50000" b="50000"/>
          </a:path>
          <a:tileRect/>
        </a:gradFill>
      </dgm:spPr>
      <dgm:t>
        <a:bodyPr/>
        <a:lstStyle/>
        <a:p>
          <a:r>
            <a:rPr lang="en-US" dirty="0" smtClean="0"/>
            <a:t>Awareness Program</a:t>
          </a:r>
          <a:endParaRPr lang="en-US" dirty="0"/>
        </a:p>
      </dgm:t>
    </dgm:pt>
    <dgm:pt modelId="{03672AD1-6029-4BE3-A070-552987250280}" type="parTrans" cxnId="{DA39DD6A-0CFB-4B94-9517-ECEBC5779137}">
      <dgm:prSet/>
      <dgm:spPr>
        <a:gradFill flip="none" rotWithShape="1">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100000" t="100000"/>
          </a:path>
          <a:tileRect r="-100000" b="-100000"/>
        </a:gradFill>
      </dgm:spPr>
      <dgm:t>
        <a:bodyPr/>
        <a:lstStyle/>
        <a:p>
          <a:endParaRPr lang="en-US"/>
        </a:p>
      </dgm:t>
    </dgm:pt>
    <dgm:pt modelId="{1CD67AC6-2B31-494A-BE2B-FF689D193A5A}" type="sibTrans" cxnId="{DA39DD6A-0CFB-4B94-9517-ECEBC5779137}">
      <dgm:prSet/>
      <dgm:spPr/>
      <dgm:t>
        <a:bodyPr/>
        <a:lstStyle/>
        <a:p>
          <a:endParaRPr lang="en-US"/>
        </a:p>
      </dgm:t>
    </dgm:pt>
    <dgm:pt modelId="{1A5FFF80-157D-4BC0-8F61-1BA84B2B0D63}">
      <dgm:prSet phldrT="[Text]"/>
      <dgm:spPr>
        <a:solidFill>
          <a:srgbClr val="92D050"/>
        </a:solidFill>
      </dgm:spPr>
      <dgm:t>
        <a:bodyPr/>
        <a:lstStyle/>
        <a:p>
          <a:r>
            <a:rPr lang="en-US" dirty="0" smtClean="0"/>
            <a:t>Policies, Risk and Compliance</a:t>
          </a:r>
          <a:endParaRPr lang="en-US" dirty="0"/>
        </a:p>
      </dgm:t>
    </dgm:pt>
    <dgm:pt modelId="{BD084116-A09E-49CC-9525-6F437E756AA8}" type="parTrans" cxnId="{3E1F1C07-0539-402B-B006-F33595553198}">
      <dgm:prSet/>
      <dgm:spPr>
        <a:solidFill>
          <a:srgbClr val="92D050"/>
        </a:solidFill>
      </dgm:spPr>
      <dgm:t>
        <a:bodyPr/>
        <a:lstStyle/>
        <a:p>
          <a:endParaRPr lang="en-US"/>
        </a:p>
      </dgm:t>
    </dgm:pt>
    <dgm:pt modelId="{44F8ED62-0845-4178-926E-810048E9F45C}" type="sibTrans" cxnId="{3E1F1C07-0539-402B-B006-F33595553198}">
      <dgm:prSet/>
      <dgm:spPr/>
      <dgm:t>
        <a:bodyPr/>
        <a:lstStyle/>
        <a:p>
          <a:endParaRPr lang="en-US"/>
        </a:p>
      </dgm:t>
    </dgm:pt>
    <dgm:pt modelId="{06F0F0B2-00A2-4EE2-9B84-5299B39D1A2A}" type="pres">
      <dgm:prSet presAssocID="{7D3F7649-3548-4869-A006-364861E349A1}" presName="cycle" presStyleCnt="0">
        <dgm:presLayoutVars>
          <dgm:chMax val="1"/>
          <dgm:dir/>
          <dgm:animLvl val="ctr"/>
          <dgm:resizeHandles val="exact"/>
        </dgm:presLayoutVars>
      </dgm:prSet>
      <dgm:spPr/>
      <dgm:t>
        <a:bodyPr/>
        <a:lstStyle/>
        <a:p>
          <a:endParaRPr lang="en-US"/>
        </a:p>
      </dgm:t>
    </dgm:pt>
    <dgm:pt modelId="{0F309BD8-01C2-45BF-B577-7FD8BE772352}" type="pres">
      <dgm:prSet presAssocID="{C2DA5DFF-361D-40B2-B802-82E25E81F10C}" presName="centerShape" presStyleLbl="node0" presStyleIdx="0" presStyleCnt="1"/>
      <dgm:spPr/>
      <dgm:t>
        <a:bodyPr/>
        <a:lstStyle/>
        <a:p>
          <a:endParaRPr lang="en-US"/>
        </a:p>
      </dgm:t>
    </dgm:pt>
    <dgm:pt modelId="{15B2BAEA-E850-435E-AFDB-59CA35C06018}" type="pres">
      <dgm:prSet presAssocID="{03672AD1-6029-4BE3-A070-552987250280}" presName="parTrans" presStyleLbl="bgSibTrans2D1" presStyleIdx="0" presStyleCnt="2"/>
      <dgm:spPr/>
      <dgm:t>
        <a:bodyPr/>
        <a:lstStyle/>
        <a:p>
          <a:endParaRPr lang="en-US"/>
        </a:p>
      </dgm:t>
    </dgm:pt>
    <dgm:pt modelId="{C39FCA6C-1D93-4812-B4FD-7402DC871876}" type="pres">
      <dgm:prSet presAssocID="{FD0C9A1F-98C6-4531-A6CB-740DF7A84AD1}" presName="node" presStyleLbl="node1" presStyleIdx="0" presStyleCnt="2">
        <dgm:presLayoutVars>
          <dgm:bulletEnabled val="1"/>
        </dgm:presLayoutVars>
      </dgm:prSet>
      <dgm:spPr/>
      <dgm:t>
        <a:bodyPr/>
        <a:lstStyle/>
        <a:p>
          <a:endParaRPr lang="en-US"/>
        </a:p>
      </dgm:t>
    </dgm:pt>
    <dgm:pt modelId="{54A2A611-1CA3-4605-83CE-5797FB912082}" type="pres">
      <dgm:prSet presAssocID="{BD084116-A09E-49CC-9525-6F437E756AA8}" presName="parTrans" presStyleLbl="bgSibTrans2D1" presStyleIdx="1" presStyleCnt="2"/>
      <dgm:spPr/>
      <dgm:t>
        <a:bodyPr/>
        <a:lstStyle/>
        <a:p>
          <a:endParaRPr lang="en-US"/>
        </a:p>
      </dgm:t>
    </dgm:pt>
    <dgm:pt modelId="{AEB97FE8-3A21-42C9-81CA-790E848B2916}" type="pres">
      <dgm:prSet presAssocID="{1A5FFF80-157D-4BC0-8F61-1BA84B2B0D63}" presName="node" presStyleLbl="node1" presStyleIdx="1" presStyleCnt="2">
        <dgm:presLayoutVars>
          <dgm:bulletEnabled val="1"/>
        </dgm:presLayoutVars>
      </dgm:prSet>
      <dgm:spPr/>
      <dgm:t>
        <a:bodyPr/>
        <a:lstStyle/>
        <a:p>
          <a:endParaRPr lang="en-US"/>
        </a:p>
      </dgm:t>
    </dgm:pt>
  </dgm:ptLst>
  <dgm:cxnLst>
    <dgm:cxn modelId="{DA39DD6A-0CFB-4B94-9517-ECEBC5779137}" srcId="{C2DA5DFF-361D-40B2-B802-82E25E81F10C}" destId="{FD0C9A1F-98C6-4531-A6CB-740DF7A84AD1}" srcOrd="0" destOrd="0" parTransId="{03672AD1-6029-4BE3-A070-552987250280}" sibTransId="{1CD67AC6-2B31-494A-BE2B-FF689D193A5A}"/>
    <dgm:cxn modelId="{21A04C48-5CB8-4686-87FE-58978AAB06EC}" type="presOf" srcId="{FD0C9A1F-98C6-4531-A6CB-740DF7A84AD1}" destId="{C39FCA6C-1D93-4812-B4FD-7402DC871876}" srcOrd="0" destOrd="0" presId="urn:microsoft.com/office/officeart/2005/8/layout/radial4"/>
    <dgm:cxn modelId="{18F1DE22-14BC-46FD-AF4D-440FB0B99767}" type="presOf" srcId="{1A5FFF80-157D-4BC0-8F61-1BA84B2B0D63}" destId="{AEB97FE8-3A21-42C9-81CA-790E848B2916}" srcOrd="0" destOrd="0" presId="urn:microsoft.com/office/officeart/2005/8/layout/radial4"/>
    <dgm:cxn modelId="{329D4AD0-6AC2-4E88-BFA6-3D321EB86B3E}" srcId="{7D3F7649-3548-4869-A006-364861E349A1}" destId="{C2DA5DFF-361D-40B2-B802-82E25E81F10C}" srcOrd="0" destOrd="0" parTransId="{B480C19A-F499-4F69-B0D2-BFF5E6CB4659}" sibTransId="{0B2A0896-9C20-489E-9C5E-8D4FF15EFB32}"/>
    <dgm:cxn modelId="{1CD3664F-6E07-4762-A53D-4E6EB538FB00}" type="presOf" srcId="{C2DA5DFF-361D-40B2-B802-82E25E81F10C}" destId="{0F309BD8-01C2-45BF-B577-7FD8BE772352}" srcOrd="0" destOrd="0" presId="urn:microsoft.com/office/officeart/2005/8/layout/radial4"/>
    <dgm:cxn modelId="{F80DF3B4-4DB4-4EE9-BF70-69B90F4B27C7}" type="presOf" srcId="{03672AD1-6029-4BE3-A070-552987250280}" destId="{15B2BAEA-E850-435E-AFDB-59CA35C06018}" srcOrd="0" destOrd="0" presId="urn:microsoft.com/office/officeart/2005/8/layout/radial4"/>
    <dgm:cxn modelId="{4130F6CA-99E1-4175-9F11-1955875B8977}" type="presOf" srcId="{7D3F7649-3548-4869-A006-364861E349A1}" destId="{06F0F0B2-00A2-4EE2-9B84-5299B39D1A2A}" srcOrd="0" destOrd="0" presId="urn:microsoft.com/office/officeart/2005/8/layout/radial4"/>
    <dgm:cxn modelId="{3E1F1C07-0539-402B-B006-F33595553198}" srcId="{C2DA5DFF-361D-40B2-B802-82E25E81F10C}" destId="{1A5FFF80-157D-4BC0-8F61-1BA84B2B0D63}" srcOrd="1" destOrd="0" parTransId="{BD084116-A09E-49CC-9525-6F437E756AA8}" sibTransId="{44F8ED62-0845-4178-926E-810048E9F45C}"/>
    <dgm:cxn modelId="{1E6CAF7C-0D8E-4914-BDA0-231CFE80052D}" type="presOf" srcId="{BD084116-A09E-49CC-9525-6F437E756AA8}" destId="{54A2A611-1CA3-4605-83CE-5797FB912082}" srcOrd="0" destOrd="0" presId="urn:microsoft.com/office/officeart/2005/8/layout/radial4"/>
    <dgm:cxn modelId="{8EF30D6D-DDD6-4DD9-98B1-7FEAA70A7179}" type="presParOf" srcId="{06F0F0B2-00A2-4EE2-9B84-5299B39D1A2A}" destId="{0F309BD8-01C2-45BF-B577-7FD8BE772352}" srcOrd="0" destOrd="0" presId="urn:microsoft.com/office/officeart/2005/8/layout/radial4"/>
    <dgm:cxn modelId="{1BA4ABB2-17B8-403E-89F1-46649B19BFA5}" type="presParOf" srcId="{06F0F0B2-00A2-4EE2-9B84-5299B39D1A2A}" destId="{15B2BAEA-E850-435E-AFDB-59CA35C06018}" srcOrd="1" destOrd="0" presId="urn:microsoft.com/office/officeart/2005/8/layout/radial4"/>
    <dgm:cxn modelId="{21C79CA1-A598-4463-9120-1E3C0B9AB3EC}" type="presParOf" srcId="{06F0F0B2-00A2-4EE2-9B84-5299B39D1A2A}" destId="{C39FCA6C-1D93-4812-B4FD-7402DC871876}" srcOrd="2" destOrd="0" presId="urn:microsoft.com/office/officeart/2005/8/layout/radial4"/>
    <dgm:cxn modelId="{2C809D2E-D32C-489B-A8E5-1A7ED966879D}" type="presParOf" srcId="{06F0F0B2-00A2-4EE2-9B84-5299B39D1A2A}" destId="{54A2A611-1CA3-4605-83CE-5797FB912082}" srcOrd="3" destOrd="0" presId="urn:microsoft.com/office/officeart/2005/8/layout/radial4"/>
    <dgm:cxn modelId="{306D4A8F-D584-4BAD-8508-6893745F43A2}" type="presParOf" srcId="{06F0F0B2-00A2-4EE2-9B84-5299B39D1A2A}" destId="{AEB97FE8-3A21-42C9-81CA-790E848B2916}"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3F7649-3548-4869-A006-364861E349A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C2DA5DFF-361D-40B2-B802-82E25E81F10C}">
      <dgm:prSet phldrT="[Text]"/>
      <dgm:spPr/>
      <dgm:t>
        <a:bodyPr/>
        <a:lstStyle/>
        <a:p>
          <a:r>
            <a:rPr lang="en-US" dirty="0" smtClean="0"/>
            <a:t>Information Security Program</a:t>
          </a:r>
          <a:endParaRPr lang="en-US" dirty="0"/>
        </a:p>
      </dgm:t>
    </dgm:pt>
    <dgm:pt modelId="{B480C19A-F499-4F69-B0D2-BFF5E6CB4659}" type="parTrans" cxnId="{329D4AD0-6AC2-4E88-BFA6-3D321EB86B3E}">
      <dgm:prSet/>
      <dgm:spPr/>
      <dgm:t>
        <a:bodyPr/>
        <a:lstStyle/>
        <a:p>
          <a:endParaRPr lang="en-US"/>
        </a:p>
      </dgm:t>
    </dgm:pt>
    <dgm:pt modelId="{0B2A0896-9C20-489E-9C5E-8D4FF15EFB32}" type="sibTrans" cxnId="{329D4AD0-6AC2-4E88-BFA6-3D321EB86B3E}">
      <dgm:prSet/>
      <dgm:spPr/>
      <dgm:t>
        <a:bodyPr/>
        <a:lstStyle/>
        <a:p>
          <a:endParaRPr lang="en-US"/>
        </a:p>
      </dgm:t>
    </dgm:pt>
    <dgm:pt modelId="{FD0C9A1F-98C6-4531-A6CB-740DF7A84AD1}">
      <dgm:prSet phldrT="[Tex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50000" t="50000" r="50000" b="50000"/>
          </a:path>
          <a:tileRect/>
        </a:gradFill>
      </dgm:spPr>
      <dgm:t>
        <a:bodyPr/>
        <a:lstStyle/>
        <a:p>
          <a:r>
            <a:rPr lang="en-US" dirty="0" smtClean="0"/>
            <a:t>Awareness Program</a:t>
          </a:r>
          <a:endParaRPr lang="en-US" dirty="0"/>
        </a:p>
      </dgm:t>
    </dgm:pt>
    <dgm:pt modelId="{03672AD1-6029-4BE3-A070-552987250280}" type="parTrans" cxnId="{DA39DD6A-0CFB-4B94-9517-ECEBC5779137}">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r="100000" b="100000"/>
          </a:path>
          <a:tileRect l="-100000" t="-100000"/>
        </a:gradFill>
      </dgm:spPr>
      <dgm:t>
        <a:bodyPr/>
        <a:lstStyle/>
        <a:p>
          <a:endParaRPr lang="en-US"/>
        </a:p>
      </dgm:t>
    </dgm:pt>
    <dgm:pt modelId="{1CD67AC6-2B31-494A-BE2B-FF689D193A5A}" type="sibTrans" cxnId="{DA39DD6A-0CFB-4B94-9517-ECEBC5779137}">
      <dgm:prSet/>
      <dgm:spPr/>
      <dgm:t>
        <a:bodyPr/>
        <a:lstStyle/>
        <a:p>
          <a:endParaRPr lang="en-US"/>
        </a:p>
      </dgm:t>
    </dgm:pt>
    <dgm:pt modelId="{1A5FFF80-157D-4BC0-8F61-1BA84B2B0D63}">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dgm:spPr>
      <dgm:t>
        <a:bodyPr/>
        <a:lstStyle/>
        <a:p>
          <a:r>
            <a:rPr lang="en-US" dirty="0" smtClean="0"/>
            <a:t>Policies, Risk and Compliance</a:t>
          </a:r>
          <a:endParaRPr lang="en-US" dirty="0"/>
        </a:p>
      </dgm:t>
    </dgm:pt>
    <dgm:pt modelId="{BD084116-A09E-49CC-9525-6F437E756AA8}" type="parTrans" cxnId="{3E1F1C07-0539-402B-B006-F33595553198}">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dgm:spPr>
      <dgm:t>
        <a:bodyPr/>
        <a:lstStyle/>
        <a:p>
          <a:endParaRPr lang="en-US"/>
        </a:p>
      </dgm:t>
    </dgm:pt>
    <dgm:pt modelId="{44F8ED62-0845-4178-926E-810048E9F45C}" type="sibTrans" cxnId="{3E1F1C07-0539-402B-B006-F33595553198}">
      <dgm:prSet/>
      <dgm:spPr/>
      <dgm:t>
        <a:bodyPr/>
        <a:lstStyle/>
        <a:p>
          <a:endParaRPr lang="en-US"/>
        </a:p>
      </dgm:t>
    </dgm:pt>
    <dgm:pt modelId="{C116AE42-617A-45D8-8824-3AA5E332AD5D}">
      <dgm:prSet phldrT="[Text]"/>
      <dgm:spPr>
        <a:solidFill>
          <a:srgbClr val="00B0F0"/>
        </a:solidFill>
      </dgm:spPr>
      <dgm:t>
        <a:bodyPr/>
        <a:lstStyle/>
        <a:p>
          <a:r>
            <a:rPr lang="en-US" dirty="0" smtClean="0"/>
            <a:t>Vulnerability and Incident Management</a:t>
          </a:r>
          <a:endParaRPr lang="en-US" dirty="0"/>
        </a:p>
      </dgm:t>
    </dgm:pt>
    <dgm:pt modelId="{23C97389-F5DF-46AE-AA37-82201581074D}" type="parTrans" cxnId="{F945165B-6094-49B6-8251-95C256A15305}">
      <dgm:prSet/>
      <dgm:spPr>
        <a:solidFill>
          <a:srgbClr val="00B0F0"/>
        </a:solidFill>
      </dgm:spPr>
      <dgm:t>
        <a:bodyPr/>
        <a:lstStyle/>
        <a:p>
          <a:endParaRPr lang="en-US"/>
        </a:p>
      </dgm:t>
    </dgm:pt>
    <dgm:pt modelId="{83EA21AD-8C96-4725-8A80-E43D2CB747D1}" type="sibTrans" cxnId="{F945165B-6094-49B6-8251-95C256A15305}">
      <dgm:prSet/>
      <dgm:spPr/>
      <dgm:t>
        <a:bodyPr/>
        <a:lstStyle/>
        <a:p>
          <a:endParaRPr lang="en-US"/>
        </a:p>
      </dgm:t>
    </dgm:pt>
    <dgm:pt modelId="{06F0F0B2-00A2-4EE2-9B84-5299B39D1A2A}" type="pres">
      <dgm:prSet presAssocID="{7D3F7649-3548-4869-A006-364861E349A1}" presName="cycle" presStyleCnt="0">
        <dgm:presLayoutVars>
          <dgm:chMax val="1"/>
          <dgm:dir/>
          <dgm:animLvl val="ctr"/>
          <dgm:resizeHandles val="exact"/>
        </dgm:presLayoutVars>
      </dgm:prSet>
      <dgm:spPr/>
      <dgm:t>
        <a:bodyPr/>
        <a:lstStyle/>
        <a:p>
          <a:endParaRPr lang="en-US"/>
        </a:p>
      </dgm:t>
    </dgm:pt>
    <dgm:pt modelId="{0F309BD8-01C2-45BF-B577-7FD8BE772352}" type="pres">
      <dgm:prSet presAssocID="{C2DA5DFF-361D-40B2-B802-82E25E81F10C}" presName="centerShape" presStyleLbl="node0" presStyleIdx="0" presStyleCnt="1"/>
      <dgm:spPr/>
      <dgm:t>
        <a:bodyPr/>
        <a:lstStyle/>
        <a:p>
          <a:endParaRPr lang="en-US"/>
        </a:p>
      </dgm:t>
    </dgm:pt>
    <dgm:pt modelId="{15B2BAEA-E850-435E-AFDB-59CA35C06018}" type="pres">
      <dgm:prSet presAssocID="{03672AD1-6029-4BE3-A070-552987250280}" presName="parTrans" presStyleLbl="bgSibTrans2D1" presStyleIdx="0" presStyleCnt="3"/>
      <dgm:spPr/>
      <dgm:t>
        <a:bodyPr/>
        <a:lstStyle/>
        <a:p>
          <a:endParaRPr lang="en-US"/>
        </a:p>
      </dgm:t>
    </dgm:pt>
    <dgm:pt modelId="{C39FCA6C-1D93-4812-B4FD-7402DC871876}" type="pres">
      <dgm:prSet presAssocID="{FD0C9A1F-98C6-4531-A6CB-740DF7A84AD1}" presName="node" presStyleLbl="node1" presStyleIdx="0" presStyleCnt="3">
        <dgm:presLayoutVars>
          <dgm:bulletEnabled val="1"/>
        </dgm:presLayoutVars>
      </dgm:prSet>
      <dgm:spPr/>
      <dgm:t>
        <a:bodyPr/>
        <a:lstStyle/>
        <a:p>
          <a:endParaRPr lang="en-US"/>
        </a:p>
      </dgm:t>
    </dgm:pt>
    <dgm:pt modelId="{54A2A611-1CA3-4605-83CE-5797FB912082}" type="pres">
      <dgm:prSet presAssocID="{BD084116-A09E-49CC-9525-6F437E756AA8}" presName="parTrans" presStyleLbl="bgSibTrans2D1" presStyleIdx="1" presStyleCnt="3"/>
      <dgm:spPr/>
      <dgm:t>
        <a:bodyPr/>
        <a:lstStyle/>
        <a:p>
          <a:endParaRPr lang="en-US"/>
        </a:p>
      </dgm:t>
    </dgm:pt>
    <dgm:pt modelId="{AEB97FE8-3A21-42C9-81CA-790E848B2916}" type="pres">
      <dgm:prSet presAssocID="{1A5FFF80-157D-4BC0-8F61-1BA84B2B0D63}" presName="node" presStyleLbl="node1" presStyleIdx="1" presStyleCnt="3">
        <dgm:presLayoutVars>
          <dgm:bulletEnabled val="1"/>
        </dgm:presLayoutVars>
      </dgm:prSet>
      <dgm:spPr/>
      <dgm:t>
        <a:bodyPr/>
        <a:lstStyle/>
        <a:p>
          <a:endParaRPr lang="en-US"/>
        </a:p>
      </dgm:t>
    </dgm:pt>
    <dgm:pt modelId="{840E1990-93A6-4AE3-A6E6-870303D5C140}" type="pres">
      <dgm:prSet presAssocID="{23C97389-F5DF-46AE-AA37-82201581074D}" presName="parTrans" presStyleLbl="bgSibTrans2D1" presStyleIdx="2" presStyleCnt="3"/>
      <dgm:spPr/>
      <dgm:t>
        <a:bodyPr/>
        <a:lstStyle/>
        <a:p>
          <a:endParaRPr lang="en-US"/>
        </a:p>
      </dgm:t>
    </dgm:pt>
    <dgm:pt modelId="{3C054745-AA94-4DAD-B25A-604747C17333}" type="pres">
      <dgm:prSet presAssocID="{C116AE42-617A-45D8-8824-3AA5E332AD5D}" presName="node" presStyleLbl="node1" presStyleIdx="2" presStyleCnt="3">
        <dgm:presLayoutVars>
          <dgm:bulletEnabled val="1"/>
        </dgm:presLayoutVars>
      </dgm:prSet>
      <dgm:spPr/>
      <dgm:t>
        <a:bodyPr/>
        <a:lstStyle/>
        <a:p>
          <a:endParaRPr lang="en-US"/>
        </a:p>
      </dgm:t>
    </dgm:pt>
  </dgm:ptLst>
  <dgm:cxnLst>
    <dgm:cxn modelId="{DA39DD6A-0CFB-4B94-9517-ECEBC5779137}" srcId="{C2DA5DFF-361D-40B2-B802-82E25E81F10C}" destId="{FD0C9A1F-98C6-4531-A6CB-740DF7A84AD1}" srcOrd="0" destOrd="0" parTransId="{03672AD1-6029-4BE3-A070-552987250280}" sibTransId="{1CD67AC6-2B31-494A-BE2B-FF689D193A5A}"/>
    <dgm:cxn modelId="{C1EC028E-E3D7-4418-8D94-46B861865631}" type="presOf" srcId="{23C97389-F5DF-46AE-AA37-82201581074D}" destId="{840E1990-93A6-4AE3-A6E6-870303D5C140}" srcOrd="0" destOrd="0" presId="urn:microsoft.com/office/officeart/2005/8/layout/radial4"/>
    <dgm:cxn modelId="{1DFCB099-D106-4357-9756-162790F772D5}" type="presOf" srcId="{7D3F7649-3548-4869-A006-364861E349A1}" destId="{06F0F0B2-00A2-4EE2-9B84-5299B39D1A2A}" srcOrd="0" destOrd="0" presId="urn:microsoft.com/office/officeart/2005/8/layout/radial4"/>
    <dgm:cxn modelId="{7A7567CA-D52B-4587-AEAF-59558EA08D05}" type="presOf" srcId="{BD084116-A09E-49CC-9525-6F437E756AA8}" destId="{54A2A611-1CA3-4605-83CE-5797FB912082}" srcOrd="0" destOrd="0" presId="urn:microsoft.com/office/officeart/2005/8/layout/radial4"/>
    <dgm:cxn modelId="{329D4AD0-6AC2-4E88-BFA6-3D321EB86B3E}" srcId="{7D3F7649-3548-4869-A006-364861E349A1}" destId="{C2DA5DFF-361D-40B2-B802-82E25E81F10C}" srcOrd="0" destOrd="0" parTransId="{B480C19A-F499-4F69-B0D2-BFF5E6CB4659}" sibTransId="{0B2A0896-9C20-489E-9C5E-8D4FF15EFB32}"/>
    <dgm:cxn modelId="{FAD82D0E-9A02-459C-BA3A-7E6558E33B0C}" type="presOf" srcId="{C2DA5DFF-361D-40B2-B802-82E25E81F10C}" destId="{0F309BD8-01C2-45BF-B577-7FD8BE772352}" srcOrd="0" destOrd="0" presId="urn:microsoft.com/office/officeart/2005/8/layout/radial4"/>
    <dgm:cxn modelId="{FD01F216-C7A1-4C10-ACE4-057C23915AA3}" type="presOf" srcId="{1A5FFF80-157D-4BC0-8F61-1BA84B2B0D63}" destId="{AEB97FE8-3A21-42C9-81CA-790E848B2916}" srcOrd="0" destOrd="0" presId="urn:microsoft.com/office/officeart/2005/8/layout/radial4"/>
    <dgm:cxn modelId="{618D3520-B53E-43D7-A122-838F79BDC914}" type="presOf" srcId="{C116AE42-617A-45D8-8824-3AA5E332AD5D}" destId="{3C054745-AA94-4DAD-B25A-604747C17333}" srcOrd="0" destOrd="0" presId="urn:microsoft.com/office/officeart/2005/8/layout/radial4"/>
    <dgm:cxn modelId="{F945165B-6094-49B6-8251-95C256A15305}" srcId="{C2DA5DFF-361D-40B2-B802-82E25E81F10C}" destId="{C116AE42-617A-45D8-8824-3AA5E332AD5D}" srcOrd="2" destOrd="0" parTransId="{23C97389-F5DF-46AE-AA37-82201581074D}" sibTransId="{83EA21AD-8C96-4725-8A80-E43D2CB747D1}"/>
    <dgm:cxn modelId="{411D9A60-F397-4F61-BCD0-019BF86A4E54}" type="presOf" srcId="{FD0C9A1F-98C6-4531-A6CB-740DF7A84AD1}" destId="{C39FCA6C-1D93-4812-B4FD-7402DC871876}" srcOrd="0" destOrd="0" presId="urn:microsoft.com/office/officeart/2005/8/layout/radial4"/>
    <dgm:cxn modelId="{3E1F1C07-0539-402B-B006-F33595553198}" srcId="{C2DA5DFF-361D-40B2-B802-82E25E81F10C}" destId="{1A5FFF80-157D-4BC0-8F61-1BA84B2B0D63}" srcOrd="1" destOrd="0" parTransId="{BD084116-A09E-49CC-9525-6F437E756AA8}" sibTransId="{44F8ED62-0845-4178-926E-810048E9F45C}"/>
    <dgm:cxn modelId="{371ABFA1-49FB-4AA9-B365-C0BDEAEEB726}" type="presOf" srcId="{03672AD1-6029-4BE3-A070-552987250280}" destId="{15B2BAEA-E850-435E-AFDB-59CA35C06018}" srcOrd="0" destOrd="0" presId="urn:microsoft.com/office/officeart/2005/8/layout/radial4"/>
    <dgm:cxn modelId="{3DBD6E93-A747-4545-A4A4-3728CC8449BF}" type="presParOf" srcId="{06F0F0B2-00A2-4EE2-9B84-5299B39D1A2A}" destId="{0F309BD8-01C2-45BF-B577-7FD8BE772352}" srcOrd="0" destOrd="0" presId="urn:microsoft.com/office/officeart/2005/8/layout/radial4"/>
    <dgm:cxn modelId="{97585685-CD07-47AC-A130-32110242A44A}" type="presParOf" srcId="{06F0F0B2-00A2-4EE2-9B84-5299B39D1A2A}" destId="{15B2BAEA-E850-435E-AFDB-59CA35C06018}" srcOrd="1" destOrd="0" presId="urn:microsoft.com/office/officeart/2005/8/layout/radial4"/>
    <dgm:cxn modelId="{EE102DD2-3EEE-482C-BB99-6014F2DF7A43}" type="presParOf" srcId="{06F0F0B2-00A2-4EE2-9B84-5299B39D1A2A}" destId="{C39FCA6C-1D93-4812-B4FD-7402DC871876}" srcOrd="2" destOrd="0" presId="urn:microsoft.com/office/officeart/2005/8/layout/radial4"/>
    <dgm:cxn modelId="{59CC73A6-294A-4620-9F21-6747A4ED6C9E}" type="presParOf" srcId="{06F0F0B2-00A2-4EE2-9B84-5299B39D1A2A}" destId="{54A2A611-1CA3-4605-83CE-5797FB912082}" srcOrd="3" destOrd="0" presId="urn:microsoft.com/office/officeart/2005/8/layout/radial4"/>
    <dgm:cxn modelId="{FE5A7ECC-D014-4B5C-986D-D6E86B0F22C1}" type="presParOf" srcId="{06F0F0B2-00A2-4EE2-9B84-5299B39D1A2A}" destId="{AEB97FE8-3A21-42C9-81CA-790E848B2916}" srcOrd="4" destOrd="0" presId="urn:microsoft.com/office/officeart/2005/8/layout/radial4"/>
    <dgm:cxn modelId="{47418141-67F4-457D-A5B7-1A154F544992}" type="presParOf" srcId="{06F0F0B2-00A2-4EE2-9B84-5299B39D1A2A}" destId="{840E1990-93A6-4AE3-A6E6-870303D5C140}" srcOrd="5" destOrd="0" presId="urn:microsoft.com/office/officeart/2005/8/layout/radial4"/>
    <dgm:cxn modelId="{53C5BDF4-C0F3-4653-BBE6-5A395CA8B9F7}" type="presParOf" srcId="{06F0F0B2-00A2-4EE2-9B84-5299B39D1A2A}" destId="{3C054745-AA94-4DAD-B25A-604747C1733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3F7649-3548-4869-A006-364861E349A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C2DA5DFF-361D-40B2-B802-82E25E81F10C}">
      <dgm:prSet phldrT="[Text]"/>
      <dgm:spPr/>
      <dgm:t>
        <a:bodyPr/>
        <a:lstStyle/>
        <a:p>
          <a:r>
            <a:rPr lang="en-US" dirty="0" smtClean="0"/>
            <a:t>Information Security Program</a:t>
          </a:r>
          <a:endParaRPr lang="en-US" dirty="0"/>
        </a:p>
      </dgm:t>
    </dgm:pt>
    <dgm:pt modelId="{B480C19A-F499-4F69-B0D2-BFF5E6CB4659}" type="parTrans" cxnId="{329D4AD0-6AC2-4E88-BFA6-3D321EB86B3E}">
      <dgm:prSet/>
      <dgm:spPr/>
      <dgm:t>
        <a:bodyPr/>
        <a:lstStyle/>
        <a:p>
          <a:endParaRPr lang="en-US"/>
        </a:p>
      </dgm:t>
    </dgm:pt>
    <dgm:pt modelId="{0B2A0896-9C20-489E-9C5E-8D4FF15EFB32}" type="sibTrans" cxnId="{329D4AD0-6AC2-4E88-BFA6-3D321EB86B3E}">
      <dgm:prSet/>
      <dgm:spPr/>
      <dgm:t>
        <a:bodyPr/>
        <a:lstStyle/>
        <a:p>
          <a:endParaRPr lang="en-US"/>
        </a:p>
      </dgm:t>
    </dgm:pt>
    <dgm:pt modelId="{FD0C9A1F-98C6-4531-A6CB-740DF7A84AD1}">
      <dgm:prSet phldrT="[Tex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50000" t="50000" r="50000" b="50000"/>
          </a:path>
          <a:tileRect/>
        </a:gradFill>
      </dgm:spPr>
      <dgm:t>
        <a:bodyPr/>
        <a:lstStyle/>
        <a:p>
          <a:r>
            <a:rPr lang="en-US" dirty="0" smtClean="0"/>
            <a:t>Awareness Program</a:t>
          </a:r>
          <a:endParaRPr lang="en-US" dirty="0"/>
        </a:p>
      </dgm:t>
    </dgm:pt>
    <dgm:pt modelId="{03672AD1-6029-4BE3-A070-552987250280}" type="parTrans" cxnId="{DA39DD6A-0CFB-4B94-9517-ECEBC5779137}">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50000" t="50000" r="50000" b="50000"/>
          </a:path>
          <a:tileRect/>
        </a:gradFill>
      </dgm:spPr>
      <dgm:t>
        <a:bodyPr/>
        <a:lstStyle/>
        <a:p>
          <a:endParaRPr lang="en-US"/>
        </a:p>
      </dgm:t>
    </dgm:pt>
    <dgm:pt modelId="{1CD67AC6-2B31-494A-BE2B-FF689D193A5A}" type="sibTrans" cxnId="{DA39DD6A-0CFB-4B94-9517-ECEBC5779137}">
      <dgm:prSet/>
      <dgm:spPr/>
      <dgm:t>
        <a:bodyPr/>
        <a:lstStyle/>
        <a:p>
          <a:endParaRPr lang="en-US"/>
        </a:p>
      </dgm:t>
    </dgm:pt>
    <dgm:pt modelId="{1A5FFF80-157D-4BC0-8F61-1BA84B2B0D63}">
      <dgm:prSet phldrT="[Text]"/>
      <dgm:spPr>
        <a:gradFill flip="none" rotWithShape="0">
          <a:gsLst>
            <a:gs pos="0">
              <a:schemeClr val="accent3">
                <a:hueOff val="3874869"/>
                <a:satOff val="-12382"/>
                <a:lumOff val="-3137"/>
                <a:tint val="66000"/>
                <a:satMod val="160000"/>
              </a:schemeClr>
            </a:gs>
            <a:gs pos="50000">
              <a:schemeClr val="accent3">
                <a:hueOff val="3874869"/>
                <a:satOff val="-12382"/>
                <a:lumOff val="-3137"/>
                <a:tint val="44500"/>
                <a:satMod val="160000"/>
              </a:schemeClr>
            </a:gs>
            <a:gs pos="100000">
              <a:schemeClr val="accent3">
                <a:hueOff val="3874869"/>
                <a:satOff val="-12382"/>
                <a:lumOff val="-3137"/>
                <a:tint val="23500"/>
                <a:satMod val="160000"/>
              </a:schemeClr>
            </a:gs>
          </a:gsLst>
          <a:path path="circle">
            <a:fillToRect l="50000" t="50000" r="50000" b="50000"/>
          </a:path>
          <a:tileRect/>
        </a:gradFill>
      </dgm:spPr>
      <dgm:t>
        <a:bodyPr/>
        <a:lstStyle/>
        <a:p>
          <a:r>
            <a:rPr lang="en-US" dirty="0" smtClean="0"/>
            <a:t>Policies, Risk and Compliance</a:t>
          </a:r>
          <a:endParaRPr lang="en-US" dirty="0"/>
        </a:p>
      </dgm:t>
    </dgm:pt>
    <dgm:pt modelId="{BD084116-A09E-49CC-9525-6F437E756AA8}" type="parTrans" cxnId="{3E1F1C07-0539-402B-B006-F33595553198}">
      <dgm:prSet/>
      <dgm:spPr>
        <a:gradFill flip="none" rotWithShape="0">
          <a:gsLst>
            <a:gs pos="0">
              <a:schemeClr val="accent3">
                <a:hueOff val="3874869"/>
                <a:satOff val="-12382"/>
                <a:lumOff val="-3137"/>
                <a:tint val="66000"/>
                <a:satMod val="160000"/>
              </a:schemeClr>
            </a:gs>
            <a:gs pos="50000">
              <a:schemeClr val="accent3">
                <a:hueOff val="3874869"/>
                <a:satOff val="-12382"/>
                <a:lumOff val="-3137"/>
                <a:tint val="44500"/>
                <a:satMod val="160000"/>
              </a:schemeClr>
            </a:gs>
            <a:gs pos="100000">
              <a:schemeClr val="accent3">
                <a:hueOff val="3874869"/>
                <a:satOff val="-12382"/>
                <a:lumOff val="-3137"/>
                <a:tint val="23500"/>
                <a:satMod val="160000"/>
              </a:schemeClr>
            </a:gs>
          </a:gsLst>
          <a:path path="circle">
            <a:fillToRect l="50000" t="50000" r="50000" b="50000"/>
          </a:path>
          <a:tileRect/>
        </a:gradFill>
      </dgm:spPr>
      <dgm:t>
        <a:bodyPr/>
        <a:lstStyle/>
        <a:p>
          <a:endParaRPr lang="en-US"/>
        </a:p>
      </dgm:t>
    </dgm:pt>
    <dgm:pt modelId="{44F8ED62-0845-4178-926E-810048E9F45C}" type="sibTrans" cxnId="{3E1F1C07-0539-402B-B006-F33595553198}">
      <dgm:prSet/>
      <dgm:spPr/>
      <dgm:t>
        <a:bodyPr/>
        <a:lstStyle/>
        <a:p>
          <a:endParaRPr lang="en-US"/>
        </a:p>
      </dgm:t>
    </dgm:pt>
    <dgm:pt modelId="{C116AE42-617A-45D8-8824-3AA5E332AD5D}">
      <dgm:prSet phldrT="[Tex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dgm:spPr>
      <dgm:t>
        <a:bodyPr/>
        <a:lstStyle/>
        <a:p>
          <a:r>
            <a:rPr lang="en-US" dirty="0" smtClean="0"/>
            <a:t>Vulnerability and Incident Management</a:t>
          </a:r>
          <a:endParaRPr lang="en-US" dirty="0"/>
        </a:p>
      </dgm:t>
    </dgm:pt>
    <dgm:pt modelId="{23C97389-F5DF-46AE-AA37-82201581074D}" type="parTrans" cxnId="{F945165B-6094-49B6-8251-95C256A15305}">
      <dgm:prSe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dgm:spPr>
      <dgm:t>
        <a:bodyPr/>
        <a:lstStyle/>
        <a:p>
          <a:endParaRPr lang="en-US"/>
        </a:p>
      </dgm:t>
    </dgm:pt>
    <dgm:pt modelId="{83EA21AD-8C96-4725-8A80-E43D2CB747D1}" type="sibTrans" cxnId="{F945165B-6094-49B6-8251-95C256A15305}">
      <dgm:prSet/>
      <dgm:spPr/>
      <dgm:t>
        <a:bodyPr/>
        <a:lstStyle/>
        <a:p>
          <a:endParaRPr lang="en-US"/>
        </a:p>
      </dgm:t>
    </dgm:pt>
    <dgm:pt modelId="{54AAA53B-893F-4237-9BE1-C9857808DED4}">
      <dgm:prSet phldrT="[Text]"/>
      <dgm:spPr/>
      <dgm:t>
        <a:bodyPr/>
        <a:lstStyle/>
        <a:p>
          <a:r>
            <a:rPr lang="en-US" dirty="0" smtClean="0"/>
            <a:t>Audit</a:t>
          </a:r>
          <a:endParaRPr lang="en-US" dirty="0"/>
        </a:p>
      </dgm:t>
    </dgm:pt>
    <dgm:pt modelId="{41F7EC19-C194-40D8-B726-9C954AD4B949}" type="parTrans" cxnId="{0D5676D0-4B49-447E-A03E-8A6633E004E8}">
      <dgm:prSet/>
      <dgm:spPr/>
      <dgm:t>
        <a:bodyPr/>
        <a:lstStyle/>
        <a:p>
          <a:endParaRPr lang="en-US"/>
        </a:p>
      </dgm:t>
    </dgm:pt>
    <dgm:pt modelId="{21A5FC2B-EE4E-43DF-B4CC-8781B26A819F}" type="sibTrans" cxnId="{0D5676D0-4B49-447E-A03E-8A6633E004E8}">
      <dgm:prSet/>
      <dgm:spPr/>
      <dgm:t>
        <a:bodyPr/>
        <a:lstStyle/>
        <a:p>
          <a:endParaRPr lang="en-US"/>
        </a:p>
      </dgm:t>
    </dgm:pt>
    <dgm:pt modelId="{06F0F0B2-00A2-4EE2-9B84-5299B39D1A2A}" type="pres">
      <dgm:prSet presAssocID="{7D3F7649-3548-4869-A006-364861E349A1}" presName="cycle" presStyleCnt="0">
        <dgm:presLayoutVars>
          <dgm:chMax val="1"/>
          <dgm:dir/>
          <dgm:animLvl val="ctr"/>
          <dgm:resizeHandles val="exact"/>
        </dgm:presLayoutVars>
      </dgm:prSet>
      <dgm:spPr/>
      <dgm:t>
        <a:bodyPr/>
        <a:lstStyle/>
        <a:p>
          <a:endParaRPr lang="en-US"/>
        </a:p>
      </dgm:t>
    </dgm:pt>
    <dgm:pt modelId="{0F309BD8-01C2-45BF-B577-7FD8BE772352}" type="pres">
      <dgm:prSet presAssocID="{C2DA5DFF-361D-40B2-B802-82E25E81F10C}" presName="centerShape" presStyleLbl="node0" presStyleIdx="0" presStyleCnt="1"/>
      <dgm:spPr/>
      <dgm:t>
        <a:bodyPr/>
        <a:lstStyle/>
        <a:p>
          <a:endParaRPr lang="en-US"/>
        </a:p>
      </dgm:t>
    </dgm:pt>
    <dgm:pt modelId="{15B2BAEA-E850-435E-AFDB-59CA35C06018}" type="pres">
      <dgm:prSet presAssocID="{03672AD1-6029-4BE3-A070-552987250280}" presName="parTrans" presStyleLbl="bgSibTrans2D1" presStyleIdx="0" presStyleCnt="4"/>
      <dgm:spPr/>
      <dgm:t>
        <a:bodyPr/>
        <a:lstStyle/>
        <a:p>
          <a:endParaRPr lang="en-US"/>
        </a:p>
      </dgm:t>
    </dgm:pt>
    <dgm:pt modelId="{C39FCA6C-1D93-4812-B4FD-7402DC871876}" type="pres">
      <dgm:prSet presAssocID="{FD0C9A1F-98C6-4531-A6CB-740DF7A84AD1}" presName="node" presStyleLbl="node1" presStyleIdx="0" presStyleCnt="4">
        <dgm:presLayoutVars>
          <dgm:bulletEnabled val="1"/>
        </dgm:presLayoutVars>
      </dgm:prSet>
      <dgm:spPr/>
      <dgm:t>
        <a:bodyPr/>
        <a:lstStyle/>
        <a:p>
          <a:endParaRPr lang="en-US"/>
        </a:p>
      </dgm:t>
    </dgm:pt>
    <dgm:pt modelId="{54A2A611-1CA3-4605-83CE-5797FB912082}" type="pres">
      <dgm:prSet presAssocID="{BD084116-A09E-49CC-9525-6F437E756AA8}" presName="parTrans" presStyleLbl="bgSibTrans2D1" presStyleIdx="1" presStyleCnt="4"/>
      <dgm:spPr/>
      <dgm:t>
        <a:bodyPr/>
        <a:lstStyle/>
        <a:p>
          <a:endParaRPr lang="en-US"/>
        </a:p>
      </dgm:t>
    </dgm:pt>
    <dgm:pt modelId="{AEB97FE8-3A21-42C9-81CA-790E848B2916}" type="pres">
      <dgm:prSet presAssocID="{1A5FFF80-157D-4BC0-8F61-1BA84B2B0D63}" presName="node" presStyleLbl="node1" presStyleIdx="1" presStyleCnt="4">
        <dgm:presLayoutVars>
          <dgm:bulletEnabled val="1"/>
        </dgm:presLayoutVars>
      </dgm:prSet>
      <dgm:spPr/>
      <dgm:t>
        <a:bodyPr/>
        <a:lstStyle/>
        <a:p>
          <a:endParaRPr lang="en-US"/>
        </a:p>
      </dgm:t>
    </dgm:pt>
    <dgm:pt modelId="{840E1990-93A6-4AE3-A6E6-870303D5C140}" type="pres">
      <dgm:prSet presAssocID="{23C97389-F5DF-46AE-AA37-82201581074D}" presName="parTrans" presStyleLbl="bgSibTrans2D1" presStyleIdx="2" presStyleCnt="4"/>
      <dgm:spPr/>
      <dgm:t>
        <a:bodyPr/>
        <a:lstStyle/>
        <a:p>
          <a:endParaRPr lang="en-US"/>
        </a:p>
      </dgm:t>
    </dgm:pt>
    <dgm:pt modelId="{3C054745-AA94-4DAD-B25A-604747C17333}" type="pres">
      <dgm:prSet presAssocID="{C116AE42-617A-45D8-8824-3AA5E332AD5D}" presName="node" presStyleLbl="node1" presStyleIdx="2" presStyleCnt="4">
        <dgm:presLayoutVars>
          <dgm:bulletEnabled val="1"/>
        </dgm:presLayoutVars>
      </dgm:prSet>
      <dgm:spPr/>
      <dgm:t>
        <a:bodyPr/>
        <a:lstStyle/>
        <a:p>
          <a:endParaRPr lang="en-US"/>
        </a:p>
      </dgm:t>
    </dgm:pt>
    <dgm:pt modelId="{ACD22B92-7E9D-4980-8524-B43C7ACDBAE6}" type="pres">
      <dgm:prSet presAssocID="{41F7EC19-C194-40D8-B726-9C954AD4B949}" presName="parTrans" presStyleLbl="bgSibTrans2D1" presStyleIdx="3" presStyleCnt="4"/>
      <dgm:spPr/>
      <dgm:t>
        <a:bodyPr/>
        <a:lstStyle/>
        <a:p>
          <a:endParaRPr lang="en-US"/>
        </a:p>
      </dgm:t>
    </dgm:pt>
    <dgm:pt modelId="{477CA87E-6897-4A8A-8234-A968A376FE6A}" type="pres">
      <dgm:prSet presAssocID="{54AAA53B-893F-4237-9BE1-C9857808DED4}" presName="node" presStyleLbl="node1" presStyleIdx="3" presStyleCnt="4">
        <dgm:presLayoutVars>
          <dgm:bulletEnabled val="1"/>
        </dgm:presLayoutVars>
      </dgm:prSet>
      <dgm:spPr/>
      <dgm:t>
        <a:bodyPr/>
        <a:lstStyle/>
        <a:p>
          <a:endParaRPr lang="en-US"/>
        </a:p>
      </dgm:t>
    </dgm:pt>
  </dgm:ptLst>
  <dgm:cxnLst>
    <dgm:cxn modelId="{BA038618-98C9-4588-97C2-CC04D065134B}" type="presOf" srcId="{7D3F7649-3548-4869-A006-364861E349A1}" destId="{06F0F0B2-00A2-4EE2-9B84-5299B39D1A2A}" srcOrd="0" destOrd="0" presId="urn:microsoft.com/office/officeart/2005/8/layout/radial4"/>
    <dgm:cxn modelId="{CE2CFB29-0FA8-41BE-AFFC-1469D1754B8D}" type="presOf" srcId="{C2DA5DFF-361D-40B2-B802-82E25E81F10C}" destId="{0F309BD8-01C2-45BF-B577-7FD8BE772352}" srcOrd="0" destOrd="0" presId="urn:microsoft.com/office/officeart/2005/8/layout/radial4"/>
    <dgm:cxn modelId="{27B6C81E-7CC4-495A-9476-96952DFA15E2}" type="presOf" srcId="{BD084116-A09E-49CC-9525-6F437E756AA8}" destId="{54A2A611-1CA3-4605-83CE-5797FB912082}" srcOrd="0" destOrd="0" presId="urn:microsoft.com/office/officeart/2005/8/layout/radial4"/>
    <dgm:cxn modelId="{F945165B-6094-49B6-8251-95C256A15305}" srcId="{C2DA5DFF-361D-40B2-B802-82E25E81F10C}" destId="{C116AE42-617A-45D8-8824-3AA5E332AD5D}" srcOrd="2" destOrd="0" parTransId="{23C97389-F5DF-46AE-AA37-82201581074D}" sibTransId="{83EA21AD-8C96-4725-8A80-E43D2CB747D1}"/>
    <dgm:cxn modelId="{3E1F1C07-0539-402B-B006-F33595553198}" srcId="{C2DA5DFF-361D-40B2-B802-82E25E81F10C}" destId="{1A5FFF80-157D-4BC0-8F61-1BA84B2B0D63}" srcOrd="1" destOrd="0" parTransId="{BD084116-A09E-49CC-9525-6F437E756AA8}" sibTransId="{44F8ED62-0845-4178-926E-810048E9F45C}"/>
    <dgm:cxn modelId="{296CEFAF-38FC-4EEB-8206-5EE7E7E8A439}" type="presOf" srcId="{23C97389-F5DF-46AE-AA37-82201581074D}" destId="{840E1990-93A6-4AE3-A6E6-870303D5C140}" srcOrd="0" destOrd="0" presId="urn:microsoft.com/office/officeart/2005/8/layout/radial4"/>
    <dgm:cxn modelId="{218499BD-E76A-4A56-B5B0-0D6CF5BFCCA7}" type="presOf" srcId="{FD0C9A1F-98C6-4531-A6CB-740DF7A84AD1}" destId="{C39FCA6C-1D93-4812-B4FD-7402DC871876}" srcOrd="0" destOrd="0" presId="urn:microsoft.com/office/officeart/2005/8/layout/radial4"/>
    <dgm:cxn modelId="{FDFDBF50-53FF-4D59-B6B5-2FCCE8248993}" type="presOf" srcId="{1A5FFF80-157D-4BC0-8F61-1BA84B2B0D63}" destId="{AEB97FE8-3A21-42C9-81CA-790E848B2916}" srcOrd="0" destOrd="0" presId="urn:microsoft.com/office/officeart/2005/8/layout/radial4"/>
    <dgm:cxn modelId="{14738EE0-C514-4F60-B7B6-A058667CEDEA}" type="presOf" srcId="{03672AD1-6029-4BE3-A070-552987250280}" destId="{15B2BAEA-E850-435E-AFDB-59CA35C06018}" srcOrd="0" destOrd="0" presId="urn:microsoft.com/office/officeart/2005/8/layout/radial4"/>
    <dgm:cxn modelId="{072BEBD0-FCAC-4295-B8DC-C806F2448BDA}" type="presOf" srcId="{41F7EC19-C194-40D8-B726-9C954AD4B949}" destId="{ACD22B92-7E9D-4980-8524-B43C7ACDBAE6}" srcOrd="0" destOrd="0" presId="urn:microsoft.com/office/officeart/2005/8/layout/radial4"/>
    <dgm:cxn modelId="{55A69454-CCAC-4A5F-A3A9-A31EEC6028DC}" type="presOf" srcId="{C116AE42-617A-45D8-8824-3AA5E332AD5D}" destId="{3C054745-AA94-4DAD-B25A-604747C17333}" srcOrd="0" destOrd="0" presId="urn:microsoft.com/office/officeart/2005/8/layout/radial4"/>
    <dgm:cxn modelId="{329D4AD0-6AC2-4E88-BFA6-3D321EB86B3E}" srcId="{7D3F7649-3548-4869-A006-364861E349A1}" destId="{C2DA5DFF-361D-40B2-B802-82E25E81F10C}" srcOrd="0" destOrd="0" parTransId="{B480C19A-F499-4F69-B0D2-BFF5E6CB4659}" sibTransId="{0B2A0896-9C20-489E-9C5E-8D4FF15EFB32}"/>
    <dgm:cxn modelId="{1A608650-A0C7-4326-9873-1ED5F37BFBDA}" type="presOf" srcId="{54AAA53B-893F-4237-9BE1-C9857808DED4}" destId="{477CA87E-6897-4A8A-8234-A968A376FE6A}" srcOrd="0" destOrd="0" presId="urn:microsoft.com/office/officeart/2005/8/layout/radial4"/>
    <dgm:cxn modelId="{DA39DD6A-0CFB-4B94-9517-ECEBC5779137}" srcId="{C2DA5DFF-361D-40B2-B802-82E25E81F10C}" destId="{FD0C9A1F-98C6-4531-A6CB-740DF7A84AD1}" srcOrd="0" destOrd="0" parTransId="{03672AD1-6029-4BE3-A070-552987250280}" sibTransId="{1CD67AC6-2B31-494A-BE2B-FF689D193A5A}"/>
    <dgm:cxn modelId="{0D5676D0-4B49-447E-A03E-8A6633E004E8}" srcId="{C2DA5DFF-361D-40B2-B802-82E25E81F10C}" destId="{54AAA53B-893F-4237-9BE1-C9857808DED4}" srcOrd="3" destOrd="0" parTransId="{41F7EC19-C194-40D8-B726-9C954AD4B949}" sibTransId="{21A5FC2B-EE4E-43DF-B4CC-8781B26A819F}"/>
    <dgm:cxn modelId="{9B6C75A3-8B52-414F-B33F-9BFEEAD37C80}" type="presParOf" srcId="{06F0F0B2-00A2-4EE2-9B84-5299B39D1A2A}" destId="{0F309BD8-01C2-45BF-B577-7FD8BE772352}" srcOrd="0" destOrd="0" presId="urn:microsoft.com/office/officeart/2005/8/layout/radial4"/>
    <dgm:cxn modelId="{20F05D98-2F09-4CA0-AADE-73246DF94F26}" type="presParOf" srcId="{06F0F0B2-00A2-4EE2-9B84-5299B39D1A2A}" destId="{15B2BAEA-E850-435E-AFDB-59CA35C06018}" srcOrd="1" destOrd="0" presId="urn:microsoft.com/office/officeart/2005/8/layout/radial4"/>
    <dgm:cxn modelId="{9793841F-ACFF-4DF6-BC51-21217A5B1E5F}" type="presParOf" srcId="{06F0F0B2-00A2-4EE2-9B84-5299B39D1A2A}" destId="{C39FCA6C-1D93-4812-B4FD-7402DC871876}" srcOrd="2" destOrd="0" presId="urn:microsoft.com/office/officeart/2005/8/layout/radial4"/>
    <dgm:cxn modelId="{0B270F94-E450-4A7E-B5BF-FED3EDB12126}" type="presParOf" srcId="{06F0F0B2-00A2-4EE2-9B84-5299B39D1A2A}" destId="{54A2A611-1CA3-4605-83CE-5797FB912082}" srcOrd="3" destOrd="0" presId="urn:microsoft.com/office/officeart/2005/8/layout/radial4"/>
    <dgm:cxn modelId="{EDC0482A-D511-441A-8480-EEAB9046393A}" type="presParOf" srcId="{06F0F0B2-00A2-4EE2-9B84-5299B39D1A2A}" destId="{AEB97FE8-3A21-42C9-81CA-790E848B2916}" srcOrd="4" destOrd="0" presId="urn:microsoft.com/office/officeart/2005/8/layout/radial4"/>
    <dgm:cxn modelId="{22A15770-0F30-416D-935F-D906838B7263}" type="presParOf" srcId="{06F0F0B2-00A2-4EE2-9B84-5299B39D1A2A}" destId="{840E1990-93A6-4AE3-A6E6-870303D5C140}" srcOrd="5" destOrd="0" presId="urn:microsoft.com/office/officeart/2005/8/layout/radial4"/>
    <dgm:cxn modelId="{E0729158-B936-4D8A-A454-7230D95BC97D}" type="presParOf" srcId="{06F0F0B2-00A2-4EE2-9B84-5299B39D1A2A}" destId="{3C054745-AA94-4DAD-B25A-604747C17333}" srcOrd="6" destOrd="0" presId="urn:microsoft.com/office/officeart/2005/8/layout/radial4"/>
    <dgm:cxn modelId="{BA69FFBD-8007-4D80-9BE0-7912D7165907}" type="presParOf" srcId="{06F0F0B2-00A2-4EE2-9B84-5299B39D1A2A}" destId="{ACD22B92-7E9D-4980-8524-B43C7ACDBAE6}" srcOrd="7" destOrd="0" presId="urn:microsoft.com/office/officeart/2005/8/layout/radial4"/>
    <dgm:cxn modelId="{A90B3CD3-9EB7-45B8-8D58-EC8294FE95CD}" type="presParOf" srcId="{06F0F0B2-00A2-4EE2-9B84-5299B39D1A2A}" destId="{477CA87E-6897-4A8A-8234-A968A376FE6A}"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D3F7649-3548-4869-A006-364861E349A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C2DA5DFF-361D-40B2-B802-82E25E81F10C}">
      <dgm:prSet phldrT="[Text]"/>
      <dgm:spPr/>
      <dgm:t>
        <a:bodyPr/>
        <a:lstStyle/>
        <a:p>
          <a:r>
            <a:rPr lang="en-US" dirty="0" smtClean="0"/>
            <a:t>Information Security Program</a:t>
          </a:r>
          <a:endParaRPr lang="en-US" dirty="0"/>
        </a:p>
      </dgm:t>
    </dgm:pt>
    <dgm:pt modelId="{B480C19A-F499-4F69-B0D2-BFF5E6CB4659}" type="parTrans" cxnId="{329D4AD0-6AC2-4E88-BFA6-3D321EB86B3E}">
      <dgm:prSet/>
      <dgm:spPr/>
      <dgm:t>
        <a:bodyPr/>
        <a:lstStyle/>
        <a:p>
          <a:endParaRPr lang="en-US"/>
        </a:p>
      </dgm:t>
    </dgm:pt>
    <dgm:pt modelId="{0B2A0896-9C20-489E-9C5E-8D4FF15EFB32}" type="sibTrans" cxnId="{329D4AD0-6AC2-4E88-BFA6-3D321EB86B3E}">
      <dgm:prSet/>
      <dgm:spPr/>
      <dgm:t>
        <a:bodyPr/>
        <a:lstStyle/>
        <a:p>
          <a:endParaRPr lang="en-US"/>
        </a:p>
      </dgm:t>
    </dgm:pt>
    <dgm:pt modelId="{FD0C9A1F-98C6-4531-A6CB-740DF7A84AD1}">
      <dgm:prSet phldrT="[Text]"/>
      <dgm:spPr>
        <a:solidFill>
          <a:schemeClr val="accent3"/>
        </a:solidFill>
      </dgm:spPr>
      <dgm:t>
        <a:bodyPr/>
        <a:lstStyle/>
        <a:p>
          <a:r>
            <a:rPr lang="en-US" dirty="0" smtClean="0"/>
            <a:t>Awareness Program</a:t>
          </a:r>
          <a:endParaRPr lang="en-US" dirty="0"/>
        </a:p>
      </dgm:t>
    </dgm:pt>
    <dgm:pt modelId="{03672AD1-6029-4BE3-A070-552987250280}" type="parTrans" cxnId="{DA39DD6A-0CFB-4B94-9517-ECEBC5779137}">
      <dgm:prSet/>
      <dgm:spPr>
        <a:solidFill>
          <a:schemeClr val="accent3"/>
        </a:solidFill>
      </dgm:spPr>
      <dgm:t>
        <a:bodyPr/>
        <a:lstStyle/>
        <a:p>
          <a:endParaRPr lang="en-US"/>
        </a:p>
      </dgm:t>
    </dgm:pt>
    <dgm:pt modelId="{1CD67AC6-2B31-494A-BE2B-FF689D193A5A}" type="sibTrans" cxnId="{DA39DD6A-0CFB-4B94-9517-ECEBC5779137}">
      <dgm:prSet/>
      <dgm:spPr/>
      <dgm:t>
        <a:bodyPr/>
        <a:lstStyle/>
        <a:p>
          <a:endParaRPr lang="en-US"/>
        </a:p>
      </dgm:t>
    </dgm:pt>
    <dgm:pt modelId="{1A5FFF80-157D-4BC0-8F61-1BA84B2B0D63}">
      <dgm:prSet phldrT="[Text]"/>
      <dgm:spPr>
        <a:solidFill>
          <a:srgbClr val="92D050"/>
        </a:solidFill>
      </dgm:spPr>
      <dgm:t>
        <a:bodyPr/>
        <a:lstStyle/>
        <a:p>
          <a:r>
            <a:rPr lang="en-US" dirty="0" smtClean="0"/>
            <a:t>Policies, Risk and Compliance</a:t>
          </a:r>
          <a:endParaRPr lang="en-US" dirty="0"/>
        </a:p>
      </dgm:t>
    </dgm:pt>
    <dgm:pt modelId="{BD084116-A09E-49CC-9525-6F437E756AA8}" type="parTrans" cxnId="{3E1F1C07-0539-402B-B006-F33595553198}">
      <dgm:prSet/>
      <dgm:spPr>
        <a:solidFill>
          <a:srgbClr val="92D050"/>
        </a:solidFill>
      </dgm:spPr>
      <dgm:t>
        <a:bodyPr/>
        <a:lstStyle/>
        <a:p>
          <a:endParaRPr lang="en-US"/>
        </a:p>
      </dgm:t>
    </dgm:pt>
    <dgm:pt modelId="{44F8ED62-0845-4178-926E-810048E9F45C}" type="sibTrans" cxnId="{3E1F1C07-0539-402B-B006-F33595553198}">
      <dgm:prSet/>
      <dgm:spPr/>
      <dgm:t>
        <a:bodyPr/>
        <a:lstStyle/>
        <a:p>
          <a:endParaRPr lang="en-US"/>
        </a:p>
      </dgm:t>
    </dgm:pt>
    <dgm:pt modelId="{C116AE42-617A-45D8-8824-3AA5E332AD5D}">
      <dgm:prSet phldrT="[Text]"/>
      <dgm:spPr>
        <a:solidFill>
          <a:schemeClr val="bg2">
            <a:lumMod val="50000"/>
          </a:schemeClr>
        </a:solidFill>
      </dgm:spPr>
      <dgm:t>
        <a:bodyPr/>
        <a:lstStyle/>
        <a:p>
          <a:r>
            <a:rPr lang="en-US" dirty="0" smtClean="0"/>
            <a:t>Vulnerability and Incident Management</a:t>
          </a:r>
          <a:endParaRPr lang="en-US" dirty="0"/>
        </a:p>
      </dgm:t>
    </dgm:pt>
    <dgm:pt modelId="{23C97389-F5DF-46AE-AA37-82201581074D}" type="parTrans" cxnId="{F945165B-6094-49B6-8251-95C256A15305}">
      <dgm:prSet/>
      <dgm:spPr>
        <a:solidFill>
          <a:schemeClr val="bg2">
            <a:lumMod val="50000"/>
          </a:schemeClr>
        </a:solidFill>
      </dgm:spPr>
      <dgm:t>
        <a:bodyPr/>
        <a:lstStyle/>
        <a:p>
          <a:endParaRPr lang="en-US"/>
        </a:p>
      </dgm:t>
    </dgm:pt>
    <dgm:pt modelId="{83EA21AD-8C96-4725-8A80-E43D2CB747D1}" type="sibTrans" cxnId="{F945165B-6094-49B6-8251-95C256A15305}">
      <dgm:prSet/>
      <dgm:spPr/>
      <dgm:t>
        <a:bodyPr/>
        <a:lstStyle/>
        <a:p>
          <a:endParaRPr lang="en-US"/>
        </a:p>
      </dgm:t>
    </dgm:pt>
    <dgm:pt modelId="{54AAA53B-893F-4237-9BE1-C9857808DED4}">
      <dgm:prSet phldrT="[Text]"/>
      <dgm:spPr/>
      <dgm:t>
        <a:bodyPr/>
        <a:lstStyle/>
        <a:p>
          <a:r>
            <a:rPr lang="en-US" dirty="0" smtClean="0"/>
            <a:t>Audit</a:t>
          </a:r>
          <a:endParaRPr lang="en-US" dirty="0"/>
        </a:p>
      </dgm:t>
    </dgm:pt>
    <dgm:pt modelId="{41F7EC19-C194-40D8-B726-9C954AD4B949}" type="parTrans" cxnId="{0D5676D0-4B49-447E-A03E-8A6633E004E8}">
      <dgm:prSet/>
      <dgm:spPr/>
      <dgm:t>
        <a:bodyPr/>
        <a:lstStyle/>
        <a:p>
          <a:endParaRPr lang="en-US"/>
        </a:p>
      </dgm:t>
    </dgm:pt>
    <dgm:pt modelId="{21A5FC2B-EE4E-43DF-B4CC-8781B26A819F}" type="sibTrans" cxnId="{0D5676D0-4B49-447E-A03E-8A6633E004E8}">
      <dgm:prSet/>
      <dgm:spPr/>
      <dgm:t>
        <a:bodyPr/>
        <a:lstStyle/>
        <a:p>
          <a:endParaRPr lang="en-US"/>
        </a:p>
      </dgm:t>
    </dgm:pt>
    <dgm:pt modelId="{06F0F0B2-00A2-4EE2-9B84-5299B39D1A2A}" type="pres">
      <dgm:prSet presAssocID="{7D3F7649-3548-4869-A006-364861E349A1}" presName="cycle" presStyleCnt="0">
        <dgm:presLayoutVars>
          <dgm:chMax val="1"/>
          <dgm:dir/>
          <dgm:animLvl val="ctr"/>
          <dgm:resizeHandles val="exact"/>
        </dgm:presLayoutVars>
      </dgm:prSet>
      <dgm:spPr/>
      <dgm:t>
        <a:bodyPr/>
        <a:lstStyle/>
        <a:p>
          <a:endParaRPr lang="en-US"/>
        </a:p>
      </dgm:t>
    </dgm:pt>
    <dgm:pt modelId="{0F309BD8-01C2-45BF-B577-7FD8BE772352}" type="pres">
      <dgm:prSet presAssocID="{C2DA5DFF-361D-40B2-B802-82E25E81F10C}" presName="centerShape" presStyleLbl="node0" presStyleIdx="0" presStyleCnt="1"/>
      <dgm:spPr/>
      <dgm:t>
        <a:bodyPr/>
        <a:lstStyle/>
        <a:p>
          <a:endParaRPr lang="en-US"/>
        </a:p>
      </dgm:t>
    </dgm:pt>
    <dgm:pt modelId="{15B2BAEA-E850-435E-AFDB-59CA35C06018}" type="pres">
      <dgm:prSet presAssocID="{03672AD1-6029-4BE3-A070-552987250280}" presName="parTrans" presStyleLbl="bgSibTrans2D1" presStyleIdx="0" presStyleCnt="4"/>
      <dgm:spPr/>
      <dgm:t>
        <a:bodyPr/>
        <a:lstStyle/>
        <a:p>
          <a:endParaRPr lang="en-US"/>
        </a:p>
      </dgm:t>
    </dgm:pt>
    <dgm:pt modelId="{C39FCA6C-1D93-4812-B4FD-7402DC871876}" type="pres">
      <dgm:prSet presAssocID="{FD0C9A1F-98C6-4531-A6CB-740DF7A84AD1}" presName="node" presStyleLbl="node1" presStyleIdx="0" presStyleCnt="4">
        <dgm:presLayoutVars>
          <dgm:bulletEnabled val="1"/>
        </dgm:presLayoutVars>
      </dgm:prSet>
      <dgm:spPr/>
      <dgm:t>
        <a:bodyPr/>
        <a:lstStyle/>
        <a:p>
          <a:endParaRPr lang="en-US"/>
        </a:p>
      </dgm:t>
    </dgm:pt>
    <dgm:pt modelId="{54A2A611-1CA3-4605-83CE-5797FB912082}" type="pres">
      <dgm:prSet presAssocID="{BD084116-A09E-49CC-9525-6F437E756AA8}" presName="parTrans" presStyleLbl="bgSibTrans2D1" presStyleIdx="1" presStyleCnt="4"/>
      <dgm:spPr/>
      <dgm:t>
        <a:bodyPr/>
        <a:lstStyle/>
        <a:p>
          <a:endParaRPr lang="en-US"/>
        </a:p>
      </dgm:t>
    </dgm:pt>
    <dgm:pt modelId="{AEB97FE8-3A21-42C9-81CA-790E848B2916}" type="pres">
      <dgm:prSet presAssocID="{1A5FFF80-157D-4BC0-8F61-1BA84B2B0D63}" presName="node" presStyleLbl="node1" presStyleIdx="1" presStyleCnt="4">
        <dgm:presLayoutVars>
          <dgm:bulletEnabled val="1"/>
        </dgm:presLayoutVars>
      </dgm:prSet>
      <dgm:spPr/>
      <dgm:t>
        <a:bodyPr/>
        <a:lstStyle/>
        <a:p>
          <a:endParaRPr lang="en-US"/>
        </a:p>
      </dgm:t>
    </dgm:pt>
    <dgm:pt modelId="{840E1990-93A6-4AE3-A6E6-870303D5C140}" type="pres">
      <dgm:prSet presAssocID="{23C97389-F5DF-46AE-AA37-82201581074D}" presName="parTrans" presStyleLbl="bgSibTrans2D1" presStyleIdx="2" presStyleCnt="4"/>
      <dgm:spPr/>
      <dgm:t>
        <a:bodyPr/>
        <a:lstStyle/>
        <a:p>
          <a:endParaRPr lang="en-US"/>
        </a:p>
      </dgm:t>
    </dgm:pt>
    <dgm:pt modelId="{3C054745-AA94-4DAD-B25A-604747C17333}" type="pres">
      <dgm:prSet presAssocID="{C116AE42-617A-45D8-8824-3AA5E332AD5D}" presName="node" presStyleLbl="node1" presStyleIdx="2" presStyleCnt="4">
        <dgm:presLayoutVars>
          <dgm:bulletEnabled val="1"/>
        </dgm:presLayoutVars>
      </dgm:prSet>
      <dgm:spPr/>
      <dgm:t>
        <a:bodyPr/>
        <a:lstStyle/>
        <a:p>
          <a:endParaRPr lang="en-US"/>
        </a:p>
      </dgm:t>
    </dgm:pt>
    <dgm:pt modelId="{ACD22B92-7E9D-4980-8524-B43C7ACDBAE6}" type="pres">
      <dgm:prSet presAssocID="{41F7EC19-C194-40D8-B726-9C954AD4B949}" presName="parTrans" presStyleLbl="bgSibTrans2D1" presStyleIdx="3" presStyleCnt="4"/>
      <dgm:spPr/>
      <dgm:t>
        <a:bodyPr/>
        <a:lstStyle/>
        <a:p>
          <a:endParaRPr lang="en-US"/>
        </a:p>
      </dgm:t>
    </dgm:pt>
    <dgm:pt modelId="{477CA87E-6897-4A8A-8234-A968A376FE6A}" type="pres">
      <dgm:prSet presAssocID="{54AAA53B-893F-4237-9BE1-C9857808DED4}" presName="node" presStyleLbl="node1" presStyleIdx="3" presStyleCnt="4">
        <dgm:presLayoutVars>
          <dgm:bulletEnabled val="1"/>
        </dgm:presLayoutVars>
      </dgm:prSet>
      <dgm:spPr/>
      <dgm:t>
        <a:bodyPr/>
        <a:lstStyle/>
        <a:p>
          <a:endParaRPr lang="en-US"/>
        </a:p>
      </dgm:t>
    </dgm:pt>
  </dgm:ptLst>
  <dgm:cxnLst>
    <dgm:cxn modelId="{EB1B3D31-414D-4C80-A5BB-6D44F50352FA}" type="presOf" srcId="{1A5FFF80-157D-4BC0-8F61-1BA84B2B0D63}" destId="{AEB97FE8-3A21-42C9-81CA-790E848B2916}" srcOrd="0" destOrd="0" presId="urn:microsoft.com/office/officeart/2005/8/layout/radial4"/>
    <dgm:cxn modelId="{CB183127-17F0-4FAE-927B-DC6BAFB38589}" type="presOf" srcId="{BD084116-A09E-49CC-9525-6F437E756AA8}" destId="{54A2A611-1CA3-4605-83CE-5797FB912082}" srcOrd="0" destOrd="0" presId="urn:microsoft.com/office/officeart/2005/8/layout/radial4"/>
    <dgm:cxn modelId="{69FF6979-0B2C-46E3-A50E-3ABB08AAC064}" type="presOf" srcId="{03672AD1-6029-4BE3-A070-552987250280}" destId="{15B2BAEA-E850-435E-AFDB-59CA35C06018}" srcOrd="0" destOrd="0" presId="urn:microsoft.com/office/officeart/2005/8/layout/radial4"/>
    <dgm:cxn modelId="{F945165B-6094-49B6-8251-95C256A15305}" srcId="{C2DA5DFF-361D-40B2-B802-82E25E81F10C}" destId="{C116AE42-617A-45D8-8824-3AA5E332AD5D}" srcOrd="2" destOrd="0" parTransId="{23C97389-F5DF-46AE-AA37-82201581074D}" sibTransId="{83EA21AD-8C96-4725-8A80-E43D2CB747D1}"/>
    <dgm:cxn modelId="{3E1F1C07-0539-402B-B006-F33595553198}" srcId="{C2DA5DFF-361D-40B2-B802-82E25E81F10C}" destId="{1A5FFF80-157D-4BC0-8F61-1BA84B2B0D63}" srcOrd="1" destOrd="0" parTransId="{BD084116-A09E-49CC-9525-6F437E756AA8}" sibTransId="{44F8ED62-0845-4178-926E-810048E9F45C}"/>
    <dgm:cxn modelId="{03E653EA-EAE1-4183-B618-0A7BF78FCC28}" type="presOf" srcId="{7D3F7649-3548-4869-A006-364861E349A1}" destId="{06F0F0B2-00A2-4EE2-9B84-5299B39D1A2A}" srcOrd="0" destOrd="0" presId="urn:microsoft.com/office/officeart/2005/8/layout/radial4"/>
    <dgm:cxn modelId="{D61FB624-EDE7-4C1C-8A88-211CA1AC1AB6}" type="presOf" srcId="{41F7EC19-C194-40D8-B726-9C954AD4B949}" destId="{ACD22B92-7E9D-4980-8524-B43C7ACDBAE6}" srcOrd="0" destOrd="0" presId="urn:microsoft.com/office/officeart/2005/8/layout/radial4"/>
    <dgm:cxn modelId="{329D4AD0-6AC2-4E88-BFA6-3D321EB86B3E}" srcId="{7D3F7649-3548-4869-A006-364861E349A1}" destId="{C2DA5DFF-361D-40B2-B802-82E25E81F10C}" srcOrd="0" destOrd="0" parTransId="{B480C19A-F499-4F69-B0D2-BFF5E6CB4659}" sibTransId="{0B2A0896-9C20-489E-9C5E-8D4FF15EFB32}"/>
    <dgm:cxn modelId="{E1C4FA80-BE87-447D-92E9-3C02EDE0DA71}" type="presOf" srcId="{FD0C9A1F-98C6-4531-A6CB-740DF7A84AD1}" destId="{C39FCA6C-1D93-4812-B4FD-7402DC871876}" srcOrd="0" destOrd="0" presId="urn:microsoft.com/office/officeart/2005/8/layout/radial4"/>
    <dgm:cxn modelId="{696EB08B-D928-4A87-9556-92AF99A4E1F8}" type="presOf" srcId="{C2DA5DFF-361D-40B2-B802-82E25E81F10C}" destId="{0F309BD8-01C2-45BF-B577-7FD8BE772352}" srcOrd="0" destOrd="0" presId="urn:microsoft.com/office/officeart/2005/8/layout/radial4"/>
    <dgm:cxn modelId="{D6011ED4-2CB3-499E-9BB4-8869B3AE1A1C}" type="presOf" srcId="{23C97389-F5DF-46AE-AA37-82201581074D}" destId="{840E1990-93A6-4AE3-A6E6-870303D5C140}" srcOrd="0" destOrd="0" presId="urn:microsoft.com/office/officeart/2005/8/layout/radial4"/>
    <dgm:cxn modelId="{370C9D0B-0547-4226-98A4-B6162B6819CC}" type="presOf" srcId="{54AAA53B-893F-4237-9BE1-C9857808DED4}" destId="{477CA87E-6897-4A8A-8234-A968A376FE6A}" srcOrd="0" destOrd="0" presId="urn:microsoft.com/office/officeart/2005/8/layout/radial4"/>
    <dgm:cxn modelId="{DA39DD6A-0CFB-4B94-9517-ECEBC5779137}" srcId="{C2DA5DFF-361D-40B2-B802-82E25E81F10C}" destId="{FD0C9A1F-98C6-4531-A6CB-740DF7A84AD1}" srcOrd="0" destOrd="0" parTransId="{03672AD1-6029-4BE3-A070-552987250280}" sibTransId="{1CD67AC6-2B31-494A-BE2B-FF689D193A5A}"/>
    <dgm:cxn modelId="{0D5676D0-4B49-447E-A03E-8A6633E004E8}" srcId="{C2DA5DFF-361D-40B2-B802-82E25E81F10C}" destId="{54AAA53B-893F-4237-9BE1-C9857808DED4}" srcOrd="3" destOrd="0" parTransId="{41F7EC19-C194-40D8-B726-9C954AD4B949}" sibTransId="{21A5FC2B-EE4E-43DF-B4CC-8781B26A819F}"/>
    <dgm:cxn modelId="{9F07987F-70B9-483F-BE8D-7A57859BB855}" type="presOf" srcId="{C116AE42-617A-45D8-8824-3AA5E332AD5D}" destId="{3C054745-AA94-4DAD-B25A-604747C17333}" srcOrd="0" destOrd="0" presId="urn:microsoft.com/office/officeart/2005/8/layout/radial4"/>
    <dgm:cxn modelId="{86842366-1FDA-406B-802B-89C7069FE568}" type="presParOf" srcId="{06F0F0B2-00A2-4EE2-9B84-5299B39D1A2A}" destId="{0F309BD8-01C2-45BF-B577-7FD8BE772352}" srcOrd="0" destOrd="0" presId="urn:microsoft.com/office/officeart/2005/8/layout/radial4"/>
    <dgm:cxn modelId="{BBDA2C6C-9182-4E1B-959E-E60A2B38DDE1}" type="presParOf" srcId="{06F0F0B2-00A2-4EE2-9B84-5299B39D1A2A}" destId="{15B2BAEA-E850-435E-AFDB-59CA35C06018}" srcOrd="1" destOrd="0" presId="urn:microsoft.com/office/officeart/2005/8/layout/radial4"/>
    <dgm:cxn modelId="{5C2B4113-E8B3-446D-9390-73473E18123F}" type="presParOf" srcId="{06F0F0B2-00A2-4EE2-9B84-5299B39D1A2A}" destId="{C39FCA6C-1D93-4812-B4FD-7402DC871876}" srcOrd="2" destOrd="0" presId="urn:microsoft.com/office/officeart/2005/8/layout/radial4"/>
    <dgm:cxn modelId="{4D35CEAF-3E93-488E-9359-A60399DFD90B}" type="presParOf" srcId="{06F0F0B2-00A2-4EE2-9B84-5299B39D1A2A}" destId="{54A2A611-1CA3-4605-83CE-5797FB912082}" srcOrd="3" destOrd="0" presId="urn:microsoft.com/office/officeart/2005/8/layout/radial4"/>
    <dgm:cxn modelId="{4FCAF510-F276-43AB-B268-FA060BD80C46}" type="presParOf" srcId="{06F0F0B2-00A2-4EE2-9B84-5299B39D1A2A}" destId="{AEB97FE8-3A21-42C9-81CA-790E848B2916}" srcOrd="4" destOrd="0" presId="urn:microsoft.com/office/officeart/2005/8/layout/radial4"/>
    <dgm:cxn modelId="{12D20CAD-445E-48E0-B8C8-C0FCD91935EB}" type="presParOf" srcId="{06F0F0B2-00A2-4EE2-9B84-5299B39D1A2A}" destId="{840E1990-93A6-4AE3-A6E6-870303D5C140}" srcOrd="5" destOrd="0" presId="urn:microsoft.com/office/officeart/2005/8/layout/radial4"/>
    <dgm:cxn modelId="{5391B89D-7733-4DD5-A169-2BC645D2925D}" type="presParOf" srcId="{06F0F0B2-00A2-4EE2-9B84-5299B39D1A2A}" destId="{3C054745-AA94-4DAD-B25A-604747C17333}" srcOrd="6" destOrd="0" presId="urn:microsoft.com/office/officeart/2005/8/layout/radial4"/>
    <dgm:cxn modelId="{0F10E68B-BCF1-4C94-95F4-91FF4A7B8EF2}" type="presParOf" srcId="{06F0F0B2-00A2-4EE2-9B84-5299B39D1A2A}" destId="{ACD22B92-7E9D-4980-8524-B43C7ACDBAE6}" srcOrd="7" destOrd="0" presId="urn:microsoft.com/office/officeart/2005/8/layout/radial4"/>
    <dgm:cxn modelId="{F873B9A5-D257-4F5D-B28E-C8EEDFD64DFB}" type="presParOf" srcId="{06F0F0B2-00A2-4EE2-9B84-5299B39D1A2A}" destId="{477CA87E-6897-4A8A-8234-A968A376FE6A}"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1CC6E-5266-4C2F-80A4-9245D52C8B3B}"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8145D63A-A6A8-4500-BC38-65F80B12B898}">
      <dgm:prSet phldrT="[Text]"/>
      <dgm:spPr/>
      <dgm:t>
        <a:bodyPr/>
        <a:lstStyle/>
        <a:p>
          <a:pPr algn="ctr"/>
          <a:r>
            <a:rPr lang="en-US" dirty="0" smtClean="0"/>
            <a:t>Where can I learn what I need to know?</a:t>
          </a:r>
          <a:endParaRPr lang="en-US" dirty="0"/>
        </a:p>
      </dgm:t>
    </dgm:pt>
    <dgm:pt modelId="{C9C45A12-C4A8-49C6-9FFA-86637A9474AC}" type="parTrans" cxnId="{00B7DF7C-B0FB-4AE3-9032-D00EB57E4353}">
      <dgm:prSet/>
      <dgm:spPr/>
      <dgm:t>
        <a:bodyPr/>
        <a:lstStyle/>
        <a:p>
          <a:endParaRPr lang="en-US"/>
        </a:p>
      </dgm:t>
    </dgm:pt>
    <dgm:pt modelId="{2568C7BC-EC0F-476E-8D6D-92431BB4A221}" type="sibTrans" cxnId="{00B7DF7C-B0FB-4AE3-9032-D00EB57E4353}">
      <dgm:prSet/>
      <dgm:spPr/>
      <dgm:t>
        <a:bodyPr/>
        <a:lstStyle/>
        <a:p>
          <a:endParaRPr lang="en-US"/>
        </a:p>
      </dgm:t>
    </dgm:pt>
    <dgm:pt modelId="{1AE4C325-C02F-4317-AE0E-15D9F4B93F97}">
      <dgm:prSet phldrT="[Text]"/>
      <dgm:spPr/>
      <dgm:t>
        <a:bodyPr/>
        <a:lstStyle/>
        <a:p>
          <a:r>
            <a:rPr lang="en-US" dirty="0" smtClean="0"/>
            <a:t>EDUCAUSE</a:t>
          </a:r>
        </a:p>
        <a:p>
          <a:r>
            <a:rPr lang="en-US" dirty="0" smtClean="0"/>
            <a:t>Security Conference</a:t>
          </a:r>
          <a:endParaRPr lang="en-US" dirty="0"/>
        </a:p>
      </dgm:t>
    </dgm:pt>
    <dgm:pt modelId="{860E8F8D-7F1C-491F-8880-B00013F648DB}" type="parTrans" cxnId="{B0B60CC3-B22C-48F9-AA21-DC0F05E578D3}">
      <dgm:prSet/>
      <dgm:spPr/>
      <dgm:t>
        <a:bodyPr/>
        <a:lstStyle/>
        <a:p>
          <a:endParaRPr lang="en-US"/>
        </a:p>
      </dgm:t>
    </dgm:pt>
    <dgm:pt modelId="{9BD56BD3-7EB5-4776-A6FE-08F71EAA5FE8}" type="sibTrans" cxnId="{B0B60CC3-B22C-48F9-AA21-DC0F05E578D3}">
      <dgm:prSet/>
      <dgm:spPr/>
      <dgm:t>
        <a:bodyPr/>
        <a:lstStyle/>
        <a:p>
          <a:endParaRPr lang="en-US"/>
        </a:p>
      </dgm:t>
    </dgm:pt>
    <dgm:pt modelId="{92F018DB-A755-4389-8F39-F723316751DA}">
      <dgm:prSet phldrT="[Text]"/>
      <dgm:spPr/>
      <dgm:t>
        <a:bodyPr/>
        <a:lstStyle/>
        <a:p>
          <a:r>
            <a:rPr lang="en-US" dirty="0" smtClean="0"/>
            <a:t>SANS Institute</a:t>
          </a:r>
          <a:endParaRPr lang="en-US" dirty="0"/>
        </a:p>
      </dgm:t>
    </dgm:pt>
    <dgm:pt modelId="{554D4AA8-5E5A-404C-B4DC-A52C7F62D458}" type="parTrans" cxnId="{47501833-370E-48AF-9EFD-16797FCD3261}">
      <dgm:prSet/>
      <dgm:spPr/>
      <dgm:t>
        <a:bodyPr/>
        <a:lstStyle/>
        <a:p>
          <a:endParaRPr lang="en-US"/>
        </a:p>
      </dgm:t>
    </dgm:pt>
    <dgm:pt modelId="{BDC98BB4-52A4-41D5-9649-E7DD1D90F0FE}" type="sibTrans" cxnId="{47501833-370E-48AF-9EFD-16797FCD3261}">
      <dgm:prSet/>
      <dgm:spPr/>
      <dgm:t>
        <a:bodyPr/>
        <a:lstStyle/>
        <a:p>
          <a:endParaRPr lang="en-US"/>
        </a:p>
      </dgm:t>
    </dgm:pt>
    <dgm:pt modelId="{E8D9A41C-1E02-47CB-8E40-CD1422395619}">
      <dgm:prSet phldrT="[Text]"/>
      <dgm:spPr/>
      <dgm:t>
        <a:bodyPr/>
        <a:lstStyle/>
        <a:p>
          <a:r>
            <a:rPr lang="en-US" dirty="0" smtClean="0"/>
            <a:t>Web</a:t>
          </a:r>
        </a:p>
        <a:p>
          <a:r>
            <a:rPr lang="en-US" dirty="0" smtClean="0"/>
            <a:t>Conferences</a:t>
          </a:r>
          <a:endParaRPr lang="en-US" dirty="0"/>
        </a:p>
      </dgm:t>
    </dgm:pt>
    <dgm:pt modelId="{5056F735-1E15-47BE-AC77-4C266E2B6EB8}" type="parTrans" cxnId="{1CFA32F0-7B59-4C79-AD53-0F453C73B82C}">
      <dgm:prSet/>
      <dgm:spPr/>
      <dgm:t>
        <a:bodyPr/>
        <a:lstStyle/>
        <a:p>
          <a:endParaRPr lang="en-US"/>
        </a:p>
      </dgm:t>
    </dgm:pt>
    <dgm:pt modelId="{CDCAFDBA-7CCC-4922-A1AD-F316057ECA43}" type="sibTrans" cxnId="{1CFA32F0-7B59-4C79-AD53-0F453C73B82C}">
      <dgm:prSet/>
      <dgm:spPr/>
      <dgm:t>
        <a:bodyPr/>
        <a:lstStyle/>
        <a:p>
          <a:endParaRPr lang="en-US"/>
        </a:p>
      </dgm:t>
    </dgm:pt>
    <dgm:pt modelId="{96B153DA-CB38-4DD8-A770-CBDCCF00507A}">
      <dgm:prSet phldrT="[Text]"/>
      <dgm:spPr/>
      <dgm:t>
        <a:bodyPr/>
        <a:lstStyle/>
        <a:p>
          <a:r>
            <a:rPr lang="en-US" dirty="0" smtClean="0"/>
            <a:t>Workshops</a:t>
          </a:r>
          <a:endParaRPr lang="en-US" dirty="0"/>
        </a:p>
      </dgm:t>
    </dgm:pt>
    <dgm:pt modelId="{64C24D74-68EA-449C-8A4E-6EC09AB34250}" type="parTrans" cxnId="{9E8FD2A6-BEBE-4D4B-9FDC-19CBC5905E82}">
      <dgm:prSet/>
      <dgm:spPr/>
      <dgm:t>
        <a:bodyPr/>
        <a:lstStyle/>
        <a:p>
          <a:endParaRPr lang="en-US"/>
        </a:p>
      </dgm:t>
    </dgm:pt>
    <dgm:pt modelId="{862F4534-CB7A-4F5B-8442-001E58F9DF74}" type="sibTrans" cxnId="{9E8FD2A6-BEBE-4D4B-9FDC-19CBC5905E82}">
      <dgm:prSet/>
      <dgm:spPr/>
      <dgm:t>
        <a:bodyPr/>
        <a:lstStyle/>
        <a:p>
          <a:endParaRPr lang="en-US"/>
        </a:p>
      </dgm:t>
    </dgm:pt>
    <dgm:pt modelId="{AFB0B4A8-DAA7-4194-9EA1-6C85B5AC9F52}" type="pres">
      <dgm:prSet presAssocID="{ACE1CC6E-5266-4C2F-80A4-9245D52C8B3B}" presName="Name0" presStyleCnt="0">
        <dgm:presLayoutVars>
          <dgm:chMax val="1"/>
          <dgm:dir/>
          <dgm:animLvl val="ctr"/>
          <dgm:resizeHandles val="exact"/>
        </dgm:presLayoutVars>
      </dgm:prSet>
      <dgm:spPr/>
      <dgm:t>
        <a:bodyPr/>
        <a:lstStyle/>
        <a:p>
          <a:endParaRPr lang="en-US"/>
        </a:p>
      </dgm:t>
    </dgm:pt>
    <dgm:pt modelId="{1813513B-84EA-4BFF-B9AB-6C2C1CC27D35}" type="pres">
      <dgm:prSet presAssocID="{8145D63A-A6A8-4500-BC38-65F80B12B898}" presName="centerShape" presStyleLbl="node0" presStyleIdx="0" presStyleCnt="1"/>
      <dgm:spPr/>
      <dgm:t>
        <a:bodyPr/>
        <a:lstStyle/>
        <a:p>
          <a:endParaRPr lang="en-US"/>
        </a:p>
      </dgm:t>
    </dgm:pt>
    <dgm:pt modelId="{4A801E8D-0101-4090-A5F3-3A44432957E7}" type="pres">
      <dgm:prSet presAssocID="{1AE4C325-C02F-4317-AE0E-15D9F4B93F97}" presName="node" presStyleLbl="node1" presStyleIdx="0" presStyleCnt="4">
        <dgm:presLayoutVars>
          <dgm:bulletEnabled val="1"/>
        </dgm:presLayoutVars>
      </dgm:prSet>
      <dgm:spPr/>
      <dgm:t>
        <a:bodyPr/>
        <a:lstStyle/>
        <a:p>
          <a:endParaRPr lang="en-US"/>
        </a:p>
      </dgm:t>
    </dgm:pt>
    <dgm:pt modelId="{0E97059D-00AD-4D3D-B675-12F2E2B6BE4D}" type="pres">
      <dgm:prSet presAssocID="{1AE4C325-C02F-4317-AE0E-15D9F4B93F97}" presName="dummy" presStyleCnt="0"/>
      <dgm:spPr/>
    </dgm:pt>
    <dgm:pt modelId="{34522BEA-E8C0-4B16-B001-3FB8A8DC444A}" type="pres">
      <dgm:prSet presAssocID="{9BD56BD3-7EB5-4776-A6FE-08F71EAA5FE8}" presName="sibTrans" presStyleLbl="sibTrans2D1" presStyleIdx="0" presStyleCnt="4"/>
      <dgm:spPr/>
      <dgm:t>
        <a:bodyPr/>
        <a:lstStyle/>
        <a:p>
          <a:endParaRPr lang="en-US"/>
        </a:p>
      </dgm:t>
    </dgm:pt>
    <dgm:pt modelId="{48DFB8D6-8C01-4AB6-A995-A0845E06D5E0}" type="pres">
      <dgm:prSet presAssocID="{92F018DB-A755-4389-8F39-F723316751DA}" presName="node" presStyleLbl="node1" presStyleIdx="1" presStyleCnt="4">
        <dgm:presLayoutVars>
          <dgm:bulletEnabled val="1"/>
        </dgm:presLayoutVars>
      </dgm:prSet>
      <dgm:spPr/>
      <dgm:t>
        <a:bodyPr/>
        <a:lstStyle/>
        <a:p>
          <a:endParaRPr lang="en-US"/>
        </a:p>
      </dgm:t>
    </dgm:pt>
    <dgm:pt modelId="{7020E82A-CD59-4F3A-9092-6AF1B17D3436}" type="pres">
      <dgm:prSet presAssocID="{92F018DB-A755-4389-8F39-F723316751DA}" presName="dummy" presStyleCnt="0"/>
      <dgm:spPr/>
    </dgm:pt>
    <dgm:pt modelId="{ABA6085D-B70C-41D5-B652-932077763061}" type="pres">
      <dgm:prSet presAssocID="{BDC98BB4-52A4-41D5-9649-E7DD1D90F0FE}" presName="sibTrans" presStyleLbl="sibTrans2D1" presStyleIdx="1" presStyleCnt="4"/>
      <dgm:spPr/>
      <dgm:t>
        <a:bodyPr/>
        <a:lstStyle/>
        <a:p>
          <a:endParaRPr lang="en-US"/>
        </a:p>
      </dgm:t>
    </dgm:pt>
    <dgm:pt modelId="{12D002A9-4D95-4657-835B-A748CB679AE1}" type="pres">
      <dgm:prSet presAssocID="{E8D9A41C-1E02-47CB-8E40-CD1422395619}" presName="node" presStyleLbl="node1" presStyleIdx="2" presStyleCnt="4">
        <dgm:presLayoutVars>
          <dgm:bulletEnabled val="1"/>
        </dgm:presLayoutVars>
      </dgm:prSet>
      <dgm:spPr/>
      <dgm:t>
        <a:bodyPr/>
        <a:lstStyle/>
        <a:p>
          <a:endParaRPr lang="en-US"/>
        </a:p>
      </dgm:t>
    </dgm:pt>
    <dgm:pt modelId="{71843681-78E7-4AC5-BD0A-E0723B8A44E3}" type="pres">
      <dgm:prSet presAssocID="{E8D9A41C-1E02-47CB-8E40-CD1422395619}" presName="dummy" presStyleCnt="0"/>
      <dgm:spPr/>
    </dgm:pt>
    <dgm:pt modelId="{628F5F7A-5397-4022-B5E1-1F4B4D9260C5}" type="pres">
      <dgm:prSet presAssocID="{CDCAFDBA-7CCC-4922-A1AD-F316057ECA43}" presName="sibTrans" presStyleLbl="sibTrans2D1" presStyleIdx="2" presStyleCnt="4"/>
      <dgm:spPr/>
      <dgm:t>
        <a:bodyPr/>
        <a:lstStyle/>
        <a:p>
          <a:endParaRPr lang="en-US"/>
        </a:p>
      </dgm:t>
    </dgm:pt>
    <dgm:pt modelId="{4442229A-7B6F-4CAE-A9A5-77816DB27FF7}" type="pres">
      <dgm:prSet presAssocID="{96B153DA-CB38-4DD8-A770-CBDCCF00507A}" presName="node" presStyleLbl="node1" presStyleIdx="3" presStyleCnt="4">
        <dgm:presLayoutVars>
          <dgm:bulletEnabled val="1"/>
        </dgm:presLayoutVars>
      </dgm:prSet>
      <dgm:spPr/>
      <dgm:t>
        <a:bodyPr/>
        <a:lstStyle/>
        <a:p>
          <a:endParaRPr lang="en-US"/>
        </a:p>
      </dgm:t>
    </dgm:pt>
    <dgm:pt modelId="{9548FFD6-6DB8-44D0-B104-663726D3F719}" type="pres">
      <dgm:prSet presAssocID="{96B153DA-CB38-4DD8-A770-CBDCCF00507A}" presName="dummy" presStyleCnt="0"/>
      <dgm:spPr/>
    </dgm:pt>
    <dgm:pt modelId="{E4F29AB8-6E9A-4F46-A0AB-969DDC404852}" type="pres">
      <dgm:prSet presAssocID="{862F4534-CB7A-4F5B-8442-001E58F9DF74}" presName="sibTrans" presStyleLbl="sibTrans2D1" presStyleIdx="3" presStyleCnt="4"/>
      <dgm:spPr/>
      <dgm:t>
        <a:bodyPr/>
        <a:lstStyle/>
        <a:p>
          <a:endParaRPr lang="en-US"/>
        </a:p>
      </dgm:t>
    </dgm:pt>
  </dgm:ptLst>
  <dgm:cxnLst>
    <dgm:cxn modelId="{9E8FD2A6-BEBE-4D4B-9FDC-19CBC5905E82}" srcId="{8145D63A-A6A8-4500-BC38-65F80B12B898}" destId="{96B153DA-CB38-4DD8-A770-CBDCCF00507A}" srcOrd="3" destOrd="0" parTransId="{64C24D74-68EA-449C-8A4E-6EC09AB34250}" sibTransId="{862F4534-CB7A-4F5B-8442-001E58F9DF74}"/>
    <dgm:cxn modelId="{CB4D019F-2717-45A3-B203-E5CD83DCF07C}" type="presOf" srcId="{92F018DB-A755-4389-8F39-F723316751DA}" destId="{48DFB8D6-8C01-4AB6-A995-A0845E06D5E0}" srcOrd="0" destOrd="0" presId="urn:microsoft.com/office/officeart/2005/8/layout/radial6"/>
    <dgm:cxn modelId="{183B13D6-259A-4524-8A9D-A824816B5E45}" type="presOf" srcId="{96B153DA-CB38-4DD8-A770-CBDCCF00507A}" destId="{4442229A-7B6F-4CAE-A9A5-77816DB27FF7}" srcOrd="0" destOrd="0" presId="urn:microsoft.com/office/officeart/2005/8/layout/radial6"/>
    <dgm:cxn modelId="{B0B60CC3-B22C-48F9-AA21-DC0F05E578D3}" srcId="{8145D63A-A6A8-4500-BC38-65F80B12B898}" destId="{1AE4C325-C02F-4317-AE0E-15D9F4B93F97}" srcOrd="0" destOrd="0" parTransId="{860E8F8D-7F1C-491F-8880-B00013F648DB}" sibTransId="{9BD56BD3-7EB5-4776-A6FE-08F71EAA5FE8}"/>
    <dgm:cxn modelId="{F44AABF5-9795-4D25-B54B-55BA68851BA9}" type="presOf" srcId="{CDCAFDBA-7CCC-4922-A1AD-F316057ECA43}" destId="{628F5F7A-5397-4022-B5E1-1F4B4D9260C5}" srcOrd="0" destOrd="0" presId="urn:microsoft.com/office/officeart/2005/8/layout/radial6"/>
    <dgm:cxn modelId="{5FD9FF46-80DC-45BB-A468-A8E25CE408D6}" type="presOf" srcId="{8145D63A-A6A8-4500-BC38-65F80B12B898}" destId="{1813513B-84EA-4BFF-B9AB-6C2C1CC27D35}" srcOrd="0" destOrd="0" presId="urn:microsoft.com/office/officeart/2005/8/layout/radial6"/>
    <dgm:cxn modelId="{E1ABB51C-3EDE-411C-B22B-C110E673747E}" type="presOf" srcId="{ACE1CC6E-5266-4C2F-80A4-9245D52C8B3B}" destId="{AFB0B4A8-DAA7-4194-9EA1-6C85B5AC9F52}" srcOrd="0" destOrd="0" presId="urn:microsoft.com/office/officeart/2005/8/layout/radial6"/>
    <dgm:cxn modelId="{1CFA32F0-7B59-4C79-AD53-0F453C73B82C}" srcId="{8145D63A-A6A8-4500-BC38-65F80B12B898}" destId="{E8D9A41C-1E02-47CB-8E40-CD1422395619}" srcOrd="2" destOrd="0" parTransId="{5056F735-1E15-47BE-AC77-4C266E2B6EB8}" sibTransId="{CDCAFDBA-7CCC-4922-A1AD-F316057ECA43}"/>
    <dgm:cxn modelId="{911A05B0-7A16-47A1-A62E-6AE7442F4852}" type="presOf" srcId="{862F4534-CB7A-4F5B-8442-001E58F9DF74}" destId="{E4F29AB8-6E9A-4F46-A0AB-969DDC404852}" srcOrd="0" destOrd="0" presId="urn:microsoft.com/office/officeart/2005/8/layout/radial6"/>
    <dgm:cxn modelId="{47501833-370E-48AF-9EFD-16797FCD3261}" srcId="{8145D63A-A6A8-4500-BC38-65F80B12B898}" destId="{92F018DB-A755-4389-8F39-F723316751DA}" srcOrd="1" destOrd="0" parTransId="{554D4AA8-5E5A-404C-B4DC-A52C7F62D458}" sibTransId="{BDC98BB4-52A4-41D5-9649-E7DD1D90F0FE}"/>
    <dgm:cxn modelId="{1356EBA3-F57F-4EFD-A506-8A3DDD910DEE}" type="presOf" srcId="{9BD56BD3-7EB5-4776-A6FE-08F71EAA5FE8}" destId="{34522BEA-E8C0-4B16-B001-3FB8A8DC444A}" srcOrd="0" destOrd="0" presId="urn:microsoft.com/office/officeart/2005/8/layout/radial6"/>
    <dgm:cxn modelId="{02E57074-F907-41D2-91D1-FBB1B2568CCD}" type="presOf" srcId="{1AE4C325-C02F-4317-AE0E-15D9F4B93F97}" destId="{4A801E8D-0101-4090-A5F3-3A44432957E7}" srcOrd="0" destOrd="0" presId="urn:microsoft.com/office/officeart/2005/8/layout/radial6"/>
    <dgm:cxn modelId="{5F39F93D-C320-440D-B62B-ADB173626C37}" type="presOf" srcId="{BDC98BB4-52A4-41D5-9649-E7DD1D90F0FE}" destId="{ABA6085D-B70C-41D5-B652-932077763061}" srcOrd="0" destOrd="0" presId="urn:microsoft.com/office/officeart/2005/8/layout/radial6"/>
    <dgm:cxn modelId="{00B7DF7C-B0FB-4AE3-9032-D00EB57E4353}" srcId="{ACE1CC6E-5266-4C2F-80A4-9245D52C8B3B}" destId="{8145D63A-A6A8-4500-BC38-65F80B12B898}" srcOrd="0" destOrd="0" parTransId="{C9C45A12-C4A8-49C6-9FFA-86637A9474AC}" sibTransId="{2568C7BC-EC0F-476E-8D6D-92431BB4A221}"/>
    <dgm:cxn modelId="{26E1DDB0-AF0A-4F3A-B3EE-0A5EDC99A75C}" type="presOf" srcId="{E8D9A41C-1E02-47CB-8E40-CD1422395619}" destId="{12D002A9-4D95-4657-835B-A748CB679AE1}" srcOrd="0" destOrd="0" presId="urn:microsoft.com/office/officeart/2005/8/layout/radial6"/>
    <dgm:cxn modelId="{F9921532-CC25-4C1B-8FDB-B8209012763B}" type="presParOf" srcId="{AFB0B4A8-DAA7-4194-9EA1-6C85B5AC9F52}" destId="{1813513B-84EA-4BFF-B9AB-6C2C1CC27D35}" srcOrd="0" destOrd="0" presId="urn:microsoft.com/office/officeart/2005/8/layout/radial6"/>
    <dgm:cxn modelId="{21D074CD-A55C-49B7-97D1-519B12E48B12}" type="presParOf" srcId="{AFB0B4A8-DAA7-4194-9EA1-6C85B5AC9F52}" destId="{4A801E8D-0101-4090-A5F3-3A44432957E7}" srcOrd="1" destOrd="0" presId="urn:microsoft.com/office/officeart/2005/8/layout/radial6"/>
    <dgm:cxn modelId="{E1185943-6CE2-41B8-81FA-107765284BA8}" type="presParOf" srcId="{AFB0B4A8-DAA7-4194-9EA1-6C85B5AC9F52}" destId="{0E97059D-00AD-4D3D-B675-12F2E2B6BE4D}" srcOrd="2" destOrd="0" presId="urn:microsoft.com/office/officeart/2005/8/layout/radial6"/>
    <dgm:cxn modelId="{3AF1D4D4-4027-4B76-B781-37503CE89826}" type="presParOf" srcId="{AFB0B4A8-DAA7-4194-9EA1-6C85B5AC9F52}" destId="{34522BEA-E8C0-4B16-B001-3FB8A8DC444A}" srcOrd="3" destOrd="0" presId="urn:microsoft.com/office/officeart/2005/8/layout/radial6"/>
    <dgm:cxn modelId="{66D028D9-D8FF-45CF-B599-0C195C68B801}" type="presParOf" srcId="{AFB0B4A8-DAA7-4194-9EA1-6C85B5AC9F52}" destId="{48DFB8D6-8C01-4AB6-A995-A0845E06D5E0}" srcOrd="4" destOrd="0" presId="urn:microsoft.com/office/officeart/2005/8/layout/radial6"/>
    <dgm:cxn modelId="{C0D5D674-E563-45CF-89F5-73EC5601A90B}" type="presParOf" srcId="{AFB0B4A8-DAA7-4194-9EA1-6C85B5AC9F52}" destId="{7020E82A-CD59-4F3A-9092-6AF1B17D3436}" srcOrd="5" destOrd="0" presId="urn:microsoft.com/office/officeart/2005/8/layout/radial6"/>
    <dgm:cxn modelId="{5954B13C-46B3-4C51-86D5-95E47FE74251}" type="presParOf" srcId="{AFB0B4A8-DAA7-4194-9EA1-6C85B5AC9F52}" destId="{ABA6085D-B70C-41D5-B652-932077763061}" srcOrd="6" destOrd="0" presId="urn:microsoft.com/office/officeart/2005/8/layout/radial6"/>
    <dgm:cxn modelId="{4C0F7C80-3DF8-4829-BC2A-7544E38C5122}" type="presParOf" srcId="{AFB0B4A8-DAA7-4194-9EA1-6C85B5AC9F52}" destId="{12D002A9-4D95-4657-835B-A748CB679AE1}" srcOrd="7" destOrd="0" presId="urn:microsoft.com/office/officeart/2005/8/layout/radial6"/>
    <dgm:cxn modelId="{8F3B4636-FDB5-42E1-AC15-FB1D4238F68F}" type="presParOf" srcId="{AFB0B4A8-DAA7-4194-9EA1-6C85B5AC9F52}" destId="{71843681-78E7-4AC5-BD0A-E0723B8A44E3}" srcOrd="8" destOrd="0" presId="urn:microsoft.com/office/officeart/2005/8/layout/radial6"/>
    <dgm:cxn modelId="{19A54581-8ACE-45F2-BBF4-B27440154980}" type="presParOf" srcId="{AFB0B4A8-DAA7-4194-9EA1-6C85B5AC9F52}" destId="{628F5F7A-5397-4022-B5E1-1F4B4D9260C5}" srcOrd="9" destOrd="0" presId="urn:microsoft.com/office/officeart/2005/8/layout/radial6"/>
    <dgm:cxn modelId="{B98A1A7F-6159-429F-9ED5-46F11348C2EC}" type="presParOf" srcId="{AFB0B4A8-DAA7-4194-9EA1-6C85B5AC9F52}" destId="{4442229A-7B6F-4CAE-A9A5-77816DB27FF7}" srcOrd="10" destOrd="0" presId="urn:microsoft.com/office/officeart/2005/8/layout/radial6"/>
    <dgm:cxn modelId="{FF3915CB-C978-46C5-81E4-03B4512C85BA}" type="presParOf" srcId="{AFB0B4A8-DAA7-4194-9EA1-6C85B5AC9F52}" destId="{9548FFD6-6DB8-44D0-B104-663726D3F719}" srcOrd="11" destOrd="0" presId="urn:microsoft.com/office/officeart/2005/8/layout/radial6"/>
    <dgm:cxn modelId="{D0ABABC8-39C2-46F1-8D8E-4D3A7D2050E6}" type="presParOf" srcId="{AFB0B4A8-DAA7-4194-9EA1-6C85B5AC9F52}" destId="{E4F29AB8-6E9A-4F46-A0AB-969DDC40485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7DE97ED-355E-4624-A618-2ABAF8BC1A7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BA6F911-5BBE-4FB4-AA72-2E97FBD34774}">
      <dgm:prSet/>
      <dgm:spPr/>
      <dgm:t>
        <a:bodyPr/>
        <a:lstStyle/>
        <a:p>
          <a:pPr rtl="0"/>
          <a:r>
            <a:rPr lang="en-US" smtClean="0"/>
            <a:t>New this year for SEC13</a:t>
          </a:r>
          <a:endParaRPr lang="en-US"/>
        </a:p>
      </dgm:t>
    </dgm:pt>
    <dgm:pt modelId="{D1AEB4D7-69A1-411F-9B26-9D502B554F7F}" type="parTrans" cxnId="{8D2168B7-EC65-4BD1-B930-61A990A3F7C7}">
      <dgm:prSet/>
      <dgm:spPr/>
      <dgm:t>
        <a:bodyPr/>
        <a:lstStyle/>
        <a:p>
          <a:endParaRPr lang="en-US"/>
        </a:p>
      </dgm:t>
    </dgm:pt>
    <dgm:pt modelId="{1A7408CF-017C-4D75-8598-2410B1CEF763}" type="sibTrans" cxnId="{8D2168B7-EC65-4BD1-B930-61A990A3F7C7}">
      <dgm:prSet/>
      <dgm:spPr/>
      <dgm:t>
        <a:bodyPr/>
        <a:lstStyle/>
        <a:p>
          <a:endParaRPr lang="en-US"/>
        </a:p>
      </dgm:t>
    </dgm:pt>
    <dgm:pt modelId="{92086A1B-6FB7-4B65-8A46-62BB7ADDB54E}">
      <dgm:prSet/>
      <dgm:spPr/>
      <dgm:t>
        <a:bodyPr/>
        <a:lstStyle/>
        <a:p>
          <a:pPr rtl="0"/>
          <a:r>
            <a:rPr lang="en-US" dirty="0" smtClean="0"/>
            <a:t>Information is available on the conference website off the Program and Agenda tab</a:t>
          </a:r>
          <a:endParaRPr lang="en-US" dirty="0"/>
        </a:p>
      </dgm:t>
    </dgm:pt>
    <dgm:pt modelId="{5842794D-2298-4B5C-A426-9959B20CCB32}" type="parTrans" cxnId="{228377F3-A8AA-45C3-AAA0-F9FB4638AB25}">
      <dgm:prSet/>
      <dgm:spPr/>
      <dgm:t>
        <a:bodyPr/>
        <a:lstStyle/>
        <a:p>
          <a:endParaRPr lang="en-US"/>
        </a:p>
      </dgm:t>
    </dgm:pt>
    <dgm:pt modelId="{55E37A25-B901-4267-BD55-1A6FBB4F369E}" type="sibTrans" cxnId="{228377F3-A8AA-45C3-AAA0-F9FB4638AB25}">
      <dgm:prSet/>
      <dgm:spPr/>
      <dgm:t>
        <a:bodyPr/>
        <a:lstStyle/>
        <a:p>
          <a:endParaRPr lang="en-US"/>
        </a:p>
      </dgm:t>
    </dgm:pt>
    <dgm:pt modelId="{5BC666F4-709E-40D4-9096-1A43A47EC936}">
      <dgm:prSet/>
      <dgm:spPr>
        <a:solidFill>
          <a:srgbClr val="92D050"/>
        </a:solidFill>
      </dgm:spPr>
      <dgm:t>
        <a:bodyPr/>
        <a:lstStyle/>
        <a:p>
          <a:pPr rtl="0"/>
          <a:r>
            <a:rPr lang="en-US" dirty="0" smtClean="0"/>
            <a:t>Open to new security managers, directors, ISO’s, and CISO’s</a:t>
          </a:r>
          <a:endParaRPr lang="en-US" dirty="0"/>
        </a:p>
      </dgm:t>
    </dgm:pt>
    <dgm:pt modelId="{B5CCF5EF-5936-4227-BC7C-001B0DAF0258}" type="parTrans" cxnId="{2D482587-94A6-4176-A40E-0A04DF7ACF47}">
      <dgm:prSet/>
      <dgm:spPr/>
      <dgm:t>
        <a:bodyPr/>
        <a:lstStyle/>
        <a:p>
          <a:endParaRPr lang="en-US"/>
        </a:p>
      </dgm:t>
    </dgm:pt>
    <dgm:pt modelId="{1BC113F1-E77D-4DC4-A12B-390DD8BD2FDE}" type="sibTrans" cxnId="{2D482587-94A6-4176-A40E-0A04DF7ACF47}">
      <dgm:prSet/>
      <dgm:spPr/>
      <dgm:t>
        <a:bodyPr/>
        <a:lstStyle/>
        <a:p>
          <a:endParaRPr lang="en-US"/>
        </a:p>
      </dgm:t>
    </dgm:pt>
    <dgm:pt modelId="{0FD14776-E68D-4746-8ED9-4B87AC69D6A5}">
      <dgm:prSet/>
      <dgm:spPr/>
      <dgm:t>
        <a:bodyPr/>
        <a:lstStyle/>
        <a:p>
          <a:pPr rtl="0"/>
          <a:r>
            <a:rPr lang="en-US" dirty="0" smtClean="0"/>
            <a:t>For additional information contact </a:t>
          </a:r>
          <a:r>
            <a:rPr lang="en-US" dirty="0" smtClean="0">
              <a:hlinkClick xmlns:r="http://schemas.openxmlformats.org/officeDocument/2006/relationships" r:id="rId1"/>
            </a:rPr>
            <a:t>security-council@educause.edu</a:t>
          </a:r>
          <a:r>
            <a:rPr lang="en-US" dirty="0" smtClean="0"/>
            <a:t> or Valerie Vogel at EDUCUASE.</a:t>
          </a:r>
          <a:endParaRPr lang="en-US" dirty="0"/>
        </a:p>
      </dgm:t>
    </dgm:pt>
    <dgm:pt modelId="{421E337C-2E4C-4508-972F-6BE05C50E1E0}" type="parTrans" cxnId="{8EB583F3-F6F6-4220-9ECD-B04C843331DE}">
      <dgm:prSet/>
      <dgm:spPr/>
      <dgm:t>
        <a:bodyPr/>
        <a:lstStyle/>
        <a:p>
          <a:endParaRPr lang="en-US"/>
        </a:p>
      </dgm:t>
    </dgm:pt>
    <dgm:pt modelId="{C002EE44-B29D-40BD-8B95-5E0C4697B440}" type="sibTrans" cxnId="{8EB583F3-F6F6-4220-9ECD-B04C843331DE}">
      <dgm:prSet/>
      <dgm:spPr/>
      <dgm:t>
        <a:bodyPr/>
        <a:lstStyle/>
        <a:p>
          <a:endParaRPr lang="en-US"/>
        </a:p>
      </dgm:t>
    </dgm:pt>
    <dgm:pt modelId="{4D063F72-75D3-4A36-AD88-7471DF442AB0}" type="pres">
      <dgm:prSet presAssocID="{47DE97ED-355E-4624-A618-2ABAF8BC1A7A}" presName="outerComposite" presStyleCnt="0">
        <dgm:presLayoutVars>
          <dgm:chMax val="5"/>
          <dgm:dir/>
          <dgm:resizeHandles val="exact"/>
        </dgm:presLayoutVars>
      </dgm:prSet>
      <dgm:spPr/>
      <dgm:t>
        <a:bodyPr/>
        <a:lstStyle/>
        <a:p>
          <a:endParaRPr lang="en-US"/>
        </a:p>
      </dgm:t>
    </dgm:pt>
    <dgm:pt modelId="{7A157CE1-9618-4053-9B7C-875A5537BE38}" type="pres">
      <dgm:prSet presAssocID="{47DE97ED-355E-4624-A618-2ABAF8BC1A7A}" presName="dummyMaxCanvas" presStyleCnt="0">
        <dgm:presLayoutVars/>
      </dgm:prSet>
      <dgm:spPr/>
    </dgm:pt>
    <dgm:pt modelId="{48EA4908-B5A0-4CA2-9242-689ABA280041}" type="pres">
      <dgm:prSet presAssocID="{47DE97ED-355E-4624-A618-2ABAF8BC1A7A}" presName="FourNodes_1" presStyleLbl="node1" presStyleIdx="0" presStyleCnt="4">
        <dgm:presLayoutVars>
          <dgm:bulletEnabled val="1"/>
        </dgm:presLayoutVars>
      </dgm:prSet>
      <dgm:spPr/>
      <dgm:t>
        <a:bodyPr/>
        <a:lstStyle/>
        <a:p>
          <a:endParaRPr lang="en-US"/>
        </a:p>
      </dgm:t>
    </dgm:pt>
    <dgm:pt modelId="{96D97FE9-EB01-40DA-861A-6B511E634C00}" type="pres">
      <dgm:prSet presAssocID="{47DE97ED-355E-4624-A618-2ABAF8BC1A7A}" presName="FourNodes_2" presStyleLbl="node1" presStyleIdx="1" presStyleCnt="4">
        <dgm:presLayoutVars>
          <dgm:bulletEnabled val="1"/>
        </dgm:presLayoutVars>
      </dgm:prSet>
      <dgm:spPr/>
      <dgm:t>
        <a:bodyPr/>
        <a:lstStyle/>
        <a:p>
          <a:endParaRPr lang="en-US"/>
        </a:p>
      </dgm:t>
    </dgm:pt>
    <dgm:pt modelId="{43AF4A7E-1AEF-4E7B-A828-25E0CEA09664}" type="pres">
      <dgm:prSet presAssocID="{47DE97ED-355E-4624-A618-2ABAF8BC1A7A}" presName="FourNodes_3" presStyleLbl="node1" presStyleIdx="2" presStyleCnt="4">
        <dgm:presLayoutVars>
          <dgm:bulletEnabled val="1"/>
        </dgm:presLayoutVars>
      </dgm:prSet>
      <dgm:spPr/>
      <dgm:t>
        <a:bodyPr/>
        <a:lstStyle/>
        <a:p>
          <a:endParaRPr lang="en-US"/>
        </a:p>
      </dgm:t>
    </dgm:pt>
    <dgm:pt modelId="{1319DF65-6A96-4864-B9BD-25BDE5E4322B}" type="pres">
      <dgm:prSet presAssocID="{47DE97ED-355E-4624-A618-2ABAF8BC1A7A}" presName="FourNodes_4" presStyleLbl="node1" presStyleIdx="3" presStyleCnt="4">
        <dgm:presLayoutVars>
          <dgm:bulletEnabled val="1"/>
        </dgm:presLayoutVars>
      </dgm:prSet>
      <dgm:spPr/>
      <dgm:t>
        <a:bodyPr/>
        <a:lstStyle/>
        <a:p>
          <a:endParaRPr lang="en-US"/>
        </a:p>
      </dgm:t>
    </dgm:pt>
    <dgm:pt modelId="{DA153CE4-22EF-4F62-A0EB-448DDFA33A1E}" type="pres">
      <dgm:prSet presAssocID="{47DE97ED-355E-4624-A618-2ABAF8BC1A7A}" presName="FourConn_1-2" presStyleLbl="fgAccFollowNode1" presStyleIdx="0" presStyleCnt="3">
        <dgm:presLayoutVars>
          <dgm:bulletEnabled val="1"/>
        </dgm:presLayoutVars>
      </dgm:prSet>
      <dgm:spPr/>
      <dgm:t>
        <a:bodyPr/>
        <a:lstStyle/>
        <a:p>
          <a:endParaRPr lang="en-US"/>
        </a:p>
      </dgm:t>
    </dgm:pt>
    <dgm:pt modelId="{232FA8CE-C84A-40EF-A199-F2A43C6F9E3B}" type="pres">
      <dgm:prSet presAssocID="{47DE97ED-355E-4624-A618-2ABAF8BC1A7A}" presName="FourConn_2-3" presStyleLbl="fgAccFollowNode1" presStyleIdx="1" presStyleCnt="3">
        <dgm:presLayoutVars>
          <dgm:bulletEnabled val="1"/>
        </dgm:presLayoutVars>
      </dgm:prSet>
      <dgm:spPr/>
      <dgm:t>
        <a:bodyPr/>
        <a:lstStyle/>
        <a:p>
          <a:endParaRPr lang="en-US"/>
        </a:p>
      </dgm:t>
    </dgm:pt>
    <dgm:pt modelId="{CA98241C-4408-4E29-A56F-E13EE3C15B0E}" type="pres">
      <dgm:prSet presAssocID="{47DE97ED-355E-4624-A618-2ABAF8BC1A7A}" presName="FourConn_3-4" presStyleLbl="fgAccFollowNode1" presStyleIdx="2" presStyleCnt="3">
        <dgm:presLayoutVars>
          <dgm:bulletEnabled val="1"/>
        </dgm:presLayoutVars>
      </dgm:prSet>
      <dgm:spPr/>
      <dgm:t>
        <a:bodyPr/>
        <a:lstStyle/>
        <a:p>
          <a:endParaRPr lang="en-US"/>
        </a:p>
      </dgm:t>
    </dgm:pt>
    <dgm:pt modelId="{79ED0D61-B09B-4DC4-B93F-67A77A78686B}" type="pres">
      <dgm:prSet presAssocID="{47DE97ED-355E-4624-A618-2ABAF8BC1A7A}" presName="FourNodes_1_text" presStyleLbl="node1" presStyleIdx="3" presStyleCnt="4">
        <dgm:presLayoutVars>
          <dgm:bulletEnabled val="1"/>
        </dgm:presLayoutVars>
      </dgm:prSet>
      <dgm:spPr/>
      <dgm:t>
        <a:bodyPr/>
        <a:lstStyle/>
        <a:p>
          <a:endParaRPr lang="en-US"/>
        </a:p>
      </dgm:t>
    </dgm:pt>
    <dgm:pt modelId="{6C30DEFE-2886-49C5-BD84-08D25E2CDDA9}" type="pres">
      <dgm:prSet presAssocID="{47DE97ED-355E-4624-A618-2ABAF8BC1A7A}" presName="FourNodes_2_text" presStyleLbl="node1" presStyleIdx="3" presStyleCnt="4">
        <dgm:presLayoutVars>
          <dgm:bulletEnabled val="1"/>
        </dgm:presLayoutVars>
      </dgm:prSet>
      <dgm:spPr/>
      <dgm:t>
        <a:bodyPr/>
        <a:lstStyle/>
        <a:p>
          <a:endParaRPr lang="en-US"/>
        </a:p>
      </dgm:t>
    </dgm:pt>
    <dgm:pt modelId="{72A33661-3EF7-4A91-9481-1D31234879E0}" type="pres">
      <dgm:prSet presAssocID="{47DE97ED-355E-4624-A618-2ABAF8BC1A7A}" presName="FourNodes_3_text" presStyleLbl="node1" presStyleIdx="3" presStyleCnt="4">
        <dgm:presLayoutVars>
          <dgm:bulletEnabled val="1"/>
        </dgm:presLayoutVars>
      </dgm:prSet>
      <dgm:spPr/>
      <dgm:t>
        <a:bodyPr/>
        <a:lstStyle/>
        <a:p>
          <a:endParaRPr lang="en-US"/>
        </a:p>
      </dgm:t>
    </dgm:pt>
    <dgm:pt modelId="{FC6932E0-2296-465C-9F8E-9244823BD8CA}" type="pres">
      <dgm:prSet presAssocID="{47DE97ED-355E-4624-A618-2ABAF8BC1A7A}" presName="FourNodes_4_text" presStyleLbl="node1" presStyleIdx="3" presStyleCnt="4">
        <dgm:presLayoutVars>
          <dgm:bulletEnabled val="1"/>
        </dgm:presLayoutVars>
      </dgm:prSet>
      <dgm:spPr/>
      <dgm:t>
        <a:bodyPr/>
        <a:lstStyle/>
        <a:p>
          <a:endParaRPr lang="en-US"/>
        </a:p>
      </dgm:t>
    </dgm:pt>
  </dgm:ptLst>
  <dgm:cxnLst>
    <dgm:cxn modelId="{2B403419-7A12-4C5B-9FDD-4CBF69967AF7}" type="presOf" srcId="{0FD14776-E68D-4746-8ED9-4B87AC69D6A5}" destId="{FC6932E0-2296-465C-9F8E-9244823BD8CA}" srcOrd="1" destOrd="0" presId="urn:microsoft.com/office/officeart/2005/8/layout/vProcess5"/>
    <dgm:cxn modelId="{86B0A546-39D3-4CFD-984D-EB96308ADFDD}" type="presOf" srcId="{1A7408CF-017C-4D75-8598-2410B1CEF763}" destId="{DA153CE4-22EF-4F62-A0EB-448DDFA33A1E}" srcOrd="0" destOrd="0" presId="urn:microsoft.com/office/officeart/2005/8/layout/vProcess5"/>
    <dgm:cxn modelId="{08FBF39A-DC17-482E-93FC-6DF034866ADE}" type="presOf" srcId="{5BC666F4-709E-40D4-9096-1A43A47EC936}" destId="{72A33661-3EF7-4A91-9481-1D31234879E0}" srcOrd="1" destOrd="0" presId="urn:microsoft.com/office/officeart/2005/8/layout/vProcess5"/>
    <dgm:cxn modelId="{72372FA8-ADA0-4936-A3BC-C944B1BE14FE}" type="presOf" srcId="{1BA6F911-5BBE-4FB4-AA72-2E97FBD34774}" destId="{48EA4908-B5A0-4CA2-9242-689ABA280041}" srcOrd="0" destOrd="0" presId="urn:microsoft.com/office/officeart/2005/8/layout/vProcess5"/>
    <dgm:cxn modelId="{2D482587-94A6-4176-A40E-0A04DF7ACF47}" srcId="{47DE97ED-355E-4624-A618-2ABAF8BC1A7A}" destId="{5BC666F4-709E-40D4-9096-1A43A47EC936}" srcOrd="2" destOrd="0" parTransId="{B5CCF5EF-5936-4227-BC7C-001B0DAF0258}" sibTransId="{1BC113F1-E77D-4DC4-A12B-390DD8BD2FDE}"/>
    <dgm:cxn modelId="{E641F309-64F5-435D-BEC7-F85DE63876C9}" type="presOf" srcId="{5BC666F4-709E-40D4-9096-1A43A47EC936}" destId="{43AF4A7E-1AEF-4E7B-A828-25E0CEA09664}" srcOrd="0" destOrd="0" presId="urn:microsoft.com/office/officeart/2005/8/layout/vProcess5"/>
    <dgm:cxn modelId="{89DA28F9-5A02-4599-B44A-E47D3182EE61}" type="presOf" srcId="{55E37A25-B901-4267-BD55-1A6FBB4F369E}" destId="{232FA8CE-C84A-40EF-A199-F2A43C6F9E3B}" srcOrd="0" destOrd="0" presId="urn:microsoft.com/office/officeart/2005/8/layout/vProcess5"/>
    <dgm:cxn modelId="{4DC59B37-C903-4062-9753-15866624BBE9}" type="presOf" srcId="{1BA6F911-5BBE-4FB4-AA72-2E97FBD34774}" destId="{79ED0D61-B09B-4DC4-B93F-67A77A78686B}" srcOrd="1" destOrd="0" presId="urn:microsoft.com/office/officeart/2005/8/layout/vProcess5"/>
    <dgm:cxn modelId="{C08BD9D5-2ED5-46CB-B939-63894E7A3AC5}" type="presOf" srcId="{92086A1B-6FB7-4B65-8A46-62BB7ADDB54E}" destId="{6C30DEFE-2886-49C5-BD84-08D25E2CDDA9}" srcOrd="1" destOrd="0" presId="urn:microsoft.com/office/officeart/2005/8/layout/vProcess5"/>
    <dgm:cxn modelId="{BA485E6E-83F6-4063-9304-03774578E1AD}" type="presOf" srcId="{0FD14776-E68D-4746-8ED9-4B87AC69D6A5}" destId="{1319DF65-6A96-4864-B9BD-25BDE5E4322B}" srcOrd="0" destOrd="0" presId="urn:microsoft.com/office/officeart/2005/8/layout/vProcess5"/>
    <dgm:cxn modelId="{8EB583F3-F6F6-4220-9ECD-B04C843331DE}" srcId="{47DE97ED-355E-4624-A618-2ABAF8BC1A7A}" destId="{0FD14776-E68D-4746-8ED9-4B87AC69D6A5}" srcOrd="3" destOrd="0" parTransId="{421E337C-2E4C-4508-972F-6BE05C50E1E0}" sibTransId="{C002EE44-B29D-40BD-8B95-5E0C4697B440}"/>
    <dgm:cxn modelId="{8D2168B7-EC65-4BD1-B930-61A990A3F7C7}" srcId="{47DE97ED-355E-4624-A618-2ABAF8BC1A7A}" destId="{1BA6F911-5BBE-4FB4-AA72-2E97FBD34774}" srcOrd="0" destOrd="0" parTransId="{D1AEB4D7-69A1-411F-9B26-9D502B554F7F}" sibTransId="{1A7408CF-017C-4D75-8598-2410B1CEF763}"/>
    <dgm:cxn modelId="{7683D034-2E13-4540-A19F-A24FA84BC257}" type="presOf" srcId="{1BC113F1-E77D-4DC4-A12B-390DD8BD2FDE}" destId="{CA98241C-4408-4E29-A56F-E13EE3C15B0E}" srcOrd="0" destOrd="0" presId="urn:microsoft.com/office/officeart/2005/8/layout/vProcess5"/>
    <dgm:cxn modelId="{228377F3-A8AA-45C3-AAA0-F9FB4638AB25}" srcId="{47DE97ED-355E-4624-A618-2ABAF8BC1A7A}" destId="{92086A1B-6FB7-4B65-8A46-62BB7ADDB54E}" srcOrd="1" destOrd="0" parTransId="{5842794D-2298-4B5C-A426-9959B20CCB32}" sibTransId="{55E37A25-B901-4267-BD55-1A6FBB4F369E}"/>
    <dgm:cxn modelId="{48F97B56-8C9B-4AF0-8474-A90C3C1BF8F3}" type="presOf" srcId="{47DE97ED-355E-4624-A618-2ABAF8BC1A7A}" destId="{4D063F72-75D3-4A36-AD88-7471DF442AB0}" srcOrd="0" destOrd="0" presId="urn:microsoft.com/office/officeart/2005/8/layout/vProcess5"/>
    <dgm:cxn modelId="{985FB964-BF93-4E08-8FEF-34C01DF5F145}" type="presOf" srcId="{92086A1B-6FB7-4B65-8A46-62BB7ADDB54E}" destId="{96D97FE9-EB01-40DA-861A-6B511E634C00}" srcOrd="0" destOrd="0" presId="urn:microsoft.com/office/officeart/2005/8/layout/vProcess5"/>
    <dgm:cxn modelId="{FD3EB64B-A842-4734-A93C-1ACCCB0FC4E2}" type="presParOf" srcId="{4D063F72-75D3-4A36-AD88-7471DF442AB0}" destId="{7A157CE1-9618-4053-9B7C-875A5537BE38}" srcOrd="0" destOrd="0" presId="urn:microsoft.com/office/officeart/2005/8/layout/vProcess5"/>
    <dgm:cxn modelId="{6B4B88E6-B683-4C33-87FB-B4E86CF0D75B}" type="presParOf" srcId="{4D063F72-75D3-4A36-AD88-7471DF442AB0}" destId="{48EA4908-B5A0-4CA2-9242-689ABA280041}" srcOrd="1" destOrd="0" presId="urn:microsoft.com/office/officeart/2005/8/layout/vProcess5"/>
    <dgm:cxn modelId="{F8778B45-B195-4652-A2E2-A7690D200D61}" type="presParOf" srcId="{4D063F72-75D3-4A36-AD88-7471DF442AB0}" destId="{96D97FE9-EB01-40DA-861A-6B511E634C00}" srcOrd="2" destOrd="0" presId="urn:microsoft.com/office/officeart/2005/8/layout/vProcess5"/>
    <dgm:cxn modelId="{4EE0673D-09A2-4C79-B6B8-00AC66868D86}" type="presParOf" srcId="{4D063F72-75D3-4A36-AD88-7471DF442AB0}" destId="{43AF4A7E-1AEF-4E7B-A828-25E0CEA09664}" srcOrd="3" destOrd="0" presId="urn:microsoft.com/office/officeart/2005/8/layout/vProcess5"/>
    <dgm:cxn modelId="{9043A759-0B80-4F7F-8913-D590045749E1}" type="presParOf" srcId="{4D063F72-75D3-4A36-AD88-7471DF442AB0}" destId="{1319DF65-6A96-4864-B9BD-25BDE5E4322B}" srcOrd="4" destOrd="0" presId="urn:microsoft.com/office/officeart/2005/8/layout/vProcess5"/>
    <dgm:cxn modelId="{6B693D6C-00FC-42AC-BA45-588C8F889E49}" type="presParOf" srcId="{4D063F72-75D3-4A36-AD88-7471DF442AB0}" destId="{DA153CE4-22EF-4F62-A0EB-448DDFA33A1E}" srcOrd="5" destOrd="0" presId="urn:microsoft.com/office/officeart/2005/8/layout/vProcess5"/>
    <dgm:cxn modelId="{618898AF-2DCC-4467-B60D-B3079979742F}" type="presParOf" srcId="{4D063F72-75D3-4A36-AD88-7471DF442AB0}" destId="{232FA8CE-C84A-40EF-A199-F2A43C6F9E3B}" srcOrd="6" destOrd="0" presId="urn:microsoft.com/office/officeart/2005/8/layout/vProcess5"/>
    <dgm:cxn modelId="{906FC8E9-C5B1-41DF-A68D-F9BE52E93D02}" type="presParOf" srcId="{4D063F72-75D3-4A36-AD88-7471DF442AB0}" destId="{CA98241C-4408-4E29-A56F-E13EE3C15B0E}" srcOrd="7" destOrd="0" presId="urn:microsoft.com/office/officeart/2005/8/layout/vProcess5"/>
    <dgm:cxn modelId="{FBD67173-52D1-4F21-9C9A-7AB31CA2A84E}" type="presParOf" srcId="{4D063F72-75D3-4A36-AD88-7471DF442AB0}" destId="{79ED0D61-B09B-4DC4-B93F-67A77A78686B}" srcOrd="8" destOrd="0" presId="urn:microsoft.com/office/officeart/2005/8/layout/vProcess5"/>
    <dgm:cxn modelId="{0FFEF739-9E03-4734-8979-F2D0E6B393F1}" type="presParOf" srcId="{4D063F72-75D3-4A36-AD88-7471DF442AB0}" destId="{6C30DEFE-2886-49C5-BD84-08D25E2CDDA9}" srcOrd="9" destOrd="0" presId="urn:microsoft.com/office/officeart/2005/8/layout/vProcess5"/>
    <dgm:cxn modelId="{C30D5DF3-45ED-459A-8129-74CFE552ACA2}" type="presParOf" srcId="{4D063F72-75D3-4A36-AD88-7471DF442AB0}" destId="{72A33661-3EF7-4A91-9481-1D31234879E0}" srcOrd="10" destOrd="0" presId="urn:microsoft.com/office/officeart/2005/8/layout/vProcess5"/>
    <dgm:cxn modelId="{C31F6540-039F-4CFD-B39E-6D60412B125D}" type="presParOf" srcId="{4D063F72-75D3-4A36-AD88-7471DF442AB0}" destId="{FC6932E0-2296-465C-9F8E-9244823BD8C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FEE0E-59B5-40C0-8365-806FE89460E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C59D55A-CD23-4AF1-B228-7371A05E1D07}">
      <dgm:prSet custT="1"/>
      <dgm:spPr/>
      <dgm:t>
        <a:bodyPr/>
        <a:lstStyle/>
        <a:p>
          <a:pPr rtl="0"/>
          <a:r>
            <a:rPr lang="en-US" sz="2400" dirty="0" smtClean="0">
              <a:latin typeface="+mj-lt"/>
            </a:rPr>
            <a:t>How many of you are new to information security?</a:t>
          </a:r>
          <a:endParaRPr lang="en-US" sz="2400" dirty="0">
            <a:latin typeface="+mj-lt"/>
          </a:endParaRPr>
        </a:p>
      </dgm:t>
    </dgm:pt>
    <dgm:pt modelId="{64939FEE-465D-4F60-962E-2F771FA3EFB3}" type="parTrans" cxnId="{412C132C-A2D8-41A6-B5F3-365ED1BA2918}">
      <dgm:prSet/>
      <dgm:spPr/>
      <dgm:t>
        <a:bodyPr/>
        <a:lstStyle/>
        <a:p>
          <a:endParaRPr lang="en-US"/>
        </a:p>
      </dgm:t>
    </dgm:pt>
    <dgm:pt modelId="{E996CAA3-F39A-47C2-B34B-72D902F3A858}" type="sibTrans" cxnId="{412C132C-A2D8-41A6-B5F3-365ED1BA2918}">
      <dgm:prSet/>
      <dgm:spPr/>
      <dgm:t>
        <a:bodyPr/>
        <a:lstStyle/>
        <a:p>
          <a:endParaRPr lang="en-US"/>
        </a:p>
      </dgm:t>
    </dgm:pt>
    <dgm:pt modelId="{85100371-B151-4BB8-AAB1-77A9395EB133}" type="pres">
      <dgm:prSet presAssocID="{D6AFEE0E-59B5-40C0-8365-806FE89460E5}" presName="outerComposite" presStyleCnt="0">
        <dgm:presLayoutVars>
          <dgm:chMax val="5"/>
          <dgm:dir/>
          <dgm:resizeHandles val="exact"/>
        </dgm:presLayoutVars>
      </dgm:prSet>
      <dgm:spPr/>
      <dgm:t>
        <a:bodyPr/>
        <a:lstStyle/>
        <a:p>
          <a:endParaRPr lang="en-US"/>
        </a:p>
      </dgm:t>
    </dgm:pt>
    <dgm:pt modelId="{40390EBB-9160-44A1-B8B1-9B0D305B6442}" type="pres">
      <dgm:prSet presAssocID="{D6AFEE0E-59B5-40C0-8365-806FE89460E5}" presName="dummyMaxCanvas" presStyleCnt="0">
        <dgm:presLayoutVars/>
      </dgm:prSet>
      <dgm:spPr/>
    </dgm:pt>
    <dgm:pt modelId="{49407397-28EE-4F1F-98C8-103CD4D779C4}" type="pres">
      <dgm:prSet presAssocID="{D6AFEE0E-59B5-40C0-8365-806FE89460E5}" presName="OneNode_1" presStyleLbl="node1" presStyleIdx="0" presStyleCnt="1">
        <dgm:presLayoutVars>
          <dgm:bulletEnabled val="1"/>
        </dgm:presLayoutVars>
      </dgm:prSet>
      <dgm:spPr/>
      <dgm:t>
        <a:bodyPr/>
        <a:lstStyle/>
        <a:p>
          <a:endParaRPr lang="en-US"/>
        </a:p>
      </dgm:t>
    </dgm:pt>
  </dgm:ptLst>
  <dgm:cxnLst>
    <dgm:cxn modelId="{412C132C-A2D8-41A6-B5F3-365ED1BA2918}" srcId="{D6AFEE0E-59B5-40C0-8365-806FE89460E5}" destId="{CC59D55A-CD23-4AF1-B228-7371A05E1D07}" srcOrd="0" destOrd="0" parTransId="{64939FEE-465D-4F60-962E-2F771FA3EFB3}" sibTransId="{E996CAA3-F39A-47C2-B34B-72D902F3A858}"/>
    <dgm:cxn modelId="{BBDA6368-707C-487C-9840-FB7F17F6550E}" type="presOf" srcId="{CC59D55A-CD23-4AF1-B228-7371A05E1D07}" destId="{49407397-28EE-4F1F-98C8-103CD4D779C4}" srcOrd="0" destOrd="0" presId="urn:microsoft.com/office/officeart/2005/8/layout/vProcess5"/>
    <dgm:cxn modelId="{193F6520-F9F2-44D9-8450-7F0BBFADC620}" type="presOf" srcId="{D6AFEE0E-59B5-40C0-8365-806FE89460E5}" destId="{85100371-B151-4BB8-AAB1-77A9395EB133}" srcOrd="0" destOrd="0" presId="urn:microsoft.com/office/officeart/2005/8/layout/vProcess5"/>
    <dgm:cxn modelId="{0051B3E9-F659-43F7-B62C-B46D0BE04B4B}" type="presParOf" srcId="{85100371-B151-4BB8-AAB1-77A9395EB133}" destId="{40390EBB-9160-44A1-B8B1-9B0D305B6442}" srcOrd="0" destOrd="0" presId="urn:microsoft.com/office/officeart/2005/8/layout/vProcess5"/>
    <dgm:cxn modelId="{CC99E8FD-DDAC-4377-9747-6FA5E33FE85E}" type="presParOf" srcId="{85100371-B151-4BB8-AAB1-77A9395EB133}" destId="{49407397-28EE-4F1F-98C8-103CD4D779C4}"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E3BBAE-A9F3-5B46-9156-FCFC70CA6A50}"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870A9B8E-6309-F940-8ABC-0BA051D35E5E}">
      <dgm:prSet custT="1"/>
      <dgm:spPr/>
      <dgm:t>
        <a:bodyPr/>
        <a:lstStyle/>
        <a:p>
          <a:pPr rtl="0"/>
          <a:r>
            <a:rPr lang="en-US" sz="2400" dirty="0" smtClean="0">
              <a:latin typeface="+mj-lt"/>
            </a:rPr>
            <a:t>Did you have a clear picture of the role you were stepping into and the tasks that would be required of you?</a:t>
          </a:r>
          <a:endParaRPr lang="en-US" sz="2400" dirty="0">
            <a:latin typeface="+mj-lt"/>
          </a:endParaRPr>
        </a:p>
      </dgm:t>
    </dgm:pt>
    <dgm:pt modelId="{30FF1869-FB34-0D44-B94D-8898110FBBC5}" type="parTrans" cxnId="{3C479C2F-F611-9E4F-8A91-24839AC48AA1}">
      <dgm:prSet/>
      <dgm:spPr/>
      <dgm:t>
        <a:bodyPr/>
        <a:lstStyle/>
        <a:p>
          <a:endParaRPr lang="en-US"/>
        </a:p>
      </dgm:t>
    </dgm:pt>
    <dgm:pt modelId="{B274F8A4-E578-BB44-BF72-2B320BCA6235}" type="sibTrans" cxnId="{3C479C2F-F611-9E4F-8A91-24839AC48AA1}">
      <dgm:prSet/>
      <dgm:spPr/>
      <dgm:t>
        <a:bodyPr/>
        <a:lstStyle/>
        <a:p>
          <a:endParaRPr lang="en-US"/>
        </a:p>
      </dgm:t>
    </dgm:pt>
    <dgm:pt modelId="{9303624B-E826-F94D-84AD-9BB89300408A}">
      <dgm:prSet custT="1"/>
      <dgm:spPr/>
      <dgm:t>
        <a:bodyPr/>
        <a:lstStyle/>
        <a:p>
          <a:pPr rtl="0"/>
          <a:r>
            <a:rPr lang="en-US" sz="2000" dirty="0" smtClean="0">
              <a:latin typeface="+mj-lt"/>
            </a:rPr>
            <a:t>What steps did you take to try and fill in that picture and gain the information you needed?</a:t>
          </a:r>
          <a:endParaRPr lang="en-US" sz="2000" dirty="0">
            <a:latin typeface="+mj-lt"/>
          </a:endParaRPr>
        </a:p>
      </dgm:t>
    </dgm:pt>
    <dgm:pt modelId="{DCBE4153-650A-8B4A-B6BC-30EB1D9D7182}" type="parTrans" cxnId="{B279484E-14FC-2C4A-A057-129612EC8892}">
      <dgm:prSet/>
      <dgm:spPr/>
      <dgm:t>
        <a:bodyPr/>
        <a:lstStyle/>
        <a:p>
          <a:endParaRPr lang="en-US"/>
        </a:p>
      </dgm:t>
    </dgm:pt>
    <dgm:pt modelId="{0AC3A4A5-342A-CA4B-A725-62510A74A409}" type="sibTrans" cxnId="{B279484E-14FC-2C4A-A057-129612EC8892}">
      <dgm:prSet/>
      <dgm:spPr/>
      <dgm:t>
        <a:bodyPr/>
        <a:lstStyle/>
        <a:p>
          <a:endParaRPr lang="en-US"/>
        </a:p>
      </dgm:t>
    </dgm:pt>
    <dgm:pt modelId="{F9A9F0FC-BA42-BE40-BD6A-57733B8C4B24}">
      <dgm:prSet custT="1"/>
      <dgm:spPr/>
      <dgm:t>
        <a:bodyPr/>
        <a:lstStyle/>
        <a:p>
          <a:pPr rtl="0"/>
          <a:r>
            <a:rPr lang="en-US" sz="2000" dirty="0" smtClean="0">
              <a:latin typeface="+mj-lt"/>
            </a:rPr>
            <a:t>Where did you turn to for “experienced” advice?</a:t>
          </a:r>
          <a:endParaRPr lang="en-US" sz="2000" dirty="0">
            <a:latin typeface="+mj-lt"/>
          </a:endParaRPr>
        </a:p>
      </dgm:t>
    </dgm:pt>
    <dgm:pt modelId="{98FAE59A-B5FE-5A46-8D0E-2F95E8DFE9DD}" type="parTrans" cxnId="{93F13AF4-F489-124D-A2FB-D400BFE9A178}">
      <dgm:prSet/>
      <dgm:spPr/>
      <dgm:t>
        <a:bodyPr/>
        <a:lstStyle/>
        <a:p>
          <a:endParaRPr lang="en-US"/>
        </a:p>
      </dgm:t>
    </dgm:pt>
    <dgm:pt modelId="{6BD2C199-1873-B748-B6FD-D1B09AEECBD4}" type="sibTrans" cxnId="{93F13AF4-F489-124D-A2FB-D400BFE9A178}">
      <dgm:prSet/>
      <dgm:spPr/>
      <dgm:t>
        <a:bodyPr/>
        <a:lstStyle/>
        <a:p>
          <a:endParaRPr lang="en-US"/>
        </a:p>
      </dgm:t>
    </dgm:pt>
    <dgm:pt modelId="{BF5CC755-0A06-7646-9A81-82283907E53A}">
      <dgm:prSet custT="1"/>
      <dgm:spPr/>
      <dgm:t>
        <a:bodyPr/>
        <a:lstStyle/>
        <a:p>
          <a:pPr rtl="0"/>
          <a:r>
            <a:rPr lang="en-US" sz="2000" dirty="0" smtClean="0">
              <a:latin typeface="+mj-lt"/>
            </a:rPr>
            <a:t>What resources were made available to you?</a:t>
          </a:r>
          <a:endParaRPr lang="en-US" sz="2000" dirty="0">
            <a:latin typeface="+mj-lt"/>
          </a:endParaRPr>
        </a:p>
      </dgm:t>
    </dgm:pt>
    <dgm:pt modelId="{821AEC2B-9288-8749-913D-AD720DF824BC}" type="parTrans" cxnId="{FD90F4B6-4BBD-1B48-A01B-ABE239941E1D}">
      <dgm:prSet/>
      <dgm:spPr/>
      <dgm:t>
        <a:bodyPr/>
        <a:lstStyle/>
        <a:p>
          <a:endParaRPr lang="en-US"/>
        </a:p>
      </dgm:t>
    </dgm:pt>
    <dgm:pt modelId="{8C476E9D-31CE-A24A-9C2A-8B69C6A7A59D}" type="sibTrans" cxnId="{FD90F4B6-4BBD-1B48-A01B-ABE239941E1D}">
      <dgm:prSet/>
      <dgm:spPr/>
      <dgm:t>
        <a:bodyPr/>
        <a:lstStyle/>
        <a:p>
          <a:endParaRPr lang="en-US"/>
        </a:p>
      </dgm:t>
    </dgm:pt>
    <dgm:pt modelId="{E14B0F0E-3F81-FE48-98FD-453B6D4ABA12}" type="pres">
      <dgm:prSet presAssocID="{29E3BBAE-A9F3-5B46-9156-FCFC70CA6A50}" presName="Name0" presStyleCnt="0">
        <dgm:presLayoutVars>
          <dgm:dir/>
          <dgm:animLvl val="lvl"/>
          <dgm:resizeHandles val="exact"/>
        </dgm:presLayoutVars>
      </dgm:prSet>
      <dgm:spPr/>
      <dgm:t>
        <a:bodyPr/>
        <a:lstStyle/>
        <a:p>
          <a:endParaRPr lang="en-US"/>
        </a:p>
      </dgm:t>
    </dgm:pt>
    <dgm:pt modelId="{2E38AB67-CA49-8647-BE2C-92B42C984C4D}" type="pres">
      <dgm:prSet presAssocID="{870A9B8E-6309-F940-8ABC-0BA051D35E5E}" presName="linNode" presStyleCnt="0"/>
      <dgm:spPr/>
    </dgm:pt>
    <dgm:pt modelId="{A66A4E3B-E36C-CF47-A3C6-1480F8B692C6}" type="pres">
      <dgm:prSet presAssocID="{870A9B8E-6309-F940-8ABC-0BA051D35E5E}" presName="parentText" presStyleLbl="node1" presStyleIdx="0" presStyleCnt="1" custScaleY="99996" custLinFactNeighborY="-2">
        <dgm:presLayoutVars>
          <dgm:chMax val="1"/>
          <dgm:bulletEnabled val="1"/>
        </dgm:presLayoutVars>
      </dgm:prSet>
      <dgm:spPr/>
      <dgm:t>
        <a:bodyPr/>
        <a:lstStyle/>
        <a:p>
          <a:endParaRPr lang="en-US"/>
        </a:p>
      </dgm:t>
    </dgm:pt>
    <dgm:pt modelId="{9BB71168-B308-3A4E-8639-D2589BAE2A35}" type="pres">
      <dgm:prSet presAssocID="{870A9B8E-6309-F940-8ABC-0BA051D35E5E}" presName="descendantText" presStyleLbl="alignAccFollowNode1" presStyleIdx="0" presStyleCnt="1">
        <dgm:presLayoutVars>
          <dgm:bulletEnabled val="1"/>
        </dgm:presLayoutVars>
      </dgm:prSet>
      <dgm:spPr/>
      <dgm:t>
        <a:bodyPr/>
        <a:lstStyle/>
        <a:p>
          <a:endParaRPr lang="en-US"/>
        </a:p>
      </dgm:t>
    </dgm:pt>
  </dgm:ptLst>
  <dgm:cxnLst>
    <dgm:cxn modelId="{9A946A2B-07A0-EA4D-8B64-D9E9C79DCD1F}" type="presOf" srcId="{BF5CC755-0A06-7646-9A81-82283907E53A}" destId="{9BB71168-B308-3A4E-8639-D2589BAE2A35}" srcOrd="0" destOrd="2" presId="urn:microsoft.com/office/officeart/2005/8/layout/vList5"/>
    <dgm:cxn modelId="{715887C0-0F97-CE4E-9E13-E3CB20EB36B6}" type="presOf" srcId="{9303624B-E826-F94D-84AD-9BB89300408A}" destId="{9BB71168-B308-3A4E-8639-D2589BAE2A35}" srcOrd="0" destOrd="0" presId="urn:microsoft.com/office/officeart/2005/8/layout/vList5"/>
    <dgm:cxn modelId="{3C479C2F-F611-9E4F-8A91-24839AC48AA1}" srcId="{29E3BBAE-A9F3-5B46-9156-FCFC70CA6A50}" destId="{870A9B8E-6309-F940-8ABC-0BA051D35E5E}" srcOrd="0" destOrd="0" parTransId="{30FF1869-FB34-0D44-B94D-8898110FBBC5}" sibTransId="{B274F8A4-E578-BB44-BF72-2B320BCA6235}"/>
    <dgm:cxn modelId="{B279484E-14FC-2C4A-A057-129612EC8892}" srcId="{870A9B8E-6309-F940-8ABC-0BA051D35E5E}" destId="{9303624B-E826-F94D-84AD-9BB89300408A}" srcOrd="0" destOrd="0" parTransId="{DCBE4153-650A-8B4A-B6BC-30EB1D9D7182}" sibTransId="{0AC3A4A5-342A-CA4B-A725-62510A74A409}"/>
    <dgm:cxn modelId="{ED21D231-D44F-4A47-B28C-434B49E900D7}" type="presOf" srcId="{F9A9F0FC-BA42-BE40-BD6A-57733B8C4B24}" destId="{9BB71168-B308-3A4E-8639-D2589BAE2A35}" srcOrd="0" destOrd="1" presId="urn:microsoft.com/office/officeart/2005/8/layout/vList5"/>
    <dgm:cxn modelId="{93F13AF4-F489-124D-A2FB-D400BFE9A178}" srcId="{870A9B8E-6309-F940-8ABC-0BA051D35E5E}" destId="{F9A9F0FC-BA42-BE40-BD6A-57733B8C4B24}" srcOrd="1" destOrd="0" parTransId="{98FAE59A-B5FE-5A46-8D0E-2F95E8DFE9DD}" sibTransId="{6BD2C199-1873-B748-B6FD-D1B09AEECBD4}"/>
    <dgm:cxn modelId="{FD90F4B6-4BBD-1B48-A01B-ABE239941E1D}" srcId="{870A9B8E-6309-F940-8ABC-0BA051D35E5E}" destId="{BF5CC755-0A06-7646-9A81-82283907E53A}" srcOrd="2" destOrd="0" parTransId="{821AEC2B-9288-8749-913D-AD720DF824BC}" sibTransId="{8C476E9D-31CE-A24A-9C2A-8B69C6A7A59D}"/>
    <dgm:cxn modelId="{2D5D39F8-B91F-2C43-B4AE-5344D9AE11E6}" type="presOf" srcId="{870A9B8E-6309-F940-8ABC-0BA051D35E5E}" destId="{A66A4E3B-E36C-CF47-A3C6-1480F8B692C6}" srcOrd="0" destOrd="0" presId="urn:microsoft.com/office/officeart/2005/8/layout/vList5"/>
    <dgm:cxn modelId="{2355603C-10A2-AC48-840E-CEA4F6F251C9}" type="presOf" srcId="{29E3BBAE-A9F3-5B46-9156-FCFC70CA6A50}" destId="{E14B0F0E-3F81-FE48-98FD-453B6D4ABA12}" srcOrd="0" destOrd="0" presId="urn:microsoft.com/office/officeart/2005/8/layout/vList5"/>
    <dgm:cxn modelId="{E9EF5B44-35A6-B646-BA3B-74550DD34914}" type="presParOf" srcId="{E14B0F0E-3F81-FE48-98FD-453B6D4ABA12}" destId="{2E38AB67-CA49-8647-BE2C-92B42C984C4D}" srcOrd="0" destOrd="0" presId="urn:microsoft.com/office/officeart/2005/8/layout/vList5"/>
    <dgm:cxn modelId="{84DD5B13-99EC-0B45-8442-4AC85EE199C2}" type="presParOf" srcId="{2E38AB67-CA49-8647-BE2C-92B42C984C4D}" destId="{A66A4E3B-E36C-CF47-A3C6-1480F8B692C6}" srcOrd="0" destOrd="0" presId="urn:microsoft.com/office/officeart/2005/8/layout/vList5"/>
    <dgm:cxn modelId="{AC96F5B4-0E29-EC4E-8A96-75EA62620991}" type="presParOf" srcId="{2E38AB67-CA49-8647-BE2C-92B42C984C4D}" destId="{9BB71168-B308-3A4E-8639-D2589BAE2A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E3BBAE-A9F3-5B46-9156-FCFC70CA6A50}"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CFAC78D2-DA3B-F845-B8CF-5AD0E199983E}">
      <dgm:prSet custT="1"/>
      <dgm:spPr/>
      <dgm:t>
        <a:bodyPr/>
        <a:lstStyle/>
        <a:p>
          <a:pPr rtl="0"/>
          <a:r>
            <a:rPr lang="en-US" sz="2800" dirty="0" smtClean="0">
              <a:latin typeface="+mj-lt"/>
            </a:rPr>
            <a:t>Did you have a mentor?</a:t>
          </a:r>
          <a:endParaRPr lang="en-US" sz="2800" dirty="0">
            <a:latin typeface="+mj-lt"/>
          </a:endParaRPr>
        </a:p>
      </dgm:t>
    </dgm:pt>
    <dgm:pt modelId="{5326B75F-346E-F74C-9D0D-024D144A5AD4}" type="parTrans" cxnId="{7E43C395-8417-4845-8D03-1DB7748F8FE1}">
      <dgm:prSet/>
      <dgm:spPr/>
      <dgm:t>
        <a:bodyPr/>
        <a:lstStyle/>
        <a:p>
          <a:endParaRPr lang="en-US"/>
        </a:p>
      </dgm:t>
    </dgm:pt>
    <dgm:pt modelId="{DA63A98D-173F-1947-BCE9-AB248BC3E11A}" type="sibTrans" cxnId="{7E43C395-8417-4845-8D03-1DB7748F8FE1}">
      <dgm:prSet/>
      <dgm:spPr/>
      <dgm:t>
        <a:bodyPr/>
        <a:lstStyle/>
        <a:p>
          <a:endParaRPr lang="en-US"/>
        </a:p>
      </dgm:t>
    </dgm:pt>
    <dgm:pt modelId="{03D54527-5A83-3943-B686-3F604F3E3038}">
      <dgm:prSet custT="1"/>
      <dgm:spPr/>
      <dgm:t>
        <a:bodyPr/>
        <a:lstStyle/>
        <a:p>
          <a:pPr rtl="0"/>
          <a:r>
            <a:rPr lang="en-US" sz="2000" dirty="0" smtClean="0">
              <a:latin typeface="+mj-lt"/>
            </a:rPr>
            <a:t>Was it someone in your organization (campus/university) or an outside colleague?</a:t>
          </a:r>
          <a:endParaRPr lang="en-US" sz="2000" dirty="0">
            <a:latin typeface="+mj-lt"/>
          </a:endParaRPr>
        </a:p>
      </dgm:t>
    </dgm:pt>
    <dgm:pt modelId="{A2F2CA96-9007-DE4E-B0A3-81D96E7ACD45}" type="parTrans" cxnId="{F5314034-6C87-7044-BF3B-1E9CC46DFD3E}">
      <dgm:prSet/>
      <dgm:spPr/>
      <dgm:t>
        <a:bodyPr/>
        <a:lstStyle/>
        <a:p>
          <a:endParaRPr lang="en-US"/>
        </a:p>
      </dgm:t>
    </dgm:pt>
    <dgm:pt modelId="{E4132378-1A3D-744C-835C-49101D258D66}" type="sibTrans" cxnId="{F5314034-6C87-7044-BF3B-1E9CC46DFD3E}">
      <dgm:prSet/>
      <dgm:spPr/>
      <dgm:t>
        <a:bodyPr/>
        <a:lstStyle/>
        <a:p>
          <a:endParaRPr lang="en-US"/>
        </a:p>
      </dgm:t>
    </dgm:pt>
    <dgm:pt modelId="{F3778923-0C6F-8749-87E7-A1CC223312B2}">
      <dgm:prSet custT="1"/>
      <dgm:spPr/>
      <dgm:t>
        <a:bodyPr/>
        <a:lstStyle/>
        <a:p>
          <a:pPr rtl="0"/>
          <a:r>
            <a:rPr lang="en-US" sz="2000" dirty="0" smtClean="0">
              <a:latin typeface="+mj-lt"/>
            </a:rPr>
            <a:t>How did your mentor work with you to help you?</a:t>
          </a:r>
          <a:endParaRPr lang="en-US" sz="2000" dirty="0">
            <a:latin typeface="+mj-lt"/>
          </a:endParaRPr>
        </a:p>
      </dgm:t>
    </dgm:pt>
    <dgm:pt modelId="{8FD1E777-9E87-A840-9565-9118330147FD}" type="parTrans" cxnId="{6DCA6EFA-8622-AE4B-943A-7D15EA589C6F}">
      <dgm:prSet/>
      <dgm:spPr/>
      <dgm:t>
        <a:bodyPr/>
        <a:lstStyle/>
        <a:p>
          <a:endParaRPr lang="en-US"/>
        </a:p>
      </dgm:t>
    </dgm:pt>
    <dgm:pt modelId="{6C6FA816-F370-AF4F-8ACC-77250122C45E}" type="sibTrans" cxnId="{6DCA6EFA-8622-AE4B-943A-7D15EA589C6F}">
      <dgm:prSet/>
      <dgm:spPr/>
      <dgm:t>
        <a:bodyPr/>
        <a:lstStyle/>
        <a:p>
          <a:endParaRPr lang="en-US"/>
        </a:p>
      </dgm:t>
    </dgm:pt>
    <dgm:pt modelId="{5E33DE8A-B968-47E0-B12C-E87D6644B912}">
      <dgm:prSet custT="1"/>
      <dgm:spPr/>
      <dgm:t>
        <a:bodyPr/>
        <a:lstStyle/>
        <a:p>
          <a:pPr rtl="0"/>
          <a:endParaRPr lang="en-US" sz="2000" dirty="0">
            <a:latin typeface="+mj-lt"/>
          </a:endParaRPr>
        </a:p>
      </dgm:t>
    </dgm:pt>
    <dgm:pt modelId="{4F9F19AE-884C-451A-B47C-68CA5850252A}" type="parTrans" cxnId="{6E908D4C-7125-4F66-9EE6-6A0825711765}">
      <dgm:prSet/>
      <dgm:spPr/>
    </dgm:pt>
    <dgm:pt modelId="{1E360D86-71D4-4F46-99AD-677904173C3B}" type="sibTrans" cxnId="{6E908D4C-7125-4F66-9EE6-6A0825711765}">
      <dgm:prSet/>
      <dgm:spPr/>
    </dgm:pt>
    <dgm:pt modelId="{E14B0F0E-3F81-FE48-98FD-453B6D4ABA12}" type="pres">
      <dgm:prSet presAssocID="{29E3BBAE-A9F3-5B46-9156-FCFC70CA6A50}" presName="Name0" presStyleCnt="0">
        <dgm:presLayoutVars>
          <dgm:dir/>
          <dgm:animLvl val="lvl"/>
          <dgm:resizeHandles val="exact"/>
        </dgm:presLayoutVars>
      </dgm:prSet>
      <dgm:spPr/>
      <dgm:t>
        <a:bodyPr/>
        <a:lstStyle/>
        <a:p>
          <a:endParaRPr lang="en-US"/>
        </a:p>
      </dgm:t>
    </dgm:pt>
    <dgm:pt modelId="{699E5B88-A0A9-AF45-AC3E-C74BB8272DFF}" type="pres">
      <dgm:prSet presAssocID="{CFAC78D2-DA3B-F845-B8CF-5AD0E199983E}" presName="linNode" presStyleCnt="0"/>
      <dgm:spPr/>
    </dgm:pt>
    <dgm:pt modelId="{FBE56678-A944-ED49-8A6E-B0CE40D3E9DE}" type="pres">
      <dgm:prSet presAssocID="{CFAC78D2-DA3B-F845-B8CF-5AD0E199983E}" presName="parentText" presStyleLbl="node1" presStyleIdx="0" presStyleCnt="1">
        <dgm:presLayoutVars>
          <dgm:chMax val="1"/>
          <dgm:bulletEnabled val="1"/>
        </dgm:presLayoutVars>
      </dgm:prSet>
      <dgm:spPr/>
      <dgm:t>
        <a:bodyPr/>
        <a:lstStyle/>
        <a:p>
          <a:endParaRPr lang="en-US"/>
        </a:p>
      </dgm:t>
    </dgm:pt>
    <dgm:pt modelId="{2A8C8583-7BF8-8C4A-A6AE-E25FC48A0495}" type="pres">
      <dgm:prSet presAssocID="{CFAC78D2-DA3B-F845-B8CF-5AD0E199983E}" presName="descendantText" presStyleLbl="alignAccFollowNode1" presStyleIdx="0" presStyleCnt="1">
        <dgm:presLayoutVars>
          <dgm:bulletEnabled val="1"/>
        </dgm:presLayoutVars>
      </dgm:prSet>
      <dgm:spPr/>
      <dgm:t>
        <a:bodyPr/>
        <a:lstStyle/>
        <a:p>
          <a:endParaRPr lang="en-US"/>
        </a:p>
      </dgm:t>
    </dgm:pt>
  </dgm:ptLst>
  <dgm:cxnLst>
    <dgm:cxn modelId="{F5314034-6C87-7044-BF3B-1E9CC46DFD3E}" srcId="{CFAC78D2-DA3B-F845-B8CF-5AD0E199983E}" destId="{03D54527-5A83-3943-B686-3F604F3E3038}" srcOrd="0" destOrd="0" parTransId="{A2F2CA96-9007-DE4E-B0A3-81D96E7ACD45}" sibTransId="{E4132378-1A3D-744C-835C-49101D258D66}"/>
    <dgm:cxn modelId="{7491F1F0-148C-4546-A60C-1168A54936C5}" type="presOf" srcId="{5E33DE8A-B968-47E0-B12C-E87D6644B912}" destId="{2A8C8583-7BF8-8C4A-A6AE-E25FC48A0495}" srcOrd="0" destOrd="1" presId="urn:microsoft.com/office/officeart/2005/8/layout/vList5"/>
    <dgm:cxn modelId="{2C3B6D51-63CB-584C-9FB0-4B5A62EE17CC}" type="presOf" srcId="{CFAC78D2-DA3B-F845-B8CF-5AD0E199983E}" destId="{FBE56678-A944-ED49-8A6E-B0CE40D3E9DE}" srcOrd="0" destOrd="0" presId="urn:microsoft.com/office/officeart/2005/8/layout/vList5"/>
    <dgm:cxn modelId="{9D1CEF8D-F18B-7644-997A-0E978DACF43F}" type="presOf" srcId="{29E3BBAE-A9F3-5B46-9156-FCFC70CA6A50}" destId="{E14B0F0E-3F81-FE48-98FD-453B6D4ABA12}" srcOrd="0" destOrd="0" presId="urn:microsoft.com/office/officeart/2005/8/layout/vList5"/>
    <dgm:cxn modelId="{6E908D4C-7125-4F66-9EE6-6A0825711765}" srcId="{CFAC78D2-DA3B-F845-B8CF-5AD0E199983E}" destId="{5E33DE8A-B968-47E0-B12C-E87D6644B912}" srcOrd="1" destOrd="0" parTransId="{4F9F19AE-884C-451A-B47C-68CA5850252A}" sibTransId="{1E360D86-71D4-4F46-99AD-677904173C3B}"/>
    <dgm:cxn modelId="{616387B0-0883-6749-A8CA-9E024BDC70F9}" type="presOf" srcId="{F3778923-0C6F-8749-87E7-A1CC223312B2}" destId="{2A8C8583-7BF8-8C4A-A6AE-E25FC48A0495}" srcOrd="0" destOrd="2" presId="urn:microsoft.com/office/officeart/2005/8/layout/vList5"/>
    <dgm:cxn modelId="{FC55AB5F-6C6E-444A-A421-DD0E2EAD8EBD}" type="presOf" srcId="{03D54527-5A83-3943-B686-3F604F3E3038}" destId="{2A8C8583-7BF8-8C4A-A6AE-E25FC48A0495}" srcOrd="0" destOrd="0" presId="urn:microsoft.com/office/officeart/2005/8/layout/vList5"/>
    <dgm:cxn modelId="{6DCA6EFA-8622-AE4B-943A-7D15EA589C6F}" srcId="{CFAC78D2-DA3B-F845-B8CF-5AD0E199983E}" destId="{F3778923-0C6F-8749-87E7-A1CC223312B2}" srcOrd="2" destOrd="0" parTransId="{8FD1E777-9E87-A840-9565-9118330147FD}" sibTransId="{6C6FA816-F370-AF4F-8ACC-77250122C45E}"/>
    <dgm:cxn modelId="{7E43C395-8417-4845-8D03-1DB7748F8FE1}" srcId="{29E3BBAE-A9F3-5B46-9156-FCFC70CA6A50}" destId="{CFAC78D2-DA3B-F845-B8CF-5AD0E199983E}" srcOrd="0" destOrd="0" parTransId="{5326B75F-346E-F74C-9D0D-024D144A5AD4}" sibTransId="{DA63A98D-173F-1947-BCE9-AB248BC3E11A}"/>
    <dgm:cxn modelId="{94C1DA05-91FD-2F45-9188-00F36AEE8C89}" type="presParOf" srcId="{E14B0F0E-3F81-FE48-98FD-453B6D4ABA12}" destId="{699E5B88-A0A9-AF45-AC3E-C74BB8272DFF}" srcOrd="0" destOrd="0" presId="urn:microsoft.com/office/officeart/2005/8/layout/vList5"/>
    <dgm:cxn modelId="{62C5D8B1-9948-CC42-9155-ABE78978C52A}" type="presParOf" srcId="{699E5B88-A0A9-AF45-AC3E-C74BB8272DFF}" destId="{FBE56678-A944-ED49-8A6E-B0CE40D3E9DE}" srcOrd="0" destOrd="0" presId="urn:microsoft.com/office/officeart/2005/8/layout/vList5"/>
    <dgm:cxn modelId="{BB600C13-BFFC-1447-B71C-A167350513B6}" type="presParOf" srcId="{699E5B88-A0A9-AF45-AC3E-C74BB8272DFF}" destId="{2A8C8583-7BF8-8C4A-A6AE-E25FC48A04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AFEE0E-59B5-40C0-8365-806FE89460E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C59D55A-CD23-4AF1-B228-7371A05E1D07}">
      <dgm:prSet custT="1"/>
      <dgm:spPr>
        <a:solidFill>
          <a:srgbClr val="00B050"/>
        </a:solidFill>
      </dgm:spPr>
      <dgm:t>
        <a:bodyPr/>
        <a:lstStyle/>
        <a:p>
          <a:pPr rtl="0"/>
          <a:r>
            <a:rPr lang="en-US" sz="2400" dirty="0" smtClean="0"/>
            <a:t>How many of you that are ISO’s are new to the ISO position (within the last 1-3 years)?</a:t>
          </a:r>
          <a:endParaRPr lang="en-US" sz="2400" dirty="0">
            <a:latin typeface="+mj-lt"/>
          </a:endParaRPr>
        </a:p>
      </dgm:t>
    </dgm:pt>
    <dgm:pt modelId="{64939FEE-465D-4F60-962E-2F771FA3EFB3}" type="parTrans" cxnId="{412C132C-A2D8-41A6-B5F3-365ED1BA2918}">
      <dgm:prSet/>
      <dgm:spPr/>
      <dgm:t>
        <a:bodyPr/>
        <a:lstStyle/>
        <a:p>
          <a:endParaRPr lang="en-US"/>
        </a:p>
      </dgm:t>
    </dgm:pt>
    <dgm:pt modelId="{E996CAA3-F39A-47C2-B34B-72D902F3A858}" type="sibTrans" cxnId="{412C132C-A2D8-41A6-B5F3-365ED1BA2918}">
      <dgm:prSet/>
      <dgm:spPr/>
      <dgm:t>
        <a:bodyPr/>
        <a:lstStyle/>
        <a:p>
          <a:endParaRPr lang="en-US"/>
        </a:p>
      </dgm:t>
    </dgm:pt>
    <dgm:pt modelId="{85100371-B151-4BB8-AAB1-77A9395EB133}" type="pres">
      <dgm:prSet presAssocID="{D6AFEE0E-59B5-40C0-8365-806FE89460E5}" presName="outerComposite" presStyleCnt="0">
        <dgm:presLayoutVars>
          <dgm:chMax val="5"/>
          <dgm:dir/>
          <dgm:resizeHandles val="exact"/>
        </dgm:presLayoutVars>
      </dgm:prSet>
      <dgm:spPr/>
      <dgm:t>
        <a:bodyPr/>
        <a:lstStyle/>
        <a:p>
          <a:endParaRPr lang="en-US"/>
        </a:p>
      </dgm:t>
    </dgm:pt>
    <dgm:pt modelId="{40390EBB-9160-44A1-B8B1-9B0D305B6442}" type="pres">
      <dgm:prSet presAssocID="{D6AFEE0E-59B5-40C0-8365-806FE89460E5}" presName="dummyMaxCanvas" presStyleCnt="0">
        <dgm:presLayoutVars/>
      </dgm:prSet>
      <dgm:spPr/>
    </dgm:pt>
    <dgm:pt modelId="{4550479C-4CB3-4F26-97B3-599A18B673FA}" type="pres">
      <dgm:prSet presAssocID="{D6AFEE0E-59B5-40C0-8365-806FE89460E5}" presName="OneNode_1" presStyleLbl="node1" presStyleIdx="0" presStyleCnt="1">
        <dgm:presLayoutVars>
          <dgm:bulletEnabled val="1"/>
        </dgm:presLayoutVars>
      </dgm:prSet>
      <dgm:spPr/>
      <dgm:t>
        <a:bodyPr/>
        <a:lstStyle/>
        <a:p>
          <a:endParaRPr lang="en-US"/>
        </a:p>
      </dgm:t>
    </dgm:pt>
  </dgm:ptLst>
  <dgm:cxnLst>
    <dgm:cxn modelId="{412C132C-A2D8-41A6-B5F3-365ED1BA2918}" srcId="{D6AFEE0E-59B5-40C0-8365-806FE89460E5}" destId="{CC59D55A-CD23-4AF1-B228-7371A05E1D07}" srcOrd="0" destOrd="0" parTransId="{64939FEE-465D-4F60-962E-2F771FA3EFB3}" sibTransId="{E996CAA3-F39A-47C2-B34B-72D902F3A858}"/>
    <dgm:cxn modelId="{2AE32063-DF5E-4FC1-92A8-719A0B8D19F8}" type="presOf" srcId="{D6AFEE0E-59B5-40C0-8365-806FE89460E5}" destId="{85100371-B151-4BB8-AAB1-77A9395EB133}" srcOrd="0" destOrd="0" presId="urn:microsoft.com/office/officeart/2005/8/layout/vProcess5"/>
    <dgm:cxn modelId="{01A96B6A-71AF-440D-999A-D920F38ED42E}" type="presOf" srcId="{CC59D55A-CD23-4AF1-B228-7371A05E1D07}" destId="{4550479C-4CB3-4F26-97B3-599A18B673FA}" srcOrd="0" destOrd="0" presId="urn:microsoft.com/office/officeart/2005/8/layout/vProcess5"/>
    <dgm:cxn modelId="{FAB7CCBF-6F47-4353-A372-8E6D4827370B}" type="presParOf" srcId="{85100371-B151-4BB8-AAB1-77A9395EB133}" destId="{40390EBB-9160-44A1-B8B1-9B0D305B6442}" srcOrd="0" destOrd="0" presId="urn:microsoft.com/office/officeart/2005/8/layout/vProcess5"/>
    <dgm:cxn modelId="{1ACC7B28-4D93-4F8B-B2F7-54DED524E471}" type="presParOf" srcId="{85100371-B151-4BB8-AAB1-77A9395EB133}" destId="{4550479C-4CB3-4F26-97B3-599A18B673FA}"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9E3BBAE-A9F3-5B46-9156-FCFC70CA6A50}" type="doc">
      <dgm:prSet loTypeId="urn:microsoft.com/office/officeart/2005/8/layout/vList5" loCatId="" qsTypeId="urn:microsoft.com/office/officeart/2005/8/quickstyle/simple4" qsCatId="simple" csTypeId="urn:microsoft.com/office/officeart/2005/8/colors/accent5_2" csCatId="accent5" phldr="1"/>
      <dgm:spPr/>
      <dgm:t>
        <a:bodyPr/>
        <a:lstStyle/>
        <a:p>
          <a:endParaRPr lang="en-US"/>
        </a:p>
      </dgm:t>
    </dgm:pt>
    <dgm:pt modelId="{870A9B8E-6309-F940-8ABC-0BA051D35E5E}">
      <dgm:prSet custT="1"/>
      <dgm:spPr/>
      <dgm:t>
        <a:bodyPr/>
        <a:lstStyle/>
        <a:p>
          <a:pPr rtl="0"/>
          <a:r>
            <a:rPr lang="en-US" sz="2400" dirty="0" smtClean="0">
              <a:latin typeface="+mj-lt"/>
            </a:rPr>
            <a:t>What had you done previously to  that prepared you for the ISO role?</a:t>
          </a:r>
          <a:endParaRPr lang="en-US" sz="2400" dirty="0">
            <a:latin typeface="+mj-lt"/>
          </a:endParaRPr>
        </a:p>
      </dgm:t>
    </dgm:pt>
    <dgm:pt modelId="{30FF1869-FB34-0D44-B94D-8898110FBBC5}" type="parTrans" cxnId="{3C479C2F-F611-9E4F-8A91-24839AC48AA1}">
      <dgm:prSet/>
      <dgm:spPr/>
      <dgm:t>
        <a:bodyPr/>
        <a:lstStyle/>
        <a:p>
          <a:endParaRPr lang="en-US"/>
        </a:p>
      </dgm:t>
    </dgm:pt>
    <dgm:pt modelId="{B274F8A4-E578-BB44-BF72-2B320BCA6235}" type="sibTrans" cxnId="{3C479C2F-F611-9E4F-8A91-24839AC48AA1}">
      <dgm:prSet/>
      <dgm:spPr/>
      <dgm:t>
        <a:bodyPr/>
        <a:lstStyle/>
        <a:p>
          <a:endParaRPr lang="en-US"/>
        </a:p>
      </dgm:t>
    </dgm:pt>
    <dgm:pt modelId="{9303624B-E826-F94D-84AD-9BB89300408A}">
      <dgm:prSet custT="1"/>
      <dgm:spPr/>
      <dgm:t>
        <a:bodyPr/>
        <a:lstStyle/>
        <a:p>
          <a:pPr rtl="0"/>
          <a:r>
            <a:rPr lang="en-US" sz="2000" baseline="0" dirty="0" smtClean="0"/>
            <a:t>Had you been working in information security previously, and if so, how long</a:t>
          </a:r>
          <a:r>
            <a:rPr lang="en-US" sz="2000" dirty="0" smtClean="0">
              <a:latin typeface="+mj-lt"/>
            </a:rPr>
            <a:t>?</a:t>
          </a:r>
          <a:endParaRPr lang="en-US" sz="2000" dirty="0">
            <a:latin typeface="+mj-lt"/>
          </a:endParaRPr>
        </a:p>
      </dgm:t>
    </dgm:pt>
    <dgm:pt modelId="{DCBE4153-650A-8B4A-B6BC-30EB1D9D7182}" type="parTrans" cxnId="{B279484E-14FC-2C4A-A057-129612EC8892}">
      <dgm:prSet/>
      <dgm:spPr/>
      <dgm:t>
        <a:bodyPr/>
        <a:lstStyle/>
        <a:p>
          <a:endParaRPr lang="en-US"/>
        </a:p>
      </dgm:t>
    </dgm:pt>
    <dgm:pt modelId="{0AC3A4A5-342A-CA4B-A725-62510A74A409}" type="sibTrans" cxnId="{B279484E-14FC-2C4A-A057-129612EC8892}">
      <dgm:prSet/>
      <dgm:spPr/>
      <dgm:t>
        <a:bodyPr/>
        <a:lstStyle/>
        <a:p>
          <a:endParaRPr lang="en-US"/>
        </a:p>
      </dgm:t>
    </dgm:pt>
    <dgm:pt modelId="{F9A9F0FC-BA42-BE40-BD6A-57733B8C4B24}">
      <dgm:prSet custT="1"/>
      <dgm:spPr/>
      <dgm:t>
        <a:bodyPr/>
        <a:lstStyle/>
        <a:p>
          <a:pPr rtl="0"/>
          <a:r>
            <a:rPr lang="en-US" sz="2000" baseline="0" dirty="0" smtClean="0"/>
            <a:t>Had you been preparing for this role previously or were you previously responsible for these tasks</a:t>
          </a:r>
          <a:r>
            <a:rPr lang="en-US" sz="2000" dirty="0" smtClean="0">
              <a:latin typeface="+mj-lt"/>
            </a:rPr>
            <a:t>?</a:t>
          </a:r>
          <a:endParaRPr lang="en-US" sz="2000" dirty="0">
            <a:latin typeface="+mj-lt"/>
          </a:endParaRPr>
        </a:p>
      </dgm:t>
    </dgm:pt>
    <dgm:pt modelId="{98FAE59A-B5FE-5A46-8D0E-2F95E8DFE9DD}" type="parTrans" cxnId="{93F13AF4-F489-124D-A2FB-D400BFE9A178}">
      <dgm:prSet/>
      <dgm:spPr/>
      <dgm:t>
        <a:bodyPr/>
        <a:lstStyle/>
        <a:p>
          <a:endParaRPr lang="en-US"/>
        </a:p>
      </dgm:t>
    </dgm:pt>
    <dgm:pt modelId="{6BD2C199-1873-B748-B6FD-D1B09AEECBD4}" type="sibTrans" cxnId="{93F13AF4-F489-124D-A2FB-D400BFE9A178}">
      <dgm:prSet/>
      <dgm:spPr/>
      <dgm:t>
        <a:bodyPr/>
        <a:lstStyle/>
        <a:p>
          <a:endParaRPr lang="en-US"/>
        </a:p>
      </dgm:t>
    </dgm:pt>
    <dgm:pt modelId="{E14B0F0E-3F81-FE48-98FD-453B6D4ABA12}" type="pres">
      <dgm:prSet presAssocID="{29E3BBAE-A9F3-5B46-9156-FCFC70CA6A50}" presName="Name0" presStyleCnt="0">
        <dgm:presLayoutVars>
          <dgm:dir/>
          <dgm:animLvl val="lvl"/>
          <dgm:resizeHandles val="exact"/>
        </dgm:presLayoutVars>
      </dgm:prSet>
      <dgm:spPr/>
      <dgm:t>
        <a:bodyPr/>
        <a:lstStyle/>
        <a:p>
          <a:endParaRPr lang="en-US"/>
        </a:p>
      </dgm:t>
    </dgm:pt>
    <dgm:pt modelId="{2E38AB67-CA49-8647-BE2C-92B42C984C4D}" type="pres">
      <dgm:prSet presAssocID="{870A9B8E-6309-F940-8ABC-0BA051D35E5E}" presName="linNode" presStyleCnt="0"/>
      <dgm:spPr/>
      <dgm:t>
        <a:bodyPr/>
        <a:lstStyle/>
        <a:p>
          <a:endParaRPr lang="en-US"/>
        </a:p>
      </dgm:t>
    </dgm:pt>
    <dgm:pt modelId="{A66A4E3B-E36C-CF47-A3C6-1480F8B692C6}" type="pres">
      <dgm:prSet presAssocID="{870A9B8E-6309-F940-8ABC-0BA051D35E5E}" presName="parentText" presStyleLbl="node1" presStyleIdx="0" presStyleCnt="1" custScaleY="99996" custLinFactNeighborY="-2">
        <dgm:presLayoutVars>
          <dgm:chMax val="1"/>
          <dgm:bulletEnabled val="1"/>
        </dgm:presLayoutVars>
      </dgm:prSet>
      <dgm:spPr/>
      <dgm:t>
        <a:bodyPr/>
        <a:lstStyle/>
        <a:p>
          <a:endParaRPr lang="en-US"/>
        </a:p>
      </dgm:t>
    </dgm:pt>
    <dgm:pt modelId="{9BB71168-B308-3A4E-8639-D2589BAE2A35}" type="pres">
      <dgm:prSet presAssocID="{870A9B8E-6309-F940-8ABC-0BA051D35E5E}" presName="descendantText" presStyleLbl="alignAccFollowNode1" presStyleIdx="0" presStyleCnt="1">
        <dgm:presLayoutVars>
          <dgm:bulletEnabled val="1"/>
        </dgm:presLayoutVars>
      </dgm:prSet>
      <dgm:spPr/>
      <dgm:t>
        <a:bodyPr/>
        <a:lstStyle/>
        <a:p>
          <a:endParaRPr lang="en-US"/>
        </a:p>
      </dgm:t>
    </dgm:pt>
  </dgm:ptLst>
  <dgm:cxnLst>
    <dgm:cxn modelId="{511C47F1-FDF8-4A1A-90D6-DA7C4C8F28FF}" type="presOf" srcId="{F9A9F0FC-BA42-BE40-BD6A-57733B8C4B24}" destId="{9BB71168-B308-3A4E-8639-D2589BAE2A35}" srcOrd="0" destOrd="1" presId="urn:microsoft.com/office/officeart/2005/8/layout/vList5"/>
    <dgm:cxn modelId="{3C479C2F-F611-9E4F-8A91-24839AC48AA1}" srcId="{29E3BBAE-A9F3-5B46-9156-FCFC70CA6A50}" destId="{870A9B8E-6309-F940-8ABC-0BA051D35E5E}" srcOrd="0" destOrd="0" parTransId="{30FF1869-FB34-0D44-B94D-8898110FBBC5}" sibTransId="{B274F8A4-E578-BB44-BF72-2B320BCA6235}"/>
    <dgm:cxn modelId="{99FA81DB-2E38-48B0-89A1-5A58EAFE8760}" type="presOf" srcId="{870A9B8E-6309-F940-8ABC-0BA051D35E5E}" destId="{A66A4E3B-E36C-CF47-A3C6-1480F8B692C6}" srcOrd="0" destOrd="0" presId="urn:microsoft.com/office/officeart/2005/8/layout/vList5"/>
    <dgm:cxn modelId="{5EDFEE43-A952-4968-A68C-092F97EEBF7C}" type="presOf" srcId="{29E3BBAE-A9F3-5B46-9156-FCFC70CA6A50}" destId="{E14B0F0E-3F81-FE48-98FD-453B6D4ABA12}" srcOrd="0" destOrd="0" presId="urn:microsoft.com/office/officeart/2005/8/layout/vList5"/>
    <dgm:cxn modelId="{B279484E-14FC-2C4A-A057-129612EC8892}" srcId="{870A9B8E-6309-F940-8ABC-0BA051D35E5E}" destId="{9303624B-E826-F94D-84AD-9BB89300408A}" srcOrd="0" destOrd="0" parTransId="{DCBE4153-650A-8B4A-B6BC-30EB1D9D7182}" sibTransId="{0AC3A4A5-342A-CA4B-A725-62510A74A409}"/>
    <dgm:cxn modelId="{93F13AF4-F489-124D-A2FB-D400BFE9A178}" srcId="{870A9B8E-6309-F940-8ABC-0BA051D35E5E}" destId="{F9A9F0FC-BA42-BE40-BD6A-57733B8C4B24}" srcOrd="1" destOrd="0" parTransId="{98FAE59A-B5FE-5A46-8D0E-2F95E8DFE9DD}" sibTransId="{6BD2C199-1873-B748-B6FD-D1B09AEECBD4}"/>
    <dgm:cxn modelId="{266A8B44-1609-465F-9E0A-BFEF631B0787}" type="presOf" srcId="{9303624B-E826-F94D-84AD-9BB89300408A}" destId="{9BB71168-B308-3A4E-8639-D2589BAE2A35}" srcOrd="0" destOrd="0" presId="urn:microsoft.com/office/officeart/2005/8/layout/vList5"/>
    <dgm:cxn modelId="{F0EE12B8-7518-42C6-B92F-39002699766C}" type="presParOf" srcId="{E14B0F0E-3F81-FE48-98FD-453B6D4ABA12}" destId="{2E38AB67-CA49-8647-BE2C-92B42C984C4D}" srcOrd="0" destOrd="0" presId="urn:microsoft.com/office/officeart/2005/8/layout/vList5"/>
    <dgm:cxn modelId="{8B95DDA1-1DDC-44B8-BD4C-6B0904EA1EA3}" type="presParOf" srcId="{2E38AB67-CA49-8647-BE2C-92B42C984C4D}" destId="{A66A4E3B-E36C-CF47-A3C6-1480F8B692C6}" srcOrd="0" destOrd="0" presId="urn:microsoft.com/office/officeart/2005/8/layout/vList5"/>
    <dgm:cxn modelId="{DFEF1D15-79CB-43B8-BDA2-FADE6DDD95E8}" type="presParOf" srcId="{2E38AB67-CA49-8647-BE2C-92B42C984C4D}" destId="{9BB71168-B308-3A4E-8639-D2589BAE2A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06931C-FF84-4243-819F-39FFE32C614A}"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E5915B67-AD0C-41FA-9821-D7ED5DE6E165}">
      <dgm:prSet custT="1"/>
      <dgm:spPr/>
      <dgm:t>
        <a:bodyPr/>
        <a:lstStyle/>
        <a:p>
          <a:pPr rtl="0"/>
          <a:r>
            <a:rPr lang="en-US" sz="1800" dirty="0" smtClean="0">
              <a:latin typeface="+mj-lt"/>
            </a:rPr>
            <a:t>Needed to identify current levels of security already in place.</a:t>
          </a:r>
          <a:endParaRPr lang="en-US" sz="1800" dirty="0">
            <a:latin typeface="+mj-lt"/>
          </a:endParaRPr>
        </a:p>
      </dgm:t>
    </dgm:pt>
    <dgm:pt modelId="{834AB969-88C7-4E63-919C-735D432ECBCD}" type="parTrans" cxnId="{43498A8A-84A7-45BE-B61D-DC16D87779A4}">
      <dgm:prSet/>
      <dgm:spPr/>
      <dgm:t>
        <a:bodyPr/>
        <a:lstStyle/>
        <a:p>
          <a:endParaRPr lang="en-US"/>
        </a:p>
      </dgm:t>
    </dgm:pt>
    <dgm:pt modelId="{5BA17FBE-2FB7-4713-BD5D-A30C00811E74}" type="sibTrans" cxnId="{43498A8A-84A7-45BE-B61D-DC16D87779A4}">
      <dgm:prSet/>
      <dgm:spPr/>
      <dgm:t>
        <a:bodyPr/>
        <a:lstStyle/>
        <a:p>
          <a:endParaRPr lang="en-US"/>
        </a:p>
      </dgm:t>
    </dgm:pt>
    <dgm:pt modelId="{33FC8FC1-09EF-4612-AAE8-CD12F82EED5A}">
      <dgm:prSet custT="1"/>
      <dgm:spPr/>
      <dgm:t>
        <a:bodyPr/>
        <a:lstStyle/>
        <a:p>
          <a:pPr rtl="0"/>
          <a:r>
            <a:rPr lang="en-US" sz="1800" dirty="0" smtClean="0">
              <a:latin typeface="+mj-lt"/>
            </a:rPr>
            <a:t>Needed to identify policies and practices currently in place…  and documented.</a:t>
          </a:r>
          <a:endParaRPr lang="en-US" sz="1800" dirty="0">
            <a:latin typeface="+mj-lt"/>
          </a:endParaRPr>
        </a:p>
      </dgm:t>
    </dgm:pt>
    <dgm:pt modelId="{2079616F-C385-4981-86E5-7B0B85A4B649}" type="parTrans" cxnId="{AE1839A6-4CCC-43D4-94DE-F314A513626A}">
      <dgm:prSet/>
      <dgm:spPr/>
      <dgm:t>
        <a:bodyPr/>
        <a:lstStyle/>
        <a:p>
          <a:endParaRPr lang="en-US"/>
        </a:p>
      </dgm:t>
    </dgm:pt>
    <dgm:pt modelId="{6E5B0243-0BF1-4629-BCB3-047055957965}" type="sibTrans" cxnId="{AE1839A6-4CCC-43D4-94DE-F314A513626A}">
      <dgm:prSet/>
      <dgm:spPr/>
      <dgm:t>
        <a:bodyPr/>
        <a:lstStyle/>
        <a:p>
          <a:endParaRPr lang="en-US"/>
        </a:p>
      </dgm:t>
    </dgm:pt>
    <dgm:pt modelId="{46913B16-C1B3-4503-89CD-42FA904AC465}">
      <dgm:prSet custT="1"/>
      <dgm:spPr/>
      <dgm:t>
        <a:bodyPr/>
        <a:lstStyle/>
        <a:p>
          <a:pPr rtl="0"/>
          <a:r>
            <a:rPr lang="en-US" sz="1800" dirty="0" smtClean="0">
              <a:latin typeface="+mj-lt"/>
            </a:rPr>
            <a:t>Needed to identify if security awareness training was in place.</a:t>
          </a:r>
          <a:endParaRPr lang="en-US" sz="1800" dirty="0">
            <a:latin typeface="+mj-lt"/>
          </a:endParaRPr>
        </a:p>
      </dgm:t>
    </dgm:pt>
    <dgm:pt modelId="{82B7F51C-7CB5-48F9-BB41-AB2B2C6EC94A}" type="parTrans" cxnId="{12369B8F-FD23-4CC1-9319-1C3927D4D993}">
      <dgm:prSet/>
      <dgm:spPr/>
      <dgm:t>
        <a:bodyPr/>
        <a:lstStyle/>
        <a:p>
          <a:endParaRPr lang="en-US"/>
        </a:p>
      </dgm:t>
    </dgm:pt>
    <dgm:pt modelId="{5E469272-4007-4FA7-B068-4335A002F17E}" type="sibTrans" cxnId="{12369B8F-FD23-4CC1-9319-1C3927D4D993}">
      <dgm:prSet/>
      <dgm:spPr/>
      <dgm:t>
        <a:bodyPr/>
        <a:lstStyle/>
        <a:p>
          <a:endParaRPr lang="en-US"/>
        </a:p>
      </dgm:t>
    </dgm:pt>
    <dgm:pt modelId="{BF1E2D06-AD1C-44C1-860B-2D29F4B093C3}">
      <dgm:prSet custT="1"/>
      <dgm:spPr/>
      <dgm:t>
        <a:bodyPr/>
        <a:lstStyle/>
        <a:p>
          <a:pPr rtl="0"/>
          <a:r>
            <a:rPr lang="en-US" sz="1800" dirty="0" smtClean="0">
              <a:latin typeface="+mj-lt"/>
            </a:rPr>
            <a:t>Needed to discover if there were any system-wide compliancy items that required addressing.</a:t>
          </a:r>
          <a:endParaRPr lang="en-US" sz="1800" dirty="0">
            <a:latin typeface="+mj-lt"/>
          </a:endParaRPr>
        </a:p>
      </dgm:t>
    </dgm:pt>
    <dgm:pt modelId="{C5F7D1E4-5B07-41FE-8806-A09AB9DC3643}" type="parTrans" cxnId="{72EE53D2-91AC-4F4E-B2E7-F2E62F3A002E}">
      <dgm:prSet/>
      <dgm:spPr/>
      <dgm:t>
        <a:bodyPr/>
        <a:lstStyle/>
        <a:p>
          <a:endParaRPr lang="en-US"/>
        </a:p>
      </dgm:t>
    </dgm:pt>
    <dgm:pt modelId="{94BC23B0-E2AF-4B57-A06B-2BD1A392C320}" type="sibTrans" cxnId="{72EE53D2-91AC-4F4E-B2E7-F2E62F3A002E}">
      <dgm:prSet/>
      <dgm:spPr/>
      <dgm:t>
        <a:bodyPr/>
        <a:lstStyle/>
        <a:p>
          <a:endParaRPr lang="en-US"/>
        </a:p>
      </dgm:t>
    </dgm:pt>
    <dgm:pt modelId="{65AB78A5-F8F5-4DE8-A48F-D521932F942B}">
      <dgm:prSet custT="1"/>
      <dgm:spPr/>
      <dgm:t>
        <a:bodyPr/>
        <a:lstStyle/>
        <a:p>
          <a:pPr rtl="0"/>
          <a:r>
            <a:rPr lang="en-US" sz="1800" dirty="0" smtClean="0">
              <a:latin typeface="+mj-lt"/>
            </a:rPr>
            <a:t>Needed to identify my system-wide colleagues.</a:t>
          </a:r>
          <a:endParaRPr lang="en-US" sz="1800" dirty="0">
            <a:latin typeface="+mj-lt"/>
          </a:endParaRPr>
        </a:p>
      </dgm:t>
    </dgm:pt>
    <dgm:pt modelId="{1913D7C6-5B11-4C34-9B6A-EE6667496DB8}" type="parTrans" cxnId="{1E37DAF8-EA6C-4D42-8F5D-33F0E3AD3821}">
      <dgm:prSet/>
      <dgm:spPr/>
      <dgm:t>
        <a:bodyPr/>
        <a:lstStyle/>
        <a:p>
          <a:endParaRPr lang="en-US"/>
        </a:p>
      </dgm:t>
    </dgm:pt>
    <dgm:pt modelId="{3D591FE6-4CAB-4718-8B1E-A5D1AECDC25C}" type="sibTrans" cxnId="{1E37DAF8-EA6C-4D42-8F5D-33F0E3AD3821}">
      <dgm:prSet/>
      <dgm:spPr/>
      <dgm:t>
        <a:bodyPr/>
        <a:lstStyle/>
        <a:p>
          <a:endParaRPr lang="en-US"/>
        </a:p>
      </dgm:t>
    </dgm:pt>
    <dgm:pt modelId="{6453CDF5-3D44-4DF8-8C27-4EC340DF4A50}" type="pres">
      <dgm:prSet presAssocID="{4006931C-FF84-4243-819F-39FFE32C614A}" presName="diagram" presStyleCnt="0">
        <dgm:presLayoutVars>
          <dgm:dir/>
          <dgm:resizeHandles val="exact"/>
        </dgm:presLayoutVars>
      </dgm:prSet>
      <dgm:spPr/>
      <dgm:t>
        <a:bodyPr/>
        <a:lstStyle/>
        <a:p>
          <a:endParaRPr lang="en-US"/>
        </a:p>
      </dgm:t>
    </dgm:pt>
    <dgm:pt modelId="{90C3BFD8-DECA-46F3-BEF8-392F8815EC48}" type="pres">
      <dgm:prSet presAssocID="{E5915B67-AD0C-41FA-9821-D7ED5DE6E165}" presName="node" presStyleLbl="node1" presStyleIdx="0" presStyleCnt="5">
        <dgm:presLayoutVars>
          <dgm:bulletEnabled val="1"/>
        </dgm:presLayoutVars>
      </dgm:prSet>
      <dgm:spPr/>
      <dgm:t>
        <a:bodyPr/>
        <a:lstStyle/>
        <a:p>
          <a:endParaRPr lang="en-US"/>
        </a:p>
      </dgm:t>
    </dgm:pt>
    <dgm:pt modelId="{7D84A227-F20A-4F22-9BBF-B9167EE51E5D}" type="pres">
      <dgm:prSet presAssocID="{5BA17FBE-2FB7-4713-BD5D-A30C00811E74}" presName="sibTrans" presStyleCnt="0"/>
      <dgm:spPr/>
      <dgm:t>
        <a:bodyPr/>
        <a:lstStyle/>
        <a:p>
          <a:endParaRPr lang="en-US"/>
        </a:p>
      </dgm:t>
    </dgm:pt>
    <dgm:pt modelId="{14B5B6A6-9C56-4706-9849-6B8237EF145D}" type="pres">
      <dgm:prSet presAssocID="{33FC8FC1-09EF-4612-AAE8-CD12F82EED5A}" presName="node" presStyleLbl="node1" presStyleIdx="1" presStyleCnt="5">
        <dgm:presLayoutVars>
          <dgm:bulletEnabled val="1"/>
        </dgm:presLayoutVars>
      </dgm:prSet>
      <dgm:spPr/>
      <dgm:t>
        <a:bodyPr/>
        <a:lstStyle/>
        <a:p>
          <a:endParaRPr lang="en-US"/>
        </a:p>
      </dgm:t>
    </dgm:pt>
    <dgm:pt modelId="{FB26ACC3-A42F-4FBA-B4D6-C7F078E4DCFF}" type="pres">
      <dgm:prSet presAssocID="{6E5B0243-0BF1-4629-BCB3-047055957965}" presName="sibTrans" presStyleCnt="0"/>
      <dgm:spPr/>
      <dgm:t>
        <a:bodyPr/>
        <a:lstStyle/>
        <a:p>
          <a:endParaRPr lang="en-US"/>
        </a:p>
      </dgm:t>
    </dgm:pt>
    <dgm:pt modelId="{A2989D74-9E02-47F6-A472-2CD318FE2B35}" type="pres">
      <dgm:prSet presAssocID="{46913B16-C1B3-4503-89CD-42FA904AC465}" presName="node" presStyleLbl="node1" presStyleIdx="2" presStyleCnt="5">
        <dgm:presLayoutVars>
          <dgm:bulletEnabled val="1"/>
        </dgm:presLayoutVars>
      </dgm:prSet>
      <dgm:spPr/>
      <dgm:t>
        <a:bodyPr/>
        <a:lstStyle/>
        <a:p>
          <a:endParaRPr lang="en-US"/>
        </a:p>
      </dgm:t>
    </dgm:pt>
    <dgm:pt modelId="{1638C269-2BD0-4749-8062-C158873F9CBE}" type="pres">
      <dgm:prSet presAssocID="{5E469272-4007-4FA7-B068-4335A002F17E}" presName="sibTrans" presStyleCnt="0"/>
      <dgm:spPr/>
      <dgm:t>
        <a:bodyPr/>
        <a:lstStyle/>
        <a:p>
          <a:endParaRPr lang="en-US"/>
        </a:p>
      </dgm:t>
    </dgm:pt>
    <dgm:pt modelId="{4CF07E29-5DD2-4DAB-ABB9-8F1A73B5EAB0}" type="pres">
      <dgm:prSet presAssocID="{BF1E2D06-AD1C-44C1-860B-2D29F4B093C3}" presName="node" presStyleLbl="node1" presStyleIdx="3" presStyleCnt="5">
        <dgm:presLayoutVars>
          <dgm:bulletEnabled val="1"/>
        </dgm:presLayoutVars>
      </dgm:prSet>
      <dgm:spPr/>
      <dgm:t>
        <a:bodyPr/>
        <a:lstStyle/>
        <a:p>
          <a:endParaRPr lang="en-US"/>
        </a:p>
      </dgm:t>
    </dgm:pt>
    <dgm:pt modelId="{7CA61B79-332D-4008-843E-63CF74602CEC}" type="pres">
      <dgm:prSet presAssocID="{94BC23B0-E2AF-4B57-A06B-2BD1A392C320}" presName="sibTrans" presStyleCnt="0"/>
      <dgm:spPr/>
      <dgm:t>
        <a:bodyPr/>
        <a:lstStyle/>
        <a:p>
          <a:endParaRPr lang="en-US"/>
        </a:p>
      </dgm:t>
    </dgm:pt>
    <dgm:pt modelId="{FF21FB81-80EA-4769-AF46-979274EAF6BF}" type="pres">
      <dgm:prSet presAssocID="{65AB78A5-F8F5-4DE8-A48F-D521932F942B}" presName="node" presStyleLbl="node1" presStyleIdx="4" presStyleCnt="5">
        <dgm:presLayoutVars>
          <dgm:bulletEnabled val="1"/>
        </dgm:presLayoutVars>
      </dgm:prSet>
      <dgm:spPr/>
      <dgm:t>
        <a:bodyPr/>
        <a:lstStyle/>
        <a:p>
          <a:endParaRPr lang="en-US"/>
        </a:p>
      </dgm:t>
    </dgm:pt>
  </dgm:ptLst>
  <dgm:cxnLst>
    <dgm:cxn modelId="{AE1839A6-4CCC-43D4-94DE-F314A513626A}" srcId="{4006931C-FF84-4243-819F-39FFE32C614A}" destId="{33FC8FC1-09EF-4612-AAE8-CD12F82EED5A}" srcOrd="1" destOrd="0" parTransId="{2079616F-C385-4981-86E5-7B0B85A4B649}" sibTransId="{6E5B0243-0BF1-4629-BCB3-047055957965}"/>
    <dgm:cxn modelId="{43498A8A-84A7-45BE-B61D-DC16D87779A4}" srcId="{4006931C-FF84-4243-819F-39FFE32C614A}" destId="{E5915B67-AD0C-41FA-9821-D7ED5DE6E165}" srcOrd="0" destOrd="0" parTransId="{834AB969-88C7-4E63-919C-735D432ECBCD}" sibTransId="{5BA17FBE-2FB7-4713-BD5D-A30C00811E74}"/>
    <dgm:cxn modelId="{1E37DAF8-EA6C-4D42-8F5D-33F0E3AD3821}" srcId="{4006931C-FF84-4243-819F-39FFE32C614A}" destId="{65AB78A5-F8F5-4DE8-A48F-D521932F942B}" srcOrd="4" destOrd="0" parTransId="{1913D7C6-5B11-4C34-9B6A-EE6667496DB8}" sibTransId="{3D591FE6-4CAB-4718-8B1E-A5D1AECDC25C}"/>
    <dgm:cxn modelId="{70CBBB86-CDBD-40F7-A0B7-E7827BA1BADD}" type="presOf" srcId="{BF1E2D06-AD1C-44C1-860B-2D29F4B093C3}" destId="{4CF07E29-5DD2-4DAB-ABB9-8F1A73B5EAB0}" srcOrd="0" destOrd="0" presId="urn:microsoft.com/office/officeart/2005/8/layout/default"/>
    <dgm:cxn modelId="{C6631964-6456-4F7D-A400-57168E058714}" type="presOf" srcId="{46913B16-C1B3-4503-89CD-42FA904AC465}" destId="{A2989D74-9E02-47F6-A472-2CD318FE2B35}" srcOrd="0" destOrd="0" presId="urn:microsoft.com/office/officeart/2005/8/layout/default"/>
    <dgm:cxn modelId="{289D6051-7446-4B44-8129-F5A91FBC4BFA}" type="presOf" srcId="{65AB78A5-F8F5-4DE8-A48F-D521932F942B}" destId="{FF21FB81-80EA-4769-AF46-979274EAF6BF}" srcOrd="0" destOrd="0" presId="urn:microsoft.com/office/officeart/2005/8/layout/default"/>
    <dgm:cxn modelId="{82EE4755-B302-429C-9360-A913E0517DF0}" type="presOf" srcId="{E5915B67-AD0C-41FA-9821-D7ED5DE6E165}" destId="{90C3BFD8-DECA-46F3-BEF8-392F8815EC48}" srcOrd="0" destOrd="0" presId="urn:microsoft.com/office/officeart/2005/8/layout/default"/>
    <dgm:cxn modelId="{12369B8F-FD23-4CC1-9319-1C3927D4D993}" srcId="{4006931C-FF84-4243-819F-39FFE32C614A}" destId="{46913B16-C1B3-4503-89CD-42FA904AC465}" srcOrd="2" destOrd="0" parTransId="{82B7F51C-7CB5-48F9-BB41-AB2B2C6EC94A}" sibTransId="{5E469272-4007-4FA7-B068-4335A002F17E}"/>
    <dgm:cxn modelId="{09DF0834-A1C3-4A42-86CB-3E1B09779AC4}" type="presOf" srcId="{33FC8FC1-09EF-4612-AAE8-CD12F82EED5A}" destId="{14B5B6A6-9C56-4706-9849-6B8237EF145D}" srcOrd="0" destOrd="0" presId="urn:microsoft.com/office/officeart/2005/8/layout/default"/>
    <dgm:cxn modelId="{72EE53D2-91AC-4F4E-B2E7-F2E62F3A002E}" srcId="{4006931C-FF84-4243-819F-39FFE32C614A}" destId="{BF1E2D06-AD1C-44C1-860B-2D29F4B093C3}" srcOrd="3" destOrd="0" parTransId="{C5F7D1E4-5B07-41FE-8806-A09AB9DC3643}" sibTransId="{94BC23B0-E2AF-4B57-A06B-2BD1A392C320}"/>
    <dgm:cxn modelId="{EAB26648-E057-406D-B895-F1706F43237A}" type="presOf" srcId="{4006931C-FF84-4243-819F-39FFE32C614A}" destId="{6453CDF5-3D44-4DF8-8C27-4EC340DF4A50}" srcOrd="0" destOrd="0" presId="urn:microsoft.com/office/officeart/2005/8/layout/default"/>
    <dgm:cxn modelId="{04C51556-DC0A-4F53-813E-7F705386BBC8}" type="presParOf" srcId="{6453CDF5-3D44-4DF8-8C27-4EC340DF4A50}" destId="{90C3BFD8-DECA-46F3-BEF8-392F8815EC48}" srcOrd="0" destOrd="0" presId="urn:microsoft.com/office/officeart/2005/8/layout/default"/>
    <dgm:cxn modelId="{74397B33-20AA-4815-A0F8-4B8138011D1B}" type="presParOf" srcId="{6453CDF5-3D44-4DF8-8C27-4EC340DF4A50}" destId="{7D84A227-F20A-4F22-9BBF-B9167EE51E5D}" srcOrd="1" destOrd="0" presId="urn:microsoft.com/office/officeart/2005/8/layout/default"/>
    <dgm:cxn modelId="{3067705B-D399-4882-8E45-D7C54DDD837C}" type="presParOf" srcId="{6453CDF5-3D44-4DF8-8C27-4EC340DF4A50}" destId="{14B5B6A6-9C56-4706-9849-6B8237EF145D}" srcOrd="2" destOrd="0" presId="urn:microsoft.com/office/officeart/2005/8/layout/default"/>
    <dgm:cxn modelId="{58DA8B58-5163-46D1-BE67-5621F9CE92F2}" type="presParOf" srcId="{6453CDF5-3D44-4DF8-8C27-4EC340DF4A50}" destId="{FB26ACC3-A42F-4FBA-B4D6-C7F078E4DCFF}" srcOrd="3" destOrd="0" presId="urn:microsoft.com/office/officeart/2005/8/layout/default"/>
    <dgm:cxn modelId="{FC44B988-F2DE-4CF9-813F-F6BAF2F7B412}" type="presParOf" srcId="{6453CDF5-3D44-4DF8-8C27-4EC340DF4A50}" destId="{A2989D74-9E02-47F6-A472-2CD318FE2B35}" srcOrd="4" destOrd="0" presId="urn:microsoft.com/office/officeart/2005/8/layout/default"/>
    <dgm:cxn modelId="{5D9FC42D-D699-47AF-8A1E-AE06FA661911}" type="presParOf" srcId="{6453CDF5-3D44-4DF8-8C27-4EC340DF4A50}" destId="{1638C269-2BD0-4749-8062-C158873F9CBE}" srcOrd="5" destOrd="0" presId="urn:microsoft.com/office/officeart/2005/8/layout/default"/>
    <dgm:cxn modelId="{556BEAF2-BE39-4652-B3E4-572F85B2A2EB}" type="presParOf" srcId="{6453CDF5-3D44-4DF8-8C27-4EC340DF4A50}" destId="{4CF07E29-5DD2-4DAB-ABB9-8F1A73B5EAB0}" srcOrd="6" destOrd="0" presId="urn:microsoft.com/office/officeart/2005/8/layout/default"/>
    <dgm:cxn modelId="{BD73B44E-FB0F-40BF-8E47-29A3CEE352F5}" type="presParOf" srcId="{6453CDF5-3D44-4DF8-8C27-4EC340DF4A50}" destId="{7CA61B79-332D-4008-843E-63CF74602CEC}" srcOrd="7" destOrd="0" presId="urn:microsoft.com/office/officeart/2005/8/layout/default"/>
    <dgm:cxn modelId="{01ACC898-A8B0-4AB7-82DA-3F9C60420803}" type="presParOf" srcId="{6453CDF5-3D44-4DF8-8C27-4EC340DF4A50}" destId="{FF21FB81-80EA-4769-AF46-979274EAF6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06931C-FF84-4243-819F-39FFE32C614A}"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E5915B67-AD0C-41FA-9821-D7ED5DE6E165}">
      <dgm:prSet custT="1"/>
      <dgm:spPr/>
      <dgm:t>
        <a:bodyPr/>
        <a:lstStyle/>
        <a:p>
          <a:pPr rtl="0"/>
          <a:r>
            <a:rPr lang="en-US" sz="1800" dirty="0" smtClean="0">
              <a:latin typeface="+mj-lt"/>
            </a:rPr>
            <a:t>Needed to identify current levels of security already in place.</a:t>
          </a:r>
          <a:endParaRPr lang="en-US" sz="1800" dirty="0">
            <a:latin typeface="+mj-lt"/>
          </a:endParaRPr>
        </a:p>
      </dgm:t>
    </dgm:pt>
    <dgm:pt modelId="{834AB969-88C7-4E63-919C-735D432ECBCD}" type="parTrans" cxnId="{43498A8A-84A7-45BE-B61D-DC16D87779A4}">
      <dgm:prSet/>
      <dgm:spPr/>
      <dgm:t>
        <a:bodyPr/>
        <a:lstStyle/>
        <a:p>
          <a:endParaRPr lang="en-US"/>
        </a:p>
      </dgm:t>
    </dgm:pt>
    <dgm:pt modelId="{5BA17FBE-2FB7-4713-BD5D-A30C00811E74}" type="sibTrans" cxnId="{43498A8A-84A7-45BE-B61D-DC16D87779A4}">
      <dgm:prSet/>
      <dgm:spPr/>
      <dgm:t>
        <a:bodyPr/>
        <a:lstStyle/>
        <a:p>
          <a:endParaRPr lang="en-US"/>
        </a:p>
      </dgm:t>
    </dgm:pt>
    <dgm:pt modelId="{33FC8FC1-09EF-4612-AAE8-CD12F82EED5A}">
      <dgm:prSet custT="1"/>
      <dgm:spPr/>
      <dgm:t>
        <a:bodyPr/>
        <a:lstStyle/>
        <a:p>
          <a:pPr rtl="0"/>
          <a:r>
            <a:rPr lang="en-US" sz="1800" dirty="0" smtClean="0">
              <a:latin typeface="+mj-lt"/>
            </a:rPr>
            <a:t>Initiated discussions with Networking and Infrastructure groups.</a:t>
          </a:r>
          <a:endParaRPr lang="en-US" sz="1800" dirty="0">
            <a:latin typeface="+mj-lt"/>
          </a:endParaRPr>
        </a:p>
      </dgm:t>
    </dgm:pt>
    <dgm:pt modelId="{2079616F-C385-4981-86E5-7B0B85A4B649}" type="parTrans" cxnId="{AE1839A6-4CCC-43D4-94DE-F314A513626A}">
      <dgm:prSet/>
      <dgm:spPr/>
      <dgm:t>
        <a:bodyPr/>
        <a:lstStyle/>
        <a:p>
          <a:endParaRPr lang="en-US"/>
        </a:p>
      </dgm:t>
    </dgm:pt>
    <dgm:pt modelId="{6E5B0243-0BF1-4629-BCB3-047055957965}" type="sibTrans" cxnId="{AE1839A6-4CCC-43D4-94DE-F314A513626A}">
      <dgm:prSet/>
      <dgm:spPr/>
      <dgm:t>
        <a:bodyPr/>
        <a:lstStyle/>
        <a:p>
          <a:endParaRPr lang="en-US"/>
        </a:p>
      </dgm:t>
    </dgm:pt>
    <dgm:pt modelId="{46913B16-C1B3-4503-89CD-42FA904AC465}">
      <dgm:prSet custT="1"/>
      <dgm:spPr/>
      <dgm:t>
        <a:bodyPr/>
        <a:lstStyle/>
        <a:p>
          <a:pPr rtl="0"/>
          <a:r>
            <a:rPr lang="en-US" sz="1800" dirty="0" smtClean="0">
              <a:latin typeface="+mj-lt"/>
            </a:rPr>
            <a:t>Initiated discussions with User Services groups related to desktop security.</a:t>
          </a:r>
          <a:endParaRPr lang="en-US" sz="1800" dirty="0">
            <a:latin typeface="+mj-lt"/>
          </a:endParaRPr>
        </a:p>
      </dgm:t>
    </dgm:pt>
    <dgm:pt modelId="{82B7F51C-7CB5-48F9-BB41-AB2B2C6EC94A}" type="parTrans" cxnId="{12369B8F-FD23-4CC1-9319-1C3927D4D993}">
      <dgm:prSet/>
      <dgm:spPr/>
      <dgm:t>
        <a:bodyPr/>
        <a:lstStyle/>
        <a:p>
          <a:endParaRPr lang="en-US"/>
        </a:p>
      </dgm:t>
    </dgm:pt>
    <dgm:pt modelId="{5E469272-4007-4FA7-B068-4335A002F17E}" type="sibTrans" cxnId="{12369B8F-FD23-4CC1-9319-1C3927D4D993}">
      <dgm:prSet/>
      <dgm:spPr/>
      <dgm:t>
        <a:bodyPr/>
        <a:lstStyle/>
        <a:p>
          <a:endParaRPr lang="en-US"/>
        </a:p>
      </dgm:t>
    </dgm:pt>
    <dgm:pt modelId="{BF1E2D06-AD1C-44C1-860B-2D29F4B093C3}">
      <dgm:prSet custT="1"/>
      <dgm:spPr/>
      <dgm:t>
        <a:bodyPr/>
        <a:lstStyle/>
        <a:p>
          <a:pPr rtl="0"/>
          <a:r>
            <a:rPr lang="en-US" sz="1800" dirty="0" smtClean="0">
              <a:latin typeface="+mj-lt"/>
            </a:rPr>
            <a:t>Initiated discussions with Enterprise Applications groups.</a:t>
          </a:r>
          <a:endParaRPr lang="en-US" sz="1800" dirty="0">
            <a:latin typeface="+mj-lt"/>
          </a:endParaRPr>
        </a:p>
      </dgm:t>
    </dgm:pt>
    <dgm:pt modelId="{C5F7D1E4-5B07-41FE-8806-A09AB9DC3643}" type="parTrans" cxnId="{72EE53D2-91AC-4F4E-B2E7-F2E62F3A002E}">
      <dgm:prSet/>
      <dgm:spPr/>
      <dgm:t>
        <a:bodyPr/>
        <a:lstStyle/>
        <a:p>
          <a:endParaRPr lang="en-US"/>
        </a:p>
      </dgm:t>
    </dgm:pt>
    <dgm:pt modelId="{94BC23B0-E2AF-4B57-A06B-2BD1A392C320}" type="sibTrans" cxnId="{72EE53D2-91AC-4F4E-B2E7-F2E62F3A002E}">
      <dgm:prSet/>
      <dgm:spPr/>
      <dgm:t>
        <a:bodyPr/>
        <a:lstStyle/>
        <a:p>
          <a:endParaRPr lang="en-US"/>
        </a:p>
      </dgm:t>
    </dgm:pt>
    <dgm:pt modelId="{65AB78A5-F8F5-4DE8-A48F-D521932F942B}">
      <dgm:prSet custT="1"/>
      <dgm:spPr/>
      <dgm:t>
        <a:bodyPr/>
        <a:lstStyle/>
        <a:p>
          <a:pPr rtl="0"/>
          <a:r>
            <a:rPr lang="en-US" sz="1800" dirty="0" smtClean="0">
              <a:latin typeface="+mj-lt"/>
            </a:rPr>
            <a:t>Initiating discussions with various vendors supporting </a:t>
          </a:r>
          <a:r>
            <a:rPr lang="en-US" sz="1800" dirty="0" err="1" smtClean="0">
              <a:latin typeface="+mj-lt"/>
            </a:rPr>
            <a:t>SaaS</a:t>
          </a:r>
          <a:r>
            <a:rPr lang="en-US" sz="1800" dirty="0" smtClean="0">
              <a:latin typeface="+mj-lt"/>
            </a:rPr>
            <a:t> applications.</a:t>
          </a:r>
          <a:endParaRPr lang="en-US" sz="1800" dirty="0">
            <a:latin typeface="+mj-lt"/>
          </a:endParaRPr>
        </a:p>
      </dgm:t>
    </dgm:pt>
    <dgm:pt modelId="{1913D7C6-5B11-4C34-9B6A-EE6667496DB8}" type="parTrans" cxnId="{1E37DAF8-EA6C-4D42-8F5D-33F0E3AD3821}">
      <dgm:prSet/>
      <dgm:spPr/>
      <dgm:t>
        <a:bodyPr/>
        <a:lstStyle/>
        <a:p>
          <a:endParaRPr lang="en-US"/>
        </a:p>
      </dgm:t>
    </dgm:pt>
    <dgm:pt modelId="{3D591FE6-4CAB-4718-8B1E-A5D1AECDC25C}" type="sibTrans" cxnId="{1E37DAF8-EA6C-4D42-8F5D-33F0E3AD3821}">
      <dgm:prSet/>
      <dgm:spPr/>
      <dgm:t>
        <a:bodyPr/>
        <a:lstStyle/>
        <a:p>
          <a:endParaRPr lang="en-US"/>
        </a:p>
      </dgm:t>
    </dgm:pt>
    <dgm:pt modelId="{967F8C6A-84CA-466D-9D28-4B074E744109}">
      <dgm:prSet custT="1"/>
      <dgm:spPr/>
      <dgm:t>
        <a:bodyPr/>
        <a:lstStyle/>
        <a:p>
          <a:pPr rtl="0"/>
          <a:endParaRPr lang="en-US" sz="1800" dirty="0">
            <a:latin typeface="+mj-lt"/>
          </a:endParaRPr>
        </a:p>
      </dgm:t>
    </dgm:pt>
    <dgm:pt modelId="{EB3D6352-CEFE-419A-B752-0B09E446E9D2}" type="parTrans" cxnId="{9433FCCA-2713-4EEC-BE7C-9F30429FA223}">
      <dgm:prSet/>
      <dgm:spPr/>
      <dgm:t>
        <a:bodyPr/>
        <a:lstStyle/>
        <a:p>
          <a:endParaRPr lang="en-US"/>
        </a:p>
      </dgm:t>
    </dgm:pt>
    <dgm:pt modelId="{5298A08F-9710-4CE1-BE56-411E2E4F847E}" type="sibTrans" cxnId="{9433FCCA-2713-4EEC-BE7C-9F30429FA223}">
      <dgm:prSet/>
      <dgm:spPr/>
      <dgm:t>
        <a:bodyPr/>
        <a:lstStyle/>
        <a:p>
          <a:endParaRPr lang="en-US"/>
        </a:p>
      </dgm:t>
    </dgm:pt>
    <dgm:pt modelId="{E9570C41-4347-4E7D-8C75-123731F78341}">
      <dgm:prSet custT="1"/>
      <dgm:spPr/>
      <dgm:t>
        <a:bodyPr/>
        <a:lstStyle/>
        <a:p>
          <a:pPr rtl="0"/>
          <a:endParaRPr lang="en-US" sz="1800" dirty="0">
            <a:latin typeface="+mj-lt"/>
          </a:endParaRPr>
        </a:p>
      </dgm:t>
    </dgm:pt>
    <dgm:pt modelId="{051BDA71-E76A-4372-8573-64B1FF93D061}" type="parTrans" cxnId="{BAB1FC5E-AAA0-4F12-B57C-285316A02B8D}">
      <dgm:prSet/>
      <dgm:spPr/>
      <dgm:t>
        <a:bodyPr/>
        <a:lstStyle/>
        <a:p>
          <a:endParaRPr lang="en-US"/>
        </a:p>
      </dgm:t>
    </dgm:pt>
    <dgm:pt modelId="{781025E5-7160-408A-99D7-B7DC0EF3E6AC}" type="sibTrans" cxnId="{BAB1FC5E-AAA0-4F12-B57C-285316A02B8D}">
      <dgm:prSet/>
      <dgm:spPr/>
      <dgm:t>
        <a:bodyPr/>
        <a:lstStyle/>
        <a:p>
          <a:endParaRPr lang="en-US"/>
        </a:p>
      </dgm:t>
    </dgm:pt>
    <dgm:pt modelId="{4A0E4185-9D59-496C-B3A9-FE1A4EF2D745}">
      <dgm:prSet custT="1"/>
      <dgm:spPr/>
      <dgm:t>
        <a:bodyPr/>
        <a:lstStyle/>
        <a:p>
          <a:pPr rtl="0"/>
          <a:endParaRPr lang="en-US" sz="1800" dirty="0">
            <a:latin typeface="+mj-lt"/>
          </a:endParaRPr>
        </a:p>
      </dgm:t>
    </dgm:pt>
    <dgm:pt modelId="{E5BA2E16-F095-4996-A6F3-7B093F6E9893}" type="parTrans" cxnId="{FBCC8BC2-E5AD-4CFA-833D-72B234CE55E2}">
      <dgm:prSet/>
      <dgm:spPr/>
      <dgm:t>
        <a:bodyPr/>
        <a:lstStyle/>
        <a:p>
          <a:endParaRPr lang="en-US"/>
        </a:p>
      </dgm:t>
    </dgm:pt>
    <dgm:pt modelId="{3D300467-B538-478D-9DF8-B43EFFBADA9E}" type="sibTrans" cxnId="{FBCC8BC2-E5AD-4CFA-833D-72B234CE55E2}">
      <dgm:prSet/>
      <dgm:spPr/>
      <dgm:t>
        <a:bodyPr/>
        <a:lstStyle/>
        <a:p>
          <a:endParaRPr lang="en-US"/>
        </a:p>
      </dgm:t>
    </dgm:pt>
    <dgm:pt modelId="{3FEDE9C8-C64A-4CD7-B296-257AD87A3371}">
      <dgm:prSet custT="1"/>
      <dgm:spPr/>
      <dgm:t>
        <a:bodyPr/>
        <a:lstStyle/>
        <a:p>
          <a:pPr rtl="0"/>
          <a:endParaRPr lang="en-US" sz="1800" dirty="0">
            <a:latin typeface="+mj-lt"/>
          </a:endParaRPr>
        </a:p>
      </dgm:t>
    </dgm:pt>
    <dgm:pt modelId="{219D21CB-BCC9-4B1D-9CFF-58B0B402C9C8}" type="parTrans" cxnId="{C2147AF0-00FA-4DEC-A352-332E9EF6A57E}">
      <dgm:prSet/>
      <dgm:spPr/>
      <dgm:t>
        <a:bodyPr/>
        <a:lstStyle/>
        <a:p>
          <a:endParaRPr lang="en-US"/>
        </a:p>
      </dgm:t>
    </dgm:pt>
    <dgm:pt modelId="{468E874C-6358-4917-BEC2-CE4CA7A60ACB}" type="sibTrans" cxnId="{C2147AF0-00FA-4DEC-A352-332E9EF6A57E}">
      <dgm:prSet/>
      <dgm:spPr/>
      <dgm:t>
        <a:bodyPr/>
        <a:lstStyle/>
        <a:p>
          <a:endParaRPr lang="en-US"/>
        </a:p>
      </dgm:t>
    </dgm:pt>
    <dgm:pt modelId="{6088ED09-0D04-4D8B-A3FA-AC77C40A3B8A}" type="pres">
      <dgm:prSet presAssocID="{4006931C-FF84-4243-819F-39FFE32C614A}" presName="linear" presStyleCnt="0">
        <dgm:presLayoutVars>
          <dgm:dir/>
          <dgm:animLvl val="lvl"/>
          <dgm:resizeHandles val="exact"/>
        </dgm:presLayoutVars>
      </dgm:prSet>
      <dgm:spPr/>
      <dgm:t>
        <a:bodyPr/>
        <a:lstStyle/>
        <a:p>
          <a:endParaRPr lang="en-US"/>
        </a:p>
      </dgm:t>
    </dgm:pt>
    <dgm:pt modelId="{0E1024CE-2410-45E5-B182-0ED1731D3FE7}" type="pres">
      <dgm:prSet presAssocID="{E5915B67-AD0C-41FA-9821-D7ED5DE6E165}" presName="parentLin" presStyleCnt="0"/>
      <dgm:spPr/>
      <dgm:t>
        <a:bodyPr/>
        <a:lstStyle/>
        <a:p>
          <a:endParaRPr lang="en-US"/>
        </a:p>
      </dgm:t>
    </dgm:pt>
    <dgm:pt modelId="{441A7729-294C-48FA-8885-759BF00336EF}" type="pres">
      <dgm:prSet presAssocID="{E5915B67-AD0C-41FA-9821-D7ED5DE6E165}" presName="parentLeftMargin" presStyleLbl="node1" presStyleIdx="0" presStyleCnt="1"/>
      <dgm:spPr/>
      <dgm:t>
        <a:bodyPr/>
        <a:lstStyle/>
        <a:p>
          <a:endParaRPr lang="en-US"/>
        </a:p>
      </dgm:t>
    </dgm:pt>
    <dgm:pt modelId="{FD39DF19-0F27-4CC2-8464-9D0B6118F541}" type="pres">
      <dgm:prSet presAssocID="{E5915B67-AD0C-41FA-9821-D7ED5DE6E165}" presName="parentText" presStyleLbl="node1" presStyleIdx="0" presStyleCnt="1" custScaleY="50735" custLinFactNeighborY="-5206">
        <dgm:presLayoutVars>
          <dgm:chMax val="0"/>
          <dgm:bulletEnabled val="1"/>
        </dgm:presLayoutVars>
      </dgm:prSet>
      <dgm:spPr/>
      <dgm:t>
        <a:bodyPr/>
        <a:lstStyle/>
        <a:p>
          <a:endParaRPr lang="en-US"/>
        </a:p>
      </dgm:t>
    </dgm:pt>
    <dgm:pt modelId="{B1F992BF-F361-4B4F-9B49-273C6E5310CD}" type="pres">
      <dgm:prSet presAssocID="{E5915B67-AD0C-41FA-9821-D7ED5DE6E165}" presName="negativeSpace" presStyleCnt="0"/>
      <dgm:spPr/>
      <dgm:t>
        <a:bodyPr/>
        <a:lstStyle/>
        <a:p>
          <a:endParaRPr lang="en-US"/>
        </a:p>
      </dgm:t>
    </dgm:pt>
    <dgm:pt modelId="{9A2E3AF1-9BC3-43EF-B809-565BC22DAE85}" type="pres">
      <dgm:prSet presAssocID="{E5915B67-AD0C-41FA-9821-D7ED5DE6E165}" presName="childText" presStyleLbl="conFgAcc1" presStyleIdx="0" presStyleCnt="1" custLinFactNeighborY="33552">
        <dgm:presLayoutVars>
          <dgm:bulletEnabled val="1"/>
        </dgm:presLayoutVars>
      </dgm:prSet>
      <dgm:spPr/>
      <dgm:t>
        <a:bodyPr/>
        <a:lstStyle/>
        <a:p>
          <a:endParaRPr lang="en-US"/>
        </a:p>
      </dgm:t>
    </dgm:pt>
  </dgm:ptLst>
  <dgm:cxnLst>
    <dgm:cxn modelId="{AE1839A6-4CCC-43D4-94DE-F314A513626A}" srcId="{E5915B67-AD0C-41FA-9821-D7ED5DE6E165}" destId="{33FC8FC1-09EF-4612-AAE8-CD12F82EED5A}" srcOrd="0" destOrd="0" parTransId="{2079616F-C385-4981-86E5-7B0B85A4B649}" sibTransId="{6E5B0243-0BF1-4629-BCB3-047055957965}"/>
    <dgm:cxn modelId="{43498A8A-84A7-45BE-B61D-DC16D87779A4}" srcId="{4006931C-FF84-4243-819F-39FFE32C614A}" destId="{E5915B67-AD0C-41FA-9821-D7ED5DE6E165}" srcOrd="0" destOrd="0" parTransId="{834AB969-88C7-4E63-919C-735D432ECBCD}" sibTransId="{5BA17FBE-2FB7-4713-BD5D-A30C00811E74}"/>
    <dgm:cxn modelId="{1E37DAF8-EA6C-4D42-8F5D-33F0E3AD3821}" srcId="{E5915B67-AD0C-41FA-9821-D7ED5DE6E165}" destId="{65AB78A5-F8F5-4DE8-A48F-D521932F942B}" srcOrd="6" destOrd="0" parTransId="{1913D7C6-5B11-4C34-9B6A-EE6667496DB8}" sibTransId="{3D591FE6-4CAB-4718-8B1E-A5D1AECDC25C}"/>
    <dgm:cxn modelId="{6611F82F-E1EC-4984-A861-D4B62B28F7A1}" type="presOf" srcId="{33FC8FC1-09EF-4612-AAE8-CD12F82EED5A}" destId="{9A2E3AF1-9BC3-43EF-B809-565BC22DAE85}" srcOrd="0" destOrd="0" presId="urn:microsoft.com/office/officeart/2005/8/layout/list1"/>
    <dgm:cxn modelId="{959E5282-27CB-40B0-903B-73B7B94458C7}" type="presOf" srcId="{967F8C6A-84CA-466D-9D28-4B074E744109}" destId="{9A2E3AF1-9BC3-43EF-B809-565BC22DAE85}" srcOrd="0" destOrd="1" presId="urn:microsoft.com/office/officeart/2005/8/layout/list1"/>
    <dgm:cxn modelId="{14184EE4-6029-4A8D-BB1D-1543F37B4A66}" type="presOf" srcId="{4A0E4185-9D59-496C-B3A9-FE1A4EF2D745}" destId="{9A2E3AF1-9BC3-43EF-B809-565BC22DAE85}" srcOrd="0" destOrd="5" presId="urn:microsoft.com/office/officeart/2005/8/layout/list1"/>
    <dgm:cxn modelId="{9433FCCA-2713-4EEC-BE7C-9F30429FA223}" srcId="{E5915B67-AD0C-41FA-9821-D7ED5DE6E165}" destId="{967F8C6A-84CA-466D-9D28-4B074E744109}" srcOrd="1" destOrd="0" parTransId="{EB3D6352-CEFE-419A-B752-0B09E446E9D2}" sibTransId="{5298A08F-9710-4CE1-BE56-411E2E4F847E}"/>
    <dgm:cxn modelId="{BAB1FC5E-AAA0-4F12-B57C-285316A02B8D}" srcId="{E5915B67-AD0C-41FA-9821-D7ED5DE6E165}" destId="{E9570C41-4347-4E7D-8C75-123731F78341}" srcOrd="3" destOrd="0" parTransId="{051BDA71-E76A-4372-8573-64B1FF93D061}" sibTransId="{781025E5-7160-408A-99D7-B7DC0EF3E6AC}"/>
    <dgm:cxn modelId="{2E1DEBDC-9ACF-440B-B447-F179CCB5F65C}" type="presOf" srcId="{65AB78A5-F8F5-4DE8-A48F-D521932F942B}" destId="{9A2E3AF1-9BC3-43EF-B809-565BC22DAE85}" srcOrd="0" destOrd="6" presId="urn:microsoft.com/office/officeart/2005/8/layout/list1"/>
    <dgm:cxn modelId="{FBCC8BC2-E5AD-4CFA-833D-72B234CE55E2}" srcId="{E5915B67-AD0C-41FA-9821-D7ED5DE6E165}" destId="{4A0E4185-9D59-496C-B3A9-FE1A4EF2D745}" srcOrd="5" destOrd="0" parTransId="{E5BA2E16-F095-4996-A6F3-7B093F6E9893}" sibTransId="{3D300467-B538-478D-9DF8-B43EFFBADA9E}"/>
    <dgm:cxn modelId="{36CCCB57-B314-4B2A-B8A0-E15894F20C92}" type="presOf" srcId="{4006931C-FF84-4243-819F-39FFE32C614A}" destId="{6088ED09-0D04-4D8B-A3FA-AC77C40A3B8A}" srcOrd="0" destOrd="0" presId="urn:microsoft.com/office/officeart/2005/8/layout/list1"/>
    <dgm:cxn modelId="{57B6F78E-1ABC-4516-A9DD-D6A7208EA871}" type="presOf" srcId="{E5915B67-AD0C-41FA-9821-D7ED5DE6E165}" destId="{441A7729-294C-48FA-8885-759BF00336EF}" srcOrd="0" destOrd="0" presId="urn:microsoft.com/office/officeart/2005/8/layout/list1"/>
    <dgm:cxn modelId="{BFB5BBAB-5F90-4D56-905C-1FDA38A3E89A}" type="presOf" srcId="{BF1E2D06-AD1C-44C1-860B-2D29F4B093C3}" destId="{9A2E3AF1-9BC3-43EF-B809-565BC22DAE85}" srcOrd="0" destOrd="4" presId="urn:microsoft.com/office/officeart/2005/8/layout/list1"/>
    <dgm:cxn modelId="{0D84DAFC-3F91-4E50-B98C-0AA4907D1BCB}" type="presOf" srcId="{E9570C41-4347-4E7D-8C75-123731F78341}" destId="{9A2E3AF1-9BC3-43EF-B809-565BC22DAE85}" srcOrd="0" destOrd="3" presId="urn:microsoft.com/office/officeart/2005/8/layout/list1"/>
    <dgm:cxn modelId="{9DDF8E9D-C39C-417B-B0FD-686A03BFE8EF}" type="presOf" srcId="{E5915B67-AD0C-41FA-9821-D7ED5DE6E165}" destId="{FD39DF19-0F27-4CC2-8464-9D0B6118F541}" srcOrd="1" destOrd="0" presId="urn:microsoft.com/office/officeart/2005/8/layout/list1"/>
    <dgm:cxn modelId="{D6D75411-DDAC-49F8-8307-369CAE6439E0}" type="presOf" srcId="{46913B16-C1B3-4503-89CD-42FA904AC465}" destId="{9A2E3AF1-9BC3-43EF-B809-565BC22DAE85}" srcOrd="0" destOrd="2" presId="urn:microsoft.com/office/officeart/2005/8/layout/list1"/>
    <dgm:cxn modelId="{5D2FC06D-F70B-4F76-866A-01B13E69D3C4}" type="presOf" srcId="{3FEDE9C8-C64A-4CD7-B296-257AD87A3371}" destId="{9A2E3AF1-9BC3-43EF-B809-565BC22DAE85}" srcOrd="0" destOrd="7" presId="urn:microsoft.com/office/officeart/2005/8/layout/list1"/>
    <dgm:cxn modelId="{C2147AF0-00FA-4DEC-A352-332E9EF6A57E}" srcId="{E5915B67-AD0C-41FA-9821-D7ED5DE6E165}" destId="{3FEDE9C8-C64A-4CD7-B296-257AD87A3371}" srcOrd="7" destOrd="0" parTransId="{219D21CB-BCC9-4B1D-9CFF-58B0B402C9C8}" sibTransId="{468E874C-6358-4917-BEC2-CE4CA7A60ACB}"/>
    <dgm:cxn modelId="{12369B8F-FD23-4CC1-9319-1C3927D4D993}" srcId="{E5915B67-AD0C-41FA-9821-D7ED5DE6E165}" destId="{46913B16-C1B3-4503-89CD-42FA904AC465}" srcOrd="2" destOrd="0" parTransId="{82B7F51C-7CB5-48F9-BB41-AB2B2C6EC94A}" sibTransId="{5E469272-4007-4FA7-B068-4335A002F17E}"/>
    <dgm:cxn modelId="{72EE53D2-91AC-4F4E-B2E7-F2E62F3A002E}" srcId="{E5915B67-AD0C-41FA-9821-D7ED5DE6E165}" destId="{BF1E2D06-AD1C-44C1-860B-2D29F4B093C3}" srcOrd="4" destOrd="0" parTransId="{C5F7D1E4-5B07-41FE-8806-A09AB9DC3643}" sibTransId="{94BC23B0-E2AF-4B57-A06B-2BD1A392C320}"/>
    <dgm:cxn modelId="{E5CA7FDD-E7B6-4B7A-9759-721283A2DF8C}" type="presParOf" srcId="{6088ED09-0D04-4D8B-A3FA-AC77C40A3B8A}" destId="{0E1024CE-2410-45E5-B182-0ED1731D3FE7}" srcOrd="0" destOrd="0" presId="urn:microsoft.com/office/officeart/2005/8/layout/list1"/>
    <dgm:cxn modelId="{B997F9D7-30CD-4F95-87F5-819E50D83AAF}" type="presParOf" srcId="{0E1024CE-2410-45E5-B182-0ED1731D3FE7}" destId="{441A7729-294C-48FA-8885-759BF00336EF}" srcOrd="0" destOrd="0" presId="urn:microsoft.com/office/officeart/2005/8/layout/list1"/>
    <dgm:cxn modelId="{7C23E3FD-BC42-45A0-BFC1-00B534F3C0CE}" type="presParOf" srcId="{0E1024CE-2410-45E5-B182-0ED1731D3FE7}" destId="{FD39DF19-0F27-4CC2-8464-9D0B6118F541}" srcOrd="1" destOrd="0" presId="urn:microsoft.com/office/officeart/2005/8/layout/list1"/>
    <dgm:cxn modelId="{2E6CE996-6FA1-4C23-B80F-FB49F712EF2E}" type="presParOf" srcId="{6088ED09-0D04-4D8B-A3FA-AC77C40A3B8A}" destId="{B1F992BF-F361-4B4F-9B49-273C6E5310CD}" srcOrd="1" destOrd="0" presId="urn:microsoft.com/office/officeart/2005/8/layout/list1"/>
    <dgm:cxn modelId="{C3464527-2F9B-4C0F-8A5C-3DF6C6A13198}" type="presParOf" srcId="{6088ED09-0D04-4D8B-A3FA-AC77C40A3B8A}" destId="{9A2E3AF1-9BC3-43EF-B809-565BC22DAE8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1B03A-6EA9-4B58-BD76-598B10ABEB7C}">
      <dsp:nvSpPr>
        <dsp:cNvPr id="0" name=""/>
        <dsp:cNvSpPr/>
      </dsp:nvSpPr>
      <dsp:spPr>
        <a:xfrm rot="5400000">
          <a:off x="4704524" y="-2210237"/>
          <a:ext cx="1114871" cy="5818287"/>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Mainframe/Client Server</a:t>
          </a:r>
          <a:endParaRPr lang="en-US" sz="1500" kern="1200" dirty="0"/>
        </a:p>
        <a:p>
          <a:pPr marL="114300" lvl="1" indent="-114300" algn="l" defTabSz="666750">
            <a:lnSpc>
              <a:spcPct val="90000"/>
            </a:lnSpc>
            <a:spcBef>
              <a:spcPct val="0"/>
            </a:spcBef>
            <a:spcAft>
              <a:spcPct val="15000"/>
            </a:spcAft>
            <a:buChar char="••"/>
          </a:pPr>
          <a:r>
            <a:rPr lang="en-US" sz="1500" kern="1200" dirty="0" smtClean="0"/>
            <a:t>Private Sector, Public Sector, and Consulting </a:t>
          </a:r>
          <a:endParaRPr lang="en-US" sz="1500" kern="1200" dirty="0"/>
        </a:p>
        <a:p>
          <a:pPr marL="114300" lvl="1" indent="-114300" algn="l" defTabSz="666750">
            <a:lnSpc>
              <a:spcPct val="90000"/>
            </a:lnSpc>
            <a:spcBef>
              <a:spcPct val="0"/>
            </a:spcBef>
            <a:spcAft>
              <a:spcPct val="15000"/>
            </a:spcAft>
            <a:buChar char="••"/>
          </a:pPr>
          <a:r>
            <a:rPr lang="en-US" sz="1500" kern="1200" dirty="0" smtClean="0"/>
            <a:t>Payroll/HR/Finance</a:t>
          </a:r>
          <a:endParaRPr lang="en-US" sz="1500" kern="1200" dirty="0"/>
        </a:p>
        <a:p>
          <a:pPr marL="114300" lvl="1" indent="-114300" algn="l" defTabSz="666750">
            <a:lnSpc>
              <a:spcPct val="90000"/>
            </a:lnSpc>
            <a:spcBef>
              <a:spcPct val="0"/>
            </a:spcBef>
            <a:spcAft>
              <a:spcPct val="15000"/>
            </a:spcAft>
            <a:buChar char="••"/>
          </a:pPr>
          <a:r>
            <a:rPr lang="en-US" sz="1500" kern="1200" dirty="0" smtClean="0"/>
            <a:t>Various Security Responsibilities</a:t>
          </a:r>
          <a:endParaRPr lang="en-US" sz="1500" kern="1200" dirty="0"/>
        </a:p>
      </dsp:txBody>
      <dsp:txXfrm rot="-5400000">
        <a:off x="2352816" y="195895"/>
        <a:ext cx="5763863" cy="1006023"/>
      </dsp:txXfrm>
    </dsp:sp>
    <dsp:sp modelId="{4FC998B1-24CF-4D64-81AA-29B531FD21F6}">
      <dsp:nvSpPr>
        <dsp:cNvPr id="0" name=""/>
        <dsp:cNvSpPr/>
      </dsp:nvSpPr>
      <dsp:spPr>
        <a:xfrm>
          <a:off x="201" y="2111"/>
          <a:ext cx="2352615" cy="13935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ERP Application Programmer for 22 years</a:t>
          </a:r>
          <a:endParaRPr lang="en-US" sz="2000" kern="1200" dirty="0"/>
        </a:p>
      </dsp:txBody>
      <dsp:txXfrm>
        <a:off x="68230" y="70140"/>
        <a:ext cx="2216557" cy="1257531"/>
      </dsp:txXfrm>
    </dsp:sp>
    <dsp:sp modelId="{C4F7F1FF-91EF-4822-A7CE-5F5969A601A8}">
      <dsp:nvSpPr>
        <dsp:cNvPr id="0" name=""/>
        <dsp:cNvSpPr/>
      </dsp:nvSpPr>
      <dsp:spPr>
        <a:xfrm rot="5400000">
          <a:off x="4733767" y="-776020"/>
          <a:ext cx="1114871" cy="5876391"/>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Input onto University Security Practices</a:t>
          </a:r>
          <a:endParaRPr lang="en-US" sz="1500" kern="1200" dirty="0"/>
        </a:p>
      </dsp:txBody>
      <dsp:txXfrm rot="-5400000">
        <a:off x="2353007" y="1659164"/>
        <a:ext cx="5821967" cy="1006023"/>
      </dsp:txXfrm>
    </dsp:sp>
    <dsp:sp modelId="{1A1E5F0B-F8EF-4D42-8D38-15493553C567}">
      <dsp:nvSpPr>
        <dsp:cNvPr id="0" name=""/>
        <dsp:cNvSpPr/>
      </dsp:nvSpPr>
      <dsp:spPr>
        <a:xfrm>
          <a:off x="201" y="1465380"/>
          <a:ext cx="2352806" cy="13935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Administrator for the last 4 years</a:t>
          </a:r>
          <a:endParaRPr lang="en-US" sz="2000" kern="1200" dirty="0"/>
        </a:p>
      </dsp:txBody>
      <dsp:txXfrm>
        <a:off x="68230" y="1533409"/>
        <a:ext cx="2216748" cy="1257531"/>
      </dsp:txXfrm>
    </dsp:sp>
    <dsp:sp modelId="{45ECEE7F-484A-47F4-A7C0-CDF5D398B977}">
      <dsp:nvSpPr>
        <dsp:cNvPr id="0" name=""/>
        <dsp:cNvSpPr/>
      </dsp:nvSpPr>
      <dsp:spPr>
        <a:xfrm rot="5400000">
          <a:off x="4714747" y="668026"/>
          <a:ext cx="1114871" cy="5914833"/>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Covering Security, Compliance and Risk</a:t>
          </a:r>
          <a:endParaRPr lang="en-US" sz="1500" kern="1200" dirty="0"/>
        </a:p>
      </dsp:txBody>
      <dsp:txXfrm rot="-5400000">
        <a:off x="2314766" y="3122431"/>
        <a:ext cx="5860409" cy="1006023"/>
      </dsp:txXfrm>
    </dsp:sp>
    <dsp:sp modelId="{70573E09-A04D-4849-9A22-8A58C32312DA}">
      <dsp:nvSpPr>
        <dsp:cNvPr id="0" name=""/>
        <dsp:cNvSpPr/>
      </dsp:nvSpPr>
      <dsp:spPr>
        <a:xfrm>
          <a:off x="201" y="2928649"/>
          <a:ext cx="2313123" cy="13935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In ISO role about 8 months</a:t>
          </a:r>
          <a:endParaRPr lang="en-US" sz="2000" kern="1200" dirty="0"/>
        </a:p>
      </dsp:txBody>
      <dsp:txXfrm>
        <a:off x="68230" y="2996678"/>
        <a:ext cx="2177065" cy="12575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1EE33-5C5F-4FC0-AF06-C500DF39342B}">
      <dsp:nvSpPr>
        <dsp:cNvPr id="0" name=""/>
        <dsp:cNvSpPr/>
      </dsp:nvSpPr>
      <dsp:spPr>
        <a:xfrm>
          <a:off x="0" y="636956"/>
          <a:ext cx="8229600" cy="3122437"/>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353820"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mj-lt"/>
            </a:rPr>
            <a:t>Reviewed current inventory of IT policies, practices and standards and compared to current system-wide requirements.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Compared these with NIST 800-53 standard as well as SANS 20 Critical Security Controls.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dsp:txBody>
      <dsp:txXfrm>
        <a:off x="0" y="636956"/>
        <a:ext cx="8229600" cy="3122437"/>
      </dsp:txXfrm>
    </dsp:sp>
    <dsp:sp modelId="{C7D88B09-0BE1-4303-8A3B-996BD15DBCF5}">
      <dsp:nvSpPr>
        <dsp:cNvPr id="0" name=""/>
        <dsp:cNvSpPr/>
      </dsp:nvSpPr>
      <dsp:spPr>
        <a:xfrm>
          <a:off x="411480" y="203010"/>
          <a:ext cx="5760720" cy="1167781"/>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Needed to identify policies, practices, standards and guidelines currently in place and documented.</a:t>
          </a:r>
          <a:endParaRPr lang="en-US" sz="1800" kern="1200" dirty="0">
            <a:latin typeface="+mj-lt"/>
          </a:endParaRPr>
        </a:p>
      </dsp:txBody>
      <dsp:txXfrm>
        <a:off x="468486" y="260016"/>
        <a:ext cx="5646708" cy="10537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E4722-D71C-400D-8B9A-9D902AC7B43A}">
      <dsp:nvSpPr>
        <dsp:cNvPr id="0" name=""/>
        <dsp:cNvSpPr/>
      </dsp:nvSpPr>
      <dsp:spPr>
        <a:xfrm>
          <a:off x="0" y="704704"/>
          <a:ext cx="8229600" cy="3608762"/>
        </a:xfrm>
        <a:prstGeom prst="rect">
          <a:avLst/>
        </a:prstGeom>
        <a:solidFill>
          <a:schemeClr val="lt1">
            <a:alpha val="90000"/>
            <a:hueOff val="0"/>
            <a:satOff val="0"/>
            <a:lumOff val="0"/>
            <a:alphaOff val="0"/>
          </a:schemeClr>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041400"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mj-lt"/>
            </a:rPr>
            <a:t>Contacted our HR’s training department to see what training was available.</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Discovered that security awareness training was sponsored at the system level and not the campus.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Was granted access to the training program and the training records and completed research.</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dsp:txBody>
      <dsp:txXfrm>
        <a:off x="0" y="704704"/>
        <a:ext cx="8229600" cy="3608762"/>
      </dsp:txXfrm>
    </dsp:sp>
    <dsp:sp modelId="{B072CED0-8F1C-4172-9095-26A8005F2739}">
      <dsp:nvSpPr>
        <dsp:cNvPr id="0" name=""/>
        <dsp:cNvSpPr/>
      </dsp:nvSpPr>
      <dsp:spPr>
        <a:xfrm>
          <a:off x="411480" y="334736"/>
          <a:ext cx="5760720" cy="1010065"/>
        </a:xfrm>
        <a:prstGeom prst="roundRect">
          <a:avLst/>
        </a:prstGeom>
        <a:solidFill>
          <a:srgbClr val="00B05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Needed to identify if security awareness training was in place.</a:t>
          </a:r>
          <a:endParaRPr lang="en-US" sz="1800" kern="1200" dirty="0">
            <a:latin typeface="+mj-lt"/>
          </a:endParaRPr>
        </a:p>
      </dsp:txBody>
      <dsp:txXfrm>
        <a:off x="460787" y="384043"/>
        <a:ext cx="5662106" cy="9114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59AF-1FB2-4767-97BB-EAB770F42817}">
      <dsp:nvSpPr>
        <dsp:cNvPr id="0" name=""/>
        <dsp:cNvSpPr/>
      </dsp:nvSpPr>
      <dsp:spPr>
        <a:xfrm>
          <a:off x="0" y="354033"/>
          <a:ext cx="8229600" cy="3685500"/>
        </a:xfrm>
        <a:prstGeom prst="rect">
          <a:avLst/>
        </a:prstGeom>
        <a:solidFill>
          <a:schemeClr val="lt1">
            <a:alpha val="90000"/>
            <a:hueOff val="0"/>
            <a:satOff val="0"/>
            <a:lumOff val="0"/>
            <a:alphaOff val="0"/>
          </a:schemeClr>
        </a:solidFill>
        <a:ln w="1905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353820"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mj-lt"/>
            </a:rPr>
            <a:t>Reviewed the system-wide policies, standards and guidelines.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Determined additional documentation was needed to be compliant at the system level.</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Began mapping out the documents and respective completion timelines.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dsp:txBody>
      <dsp:txXfrm>
        <a:off x="0" y="354033"/>
        <a:ext cx="8229600" cy="3685500"/>
      </dsp:txXfrm>
    </dsp:sp>
    <dsp:sp modelId="{7BF4BB73-451A-40D0-AC10-4D36FC2E199D}">
      <dsp:nvSpPr>
        <dsp:cNvPr id="0" name=""/>
        <dsp:cNvSpPr/>
      </dsp:nvSpPr>
      <dsp:spPr>
        <a:xfrm>
          <a:off x="411480" y="0"/>
          <a:ext cx="5760720" cy="1161967"/>
        </a:xfrm>
        <a:prstGeom prst="roundRect">
          <a:avLst/>
        </a:prstGeom>
        <a:solidFill>
          <a:schemeClr val="bg2">
            <a:lumMod val="5000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Needed to discover if there were any system-wide compliance items that required addressing.</a:t>
          </a:r>
          <a:endParaRPr lang="en-US" sz="1800" kern="1200" dirty="0">
            <a:latin typeface="+mj-lt"/>
          </a:endParaRPr>
        </a:p>
      </dsp:txBody>
      <dsp:txXfrm>
        <a:off x="468203" y="56723"/>
        <a:ext cx="5647274" cy="10485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24557-2627-4E68-99C4-DA0865D89F35}">
      <dsp:nvSpPr>
        <dsp:cNvPr id="0" name=""/>
        <dsp:cNvSpPr/>
      </dsp:nvSpPr>
      <dsp:spPr>
        <a:xfrm>
          <a:off x="0" y="715472"/>
          <a:ext cx="8229600" cy="2817469"/>
        </a:xfrm>
        <a:prstGeom prst="rect">
          <a:avLst/>
        </a:prstGeom>
        <a:noFill/>
        <a:ln w="9525" cap="flat" cmpd="sng" algn="ctr">
          <a:solidFill>
            <a:srgbClr val="7030A0"/>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1312164"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mj-lt"/>
            </a:rPr>
            <a:t>Being part of a 23 campus system does have its advantages!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I have 22 other seasoned ISO’s to look to for advice and direction and it didn’t take very long to find my new friends!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dsp:txBody>
      <dsp:txXfrm>
        <a:off x="0" y="715472"/>
        <a:ext cx="8229600" cy="2817469"/>
      </dsp:txXfrm>
    </dsp:sp>
    <dsp:sp modelId="{71B62DB9-B810-444E-A41C-29E3C92005AA}">
      <dsp:nvSpPr>
        <dsp:cNvPr id="0" name=""/>
        <dsp:cNvSpPr/>
      </dsp:nvSpPr>
      <dsp:spPr>
        <a:xfrm>
          <a:off x="411480" y="384640"/>
          <a:ext cx="5760720" cy="1002055"/>
        </a:xfrm>
        <a:prstGeom prst="roundRect">
          <a:avLst/>
        </a:prstGeom>
        <a:solidFill>
          <a:srgbClr val="7030A0"/>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Needed to identify my system-wide colleagues.</a:t>
          </a:r>
          <a:endParaRPr lang="en-US" sz="1800" kern="1200" dirty="0">
            <a:latin typeface="+mj-lt"/>
          </a:endParaRPr>
        </a:p>
      </dsp:txBody>
      <dsp:txXfrm>
        <a:off x="460396" y="433556"/>
        <a:ext cx="5662888" cy="9042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09BD8-01C2-45BF-B577-7FD8BE772352}">
      <dsp:nvSpPr>
        <dsp:cNvPr id="0" name=""/>
        <dsp:cNvSpPr/>
      </dsp:nvSpPr>
      <dsp:spPr>
        <a:xfrm>
          <a:off x="1783508" y="41227"/>
          <a:ext cx="4662582" cy="466258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t>Information Security Program</a:t>
          </a:r>
          <a:endParaRPr lang="en-US" sz="4700" kern="1200" dirty="0"/>
        </a:p>
      </dsp:txBody>
      <dsp:txXfrm>
        <a:off x="2466327" y="724046"/>
        <a:ext cx="3296944" cy="32969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09BD8-01C2-45BF-B577-7FD8BE772352}">
      <dsp:nvSpPr>
        <dsp:cNvPr id="0" name=""/>
        <dsp:cNvSpPr/>
      </dsp:nvSpPr>
      <dsp:spPr>
        <a:xfrm>
          <a:off x="3003803" y="2521963"/>
          <a:ext cx="2221992" cy="222199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Information Security Program</a:t>
          </a:r>
          <a:endParaRPr lang="en-US" sz="2200" kern="1200" dirty="0"/>
        </a:p>
      </dsp:txBody>
      <dsp:txXfrm>
        <a:off x="3329206" y="2847366"/>
        <a:ext cx="1571186" cy="1571186"/>
      </dsp:txXfrm>
    </dsp:sp>
    <dsp:sp modelId="{15B2BAEA-E850-435E-AFDB-59CA35C06018}">
      <dsp:nvSpPr>
        <dsp:cNvPr id="0" name=""/>
        <dsp:cNvSpPr/>
      </dsp:nvSpPr>
      <dsp:spPr>
        <a:xfrm rot="16200000">
          <a:off x="3322642" y="1320963"/>
          <a:ext cx="1584315" cy="63326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9FCA6C-1D93-4812-B4FD-7402DC871876}">
      <dsp:nvSpPr>
        <dsp:cNvPr id="0" name=""/>
        <dsp:cNvSpPr/>
      </dsp:nvSpPr>
      <dsp:spPr>
        <a:xfrm>
          <a:off x="3059353" y="1082"/>
          <a:ext cx="2110892" cy="16887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Awareness Program</a:t>
          </a:r>
          <a:endParaRPr lang="en-US" sz="3100" kern="1200" dirty="0"/>
        </a:p>
      </dsp:txBody>
      <dsp:txXfrm>
        <a:off x="3108814" y="50543"/>
        <a:ext cx="2011970" cy="15897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09BD8-01C2-45BF-B577-7FD8BE772352}">
      <dsp:nvSpPr>
        <dsp:cNvPr id="0" name=""/>
        <dsp:cNvSpPr/>
      </dsp:nvSpPr>
      <dsp:spPr>
        <a:xfrm>
          <a:off x="2816066" y="1924489"/>
          <a:ext cx="2597467" cy="259746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Information Security Program</a:t>
          </a:r>
          <a:endParaRPr lang="en-US" sz="2600" kern="1200" dirty="0"/>
        </a:p>
      </dsp:txBody>
      <dsp:txXfrm>
        <a:off x="3196456" y="2304879"/>
        <a:ext cx="1836687" cy="1836687"/>
      </dsp:txXfrm>
    </dsp:sp>
    <dsp:sp modelId="{15B2BAEA-E850-435E-AFDB-59CA35C06018}">
      <dsp:nvSpPr>
        <dsp:cNvPr id="0" name=""/>
        <dsp:cNvSpPr/>
      </dsp:nvSpPr>
      <dsp:spPr>
        <a:xfrm rot="12900000">
          <a:off x="1050856" y="1439195"/>
          <a:ext cx="2089401" cy="740278"/>
        </a:xfrm>
        <a:prstGeom prst="leftArrow">
          <a:avLst>
            <a:gd name="adj1" fmla="val 60000"/>
            <a:gd name="adj2" fmla="val 50000"/>
          </a:avLst>
        </a:prstGeom>
        <a:gradFill flip="none" rotWithShape="1">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100000" t="100000"/>
          </a:path>
          <a:tileRect r="-100000" b="-100000"/>
        </a:gradFill>
        <a:ln>
          <a:noFill/>
        </a:ln>
        <a:effectLst/>
      </dsp:spPr>
      <dsp:style>
        <a:lnRef idx="0">
          <a:scrgbClr r="0" g="0" b="0"/>
        </a:lnRef>
        <a:fillRef idx="1">
          <a:scrgbClr r="0" g="0" b="0"/>
        </a:fillRef>
        <a:effectRef idx="0">
          <a:scrgbClr r="0" g="0" b="0"/>
        </a:effectRef>
        <a:fontRef idx="minor">
          <a:schemeClr val="lt1"/>
        </a:fontRef>
      </dsp:style>
    </dsp:sp>
    <dsp:sp modelId="{C39FCA6C-1D93-4812-B4FD-7402DC871876}">
      <dsp:nvSpPr>
        <dsp:cNvPr id="0" name=""/>
        <dsp:cNvSpPr/>
      </dsp:nvSpPr>
      <dsp:spPr>
        <a:xfrm>
          <a:off x="5991" y="223080"/>
          <a:ext cx="2467594" cy="1974075"/>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50000" t="50000" r="50000" b="50000"/>
          </a:path>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Awareness Program</a:t>
          </a:r>
          <a:endParaRPr lang="en-US" sz="3300" kern="1200" dirty="0"/>
        </a:p>
      </dsp:txBody>
      <dsp:txXfrm>
        <a:off x="63810" y="280899"/>
        <a:ext cx="2351956" cy="1858437"/>
      </dsp:txXfrm>
    </dsp:sp>
    <dsp:sp modelId="{54A2A611-1CA3-4605-83CE-5797FB912082}">
      <dsp:nvSpPr>
        <dsp:cNvPr id="0" name=""/>
        <dsp:cNvSpPr/>
      </dsp:nvSpPr>
      <dsp:spPr>
        <a:xfrm rot="19500000">
          <a:off x="5089341" y="1439195"/>
          <a:ext cx="2089401" cy="740278"/>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AEB97FE8-3A21-42C9-81CA-790E848B2916}">
      <dsp:nvSpPr>
        <dsp:cNvPr id="0" name=""/>
        <dsp:cNvSpPr/>
      </dsp:nvSpPr>
      <dsp:spPr>
        <a:xfrm>
          <a:off x="5756014" y="223080"/>
          <a:ext cx="2467594" cy="1974075"/>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Policies, Risk and Compliance</a:t>
          </a:r>
          <a:endParaRPr lang="en-US" sz="3300" kern="1200" dirty="0"/>
        </a:p>
      </dsp:txBody>
      <dsp:txXfrm>
        <a:off x="5813833" y="280899"/>
        <a:ext cx="2351956" cy="18584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09BD8-01C2-45BF-B577-7FD8BE772352}">
      <dsp:nvSpPr>
        <dsp:cNvPr id="0" name=""/>
        <dsp:cNvSpPr/>
      </dsp:nvSpPr>
      <dsp:spPr>
        <a:xfrm>
          <a:off x="3033097" y="2580699"/>
          <a:ext cx="2163404" cy="2163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Information Security Program</a:t>
          </a:r>
          <a:endParaRPr lang="en-US" sz="2100" kern="1200" dirty="0"/>
        </a:p>
      </dsp:txBody>
      <dsp:txXfrm>
        <a:off x="3349920" y="2897522"/>
        <a:ext cx="1529758" cy="1529758"/>
      </dsp:txXfrm>
    </dsp:sp>
    <dsp:sp modelId="{15B2BAEA-E850-435E-AFDB-59CA35C06018}">
      <dsp:nvSpPr>
        <dsp:cNvPr id="0" name=""/>
        <dsp:cNvSpPr/>
      </dsp:nvSpPr>
      <dsp:spPr>
        <a:xfrm rot="12900000">
          <a:off x="1638726" y="2201873"/>
          <a:ext cx="1661000" cy="616570"/>
        </a:xfrm>
        <a:prstGeom prst="leftArrow">
          <a:avLst>
            <a:gd name="adj1" fmla="val 60000"/>
            <a:gd name="adj2" fmla="val 5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r="100000" b="100000"/>
          </a:path>
          <a:tileRect l="-100000" t="-100000"/>
        </a:gradFill>
        <a:ln>
          <a:noFill/>
        </a:ln>
        <a:effectLst/>
      </dsp:spPr>
      <dsp:style>
        <a:lnRef idx="0">
          <a:scrgbClr r="0" g="0" b="0"/>
        </a:lnRef>
        <a:fillRef idx="1">
          <a:scrgbClr r="0" g="0" b="0"/>
        </a:fillRef>
        <a:effectRef idx="0">
          <a:scrgbClr r="0" g="0" b="0"/>
        </a:effectRef>
        <a:fontRef idx="minor">
          <a:schemeClr val="lt1"/>
        </a:fontRef>
      </dsp:style>
    </dsp:sp>
    <dsp:sp modelId="{C39FCA6C-1D93-4812-B4FD-7402DC871876}">
      <dsp:nvSpPr>
        <dsp:cNvPr id="0" name=""/>
        <dsp:cNvSpPr/>
      </dsp:nvSpPr>
      <dsp:spPr>
        <a:xfrm>
          <a:off x="761303" y="1211710"/>
          <a:ext cx="2055234" cy="1644187"/>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50000" t="50000" r="50000" b="50000"/>
          </a:path>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Awareness Program</a:t>
          </a:r>
          <a:endParaRPr lang="en-US" sz="2500" kern="1200" dirty="0"/>
        </a:p>
      </dsp:txBody>
      <dsp:txXfrm>
        <a:off x="809460" y="1259867"/>
        <a:ext cx="1958920" cy="1547873"/>
      </dsp:txXfrm>
    </dsp:sp>
    <dsp:sp modelId="{54A2A611-1CA3-4605-83CE-5797FB912082}">
      <dsp:nvSpPr>
        <dsp:cNvPr id="0" name=""/>
        <dsp:cNvSpPr/>
      </dsp:nvSpPr>
      <dsp:spPr>
        <a:xfrm rot="16200000">
          <a:off x="3284299" y="1345242"/>
          <a:ext cx="1661000" cy="616570"/>
        </a:xfrm>
        <a:prstGeom prst="leftArrow">
          <a:avLst>
            <a:gd name="adj1" fmla="val 60000"/>
            <a:gd name="adj2" fmla="val 5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a:noFill/>
        </a:ln>
        <a:effectLst/>
      </dsp:spPr>
      <dsp:style>
        <a:lnRef idx="0">
          <a:scrgbClr r="0" g="0" b="0"/>
        </a:lnRef>
        <a:fillRef idx="1">
          <a:scrgbClr r="0" g="0" b="0"/>
        </a:fillRef>
        <a:effectRef idx="0">
          <a:scrgbClr r="0" g="0" b="0"/>
        </a:effectRef>
        <a:fontRef idx="minor">
          <a:schemeClr val="lt1"/>
        </a:fontRef>
      </dsp:style>
    </dsp:sp>
    <dsp:sp modelId="{AEB97FE8-3A21-42C9-81CA-790E848B2916}">
      <dsp:nvSpPr>
        <dsp:cNvPr id="0" name=""/>
        <dsp:cNvSpPr/>
      </dsp:nvSpPr>
      <dsp:spPr>
        <a:xfrm>
          <a:off x="3087182" y="933"/>
          <a:ext cx="2055234" cy="1644187"/>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Policies, Risk and Compliance</a:t>
          </a:r>
          <a:endParaRPr lang="en-US" sz="2500" kern="1200" dirty="0"/>
        </a:p>
      </dsp:txBody>
      <dsp:txXfrm>
        <a:off x="3135339" y="49090"/>
        <a:ext cx="1958920" cy="1547873"/>
      </dsp:txXfrm>
    </dsp:sp>
    <dsp:sp modelId="{840E1990-93A6-4AE3-A6E6-870303D5C140}">
      <dsp:nvSpPr>
        <dsp:cNvPr id="0" name=""/>
        <dsp:cNvSpPr/>
      </dsp:nvSpPr>
      <dsp:spPr>
        <a:xfrm rot="19500000">
          <a:off x="4929873" y="2201873"/>
          <a:ext cx="1661000" cy="616570"/>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3C054745-AA94-4DAD-B25A-604747C17333}">
      <dsp:nvSpPr>
        <dsp:cNvPr id="0" name=""/>
        <dsp:cNvSpPr/>
      </dsp:nvSpPr>
      <dsp:spPr>
        <a:xfrm>
          <a:off x="5413062" y="1211710"/>
          <a:ext cx="2055234" cy="1644187"/>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Vulnerability and Incident Management</a:t>
          </a:r>
          <a:endParaRPr lang="en-US" sz="2500" kern="1200" dirty="0"/>
        </a:p>
      </dsp:txBody>
      <dsp:txXfrm>
        <a:off x="5461219" y="1259867"/>
        <a:ext cx="1958920" cy="15478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09BD8-01C2-45BF-B577-7FD8BE772352}">
      <dsp:nvSpPr>
        <dsp:cNvPr id="0" name=""/>
        <dsp:cNvSpPr/>
      </dsp:nvSpPr>
      <dsp:spPr>
        <a:xfrm>
          <a:off x="3003803" y="2521344"/>
          <a:ext cx="2221992" cy="222199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Information Security Program</a:t>
          </a:r>
          <a:endParaRPr lang="en-US" sz="2200" kern="1200" dirty="0"/>
        </a:p>
      </dsp:txBody>
      <dsp:txXfrm>
        <a:off x="3329206" y="2846747"/>
        <a:ext cx="1571186" cy="1571186"/>
      </dsp:txXfrm>
    </dsp:sp>
    <dsp:sp modelId="{15B2BAEA-E850-435E-AFDB-59CA35C06018}">
      <dsp:nvSpPr>
        <dsp:cNvPr id="0" name=""/>
        <dsp:cNvSpPr/>
      </dsp:nvSpPr>
      <dsp:spPr>
        <a:xfrm rot="11700000">
          <a:off x="1113622" y="2760112"/>
          <a:ext cx="1855343" cy="633267"/>
        </a:xfrm>
        <a:prstGeom prst="leftArrow">
          <a:avLst>
            <a:gd name="adj1" fmla="val 60000"/>
            <a:gd name="adj2" fmla="val 5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C39FCA6C-1D93-4812-B4FD-7402DC871876}">
      <dsp:nvSpPr>
        <dsp:cNvPr id="0" name=""/>
        <dsp:cNvSpPr/>
      </dsp:nvSpPr>
      <dsp:spPr>
        <a:xfrm>
          <a:off x="89786" y="1992290"/>
          <a:ext cx="2110892" cy="1688713"/>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50000" t="50000" r="50000" b="50000"/>
          </a:path>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Awareness Program</a:t>
          </a:r>
          <a:endParaRPr lang="en-US" sz="2500" kern="1200" dirty="0"/>
        </a:p>
      </dsp:txBody>
      <dsp:txXfrm>
        <a:off x="139247" y="2041751"/>
        <a:ext cx="2011970" cy="1589791"/>
      </dsp:txXfrm>
    </dsp:sp>
    <dsp:sp modelId="{54A2A611-1CA3-4605-83CE-5797FB912082}">
      <dsp:nvSpPr>
        <dsp:cNvPr id="0" name=""/>
        <dsp:cNvSpPr/>
      </dsp:nvSpPr>
      <dsp:spPr>
        <a:xfrm rot="14700000">
          <a:off x="2279914" y="1370180"/>
          <a:ext cx="1855343" cy="633267"/>
        </a:xfrm>
        <a:prstGeom prst="leftArrow">
          <a:avLst>
            <a:gd name="adj1" fmla="val 60000"/>
            <a:gd name="adj2" fmla="val 50000"/>
          </a:avLst>
        </a:prstGeom>
        <a:gradFill flip="none" rotWithShape="0">
          <a:gsLst>
            <a:gs pos="0">
              <a:schemeClr val="accent3">
                <a:hueOff val="3874869"/>
                <a:satOff val="-12382"/>
                <a:lumOff val="-3137"/>
                <a:tint val="66000"/>
                <a:satMod val="160000"/>
              </a:schemeClr>
            </a:gs>
            <a:gs pos="50000">
              <a:schemeClr val="accent3">
                <a:hueOff val="3874869"/>
                <a:satOff val="-12382"/>
                <a:lumOff val="-3137"/>
                <a:tint val="44500"/>
                <a:satMod val="160000"/>
              </a:schemeClr>
            </a:gs>
            <a:gs pos="100000">
              <a:schemeClr val="accent3">
                <a:hueOff val="3874869"/>
                <a:satOff val="-12382"/>
                <a:lumOff val="-3137"/>
                <a:tint val="23500"/>
                <a:satMod val="160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AEB97FE8-3A21-42C9-81CA-790E848B2916}">
      <dsp:nvSpPr>
        <dsp:cNvPr id="0" name=""/>
        <dsp:cNvSpPr/>
      </dsp:nvSpPr>
      <dsp:spPr>
        <a:xfrm>
          <a:off x="1760088" y="1701"/>
          <a:ext cx="2110892" cy="1688713"/>
        </a:xfrm>
        <a:prstGeom prst="roundRect">
          <a:avLst>
            <a:gd name="adj" fmla="val 10000"/>
          </a:avLst>
        </a:prstGeom>
        <a:gradFill flip="none" rotWithShape="0">
          <a:gsLst>
            <a:gs pos="0">
              <a:schemeClr val="accent3">
                <a:hueOff val="3874869"/>
                <a:satOff val="-12382"/>
                <a:lumOff val="-3137"/>
                <a:tint val="66000"/>
                <a:satMod val="160000"/>
              </a:schemeClr>
            </a:gs>
            <a:gs pos="50000">
              <a:schemeClr val="accent3">
                <a:hueOff val="3874869"/>
                <a:satOff val="-12382"/>
                <a:lumOff val="-3137"/>
                <a:tint val="44500"/>
                <a:satMod val="160000"/>
              </a:schemeClr>
            </a:gs>
            <a:gs pos="100000">
              <a:schemeClr val="accent3">
                <a:hueOff val="3874869"/>
                <a:satOff val="-12382"/>
                <a:lumOff val="-3137"/>
                <a:tint val="23500"/>
                <a:satMod val="160000"/>
              </a:schemeClr>
            </a:gs>
          </a:gsLst>
          <a:path path="circle">
            <a:fillToRect l="50000" t="50000" r="50000" b="50000"/>
          </a:path>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Policies, Risk and Compliance</a:t>
          </a:r>
          <a:endParaRPr lang="en-US" sz="2500" kern="1200" dirty="0"/>
        </a:p>
      </dsp:txBody>
      <dsp:txXfrm>
        <a:off x="1809549" y="51162"/>
        <a:ext cx="2011970" cy="1589791"/>
      </dsp:txXfrm>
    </dsp:sp>
    <dsp:sp modelId="{840E1990-93A6-4AE3-A6E6-870303D5C140}">
      <dsp:nvSpPr>
        <dsp:cNvPr id="0" name=""/>
        <dsp:cNvSpPr/>
      </dsp:nvSpPr>
      <dsp:spPr>
        <a:xfrm rot="17700000">
          <a:off x="4094342" y="1370180"/>
          <a:ext cx="1855343" cy="633267"/>
        </a:xfrm>
        <a:prstGeom prst="leftArrow">
          <a:avLst>
            <a:gd name="adj1" fmla="val 60000"/>
            <a:gd name="adj2" fmla="val 5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sp>
    <dsp:sp modelId="{3C054745-AA94-4DAD-B25A-604747C17333}">
      <dsp:nvSpPr>
        <dsp:cNvPr id="0" name=""/>
        <dsp:cNvSpPr/>
      </dsp:nvSpPr>
      <dsp:spPr>
        <a:xfrm>
          <a:off x="4358618" y="1701"/>
          <a:ext cx="2110892" cy="1688713"/>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Vulnerability and Incident Management</a:t>
          </a:r>
          <a:endParaRPr lang="en-US" sz="2500" kern="1200" dirty="0"/>
        </a:p>
      </dsp:txBody>
      <dsp:txXfrm>
        <a:off x="4408079" y="51162"/>
        <a:ext cx="2011970" cy="1589791"/>
      </dsp:txXfrm>
    </dsp:sp>
    <dsp:sp modelId="{ACD22B92-7E9D-4980-8524-B43C7ACDBAE6}">
      <dsp:nvSpPr>
        <dsp:cNvPr id="0" name=""/>
        <dsp:cNvSpPr/>
      </dsp:nvSpPr>
      <dsp:spPr>
        <a:xfrm rot="20700000">
          <a:off x="5260633" y="2760112"/>
          <a:ext cx="1855343" cy="633267"/>
        </a:xfrm>
        <a:prstGeom prst="lef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7CA87E-6897-4A8A-8234-A968A376FE6A}">
      <dsp:nvSpPr>
        <dsp:cNvPr id="0" name=""/>
        <dsp:cNvSpPr/>
      </dsp:nvSpPr>
      <dsp:spPr>
        <a:xfrm>
          <a:off x="6028921" y="1992290"/>
          <a:ext cx="2110892" cy="1688713"/>
        </a:xfrm>
        <a:prstGeom prst="roundRect">
          <a:avLst>
            <a:gd name="adj" fmla="val 10000"/>
          </a:avLst>
        </a:prstGeom>
        <a:solidFill>
          <a:schemeClr val="accent3">
            <a:hueOff val="11624607"/>
            <a:satOff val="-3714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Audit</a:t>
          </a:r>
          <a:endParaRPr lang="en-US" sz="2500" kern="1200" dirty="0"/>
        </a:p>
      </dsp:txBody>
      <dsp:txXfrm>
        <a:off x="6078382" y="2041751"/>
        <a:ext cx="2011970" cy="158979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09BD8-01C2-45BF-B577-7FD8BE772352}">
      <dsp:nvSpPr>
        <dsp:cNvPr id="0" name=""/>
        <dsp:cNvSpPr/>
      </dsp:nvSpPr>
      <dsp:spPr>
        <a:xfrm>
          <a:off x="3003803" y="2521344"/>
          <a:ext cx="2221992" cy="222199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Information Security Program</a:t>
          </a:r>
          <a:endParaRPr lang="en-US" sz="2200" kern="1200" dirty="0"/>
        </a:p>
      </dsp:txBody>
      <dsp:txXfrm>
        <a:off x="3329206" y="2846747"/>
        <a:ext cx="1571186" cy="1571186"/>
      </dsp:txXfrm>
    </dsp:sp>
    <dsp:sp modelId="{15B2BAEA-E850-435E-AFDB-59CA35C06018}">
      <dsp:nvSpPr>
        <dsp:cNvPr id="0" name=""/>
        <dsp:cNvSpPr/>
      </dsp:nvSpPr>
      <dsp:spPr>
        <a:xfrm rot="11700000">
          <a:off x="1113622" y="2760112"/>
          <a:ext cx="1855343" cy="633267"/>
        </a:xfrm>
        <a:prstGeom prst="lef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C39FCA6C-1D93-4812-B4FD-7402DC871876}">
      <dsp:nvSpPr>
        <dsp:cNvPr id="0" name=""/>
        <dsp:cNvSpPr/>
      </dsp:nvSpPr>
      <dsp:spPr>
        <a:xfrm>
          <a:off x="89786" y="1992290"/>
          <a:ext cx="2110892" cy="1688713"/>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Awareness Program</a:t>
          </a:r>
          <a:endParaRPr lang="en-US" sz="2500" kern="1200" dirty="0"/>
        </a:p>
      </dsp:txBody>
      <dsp:txXfrm>
        <a:off x="139247" y="2041751"/>
        <a:ext cx="2011970" cy="1589791"/>
      </dsp:txXfrm>
    </dsp:sp>
    <dsp:sp modelId="{54A2A611-1CA3-4605-83CE-5797FB912082}">
      <dsp:nvSpPr>
        <dsp:cNvPr id="0" name=""/>
        <dsp:cNvSpPr/>
      </dsp:nvSpPr>
      <dsp:spPr>
        <a:xfrm rot="14700000">
          <a:off x="2279914" y="1370180"/>
          <a:ext cx="1855343" cy="633267"/>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AEB97FE8-3A21-42C9-81CA-790E848B2916}">
      <dsp:nvSpPr>
        <dsp:cNvPr id="0" name=""/>
        <dsp:cNvSpPr/>
      </dsp:nvSpPr>
      <dsp:spPr>
        <a:xfrm>
          <a:off x="1760088" y="1701"/>
          <a:ext cx="2110892" cy="1688713"/>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Policies, Risk and Compliance</a:t>
          </a:r>
          <a:endParaRPr lang="en-US" sz="2500" kern="1200" dirty="0"/>
        </a:p>
      </dsp:txBody>
      <dsp:txXfrm>
        <a:off x="1809549" y="51162"/>
        <a:ext cx="2011970" cy="1589791"/>
      </dsp:txXfrm>
    </dsp:sp>
    <dsp:sp modelId="{840E1990-93A6-4AE3-A6E6-870303D5C140}">
      <dsp:nvSpPr>
        <dsp:cNvPr id="0" name=""/>
        <dsp:cNvSpPr/>
      </dsp:nvSpPr>
      <dsp:spPr>
        <a:xfrm rot="17700000">
          <a:off x="4094342" y="1370180"/>
          <a:ext cx="1855343" cy="633267"/>
        </a:xfrm>
        <a:prstGeom prst="lef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3C054745-AA94-4DAD-B25A-604747C17333}">
      <dsp:nvSpPr>
        <dsp:cNvPr id="0" name=""/>
        <dsp:cNvSpPr/>
      </dsp:nvSpPr>
      <dsp:spPr>
        <a:xfrm>
          <a:off x="4358618" y="1701"/>
          <a:ext cx="2110892" cy="1688713"/>
        </a:xfrm>
        <a:prstGeom prst="roundRect">
          <a:avLst>
            <a:gd name="adj" fmla="val 10000"/>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Vulnerability and Incident Management</a:t>
          </a:r>
          <a:endParaRPr lang="en-US" sz="2500" kern="1200" dirty="0"/>
        </a:p>
      </dsp:txBody>
      <dsp:txXfrm>
        <a:off x="4408079" y="51162"/>
        <a:ext cx="2011970" cy="1589791"/>
      </dsp:txXfrm>
    </dsp:sp>
    <dsp:sp modelId="{ACD22B92-7E9D-4980-8524-B43C7ACDBAE6}">
      <dsp:nvSpPr>
        <dsp:cNvPr id="0" name=""/>
        <dsp:cNvSpPr/>
      </dsp:nvSpPr>
      <dsp:spPr>
        <a:xfrm rot="20700000">
          <a:off x="5260633" y="2760112"/>
          <a:ext cx="1855343" cy="633267"/>
        </a:xfrm>
        <a:prstGeom prst="lef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7CA87E-6897-4A8A-8234-A968A376FE6A}">
      <dsp:nvSpPr>
        <dsp:cNvPr id="0" name=""/>
        <dsp:cNvSpPr/>
      </dsp:nvSpPr>
      <dsp:spPr>
        <a:xfrm>
          <a:off x="6028921" y="1992290"/>
          <a:ext cx="2110892" cy="1688713"/>
        </a:xfrm>
        <a:prstGeom prst="roundRect">
          <a:avLst>
            <a:gd name="adj" fmla="val 10000"/>
          </a:avLst>
        </a:prstGeom>
        <a:solidFill>
          <a:schemeClr val="accent3">
            <a:hueOff val="11624607"/>
            <a:satOff val="-3714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Audit</a:t>
          </a:r>
          <a:endParaRPr lang="en-US" sz="2500" kern="1200" dirty="0"/>
        </a:p>
      </dsp:txBody>
      <dsp:txXfrm>
        <a:off x="6078382" y="2041751"/>
        <a:ext cx="2011970" cy="1589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29AB8-6E9A-4F46-A0AB-969DDC404852}">
      <dsp:nvSpPr>
        <dsp:cNvPr id="0" name=""/>
        <dsp:cNvSpPr/>
      </dsp:nvSpPr>
      <dsp:spPr>
        <a:xfrm>
          <a:off x="2286479" y="571979"/>
          <a:ext cx="3809040" cy="3809040"/>
        </a:xfrm>
        <a:prstGeom prst="blockArc">
          <a:avLst>
            <a:gd name="adj1" fmla="val 10800000"/>
            <a:gd name="adj2" fmla="val 16200000"/>
            <a:gd name="adj3" fmla="val 4641"/>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8F5F7A-5397-4022-B5E1-1F4B4D9260C5}">
      <dsp:nvSpPr>
        <dsp:cNvPr id="0" name=""/>
        <dsp:cNvSpPr/>
      </dsp:nvSpPr>
      <dsp:spPr>
        <a:xfrm>
          <a:off x="2286479" y="571979"/>
          <a:ext cx="3809040" cy="3809040"/>
        </a:xfrm>
        <a:prstGeom prst="blockArc">
          <a:avLst>
            <a:gd name="adj1" fmla="val 5400000"/>
            <a:gd name="adj2" fmla="val 10800000"/>
            <a:gd name="adj3" fmla="val 4641"/>
          </a:avLst>
        </a:prstGeom>
        <a:solidFill>
          <a:schemeClr val="accent3">
            <a:hueOff val="7749738"/>
            <a:satOff val="-2476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A6085D-B70C-41D5-B652-932077763061}">
      <dsp:nvSpPr>
        <dsp:cNvPr id="0" name=""/>
        <dsp:cNvSpPr/>
      </dsp:nvSpPr>
      <dsp:spPr>
        <a:xfrm>
          <a:off x="2286479" y="571979"/>
          <a:ext cx="3809040" cy="3809040"/>
        </a:xfrm>
        <a:prstGeom prst="blockArc">
          <a:avLst>
            <a:gd name="adj1" fmla="val 0"/>
            <a:gd name="adj2" fmla="val 5400000"/>
            <a:gd name="adj3" fmla="val 4641"/>
          </a:avLst>
        </a:prstGeom>
        <a:solidFill>
          <a:schemeClr val="accent3">
            <a:hueOff val="3874869"/>
            <a:satOff val="-1238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522BEA-E8C0-4B16-B001-3FB8A8DC444A}">
      <dsp:nvSpPr>
        <dsp:cNvPr id="0" name=""/>
        <dsp:cNvSpPr/>
      </dsp:nvSpPr>
      <dsp:spPr>
        <a:xfrm>
          <a:off x="2286479" y="571979"/>
          <a:ext cx="3809040" cy="3809040"/>
        </a:xfrm>
        <a:prstGeom prst="blockArc">
          <a:avLst>
            <a:gd name="adj1" fmla="val 16200000"/>
            <a:gd name="adj2" fmla="val 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13513B-84EA-4BFF-B9AB-6C2C1CC27D35}">
      <dsp:nvSpPr>
        <dsp:cNvPr id="0" name=""/>
        <dsp:cNvSpPr/>
      </dsp:nvSpPr>
      <dsp:spPr>
        <a:xfrm>
          <a:off x="3314123" y="1599623"/>
          <a:ext cx="1753753" cy="175375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Where can I learn what I need to know?</a:t>
          </a:r>
          <a:endParaRPr lang="en-US" sz="1800" kern="1200" dirty="0"/>
        </a:p>
      </dsp:txBody>
      <dsp:txXfrm>
        <a:off x="3570954" y="1856454"/>
        <a:ext cx="1240091" cy="1240091"/>
      </dsp:txXfrm>
    </dsp:sp>
    <dsp:sp modelId="{4A801E8D-0101-4090-A5F3-3A44432957E7}">
      <dsp:nvSpPr>
        <dsp:cNvPr id="0" name=""/>
        <dsp:cNvSpPr/>
      </dsp:nvSpPr>
      <dsp:spPr>
        <a:xfrm>
          <a:off x="3577186" y="2360"/>
          <a:ext cx="1227627" cy="122762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EDUCAUSE</a:t>
          </a:r>
        </a:p>
        <a:p>
          <a:pPr lvl="0" algn="ctr" defTabSz="533400">
            <a:lnSpc>
              <a:spcPct val="90000"/>
            </a:lnSpc>
            <a:spcBef>
              <a:spcPct val="0"/>
            </a:spcBef>
            <a:spcAft>
              <a:spcPct val="35000"/>
            </a:spcAft>
          </a:pPr>
          <a:r>
            <a:rPr lang="en-US" sz="1200" kern="1200" dirty="0" smtClean="0"/>
            <a:t>Security Conference</a:t>
          </a:r>
          <a:endParaRPr lang="en-US" sz="1200" kern="1200" dirty="0"/>
        </a:p>
      </dsp:txBody>
      <dsp:txXfrm>
        <a:off x="3756968" y="182142"/>
        <a:ext cx="868063" cy="868063"/>
      </dsp:txXfrm>
    </dsp:sp>
    <dsp:sp modelId="{48DFB8D6-8C01-4AB6-A995-A0845E06D5E0}">
      <dsp:nvSpPr>
        <dsp:cNvPr id="0" name=""/>
        <dsp:cNvSpPr/>
      </dsp:nvSpPr>
      <dsp:spPr>
        <a:xfrm>
          <a:off x="5437512" y="1862686"/>
          <a:ext cx="1227627" cy="1227627"/>
        </a:xfrm>
        <a:prstGeom prst="ellipse">
          <a:avLst/>
        </a:prstGeom>
        <a:solidFill>
          <a:schemeClr val="accent3">
            <a:hueOff val="3874869"/>
            <a:satOff val="-12382"/>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SANS Institute</a:t>
          </a:r>
          <a:endParaRPr lang="en-US" sz="1200" kern="1200" dirty="0"/>
        </a:p>
      </dsp:txBody>
      <dsp:txXfrm>
        <a:off x="5617294" y="2042468"/>
        <a:ext cx="868063" cy="868063"/>
      </dsp:txXfrm>
    </dsp:sp>
    <dsp:sp modelId="{12D002A9-4D95-4657-835B-A748CB679AE1}">
      <dsp:nvSpPr>
        <dsp:cNvPr id="0" name=""/>
        <dsp:cNvSpPr/>
      </dsp:nvSpPr>
      <dsp:spPr>
        <a:xfrm>
          <a:off x="3577186" y="3723012"/>
          <a:ext cx="1227627" cy="1227627"/>
        </a:xfrm>
        <a:prstGeom prst="ellipse">
          <a:avLst/>
        </a:prstGeom>
        <a:solidFill>
          <a:schemeClr val="accent3">
            <a:hueOff val="7749738"/>
            <a:satOff val="-24763"/>
            <a:lumOff val="-6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Web</a:t>
          </a:r>
        </a:p>
        <a:p>
          <a:pPr lvl="0" algn="ctr" defTabSz="533400">
            <a:lnSpc>
              <a:spcPct val="90000"/>
            </a:lnSpc>
            <a:spcBef>
              <a:spcPct val="0"/>
            </a:spcBef>
            <a:spcAft>
              <a:spcPct val="35000"/>
            </a:spcAft>
          </a:pPr>
          <a:r>
            <a:rPr lang="en-US" sz="1200" kern="1200" dirty="0" smtClean="0"/>
            <a:t>Conferences</a:t>
          </a:r>
          <a:endParaRPr lang="en-US" sz="1200" kern="1200" dirty="0"/>
        </a:p>
      </dsp:txBody>
      <dsp:txXfrm>
        <a:off x="3756968" y="3902794"/>
        <a:ext cx="868063" cy="868063"/>
      </dsp:txXfrm>
    </dsp:sp>
    <dsp:sp modelId="{4442229A-7B6F-4CAE-A9A5-77816DB27FF7}">
      <dsp:nvSpPr>
        <dsp:cNvPr id="0" name=""/>
        <dsp:cNvSpPr/>
      </dsp:nvSpPr>
      <dsp:spPr>
        <a:xfrm>
          <a:off x="1716860" y="1862686"/>
          <a:ext cx="1227627" cy="1227627"/>
        </a:xfrm>
        <a:prstGeom prst="ellipse">
          <a:avLst/>
        </a:prstGeom>
        <a:solidFill>
          <a:schemeClr val="accent3">
            <a:hueOff val="11624607"/>
            <a:satOff val="-3714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Workshops</a:t>
          </a:r>
          <a:endParaRPr lang="en-US" sz="1200" kern="1200" dirty="0"/>
        </a:p>
      </dsp:txBody>
      <dsp:txXfrm>
        <a:off x="1896642" y="2042468"/>
        <a:ext cx="868063" cy="8680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A4908-B5A0-4CA2-9242-689ABA280041}">
      <dsp:nvSpPr>
        <dsp:cNvPr id="0" name=""/>
        <dsp:cNvSpPr/>
      </dsp:nvSpPr>
      <dsp:spPr>
        <a:xfrm>
          <a:off x="0" y="0"/>
          <a:ext cx="6583680" cy="95135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New this year for SEC13</a:t>
          </a:r>
          <a:endParaRPr lang="en-US" sz="1800" kern="1200"/>
        </a:p>
      </dsp:txBody>
      <dsp:txXfrm>
        <a:off x="27864" y="27864"/>
        <a:ext cx="5476702" cy="895629"/>
      </dsp:txXfrm>
    </dsp:sp>
    <dsp:sp modelId="{96D97FE9-EB01-40DA-861A-6B511E634C00}">
      <dsp:nvSpPr>
        <dsp:cNvPr id="0" name=""/>
        <dsp:cNvSpPr/>
      </dsp:nvSpPr>
      <dsp:spPr>
        <a:xfrm>
          <a:off x="551383" y="1124331"/>
          <a:ext cx="6583680" cy="951357"/>
        </a:xfrm>
        <a:prstGeom prst="roundRect">
          <a:avLst>
            <a:gd name="adj" fmla="val 10000"/>
          </a:avLst>
        </a:prstGeom>
        <a:solidFill>
          <a:schemeClr val="accent2">
            <a:hueOff val="-6721063"/>
            <a:satOff val="2923"/>
            <a:lumOff val="8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Information is available on the conference website off the Program and Agenda tab</a:t>
          </a:r>
          <a:endParaRPr lang="en-US" sz="1800" kern="1200" dirty="0"/>
        </a:p>
      </dsp:txBody>
      <dsp:txXfrm>
        <a:off x="579247" y="1152195"/>
        <a:ext cx="5358186" cy="895629"/>
      </dsp:txXfrm>
    </dsp:sp>
    <dsp:sp modelId="{43AF4A7E-1AEF-4E7B-A828-25E0CEA09664}">
      <dsp:nvSpPr>
        <dsp:cNvPr id="0" name=""/>
        <dsp:cNvSpPr/>
      </dsp:nvSpPr>
      <dsp:spPr>
        <a:xfrm>
          <a:off x="1094536" y="2248662"/>
          <a:ext cx="6583680" cy="951357"/>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Open to new security managers, directors, ISO’s, and CISO’s</a:t>
          </a:r>
          <a:endParaRPr lang="en-US" sz="1800" kern="1200" dirty="0"/>
        </a:p>
      </dsp:txBody>
      <dsp:txXfrm>
        <a:off x="1122400" y="2276526"/>
        <a:ext cx="5366416" cy="895629"/>
      </dsp:txXfrm>
    </dsp:sp>
    <dsp:sp modelId="{1319DF65-6A96-4864-B9BD-25BDE5E4322B}">
      <dsp:nvSpPr>
        <dsp:cNvPr id="0" name=""/>
        <dsp:cNvSpPr/>
      </dsp:nvSpPr>
      <dsp:spPr>
        <a:xfrm>
          <a:off x="1645920" y="3372993"/>
          <a:ext cx="6583680" cy="951357"/>
        </a:xfrm>
        <a:prstGeom prst="roundRect">
          <a:avLst>
            <a:gd name="adj" fmla="val 10000"/>
          </a:avLst>
        </a:prstGeom>
        <a:solidFill>
          <a:schemeClr val="accent2">
            <a:hueOff val="-20163188"/>
            <a:satOff val="8769"/>
            <a:lumOff val="25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For additional information contact </a:t>
          </a:r>
          <a:r>
            <a:rPr lang="en-US" sz="1800" kern="1200" dirty="0" smtClean="0">
              <a:hlinkClick xmlns:r="http://schemas.openxmlformats.org/officeDocument/2006/relationships" r:id="rId1"/>
            </a:rPr>
            <a:t>security-council@educause.edu</a:t>
          </a:r>
          <a:r>
            <a:rPr lang="en-US" sz="1800" kern="1200" dirty="0" smtClean="0"/>
            <a:t> or Valerie Vogel at EDUCUASE.</a:t>
          </a:r>
          <a:endParaRPr lang="en-US" sz="1800" kern="1200" dirty="0"/>
        </a:p>
      </dsp:txBody>
      <dsp:txXfrm>
        <a:off x="1673784" y="3400857"/>
        <a:ext cx="5358186" cy="895629"/>
      </dsp:txXfrm>
    </dsp:sp>
    <dsp:sp modelId="{DA153CE4-22EF-4F62-A0EB-448DDFA33A1E}">
      <dsp:nvSpPr>
        <dsp:cNvPr id="0" name=""/>
        <dsp:cNvSpPr/>
      </dsp:nvSpPr>
      <dsp:spPr>
        <a:xfrm>
          <a:off x="5965297" y="728652"/>
          <a:ext cx="618382" cy="618382"/>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104433" y="728652"/>
        <a:ext cx="340110" cy="465332"/>
      </dsp:txXfrm>
    </dsp:sp>
    <dsp:sp modelId="{232FA8CE-C84A-40EF-A199-F2A43C6F9E3B}">
      <dsp:nvSpPr>
        <dsp:cNvPr id="0" name=""/>
        <dsp:cNvSpPr/>
      </dsp:nvSpPr>
      <dsp:spPr>
        <a:xfrm>
          <a:off x="6516681" y="1852983"/>
          <a:ext cx="618382" cy="618382"/>
        </a:xfrm>
        <a:prstGeom prst="downArrow">
          <a:avLst>
            <a:gd name="adj1" fmla="val 55000"/>
            <a:gd name="adj2" fmla="val 45000"/>
          </a:avLst>
        </a:prstGeom>
        <a:solidFill>
          <a:schemeClr val="accent2">
            <a:tint val="40000"/>
            <a:alpha val="90000"/>
            <a:hueOff val="-10492125"/>
            <a:satOff val="8301"/>
            <a:lumOff val="588"/>
            <a:alphaOff val="0"/>
          </a:schemeClr>
        </a:solidFill>
        <a:ln w="19050" cap="flat" cmpd="sng" algn="ctr">
          <a:solidFill>
            <a:schemeClr val="accent2">
              <a:tint val="40000"/>
              <a:alpha val="90000"/>
              <a:hueOff val="-10492125"/>
              <a:satOff val="8301"/>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655817" y="1852983"/>
        <a:ext cx="340110" cy="465332"/>
      </dsp:txXfrm>
    </dsp:sp>
    <dsp:sp modelId="{CA98241C-4408-4E29-A56F-E13EE3C15B0E}">
      <dsp:nvSpPr>
        <dsp:cNvPr id="0" name=""/>
        <dsp:cNvSpPr/>
      </dsp:nvSpPr>
      <dsp:spPr>
        <a:xfrm>
          <a:off x="7059834" y="2977314"/>
          <a:ext cx="618382" cy="618382"/>
        </a:xfrm>
        <a:prstGeom prst="downArrow">
          <a:avLst>
            <a:gd name="adj1" fmla="val 55000"/>
            <a:gd name="adj2" fmla="val 45000"/>
          </a:avLst>
        </a:prstGeom>
        <a:solidFill>
          <a:schemeClr val="accent2">
            <a:tint val="40000"/>
            <a:alpha val="90000"/>
            <a:hueOff val="-20984249"/>
            <a:satOff val="16603"/>
            <a:lumOff val="1175"/>
            <a:alphaOff val="0"/>
          </a:schemeClr>
        </a:solidFill>
        <a:ln w="19050" cap="flat" cmpd="sng" algn="ctr">
          <a:solidFill>
            <a:schemeClr val="accent2">
              <a:tint val="40000"/>
              <a:alpha val="90000"/>
              <a:hueOff val="-20984249"/>
              <a:satOff val="16603"/>
              <a:lumOff val="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7198970" y="2977314"/>
        <a:ext cx="340110" cy="465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07397-28EE-4F1F-98C8-103CD4D779C4}">
      <dsp:nvSpPr>
        <dsp:cNvPr id="0" name=""/>
        <dsp:cNvSpPr/>
      </dsp:nvSpPr>
      <dsp:spPr>
        <a:xfrm>
          <a:off x="0" y="685800"/>
          <a:ext cx="8229600" cy="137160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How many of you are new to information security?</a:t>
          </a:r>
          <a:endParaRPr lang="en-US" sz="2400" kern="1200" dirty="0">
            <a:latin typeface="+mj-lt"/>
          </a:endParaRPr>
        </a:p>
      </dsp:txBody>
      <dsp:txXfrm>
        <a:off x="40173" y="725973"/>
        <a:ext cx="8149254" cy="1291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71168-B308-3A4E-8639-D2589BAE2A35}">
      <dsp:nvSpPr>
        <dsp:cNvPr id="0" name=""/>
        <dsp:cNvSpPr/>
      </dsp:nvSpPr>
      <dsp:spPr>
        <a:xfrm rot="5400000">
          <a:off x="3706368" y="-271272"/>
          <a:ext cx="377952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mj-lt"/>
            </a:rPr>
            <a:t>What steps did you take to try and fill in that picture and gain the information you needed?</a:t>
          </a:r>
          <a:endParaRPr lang="en-US" sz="2000" kern="1200" dirty="0">
            <a:latin typeface="+mj-lt"/>
          </a:endParaRPr>
        </a:p>
        <a:p>
          <a:pPr marL="228600" lvl="1" indent="-228600" algn="l" defTabSz="889000" rtl="0">
            <a:lnSpc>
              <a:spcPct val="90000"/>
            </a:lnSpc>
            <a:spcBef>
              <a:spcPct val="0"/>
            </a:spcBef>
            <a:spcAft>
              <a:spcPct val="15000"/>
            </a:spcAft>
            <a:buChar char="••"/>
          </a:pPr>
          <a:r>
            <a:rPr lang="en-US" sz="2000" kern="1200" dirty="0" smtClean="0">
              <a:latin typeface="+mj-lt"/>
            </a:rPr>
            <a:t>Where did you turn to for “experienced” advice?</a:t>
          </a:r>
          <a:endParaRPr lang="en-US" sz="2000" kern="1200" dirty="0">
            <a:latin typeface="+mj-lt"/>
          </a:endParaRPr>
        </a:p>
        <a:p>
          <a:pPr marL="228600" lvl="1" indent="-228600" algn="l" defTabSz="889000" rtl="0">
            <a:lnSpc>
              <a:spcPct val="90000"/>
            </a:lnSpc>
            <a:spcBef>
              <a:spcPct val="0"/>
            </a:spcBef>
            <a:spcAft>
              <a:spcPct val="15000"/>
            </a:spcAft>
            <a:buChar char="••"/>
          </a:pPr>
          <a:r>
            <a:rPr lang="en-US" sz="2000" kern="1200" dirty="0" smtClean="0">
              <a:latin typeface="+mj-lt"/>
            </a:rPr>
            <a:t>What resources were made available to you?</a:t>
          </a:r>
          <a:endParaRPr lang="en-US" sz="2000" kern="1200" dirty="0">
            <a:latin typeface="+mj-lt"/>
          </a:endParaRPr>
        </a:p>
      </dsp:txBody>
      <dsp:txXfrm rot="-5400000">
        <a:off x="2962657" y="656940"/>
        <a:ext cx="5082443" cy="3410518"/>
      </dsp:txXfrm>
    </dsp:sp>
    <dsp:sp modelId="{A66A4E3B-E36C-CF47-A3C6-1480F8B692C6}">
      <dsp:nvSpPr>
        <dsp:cNvPr id="0" name=""/>
        <dsp:cNvSpPr/>
      </dsp:nvSpPr>
      <dsp:spPr>
        <a:xfrm>
          <a:off x="0" y="0"/>
          <a:ext cx="2962656" cy="4724211"/>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Did you have a clear picture of the role you were stepping into and the tasks that would be required of you?</a:t>
          </a:r>
          <a:endParaRPr lang="en-US" sz="2400" kern="1200" dirty="0">
            <a:latin typeface="+mj-lt"/>
          </a:endParaRPr>
        </a:p>
      </dsp:txBody>
      <dsp:txXfrm>
        <a:off x="144625" y="144625"/>
        <a:ext cx="2673406" cy="4434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C8583-7BF8-8C4A-A6AE-E25FC48A0495}">
      <dsp:nvSpPr>
        <dsp:cNvPr id="0" name=""/>
        <dsp:cNvSpPr/>
      </dsp:nvSpPr>
      <dsp:spPr>
        <a:xfrm rot="5400000">
          <a:off x="3706368" y="-271272"/>
          <a:ext cx="377952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mj-lt"/>
            </a:rPr>
            <a:t>Was it someone in your organization (campus/university) or an outside colleague?</a:t>
          </a:r>
          <a:endParaRPr lang="en-US" sz="2000" kern="1200" dirty="0">
            <a:latin typeface="+mj-lt"/>
          </a:endParaRPr>
        </a:p>
        <a:p>
          <a:pPr marL="228600" lvl="1" indent="-228600" algn="l" defTabSz="889000" rtl="0">
            <a:lnSpc>
              <a:spcPct val="90000"/>
            </a:lnSpc>
            <a:spcBef>
              <a:spcPct val="0"/>
            </a:spcBef>
            <a:spcAft>
              <a:spcPct val="15000"/>
            </a:spcAft>
            <a:buChar char="••"/>
          </a:pPr>
          <a:endParaRPr lang="en-US" sz="2000" kern="1200" dirty="0">
            <a:latin typeface="+mj-lt"/>
          </a:endParaRPr>
        </a:p>
        <a:p>
          <a:pPr marL="228600" lvl="1" indent="-228600" algn="l" defTabSz="889000" rtl="0">
            <a:lnSpc>
              <a:spcPct val="90000"/>
            </a:lnSpc>
            <a:spcBef>
              <a:spcPct val="0"/>
            </a:spcBef>
            <a:spcAft>
              <a:spcPct val="15000"/>
            </a:spcAft>
            <a:buChar char="••"/>
          </a:pPr>
          <a:r>
            <a:rPr lang="en-US" sz="2000" kern="1200" dirty="0" smtClean="0">
              <a:latin typeface="+mj-lt"/>
            </a:rPr>
            <a:t>How did your mentor work with you to help you?</a:t>
          </a:r>
          <a:endParaRPr lang="en-US" sz="2000" kern="1200" dirty="0">
            <a:latin typeface="+mj-lt"/>
          </a:endParaRPr>
        </a:p>
      </dsp:txBody>
      <dsp:txXfrm rot="-5400000">
        <a:off x="2962657" y="656940"/>
        <a:ext cx="5082443" cy="3410518"/>
      </dsp:txXfrm>
    </dsp:sp>
    <dsp:sp modelId="{FBE56678-A944-ED49-8A6E-B0CE40D3E9DE}">
      <dsp:nvSpPr>
        <dsp:cNvPr id="0" name=""/>
        <dsp:cNvSpPr/>
      </dsp:nvSpPr>
      <dsp:spPr>
        <a:xfrm>
          <a:off x="0" y="0"/>
          <a:ext cx="2962656" cy="4724399"/>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Did you have a mentor?</a:t>
          </a:r>
          <a:endParaRPr lang="en-US" sz="2800" kern="1200" dirty="0">
            <a:latin typeface="+mj-lt"/>
          </a:endParaRPr>
        </a:p>
      </dsp:txBody>
      <dsp:txXfrm>
        <a:off x="144625" y="144625"/>
        <a:ext cx="2673406" cy="4435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0479C-4CB3-4F26-97B3-599A18B673FA}">
      <dsp:nvSpPr>
        <dsp:cNvPr id="0" name=""/>
        <dsp:cNvSpPr/>
      </dsp:nvSpPr>
      <dsp:spPr>
        <a:xfrm>
          <a:off x="0" y="685800"/>
          <a:ext cx="8229600" cy="1371600"/>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How many of you that are ISO’s are new to the ISO position (within the last 1-3 years)?</a:t>
          </a:r>
          <a:endParaRPr lang="en-US" sz="2400" kern="1200" dirty="0">
            <a:latin typeface="+mj-lt"/>
          </a:endParaRPr>
        </a:p>
      </dsp:txBody>
      <dsp:txXfrm>
        <a:off x="40173" y="725973"/>
        <a:ext cx="8149254" cy="1291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71168-B308-3A4E-8639-D2589BAE2A35}">
      <dsp:nvSpPr>
        <dsp:cNvPr id="0" name=""/>
        <dsp:cNvSpPr/>
      </dsp:nvSpPr>
      <dsp:spPr>
        <a:xfrm rot="5400000">
          <a:off x="3706368" y="-271272"/>
          <a:ext cx="3779520" cy="5266944"/>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baseline="0" dirty="0" smtClean="0"/>
            <a:t>Had you been working in information security previously, and if so, how long</a:t>
          </a:r>
          <a:r>
            <a:rPr lang="en-US" sz="2000" kern="1200" dirty="0" smtClean="0">
              <a:latin typeface="+mj-lt"/>
            </a:rPr>
            <a:t>?</a:t>
          </a:r>
          <a:endParaRPr lang="en-US" sz="2000" kern="1200" dirty="0">
            <a:latin typeface="+mj-lt"/>
          </a:endParaRPr>
        </a:p>
        <a:p>
          <a:pPr marL="228600" lvl="1" indent="-228600" algn="l" defTabSz="889000" rtl="0">
            <a:lnSpc>
              <a:spcPct val="90000"/>
            </a:lnSpc>
            <a:spcBef>
              <a:spcPct val="0"/>
            </a:spcBef>
            <a:spcAft>
              <a:spcPct val="15000"/>
            </a:spcAft>
            <a:buChar char="••"/>
          </a:pPr>
          <a:r>
            <a:rPr lang="en-US" sz="2000" kern="1200" baseline="0" dirty="0" smtClean="0"/>
            <a:t>Had you been preparing for this role previously or were you previously responsible for these tasks</a:t>
          </a:r>
          <a:r>
            <a:rPr lang="en-US" sz="2000" kern="1200" dirty="0" smtClean="0">
              <a:latin typeface="+mj-lt"/>
            </a:rPr>
            <a:t>?</a:t>
          </a:r>
          <a:endParaRPr lang="en-US" sz="2000" kern="1200" dirty="0">
            <a:latin typeface="+mj-lt"/>
          </a:endParaRPr>
        </a:p>
      </dsp:txBody>
      <dsp:txXfrm rot="-5400000">
        <a:off x="2962657" y="656940"/>
        <a:ext cx="5082443" cy="3410518"/>
      </dsp:txXfrm>
    </dsp:sp>
    <dsp:sp modelId="{A66A4E3B-E36C-CF47-A3C6-1480F8B692C6}">
      <dsp:nvSpPr>
        <dsp:cNvPr id="0" name=""/>
        <dsp:cNvSpPr/>
      </dsp:nvSpPr>
      <dsp:spPr>
        <a:xfrm>
          <a:off x="0" y="0"/>
          <a:ext cx="2962656" cy="4724211"/>
        </a:xfrm>
        <a:prstGeom prst="roundRect">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What had you done previously to  that prepared you for the ISO role?</a:t>
          </a:r>
          <a:endParaRPr lang="en-US" sz="2400" kern="1200" dirty="0">
            <a:latin typeface="+mj-lt"/>
          </a:endParaRPr>
        </a:p>
      </dsp:txBody>
      <dsp:txXfrm>
        <a:off x="144625" y="144625"/>
        <a:ext cx="2673406" cy="44349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3BFD8-DECA-46F3-BEF8-392F8815EC48}">
      <dsp:nvSpPr>
        <dsp:cNvPr id="0" name=""/>
        <dsp:cNvSpPr/>
      </dsp:nvSpPr>
      <dsp:spPr>
        <a:xfrm>
          <a:off x="0" y="423862"/>
          <a:ext cx="2571749" cy="1543050"/>
        </a:xfrm>
        <a:prstGeom prst="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mj-lt"/>
            </a:rPr>
            <a:t>Needed to identify current levels of security already in place.</a:t>
          </a:r>
          <a:endParaRPr lang="en-US" sz="1800" kern="1200" dirty="0">
            <a:latin typeface="+mj-lt"/>
          </a:endParaRPr>
        </a:p>
      </dsp:txBody>
      <dsp:txXfrm>
        <a:off x="0" y="423862"/>
        <a:ext cx="2571749" cy="1543050"/>
      </dsp:txXfrm>
    </dsp:sp>
    <dsp:sp modelId="{14B5B6A6-9C56-4706-9849-6B8237EF145D}">
      <dsp:nvSpPr>
        <dsp:cNvPr id="0" name=""/>
        <dsp:cNvSpPr/>
      </dsp:nvSpPr>
      <dsp:spPr>
        <a:xfrm>
          <a:off x="2828925" y="423862"/>
          <a:ext cx="2571749" cy="1543050"/>
        </a:xfrm>
        <a:prstGeom prst="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mj-lt"/>
            </a:rPr>
            <a:t>Needed to identify policies and practices currently in place…  and documented.</a:t>
          </a:r>
          <a:endParaRPr lang="en-US" sz="1800" kern="1200" dirty="0">
            <a:latin typeface="+mj-lt"/>
          </a:endParaRPr>
        </a:p>
      </dsp:txBody>
      <dsp:txXfrm>
        <a:off x="2828925" y="423862"/>
        <a:ext cx="2571749" cy="1543050"/>
      </dsp:txXfrm>
    </dsp:sp>
    <dsp:sp modelId="{A2989D74-9E02-47F6-A472-2CD318FE2B35}">
      <dsp:nvSpPr>
        <dsp:cNvPr id="0" name=""/>
        <dsp:cNvSpPr/>
      </dsp:nvSpPr>
      <dsp:spPr>
        <a:xfrm>
          <a:off x="5657849" y="423862"/>
          <a:ext cx="2571749" cy="1543050"/>
        </a:xfrm>
        <a:prstGeom prst="rect">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mj-lt"/>
            </a:rPr>
            <a:t>Needed to identify if security awareness training was in place.</a:t>
          </a:r>
          <a:endParaRPr lang="en-US" sz="1800" kern="1200" dirty="0">
            <a:latin typeface="+mj-lt"/>
          </a:endParaRPr>
        </a:p>
      </dsp:txBody>
      <dsp:txXfrm>
        <a:off x="5657849" y="423862"/>
        <a:ext cx="2571749" cy="1543050"/>
      </dsp:txXfrm>
    </dsp:sp>
    <dsp:sp modelId="{4CF07E29-5DD2-4DAB-ABB9-8F1A73B5EAB0}">
      <dsp:nvSpPr>
        <dsp:cNvPr id="0" name=""/>
        <dsp:cNvSpPr/>
      </dsp:nvSpPr>
      <dsp:spPr>
        <a:xfrm>
          <a:off x="1414462" y="2224087"/>
          <a:ext cx="2571749" cy="1543050"/>
        </a:xfrm>
        <a:prstGeom prst="rect">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mj-lt"/>
            </a:rPr>
            <a:t>Needed to discover if there were any system-wide compliancy items that required addressing.</a:t>
          </a:r>
          <a:endParaRPr lang="en-US" sz="1800" kern="1200" dirty="0">
            <a:latin typeface="+mj-lt"/>
          </a:endParaRPr>
        </a:p>
      </dsp:txBody>
      <dsp:txXfrm>
        <a:off x="1414462" y="2224087"/>
        <a:ext cx="2571749" cy="1543050"/>
      </dsp:txXfrm>
    </dsp:sp>
    <dsp:sp modelId="{FF21FB81-80EA-4769-AF46-979274EAF6BF}">
      <dsp:nvSpPr>
        <dsp:cNvPr id="0" name=""/>
        <dsp:cNvSpPr/>
      </dsp:nvSpPr>
      <dsp:spPr>
        <a:xfrm>
          <a:off x="4243387" y="2224087"/>
          <a:ext cx="2571749" cy="1543050"/>
        </a:xfrm>
        <a:prstGeom prst="rect">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mj-lt"/>
            </a:rPr>
            <a:t>Needed to identify my system-wide colleagues.</a:t>
          </a:r>
          <a:endParaRPr lang="en-US" sz="1800" kern="1200" dirty="0">
            <a:latin typeface="+mj-lt"/>
          </a:endParaRPr>
        </a:p>
      </dsp:txBody>
      <dsp:txXfrm>
        <a:off x="4243387" y="2224087"/>
        <a:ext cx="2571749" cy="1543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E3AF1-9BC3-43EF-B809-565BC22DAE85}">
      <dsp:nvSpPr>
        <dsp:cNvPr id="0" name=""/>
        <dsp:cNvSpPr/>
      </dsp:nvSpPr>
      <dsp:spPr>
        <a:xfrm>
          <a:off x="0" y="272249"/>
          <a:ext cx="8229600" cy="429975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353820"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mj-lt"/>
            </a:rPr>
            <a:t>Initiated discussions with Networking and Infrastructure groups.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Initiated discussions with User Services groups related to desktop security.</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Initiated discussions with Enterprise Applications groups.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a:p>
          <a:pPr marL="171450" lvl="1" indent="-171450" algn="l" defTabSz="800100" rtl="0">
            <a:lnSpc>
              <a:spcPct val="90000"/>
            </a:lnSpc>
            <a:spcBef>
              <a:spcPct val="0"/>
            </a:spcBef>
            <a:spcAft>
              <a:spcPct val="15000"/>
            </a:spcAft>
            <a:buChar char="••"/>
          </a:pPr>
          <a:r>
            <a:rPr lang="en-US" sz="1800" kern="1200" dirty="0" smtClean="0">
              <a:latin typeface="+mj-lt"/>
            </a:rPr>
            <a:t>Initiating discussions with various vendors supporting </a:t>
          </a:r>
          <a:r>
            <a:rPr lang="en-US" sz="1800" kern="1200" dirty="0" err="1" smtClean="0">
              <a:latin typeface="+mj-lt"/>
            </a:rPr>
            <a:t>SaaS</a:t>
          </a:r>
          <a:r>
            <a:rPr lang="en-US" sz="1800" kern="1200" dirty="0" smtClean="0">
              <a:latin typeface="+mj-lt"/>
            </a:rPr>
            <a:t> applications.</a:t>
          </a:r>
          <a:endParaRPr lang="en-US" sz="1800" kern="1200" dirty="0">
            <a:latin typeface="+mj-lt"/>
          </a:endParaRPr>
        </a:p>
        <a:p>
          <a:pPr marL="171450" lvl="1" indent="-171450" algn="l" defTabSz="800100" rtl="0">
            <a:lnSpc>
              <a:spcPct val="90000"/>
            </a:lnSpc>
            <a:spcBef>
              <a:spcPct val="0"/>
            </a:spcBef>
            <a:spcAft>
              <a:spcPct val="15000"/>
            </a:spcAft>
            <a:buChar char="••"/>
          </a:pPr>
          <a:endParaRPr lang="en-US" sz="1800" kern="1200" dirty="0">
            <a:latin typeface="+mj-lt"/>
          </a:endParaRPr>
        </a:p>
      </dsp:txBody>
      <dsp:txXfrm>
        <a:off x="0" y="272249"/>
        <a:ext cx="8229600" cy="4299750"/>
      </dsp:txXfrm>
    </dsp:sp>
    <dsp:sp modelId="{FD39DF19-0F27-4CC2-8464-9D0B6118F541}">
      <dsp:nvSpPr>
        <dsp:cNvPr id="0" name=""/>
        <dsp:cNvSpPr/>
      </dsp:nvSpPr>
      <dsp:spPr>
        <a:xfrm>
          <a:off x="411480" y="29180"/>
          <a:ext cx="5760720" cy="973503"/>
        </a:xfrm>
        <a:prstGeom prst="round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Needed to identify current levels of security already in place.</a:t>
          </a:r>
          <a:endParaRPr lang="en-US" sz="1800" kern="1200" dirty="0">
            <a:latin typeface="+mj-lt"/>
          </a:endParaRPr>
        </a:p>
      </dsp:txBody>
      <dsp:txXfrm>
        <a:off x="459002" y="76702"/>
        <a:ext cx="5665676" cy="8784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37" cy="463571"/>
          </a:xfrm>
          <a:prstGeom prst="rect">
            <a:avLst/>
          </a:prstGeom>
        </p:spPr>
        <p:txBody>
          <a:bodyPr vert="horz" lIns="87938" tIns="43969" rIns="87938" bIns="43969" rtlCol="0"/>
          <a:lstStyle>
            <a:lvl1pPr algn="l">
              <a:defRPr sz="1200"/>
            </a:lvl1pPr>
          </a:lstStyle>
          <a:p>
            <a:endParaRPr lang="en-US" dirty="0"/>
          </a:p>
        </p:txBody>
      </p:sp>
      <p:sp>
        <p:nvSpPr>
          <p:cNvPr id="3" name="Date Placeholder 2"/>
          <p:cNvSpPr>
            <a:spLocks noGrp="1"/>
          </p:cNvSpPr>
          <p:nvPr>
            <p:ph type="dt" idx="1"/>
          </p:nvPr>
        </p:nvSpPr>
        <p:spPr>
          <a:xfrm>
            <a:off x="3956348" y="0"/>
            <a:ext cx="3027137" cy="463571"/>
          </a:xfrm>
          <a:prstGeom prst="rect">
            <a:avLst/>
          </a:prstGeom>
        </p:spPr>
        <p:txBody>
          <a:bodyPr vert="horz" lIns="87938" tIns="43969" rIns="87938" bIns="43969" rtlCol="0"/>
          <a:lstStyle>
            <a:lvl1pPr algn="r">
              <a:defRPr sz="1200"/>
            </a:lvl1pPr>
          </a:lstStyle>
          <a:p>
            <a:fld id="{4B139043-4BCC-439F-BDDB-52B77819A59F}" type="datetimeFigureOut">
              <a:rPr lang="en-US" smtClean="0"/>
              <a:t>4/16/13</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87938" tIns="43969" rIns="87938" bIns="43969" rtlCol="0" anchor="ctr"/>
          <a:lstStyle/>
          <a:p>
            <a:endParaRPr lang="en-US" dirty="0"/>
          </a:p>
        </p:txBody>
      </p:sp>
      <p:sp>
        <p:nvSpPr>
          <p:cNvPr id="5" name="Notes Placeholder 4"/>
          <p:cNvSpPr>
            <a:spLocks noGrp="1"/>
          </p:cNvSpPr>
          <p:nvPr>
            <p:ph type="body" sz="quarter" idx="3"/>
          </p:nvPr>
        </p:nvSpPr>
        <p:spPr>
          <a:xfrm>
            <a:off x="698804" y="4410065"/>
            <a:ext cx="5587394" cy="4176744"/>
          </a:xfrm>
          <a:prstGeom prst="rect">
            <a:avLst/>
          </a:prstGeom>
        </p:spPr>
        <p:txBody>
          <a:bodyPr vert="horz" lIns="87938" tIns="43969" rIns="87938" bIns="439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95"/>
            <a:ext cx="3027137" cy="463571"/>
          </a:xfrm>
          <a:prstGeom prst="rect">
            <a:avLst/>
          </a:prstGeom>
        </p:spPr>
        <p:txBody>
          <a:bodyPr vert="horz" lIns="87938" tIns="43969" rIns="87938" bIns="439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348" y="8818595"/>
            <a:ext cx="3027137" cy="463571"/>
          </a:xfrm>
          <a:prstGeom prst="rect">
            <a:avLst/>
          </a:prstGeom>
        </p:spPr>
        <p:txBody>
          <a:bodyPr vert="horz" lIns="87938" tIns="43969" rIns="87938" bIns="43969" rtlCol="0" anchor="b"/>
          <a:lstStyle>
            <a:lvl1pPr algn="r">
              <a:defRPr sz="1200"/>
            </a:lvl1pPr>
          </a:lstStyle>
          <a:p>
            <a:fld id="{97504AF1-2E0E-4682-87CF-6D0FDD3880DB}" type="slidenum">
              <a:rPr lang="en-US" smtClean="0"/>
              <a:t>‹#›</a:t>
            </a:fld>
            <a:endParaRPr lang="en-US" dirty="0"/>
          </a:p>
        </p:txBody>
      </p:sp>
    </p:spTree>
    <p:extLst>
      <p:ext uri="{BB962C8B-B14F-4D97-AF65-F5344CB8AC3E}">
        <p14:creationId xmlns:p14="http://schemas.microsoft.com/office/powerpoint/2010/main" val="200871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a:t>
            </a:fld>
            <a:endParaRPr lang="en-US" dirty="0"/>
          </a:p>
        </p:txBody>
      </p:sp>
    </p:spTree>
    <p:extLst>
      <p:ext uri="{BB962C8B-B14F-4D97-AF65-F5344CB8AC3E}">
        <p14:creationId xmlns:p14="http://schemas.microsoft.com/office/powerpoint/2010/main" val="209967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defRPr/>
            </a:pPr>
            <a:r>
              <a:rPr lang="en-US" dirty="0"/>
              <a:t>I participate as my campus ISO in the CSU’s system-wide ISAC (Information Security Advisory Council).  </a:t>
            </a:r>
          </a:p>
          <a:p>
            <a:pPr defTabSz="879378">
              <a:defRPr/>
            </a:pPr>
            <a:endParaRPr lang="en-US" dirty="0"/>
          </a:p>
          <a:p>
            <a:pPr defTabSz="879378">
              <a:defRPr/>
            </a:pPr>
            <a:r>
              <a:rPr lang="en-US" dirty="0"/>
              <a:t>The ISAC creates standards and guidelines related to information security on all campuses to help abide by security policy set forth by the system-wide CISO.</a:t>
            </a:r>
          </a:p>
          <a:p>
            <a:pPr defTabSz="879378">
              <a:defRPr/>
            </a:pPr>
            <a:endParaRPr lang="en-US" dirty="0"/>
          </a:p>
          <a:p>
            <a:pPr defTabSz="879378">
              <a:defRPr/>
            </a:pPr>
            <a:r>
              <a:rPr lang="en-US" dirty="0"/>
              <a:t>These are some of the items I felt needed to be identified.  We’ll talk a little about each of these items next </a:t>
            </a:r>
          </a:p>
        </p:txBody>
      </p:sp>
      <p:sp>
        <p:nvSpPr>
          <p:cNvPr id="4" name="Slide Number Placeholder 3"/>
          <p:cNvSpPr>
            <a:spLocks noGrp="1"/>
          </p:cNvSpPr>
          <p:nvPr>
            <p:ph type="sldNum" sz="quarter" idx="10"/>
          </p:nvPr>
        </p:nvSpPr>
        <p:spPr/>
        <p:txBody>
          <a:bodyPr/>
          <a:lstStyle/>
          <a:p>
            <a:fld id="{97504AF1-2E0E-4682-87CF-6D0FDD3880DB}" type="slidenum">
              <a:rPr lang="en-US" smtClean="0"/>
              <a:t>10</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defRPr/>
            </a:pPr>
            <a:r>
              <a:rPr lang="en-US" dirty="0"/>
              <a:t>Network/Infrastructure discussions surrounded scanning, logging, vulnerability management, and server patching practices including email scanning (phishing).</a:t>
            </a:r>
          </a:p>
          <a:p>
            <a:pPr defTabSz="879378">
              <a:defRPr/>
            </a:pPr>
            <a:endParaRPr lang="en-US" dirty="0"/>
          </a:p>
          <a:p>
            <a:pPr defTabSz="879378">
              <a:defRPr/>
            </a:pPr>
            <a:r>
              <a:rPr lang="en-US" dirty="0"/>
              <a:t>User Services discussions included client anti-virus usage, desktop patch management, and user access rights to their machines.</a:t>
            </a:r>
          </a:p>
          <a:p>
            <a:pPr defTabSz="879378">
              <a:defRPr/>
            </a:pPr>
            <a:endParaRPr lang="en-US" dirty="0"/>
          </a:p>
          <a:p>
            <a:pPr defTabSz="879378">
              <a:defRPr/>
            </a:pPr>
            <a:r>
              <a:rPr lang="en-US" dirty="0"/>
              <a:t>Enterprise Applications discussions focused on specific application security, integration security, data ownership, access management, and enterprise database security practices.</a:t>
            </a:r>
          </a:p>
          <a:p>
            <a:pPr defTabSz="879378">
              <a:defRPr/>
            </a:pPr>
            <a:endParaRPr lang="en-US" dirty="0"/>
          </a:p>
          <a:p>
            <a:pPr defTabSz="879378">
              <a:defRPr/>
            </a:pPr>
            <a:r>
              <a:rPr lang="en-US" dirty="0"/>
              <a:t>Vendor discussions focused on access and compliance, vulnerability, scanning, and server patch management.</a:t>
            </a:r>
          </a:p>
          <a:p>
            <a:pPr defTabSz="879378">
              <a:defRPr/>
            </a:pP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11</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CSU maintains a central advisory body comprised of ISO’s from each of the 23 campuses</a:t>
            </a:r>
            <a:r>
              <a:rPr lang="en-US" baseline="0" dirty="0" smtClean="0"/>
              <a:t> called the Information Security Advisory Council (ISAC).  This body is tasked with identifying and providing policy, standards and guidelines for the 23 campus system.</a:t>
            </a:r>
          </a:p>
          <a:p>
            <a:endParaRPr lang="en-US" baseline="0" dirty="0" smtClean="0"/>
          </a:p>
          <a:p>
            <a:r>
              <a:rPr lang="en-US" baseline="0" dirty="0" smtClean="0"/>
              <a:t>NIST Special Publication 53 (current revision, revision 4, is under final draft) – Security and Privacy Controls for Federal Information Systems and Organizations (link to NIST special publications is included on another slide).</a:t>
            </a:r>
          </a:p>
          <a:p>
            <a:endParaRPr lang="en-US" baseline="0" dirty="0" smtClean="0"/>
          </a:p>
          <a:p>
            <a:r>
              <a:rPr lang="en-US" dirty="0" smtClean="0"/>
              <a:t>The link to SANS 20 Critical Security Controls is included on another slide.</a:t>
            </a: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12</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13</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defRPr/>
            </a:pPr>
            <a:r>
              <a:rPr lang="en-US" dirty="0" smtClean="0"/>
              <a:t>Ideally</a:t>
            </a:r>
            <a:r>
              <a:rPr lang="en-US" dirty="0"/>
              <a:t>, I would have had a nicely defined amount of time to map out the timeline against the identified tasks, but lucky for me the system sent me an auditor to help me “identify, prioritize, and provide deadlines” for this task.</a:t>
            </a:r>
          </a:p>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14</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defRPr/>
            </a:pPr>
            <a:r>
              <a:rPr lang="en-US" dirty="0"/>
              <a:t>I participate as our campus ISO in the system-wide ISAC (Information Security Advisory Council).  The ISAC creates standards and guidelines related to information security on all campuses to help abide by security policy set forth by the system-wide CISO.</a:t>
            </a:r>
          </a:p>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15</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defRPr/>
            </a:pPr>
            <a:r>
              <a:rPr lang="en-US" dirty="0" smtClean="0"/>
              <a:t>During my evaluations of these items, I sometimes felt like this person compared to the tasks at hand …</a:t>
            </a:r>
          </a:p>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16</a:t>
            </a:fld>
            <a:endParaRPr lang="en-US" dirty="0"/>
          </a:p>
        </p:txBody>
      </p:sp>
    </p:spTree>
    <p:extLst>
      <p:ext uri="{BB962C8B-B14F-4D97-AF65-F5344CB8AC3E}">
        <p14:creationId xmlns:p14="http://schemas.microsoft.com/office/powerpoint/2010/main" val="3706566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17</a:t>
            </a:fld>
            <a:endParaRPr lang="en-US" dirty="0"/>
          </a:p>
        </p:txBody>
      </p:sp>
    </p:spTree>
    <p:extLst>
      <p:ext uri="{BB962C8B-B14F-4D97-AF65-F5344CB8AC3E}">
        <p14:creationId xmlns:p14="http://schemas.microsoft.com/office/powerpoint/2010/main" val="274547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I really felt!</a:t>
            </a: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18</a:t>
            </a:fld>
            <a:endParaRPr lang="en-US" dirty="0"/>
          </a:p>
        </p:txBody>
      </p:sp>
    </p:spTree>
    <p:extLst>
      <p:ext uri="{BB962C8B-B14F-4D97-AF65-F5344CB8AC3E}">
        <p14:creationId xmlns:p14="http://schemas.microsoft.com/office/powerpoint/2010/main" val="276695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 was, after</a:t>
            </a:r>
            <a:r>
              <a:rPr lang="en-US" baseline="0" dirty="0" smtClean="0"/>
              <a:t> completing my initial research and after completing discussions with my CSU colleagues, I had a fair amount of information gathered to begin structuring an information security program.  Keeping things simplistic, here’s what we came up with:</a:t>
            </a:r>
          </a:p>
          <a:p>
            <a:endParaRPr lang="en-US" baseline="0" dirty="0" smtClean="0"/>
          </a:p>
          <a:p>
            <a:r>
              <a:rPr lang="en-US" dirty="0" smtClean="0"/>
              <a:t>There are four areas of focus (or pillars)</a:t>
            </a:r>
            <a:r>
              <a:rPr lang="en-US" baseline="0" dirty="0" smtClean="0"/>
              <a:t> </a:t>
            </a:r>
            <a:r>
              <a:rPr lang="en-US" dirty="0" smtClean="0"/>
              <a:t>within our current</a:t>
            </a:r>
            <a:r>
              <a:rPr lang="en-US" baseline="0" dirty="0" smtClean="0"/>
              <a:t> (and still under construction) </a:t>
            </a:r>
            <a:r>
              <a:rPr lang="en-US" dirty="0" smtClean="0"/>
              <a:t>security program with each one area supporting the program</a:t>
            </a:r>
            <a:r>
              <a:rPr lang="en-US" baseline="0" dirty="0" smtClean="0"/>
              <a:t> equally</a:t>
            </a:r>
            <a:r>
              <a:rPr lang="en-US" dirty="0" smtClean="0"/>
              <a:t>. </a:t>
            </a:r>
          </a:p>
          <a:p>
            <a:endParaRPr lang="en-US" dirty="0" smtClean="0"/>
          </a:p>
          <a:p>
            <a:r>
              <a:rPr lang="en-US" dirty="0" smtClean="0"/>
              <a:t>&lt; next slide &gt;</a:t>
            </a:r>
          </a:p>
        </p:txBody>
      </p:sp>
      <p:sp>
        <p:nvSpPr>
          <p:cNvPr id="4" name="Slide Number Placeholder 3"/>
          <p:cNvSpPr>
            <a:spLocks noGrp="1"/>
          </p:cNvSpPr>
          <p:nvPr>
            <p:ph type="sldNum" sz="quarter" idx="10"/>
          </p:nvPr>
        </p:nvSpPr>
        <p:spPr/>
        <p:txBody>
          <a:bodyPr/>
          <a:lstStyle/>
          <a:p>
            <a:fld id="{97504AF1-2E0E-4682-87CF-6D0FDD3880DB}" type="slidenum">
              <a:rPr lang="en-US" smtClean="0"/>
              <a:t>19</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2</a:t>
            </a:fld>
            <a:endParaRPr lang="en-US" dirty="0"/>
          </a:p>
        </p:txBody>
      </p:sp>
    </p:spTree>
    <p:extLst>
      <p:ext uri="{BB962C8B-B14F-4D97-AF65-F5344CB8AC3E}">
        <p14:creationId xmlns:p14="http://schemas.microsoft.com/office/powerpoint/2010/main" val="548823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Awareness Program</a:t>
            </a:r>
          </a:p>
          <a:p>
            <a:endParaRPr lang="en-US" dirty="0" smtClean="0"/>
          </a:p>
          <a:p>
            <a:r>
              <a:rPr lang="en-US" dirty="0" smtClean="0"/>
              <a:t>It’s my opinion that an</a:t>
            </a:r>
            <a:r>
              <a:rPr lang="en-US" baseline="0" dirty="0" smtClean="0"/>
              <a:t> Awareness Program is incredibly important to a successful information security program.  You can have all the policies and standards you could possibly need or want, and have all the tools available on the market, but all of that can become meaningless if you have un-aware technology consumers who make bad choices. </a:t>
            </a:r>
          </a:p>
          <a:p>
            <a:endParaRPr lang="en-US" baseline="0" dirty="0" smtClean="0"/>
          </a:p>
          <a:p>
            <a:r>
              <a:rPr lang="en-US" baseline="0" dirty="0" smtClean="0"/>
              <a:t>For those staying for the Enterprise IT Leadership Conference, Lance Spitzer Director, SANS Securing the Human, will be presenting a short talk tomorrow at 11:15am “Mitigating the Top Human Risks to EDU’s” to identify the top human risks to institutions, and what can be done to effectively mitigate them.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20</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a:t>
            </a:r>
            <a:r>
              <a:rPr lang="en-US" baseline="0" dirty="0" smtClean="0"/>
              <a:t> Risk and Compliance Program</a:t>
            </a:r>
            <a:endParaRPr lang="en-US" dirty="0" smtClean="0"/>
          </a:p>
          <a:p>
            <a:endParaRPr lang="en-US" dirty="0" smtClean="0"/>
          </a:p>
          <a:p>
            <a:r>
              <a:rPr lang="en-US" dirty="0" smtClean="0"/>
              <a:t>Having policies and standards are an important part</a:t>
            </a:r>
            <a:r>
              <a:rPr lang="en-US" baseline="0" dirty="0" smtClean="0"/>
              <a:t> to any security program.  These define rules and guidelines, draws the lines around what is and is not acceptable, and legal….</a:t>
            </a:r>
          </a:p>
          <a:p>
            <a:endParaRPr lang="en-US" baseline="0" dirty="0" smtClean="0"/>
          </a:p>
          <a:p>
            <a:r>
              <a:rPr lang="en-US" baseline="0" dirty="0" smtClean="0"/>
              <a:t>Managing your institutions risk and level of compliance helps the members of the university community better perform their tasks.</a:t>
            </a:r>
          </a:p>
          <a:p>
            <a:endParaRPr lang="en-US" baseline="0" dirty="0" smtClean="0"/>
          </a:p>
          <a:p>
            <a:r>
              <a:rPr lang="en-US" baseline="0" dirty="0" smtClean="0"/>
              <a:t>Are policies, risk and compliance part of your job duties or do you have separate areas responsible for all or parts of this?</a:t>
            </a:r>
          </a:p>
          <a:p>
            <a:r>
              <a:rPr lang="en-US" baseline="0" dirty="0" smtClean="0"/>
              <a:t>Please share with the group.</a:t>
            </a:r>
          </a:p>
        </p:txBody>
      </p:sp>
      <p:sp>
        <p:nvSpPr>
          <p:cNvPr id="4" name="Slide Number Placeholder 3"/>
          <p:cNvSpPr>
            <a:spLocks noGrp="1"/>
          </p:cNvSpPr>
          <p:nvPr>
            <p:ph type="sldNum" sz="quarter" idx="10"/>
          </p:nvPr>
        </p:nvSpPr>
        <p:spPr/>
        <p:txBody>
          <a:bodyPr/>
          <a:lstStyle/>
          <a:p>
            <a:fld id="{97504AF1-2E0E-4682-87CF-6D0FDD3880DB}" type="slidenum">
              <a:rPr lang="en-US" smtClean="0"/>
              <a:t>21</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Vulnerability and Incident Management</a:t>
            </a:r>
          </a:p>
          <a:p>
            <a:endParaRPr lang="en-US" dirty="0" smtClean="0"/>
          </a:p>
          <a:p>
            <a:r>
              <a:rPr lang="en-US" dirty="0" smtClean="0"/>
              <a:t>Vulnerability</a:t>
            </a:r>
            <a:r>
              <a:rPr lang="en-US" baseline="0" dirty="0" smtClean="0"/>
              <a:t> management is the ever vigilant traffic cop protecting your borders.  Always watching… always reporting</a:t>
            </a:r>
          </a:p>
          <a:p>
            <a:endParaRPr lang="en-US" baseline="0" dirty="0" smtClean="0"/>
          </a:p>
        </p:txBody>
      </p:sp>
      <p:sp>
        <p:nvSpPr>
          <p:cNvPr id="4" name="Slide Number Placeholder 3"/>
          <p:cNvSpPr>
            <a:spLocks noGrp="1"/>
          </p:cNvSpPr>
          <p:nvPr>
            <p:ph type="sldNum" sz="quarter" idx="10"/>
          </p:nvPr>
        </p:nvSpPr>
        <p:spPr/>
        <p:txBody>
          <a:bodyPr/>
          <a:lstStyle/>
          <a:p>
            <a:fld id="{97504AF1-2E0E-4682-87CF-6D0FDD3880DB}" type="slidenum">
              <a:rPr lang="en-US" smtClean="0"/>
              <a:t>22</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 and Assessment</a:t>
            </a:r>
          </a:p>
          <a:p>
            <a:endParaRPr lang="en-US" dirty="0" smtClean="0"/>
          </a:p>
          <a:p>
            <a:r>
              <a:rPr lang="en-US" dirty="0" smtClean="0"/>
              <a:t>Audit keeps you honest!  Audit makes you accountable to not only Federal,</a:t>
            </a:r>
            <a:r>
              <a:rPr lang="en-US" baseline="0" dirty="0" smtClean="0"/>
              <a:t> State and Local regulation, but also accountable to your own institutional policies and standards.</a:t>
            </a:r>
          </a:p>
          <a:p>
            <a:endParaRPr lang="en-US" baseline="0" dirty="0" smtClean="0"/>
          </a:p>
          <a:p>
            <a:r>
              <a:rPr lang="en-US" baseline="0" dirty="0" smtClean="0"/>
              <a:t>Is audit part of your ISO role?</a:t>
            </a:r>
          </a:p>
          <a:p>
            <a:r>
              <a:rPr lang="en-US" baseline="0" dirty="0" smtClean="0"/>
              <a:t>Do any of you have an internal audit group?</a:t>
            </a:r>
          </a:p>
          <a:p>
            <a:r>
              <a:rPr lang="en-US" baseline="0" dirty="0" smtClean="0"/>
              <a:t>How are audits performed at your University?</a:t>
            </a: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23</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a:t>
            </a: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6816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a number of available free resources that you can take advantage of as a new ISO.  </a:t>
            </a:r>
          </a:p>
          <a:p>
            <a:endParaRPr lang="en-US" baseline="0" dirty="0" smtClean="0"/>
          </a:p>
          <a:p>
            <a:r>
              <a:rPr lang="en-US" baseline="0" dirty="0" smtClean="0"/>
              <a:t>The EDUCAUSE HEISC (Higher Education Information Security Council) Information Security Guide is an excellent resource to help you build your security programs.  The guide includes templates, links, toolkits and other informative resources to help you understand, build, and maintain your information security program.</a:t>
            </a:r>
          </a:p>
          <a:p>
            <a:endParaRPr lang="en-US" baseline="0" dirty="0" smtClean="0"/>
          </a:p>
          <a:p>
            <a:r>
              <a:rPr lang="en-US" baseline="0" dirty="0" smtClean="0"/>
              <a:t>SANS.org is another great resource.  SANS also offers a number of free resources such as the Security Awareness Tip of the Day, OUCH! Monthly Security Awareness Newsletter, 20 Critical Security Controls for Effective Cyber Defense, as well as a number of resources and training for purchase.  </a:t>
            </a:r>
          </a:p>
          <a:p>
            <a:endParaRPr lang="en-US" baseline="0" dirty="0" smtClean="0"/>
          </a:p>
          <a:p>
            <a:r>
              <a:rPr lang="en-US" baseline="0" dirty="0" smtClean="0"/>
              <a:t>NIST – National Institute for Standards and Technology offers national standards, guidelines and publications for computer security. </a:t>
            </a:r>
          </a:p>
          <a:p>
            <a:endParaRPr lang="en-US" baseline="0" dirty="0" smtClean="0"/>
          </a:p>
        </p:txBody>
      </p:sp>
      <p:sp>
        <p:nvSpPr>
          <p:cNvPr id="4" name="Slide Number Placeholder 3"/>
          <p:cNvSpPr>
            <a:spLocks noGrp="1"/>
          </p:cNvSpPr>
          <p:nvPr>
            <p:ph type="sldNum" sz="quarter" idx="10"/>
          </p:nvPr>
        </p:nvSpPr>
        <p:spPr/>
        <p:txBody>
          <a:bodyPr/>
          <a:lstStyle/>
          <a:p>
            <a:fld id="{97504AF1-2E0E-4682-87CF-6D0FDD3880DB}" type="slidenum">
              <a:rPr lang="en-US" smtClean="0"/>
              <a:t>25</a:t>
            </a:fld>
            <a:endParaRPr lang="en-US" dirty="0"/>
          </a:p>
        </p:txBody>
      </p:sp>
    </p:spTree>
    <p:extLst>
      <p:ext uri="{BB962C8B-B14F-4D97-AF65-F5344CB8AC3E}">
        <p14:creationId xmlns:p14="http://schemas.microsoft.com/office/powerpoint/2010/main" val="4079317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a number of available free resources that you can take advantage of as a new ISO.  </a:t>
            </a:r>
          </a:p>
          <a:p>
            <a:endParaRPr lang="en-US" baseline="0" dirty="0" smtClean="0"/>
          </a:p>
          <a:p>
            <a:r>
              <a:rPr lang="en-US" baseline="0" dirty="0" smtClean="0"/>
              <a:t>Threatpost, a security news site from Kaspersky Labs provides daily current security news from around the world.</a:t>
            </a:r>
          </a:p>
          <a:p>
            <a:endParaRPr lang="en-US" baseline="0" dirty="0" smtClean="0"/>
          </a:p>
          <a:p>
            <a:r>
              <a:rPr lang="en-US" baseline="0" dirty="0" smtClean="0"/>
              <a:t>ZDNet Security, a security news site from ZDNet provides daily current security news, advice </a:t>
            </a:r>
            <a:r>
              <a:rPr lang="en-US" baseline="0" smtClean="0"/>
              <a:t>and opinions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97504AF1-2E0E-4682-87CF-6D0FDD3880DB}" type="slidenum">
              <a:rPr lang="en-US" smtClean="0"/>
              <a:t>26</a:t>
            </a:fld>
            <a:endParaRPr lang="en-US" dirty="0"/>
          </a:p>
        </p:txBody>
      </p:sp>
    </p:spTree>
    <p:extLst>
      <p:ext uri="{BB962C8B-B14F-4D97-AF65-F5344CB8AC3E}">
        <p14:creationId xmlns:p14="http://schemas.microsoft.com/office/powerpoint/2010/main" val="407931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stop by the registration desk and</a:t>
            </a:r>
            <a:r>
              <a:rPr lang="en-US" baseline="0" dirty="0" smtClean="0"/>
              <a:t> leave your name and contact information if you’re interested in being a mentee or a mentor!</a:t>
            </a:r>
          </a:p>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27</a:t>
            </a:fld>
            <a:endParaRPr lang="en-US" dirty="0"/>
          </a:p>
        </p:txBody>
      </p:sp>
    </p:spTree>
    <p:extLst>
      <p:ext uri="{BB962C8B-B14F-4D97-AF65-F5344CB8AC3E}">
        <p14:creationId xmlns:p14="http://schemas.microsoft.com/office/powerpoint/2010/main" val="293294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Questions?</a:t>
            </a:r>
          </a:p>
          <a:p>
            <a:endParaRPr lang="en-US" baseline="0" dirty="0" smtClean="0"/>
          </a:p>
          <a:p>
            <a:r>
              <a:rPr lang="en-US" baseline="0" dirty="0" smtClean="0"/>
              <a:t>At this time I’d like to solicit any recommendations or suggestions from the audience to those of us starting down this winding road…..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28</a:t>
            </a:fld>
            <a:endParaRPr lang="en-US" dirty="0"/>
          </a:p>
        </p:txBody>
      </p:sp>
    </p:spTree>
    <p:extLst>
      <p:ext uri="{BB962C8B-B14F-4D97-AF65-F5344CB8AC3E}">
        <p14:creationId xmlns:p14="http://schemas.microsoft.com/office/powerpoint/2010/main" val="2077416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all very much for </a:t>
            </a:r>
            <a:r>
              <a:rPr lang="en-US" baseline="0" dirty="0" smtClean="0"/>
              <a:t>participating!  I hope you were able to find something to take away with you from this presentation.</a:t>
            </a:r>
            <a:endParaRPr lang="en-US" dirty="0" smtClean="0"/>
          </a:p>
          <a:p>
            <a:endParaRPr lang="en-US" dirty="0" smtClean="0"/>
          </a:p>
          <a:p>
            <a:r>
              <a:rPr lang="en-US" dirty="0" smtClean="0"/>
              <a:t>Feel</a:t>
            </a:r>
            <a:r>
              <a:rPr lang="en-US" baseline="0" dirty="0" smtClean="0"/>
              <a:t> free to contact me with any questions any time!</a:t>
            </a:r>
          </a:p>
          <a:p>
            <a:endParaRPr lang="en-US" baseline="0" dirty="0" smtClean="0"/>
          </a:p>
          <a:p>
            <a:r>
              <a:rPr lang="en-US" baseline="0" dirty="0" smtClean="0"/>
              <a:t>Have a great conference everyone. </a:t>
            </a: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29</a:t>
            </a:fld>
            <a:endParaRPr lang="en-US" dirty="0"/>
          </a:p>
        </p:txBody>
      </p:sp>
    </p:spTree>
    <p:extLst>
      <p:ext uri="{BB962C8B-B14F-4D97-AF65-F5344CB8AC3E}">
        <p14:creationId xmlns:p14="http://schemas.microsoft.com/office/powerpoint/2010/main" val="385609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my IT career:</a:t>
            </a:r>
          </a:p>
          <a:p>
            <a:endParaRPr lang="en-US" dirty="0" smtClean="0"/>
          </a:p>
          <a:p>
            <a:r>
              <a:rPr lang="en-US" dirty="0" smtClean="0"/>
              <a:t>Various responsibilities </a:t>
            </a:r>
            <a:r>
              <a:rPr lang="en-US" dirty="0" smtClean="0"/>
              <a:t>including</a:t>
            </a:r>
            <a:r>
              <a:rPr lang="en-US" baseline="0" dirty="0" smtClean="0"/>
              <a:t> </a:t>
            </a:r>
            <a:r>
              <a:rPr lang="en-US" baseline="0" dirty="0" smtClean="0"/>
              <a:t>information security (identify payroll and consulting background and associated security responsibilities).</a:t>
            </a: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3</a:t>
            </a:fld>
            <a:endParaRPr lang="en-US" dirty="0"/>
          </a:p>
        </p:txBody>
      </p:sp>
    </p:spTree>
    <p:extLst>
      <p:ext uri="{BB962C8B-B14F-4D97-AF65-F5344CB8AC3E}">
        <p14:creationId xmlns:p14="http://schemas.microsoft.com/office/powerpoint/2010/main" val="202180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 started</a:t>
            </a:r>
            <a:r>
              <a:rPr lang="en-US" baseline="0" dirty="0" smtClean="0"/>
              <a:t> looking for direction as to what tasks I needed to identify, complete, document, etc..  I started with the most logical place…  this conference (2012).  </a:t>
            </a:r>
          </a:p>
          <a:p>
            <a:endParaRPr lang="en-US" baseline="0" dirty="0" smtClean="0"/>
          </a:p>
          <a:p>
            <a:r>
              <a:rPr lang="en-US" baseline="0" dirty="0" smtClean="0"/>
              <a:t>The timing was just right after I was given my new responsibilities. </a:t>
            </a:r>
          </a:p>
          <a:p>
            <a:r>
              <a:rPr lang="en-US" baseline="0" dirty="0" smtClean="0"/>
              <a:t>I had been to other EDUCAUSE conferences and felt I could find everything I needed to know at this conference to be able to toddle off and start doing all that I needed …</a:t>
            </a:r>
          </a:p>
          <a:p>
            <a:endParaRPr lang="en-US" baseline="0" dirty="0" smtClean="0"/>
          </a:p>
          <a:p>
            <a:r>
              <a:rPr lang="en-US" baseline="0" dirty="0" smtClean="0"/>
              <a:t>Well…  Even though everyone I encountered was extremely helpful and willing to help me find my way, there didn’t seem to be any single opportunity available to be able to sit with others in my situation and have comprehensive discussions about direction, roles, responsibilities and such.  And this wasn’t unique to the EDUCAUSE conference either.  I saw this same pattern in many of the other meetings, conferences and workshops I attended.  </a:t>
            </a:r>
          </a:p>
          <a:p>
            <a:endParaRPr lang="en-US" baseline="0" dirty="0" smtClean="0"/>
          </a:p>
          <a:p>
            <a:r>
              <a:rPr lang="en-US" baseline="0" dirty="0" smtClean="0"/>
              <a:t>I did learn new things each time, but still didn’t get an entire picture, so this session was born….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4</a:t>
            </a:fld>
            <a:endParaRPr lang="en-US" dirty="0"/>
          </a:p>
        </p:txBody>
      </p:sp>
    </p:spTree>
    <p:extLst>
      <p:ext uri="{BB962C8B-B14F-4D97-AF65-F5344CB8AC3E}">
        <p14:creationId xmlns:p14="http://schemas.microsoft.com/office/powerpoint/2010/main" val="282984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question and discussion with group.</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7504AF1-2E0E-4682-87CF-6D0FDD3880DB}" type="slidenum">
              <a:rPr lang="en-US" smtClean="0"/>
              <a:t>5</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defRPr/>
            </a:pPr>
            <a:r>
              <a:rPr lang="en-US" dirty="0"/>
              <a:t>If </a:t>
            </a:r>
            <a:r>
              <a:rPr lang="en-US" dirty="0" smtClean="0"/>
              <a:t>the</a:t>
            </a:r>
            <a:r>
              <a:rPr lang="en-US" baseline="0" dirty="0" smtClean="0"/>
              <a:t>re are positive answers…  group discussion</a:t>
            </a:r>
            <a:endParaRPr lang="en-US" dirty="0" smtClean="0"/>
          </a:p>
          <a:p>
            <a:endParaRPr lang="en-US" dirty="0" smtClean="0"/>
          </a:p>
          <a:p>
            <a:pPr defTabSz="879378">
              <a:defRPr/>
            </a:pPr>
            <a:r>
              <a:rPr lang="en-US" dirty="0"/>
              <a:t>If not…  </a:t>
            </a:r>
            <a:r>
              <a:rPr lang="en-US" dirty="0" smtClean="0"/>
              <a:t>group discussion</a:t>
            </a:r>
            <a:r>
              <a:rPr lang="en-US" baseline="0" dirty="0" smtClean="0"/>
              <a:t> on these items:</a:t>
            </a:r>
            <a:endParaRPr lang="en-US" dirty="0" smtClean="0"/>
          </a:p>
          <a:p>
            <a:pPr marL="164883" indent="-164883">
              <a:buFont typeface="Arial" pitchFamily="34" charset="0"/>
              <a:buChar char="•"/>
            </a:pPr>
            <a:r>
              <a:rPr lang="en-US" dirty="0"/>
              <a:t>What steps did you take to try and fill in that picture and gain the information you needed?</a:t>
            </a:r>
          </a:p>
          <a:p>
            <a:pPr marL="164883" indent="-164883">
              <a:buFont typeface="Arial" pitchFamily="34" charset="0"/>
              <a:buChar char="•"/>
            </a:pPr>
            <a:r>
              <a:rPr lang="en-US" dirty="0"/>
              <a:t>Where did you turn to for “experienced” advice?</a:t>
            </a:r>
          </a:p>
          <a:p>
            <a:pPr marL="164883" indent="-164883">
              <a:buFont typeface="Arial" pitchFamily="34" charset="0"/>
              <a:buChar char="•"/>
            </a:pPr>
            <a:r>
              <a:rPr lang="en-US" dirty="0"/>
              <a:t>What resources were made available to you?</a:t>
            </a:r>
          </a:p>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6</a:t>
            </a:fld>
            <a:endParaRPr lang="en-US" dirty="0"/>
          </a:p>
        </p:txBody>
      </p:sp>
    </p:spTree>
    <p:extLst>
      <p:ext uri="{BB962C8B-B14F-4D97-AF65-F5344CB8AC3E}">
        <p14:creationId xmlns:p14="http://schemas.microsoft.com/office/powerpoint/2010/main" val="329179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378">
              <a:defRPr/>
            </a:pPr>
            <a:r>
              <a:rPr lang="en-US" dirty="0"/>
              <a:t>If so….  </a:t>
            </a:r>
            <a:endParaRPr lang="en-US" dirty="0" smtClean="0"/>
          </a:p>
          <a:p>
            <a:endParaRPr lang="en-US" dirty="0" smtClean="0"/>
          </a:p>
          <a:p>
            <a:r>
              <a:rPr lang="en-US" dirty="0" smtClean="0"/>
              <a:t>Did your mentor assign tasks for you to work on relevant to your universities security needs?</a:t>
            </a:r>
          </a:p>
          <a:p>
            <a:r>
              <a:rPr lang="en-US" dirty="0" smtClean="0"/>
              <a:t>Did your mentor collaborate with you on existing</a:t>
            </a:r>
            <a:r>
              <a:rPr lang="en-US" baseline="0" dirty="0" smtClean="0"/>
              <a:t> tasks assigned to or by your mentor?</a:t>
            </a:r>
          </a:p>
          <a:p>
            <a:r>
              <a:rPr lang="en-US" baseline="0" dirty="0" smtClean="0"/>
              <a:t>What worked well for you?</a:t>
            </a:r>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7</a:t>
            </a:fld>
            <a:endParaRPr lang="en-US" dirty="0"/>
          </a:p>
        </p:txBody>
      </p:sp>
    </p:spTree>
    <p:extLst>
      <p:ext uri="{BB962C8B-B14F-4D97-AF65-F5344CB8AC3E}">
        <p14:creationId xmlns:p14="http://schemas.microsoft.com/office/powerpoint/2010/main" val="248891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survey question</a:t>
            </a:r>
            <a:r>
              <a:rPr lang="en-US" baseline="0" dirty="0" smtClean="0"/>
              <a:t> and discussion.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7504AF1-2E0E-4682-87CF-6D0FDD3880DB}" type="slidenum">
              <a:rPr lang="en-US" smtClean="0"/>
              <a:t>8</a:t>
            </a:fld>
            <a:endParaRPr lang="en-US" dirty="0"/>
          </a:p>
        </p:txBody>
      </p:sp>
    </p:spTree>
    <p:extLst>
      <p:ext uri="{BB962C8B-B14F-4D97-AF65-F5344CB8AC3E}">
        <p14:creationId xmlns:p14="http://schemas.microsoft.com/office/powerpoint/2010/main" val="36816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so, </a:t>
            </a:r>
          </a:p>
          <a:p>
            <a:endParaRPr lang="en-US" baseline="0" dirty="0" smtClean="0"/>
          </a:p>
          <a:p>
            <a:pPr marL="164883" indent="-164883">
              <a:buFont typeface="Arial" pitchFamily="34" charset="0"/>
              <a:buChar char="•"/>
            </a:pPr>
            <a:r>
              <a:rPr lang="en-US" baseline="0" dirty="0" smtClean="0"/>
              <a:t>What had you done previously that prepared you for the new role?</a:t>
            </a:r>
          </a:p>
          <a:p>
            <a:pPr marL="164883" indent="-164883">
              <a:buFont typeface="Arial" pitchFamily="34" charset="0"/>
              <a:buChar char="•"/>
            </a:pPr>
            <a:r>
              <a:rPr lang="en-US" baseline="0" dirty="0" smtClean="0"/>
              <a:t>Had you been working in information security previously, and if so, how long?</a:t>
            </a:r>
          </a:p>
          <a:p>
            <a:pPr marL="164883" indent="-164883">
              <a:buFont typeface="Arial" pitchFamily="34" charset="0"/>
              <a:buChar char="•"/>
            </a:pPr>
            <a:r>
              <a:rPr lang="en-US" baseline="0" dirty="0" smtClean="0"/>
              <a:t>Had you been preparing for this role previously or were you previously responsible for these tasks?  </a:t>
            </a:r>
          </a:p>
          <a:p>
            <a:endParaRPr lang="en-US" dirty="0"/>
          </a:p>
        </p:txBody>
      </p:sp>
      <p:sp>
        <p:nvSpPr>
          <p:cNvPr id="4" name="Slide Number Placeholder 3"/>
          <p:cNvSpPr>
            <a:spLocks noGrp="1"/>
          </p:cNvSpPr>
          <p:nvPr>
            <p:ph type="sldNum" sz="quarter" idx="10"/>
          </p:nvPr>
        </p:nvSpPr>
        <p:spPr/>
        <p:txBody>
          <a:bodyPr/>
          <a:lstStyle/>
          <a:p>
            <a:fld id="{97504AF1-2E0E-4682-87CF-6D0FDD3880DB}" type="slidenum">
              <a:rPr lang="en-US" smtClean="0"/>
              <a:t>9</a:t>
            </a:fld>
            <a:endParaRPr lang="en-US" dirty="0"/>
          </a:p>
        </p:txBody>
      </p:sp>
    </p:spTree>
    <p:extLst>
      <p:ext uri="{BB962C8B-B14F-4D97-AF65-F5344CB8AC3E}">
        <p14:creationId xmlns:p14="http://schemas.microsoft.com/office/powerpoint/2010/main" val="329179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endParaRPr lang="en-US" dirty="0"/>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fld id="{6FE96805-6A7A-6545-AE00-B22251112A9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endParaRPr lang="en-US" dirty="0"/>
          </a:p>
        </p:txBody>
      </p:sp>
      <p:sp>
        <p:nvSpPr>
          <p:cNvPr id="6" name="Slide Number Placeholder 22"/>
          <p:cNvSpPr>
            <a:spLocks noGrp="1"/>
          </p:cNvSpPr>
          <p:nvPr>
            <p:ph type="sldNum" sz="quarter" idx="12"/>
          </p:nvPr>
        </p:nvSpPr>
        <p:spPr/>
        <p:txBody>
          <a:bodyPr/>
          <a:lstStyle>
            <a:lvl1pPr>
              <a:defRPr/>
            </a:lvl1pPr>
          </a:lstStyle>
          <a:p>
            <a:fld id="{9F1AAC36-3893-5942-AA71-6D6C3415114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endParaRPr lang="en-US" dirty="0"/>
          </a:p>
        </p:txBody>
      </p:sp>
      <p:sp>
        <p:nvSpPr>
          <p:cNvPr id="6" name="Slide Number Placeholder 22"/>
          <p:cNvSpPr>
            <a:spLocks noGrp="1"/>
          </p:cNvSpPr>
          <p:nvPr>
            <p:ph type="sldNum" sz="quarter" idx="12"/>
          </p:nvPr>
        </p:nvSpPr>
        <p:spPr/>
        <p:txBody>
          <a:bodyPr/>
          <a:lstStyle>
            <a:lvl1pPr>
              <a:defRPr/>
            </a:lvl1pPr>
          </a:lstStyle>
          <a:p>
            <a:fld id="{FBE943F1-F566-C84E-8D8D-5EC8262DCE4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64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6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2"/>
          </p:nvPr>
        </p:nvSpPr>
        <p:spPr/>
        <p:txBody>
          <a:bodyPr/>
          <a:lstStyle>
            <a:lvl1pPr>
              <a:defRPr/>
            </a:lvl1pPr>
          </a:lstStyle>
          <a:p>
            <a:fld id="{8ED9673F-833E-724C-89ED-385DC39E01E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endParaRPr lang="en-US" dirty="0"/>
          </a:p>
        </p:txBody>
      </p:sp>
      <p:sp>
        <p:nvSpPr>
          <p:cNvPr id="6" name="Slide Number Placeholder 22"/>
          <p:cNvSpPr>
            <a:spLocks noGrp="1"/>
          </p:cNvSpPr>
          <p:nvPr>
            <p:ph type="sldNum" sz="quarter" idx="12"/>
          </p:nvPr>
        </p:nvSpPr>
        <p:spPr/>
        <p:txBody>
          <a:bodyPr/>
          <a:lstStyle>
            <a:lvl1pPr>
              <a:defRPr/>
            </a:lvl1pPr>
          </a:lstStyle>
          <a:p>
            <a:fld id="{157DA90C-50CB-D749-BE35-2468008A4D2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600"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2"/>
          <p:cNvSpPr>
            <a:spLocks noGrp="1"/>
          </p:cNvSpPr>
          <p:nvPr>
            <p:ph type="sldNum" sz="quarter" idx="12"/>
          </p:nvPr>
        </p:nvSpPr>
        <p:spPr/>
        <p:txBody>
          <a:bodyPr/>
          <a:lstStyle>
            <a:lvl1pPr>
              <a:defRPr/>
            </a:lvl1pPr>
          </a:lstStyle>
          <a:p>
            <a:fld id="{52550DC1-F1D6-944B-93C6-29768910193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54864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6"/>
          <p:cNvSpPr>
            <a:spLocks noGrp="1"/>
          </p:cNvSpPr>
          <p:nvPr>
            <p:ph type="sldNum" sz="quarter" idx="11"/>
          </p:nvPr>
        </p:nvSpPr>
        <p:spPr/>
        <p:txBody>
          <a:bodyPr/>
          <a:lstStyle>
            <a:lvl1pPr>
              <a:defRPr/>
            </a:lvl1pPr>
          </a:lstStyle>
          <a:p>
            <a:fld id="{FC91957F-0EC2-D547-93A9-42983652910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600" cy="1069848"/>
          </a:xfrm>
        </p:spPr>
        <p:txBody>
          <a:bodyPr/>
          <a:lstStyle>
            <a:lvl1pPr>
              <a:defRPr sz="4000">
                <a:solidFill>
                  <a:schemeClr val="tx2"/>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vl1pPr>
          </a:lstStyle>
          <a:p>
            <a:fld id="{B12BE9AD-09CF-2B4B-8B13-BCFF3227147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22"/>
          <p:cNvSpPr>
            <a:spLocks noGrp="1"/>
          </p:cNvSpPr>
          <p:nvPr>
            <p:ph type="sldNum" sz="quarter" idx="12"/>
          </p:nvPr>
        </p:nvSpPr>
        <p:spPr/>
        <p:txBody>
          <a:bodyPr/>
          <a:lstStyle>
            <a:lvl1pPr>
              <a:defRPr/>
            </a:lvl1pPr>
          </a:lstStyle>
          <a:p>
            <a:fld id="{20D07E3D-FA54-9D40-A255-2D9B564F750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endParaRPr lang="en-US" dirty="0"/>
          </a:p>
        </p:txBody>
      </p:sp>
      <p:sp>
        <p:nvSpPr>
          <p:cNvPr id="7" name="Slide Number Placeholder 22"/>
          <p:cNvSpPr>
            <a:spLocks noGrp="1"/>
          </p:cNvSpPr>
          <p:nvPr>
            <p:ph type="sldNum" sz="quarter" idx="12"/>
          </p:nvPr>
        </p:nvSpPr>
        <p:spPr/>
        <p:txBody>
          <a:bodyPr/>
          <a:lstStyle>
            <a:lvl1pPr>
              <a:defRPr/>
            </a:lvl1pPr>
          </a:lstStyle>
          <a:p>
            <a:fld id="{D04B2999-0FA8-1048-B05E-584E172857D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endParaRPr lang="en-US" dirty="0"/>
          </a:p>
        </p:txBody>
      </p:sp>
      <p:sp>
        <p:nvSpPr>
          <p:cNvPr id="7" name="Slide Number Placeholder 22"/>
          <p:cNvSpPr>
            <a:spLocks noGrp="1"/>
          </p:cNvSpPr>
          <p:nvPr>
            <p:ph type="sldNum" sz="quarter" idx="12"/>
          </p:nvPr>
        </p:nvSpPr>
        <p:spPr/>
        <p:txBody>
          <a:bodyPr/>
          <a:lstStyle>
            <a:lvl1pPr>
              <a:defRPr/>
            </a:lvl1pPr>
          </a:lstStyle>
          <a:p>
            <a:fld id="{172BC05C-6D97-A14B-A1F7-9375C74AC53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endParaRPr lang="en-US" dirty="0">
              <a:solidFill>
                <a:srgbClr val="FFFFFF"/>
              </a:solidFill>
            </a:endParaRPr>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latin typeface="Georgia" pitchFamily="-109" charset="0"/>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accent2"/>
                </a:solidFill>
                <a:latin typeface="Georgia" pitchFamily="-109" charset="0"/>
              </a:defRPr>
            </a:lvl1pPr>
          </a:lstStyle>
          <a:p>
            <a:endParaRPr lang="en-US" dirty="0"/>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latin typeface="Georgia" pitchFamily="-109" charset="0"/>
              </a:defRPr>
            </a:lvl1pPr>
          </a:lstStyle>
          <a:p>
            <a:fld id="{6FE96805-6A7A-6545-AE00-B22251112A9F}" type="slidenum">
              <a:rPr lang="en-US" smtClean="0"/>
              <a:pPr/>
              <a:t>‹#›</a:t>
            </a:fld>
            <a:endParaRPr lang="en-US" dirty="0"/>
          </a:p>
        </p:txBody>
      </p:sp>
      <p:sp>
        <p:nvSpPr>
          <p:cNvPr id="21" name="TextBox 20"/>
          <p:cNvSpPr txBox="1"/>
          <p:nvPr userDrawn="1"/>
        </p:nvSpPr>
        <p:spPr>
          <a:xfrm>
            <a:off x="0" y="0"/>
            <a:ext cx="2682289" cy="261610"/>
          </a:xfrm>
          <a:prstGeom prst="rect">
            <a:avLst/>
          </a:prstGeom>
          <a:noFill/>
        </p:spPr>
        <p:txBody>
          <a:bodyPr wrap="none" rtlCol="0">
            <a:spAutoFit/>
          </a:bodyPr>
          <a:lstStyle/>
          <a:p>
            <a:r>
              <a:rPr lang="en-US" sz="1100" dirty="0" smtClean="0">
                <a:solidFill>
                  <a:schemeClr val="bg1"/>
                </a:solidFill>
                <a:latin typeface="+mj-lt"/>
              </a:rPr>
              <a:t>EDUCUASE Security Professionals - 2013</a:t>
            </a:r>
            <a:endParaRPr lang="en-US" sz="1100"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109" charset="0"/>
        </a:defRPr>
      </a:lvl2pPr>
      <a:lvl3pPr algn="l" rtl="0" eaLnBrk="1" fontAlgn="base" hangingPunct="1">
        <a:spcBef>
          <a:spcPct val="0"/>
        </a:spcBef>
        <a:spcAft>
          <a:spcPct val="0"/>
        </a:spcAft>
        <a:defRPr sz="4000">
          <a:solidFill>
            <a:schemeClr val="tx2"/>
          </a:solidFill>
          <a:latin typeface="Trebuchet MS" pitchFamily="-109" charset="0"/>
        </a:defRPr>
      </a:lvl3pPr>
      <a:lvl4pPr algn="l" rtl="0" eaLnBrk="1" fontAlgn="base" hangingPunct="1">
        <a:spcBef>
          <a:spcPct val="0"/>
        </a:spcBef>
        <a:spcAft>
          <a:spcPct val="0"/>
        </a:spcAft>
        <a:defRPr sz="4000">
          <a:solidFill>
            <a:schemeClr val="tx2"/>
          </a:solidFill>
          <a:latin typeface="Trebuchet MS" pitchFamily="-109" charset="0"/>
        </a:defRPr>
      </a:lvl4pPr>
      <a:lvl5pPr algn="l" rtl="0" eaLnBrk="1" fontAlgn="base" hangingPunct="1">
        <a:spcBef>
          <a:spcPct val="0"/>
        </a:spcBef>
        <a:spcAft>
          <a:spcPct val="0"/>
        </a:spcAft>
        <a:defRPr sz="4000">
          <a:solidFill>
            <a:schemeClr val="tx2"/>
          </a:solidFill>
          <a:latin typeface="Trebuchet MS" pitchFamily="-109" charset="0"/>
        </a:defRPr>
      </a:lvl5pPr>
      <a:lvl6pPr marL="457200" algn="l" rtl="0" eaLnBrk="1" fontAlgn="base" hangingPunct="1">
        <a:spcBef>
          <a:spcPct val="0"/>
        </a:spcBef>
        <a:spcAft>
          <a:spcPct val="0"/>
        </a:spcAft>
        <a:defRPr sz="4000">
          <a:solidFill>
            <a:schemeClr val="tx2"/>
          </a:solidFill>
          <a:latin typeface="Trebuchet MS" pitchFamily="-109" charset="0"/>
        </a:defRPr>
      </a:lvl6pPr>
      <a:lvl7pPr marL="914400" algn="l" rtl="0" eaLnBrk="1" fontAlgn="base" hangingPunct="1">
        <a:spcBef>
          <a:spcPct val="0"/>
        </a:spcBef>
        <a:spcAft>
          <a:spcPct val="0"/>
        </a:spcAft>
        <a:defRPr sz="4000">
          <a:solidFill>
            <a:schemeClr val="tx2"/>
          </a:solidFill>
          <a:latin typeface="Trebuchet MS" pitchFamily="-109" charset="0"/>
        </a:defRPr>
      </a:lvl7pPr>
      <a:lvl8pPr marL="1371600" algn="l" rtl="0" eaLnBrk="1" fontAlgn="base" hangingPunct="1">
        <a:spcBef>
          <a:spcPct val="0"/>
        </a:spcBef>
        <a:spcAft>
          <a:spcPct val="0"/>
        </a:spcAft>
        <a:defRPr sz="4000">
          <a:solidFill>
            <a:schemeClr val="tx2"/>
          </a:solidFill>
          <a:latin typeface="Trebuchet MS" pitchFamily="-109" charset="0"/>
        </a:defRPr>
      </a:lvl8pPr>
      <a:lvl9pPr marL="1828800" algn="l" rtl="0" eaLnBrk="1" fontAlgn="base" hangingPunct="1">
        <a:spcBef>
          <a:spcPct val="0"/>
        </a:spcBef>
        <a:spcAft>
          <a:spcPct val="0"/>
        </a:spcAft>
        <a:defRPr sz="4000">
          <a:solidFill>
            <a:schemeClr val="tx2"/>
          </a:solidFill>
          <a:latin typeface="Trebuchet MS" pitchFamily="-109" charset="0"/>
        </a:defRPr>
      </a:lvl9pPr>
    </p:titleStyle>
    <p:bodyStyle>
      <a:lvl1pPr marL="365125" indent="-255588" algn="l" rtl="0" eaLnBrk="1" fontAlgn="base" hangingPunct="1">
        <a:spcBef>
          <a:spcPts val="300"/>
        </a:spcBef>
        <a:spcAft>
          <a:spcPct val="0"/>
        </a:spcAft>
        <a:buClr>
          <a:srgbClr val="A04DA3"/>
        </a:buClr>
        <a:buFont typeface="Georgia" pitchFamily="-109"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09" charset="0"/>
        <a:buChar char="▫"/>
        <a:defRPr sz="2600" kern="1200">
          <a:solidFill>
            <a:schemeClr val="accent2"/>
          </a:solidFill>
          <a:latin typeface="+mn-lt"/>
          <a:ea typeface="ＭＳ Ｐゴシック" pitchFamily="-109" charset="-128"/>
          <a:cs typeface="+mn-cs"/>
        </a:defRPr>
      </a:lvl2pPr>
      <a:lvl3pPr marL="922338" indent="-219075" algn="l" rtl="0" eaLnBrk="1" fontAlgn="base" hangingPunct="1">
        <a:spcBef>
          <a:spcPts val="300"/>
        </a:spcBef>
        <a:spcAft>
          <a:spcPct val="0"/>
        </a:spcAft>
        <a:buClr>
          <a:schemeClr val="accent1"/>
        </a:buClr>
        <a:buFont typeface="Wingdings 2" pitchFamily="-109" charset="2"/>
        <a:buChar char=""/>
        <a:defRPr sz="2400" kern="1200">
          <a:solidFill>
            <a:schemeClr val="accent1"/>
          </a:solidFill>
          <a:latin typeface="+mn-lt"/>
          <a:ea typeface="ＭＳ Ｐゴシック" pitchFamily="-109" charset="-128"/>
          <a:cs typeface="+mn-cs"/>
        </a:defRPr>
      </a:lvl3pPr>
      <a:lvl4pPr marL="1179513" indent="-200025" algn="l" rtl="0" eaLnBrk="1" fontAlgn="base" hangingPunct="1">
        <a:spcBef>
          <a:spcPts val="300"/>
        </a:spcBef>
        <a:spcAft>
          <a:spcPct val="0"/>
        </a:spcAft>
        <a:buClr>
          <a:schemeClr val="accent1"/>
        </a:buClr>
        <a:buFont typeface="Wingdings 2" pitchFamily="-109" charset="2"/>
        <a:buChar char=""/>
        <a:defRPr sz="2200" kern="1200">
          <a:solidFill>
            <a:schemeClr val="accent1"/>
          </a:solidFill>
          <a:latin typeface="+mn-lt"/>
          <a:ea typeface="ＭＳ Ｐゴシック" pitchFamily="-109" charset="-128"/>
          <a:cs typeface="+mn-cs"/>
        </a:defRPr>
      </a:lvl4pPr>
      <a:lvl5pPr marL="1389063" indent="-182563" algn="l" rtl="0" eaLnBrk="1" fontAlgn="base" hangingPunct="1">
        <a:spcBef>
          <a:spcPts val="300"/>
        </a:spcBef>
        <a:spcAft>
          <a:spcPct val="0"/>
        </a:spcAft>
        <a:buClr>
          <a:srgbClr val="A04DA3"/>
        </a:buClr>
        <a:buFont typeface="Georgia" pitchFamily="-109" charset="0"/>
        <a:buChar char="▫"/>
        <a:defRPr sz="2000" kern="1200">
          <a:solidFill>
            <a:srgbClr val="A04DA3"/>
          </a:solidFill>
          <a:latin typeface="+mn-lt"/>
          <a:ea typeface="ＭＳ Ｐゴシック" pitchFamily="-109"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wiki.internet2.edu/confluence/display/itsg2/Home" TargetMode="External"/><Relationship Id="rId4" Type="http://schemas.openxmlformats.org/officeDocument/2006/relationships/hyperlink" Target="http://www.educause.edu/focus-areas-and-initiatives/policy-and-security/educause-policy" TargetMode="External"/><Relationship Id="rId5" Type="http://schemas.openxmlformats.org/officeDocument/2006/relationships/hyperlink" Target="http://www.sans.org/" TargetMode="External"/><Relationship Id="rId6" Type="http://schemas.openxmlformats.org/officeDocument/2006/relationships/hyperlink" Target="http://csrc.nist.gov/publications/PubsSPs.html"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iso.org/" TargetMode="External"/><Relationship Id="rId4" Type="http://schemas.openxmlformats.org/officeDocument/2006/relationships/hyperlink" Target="http://threatpost.com/en_us" TargetMode="External"/><Relationship Id="rId5" Type="http://schemas.openxmlformats.org/officeDocument/2006/relationships/hyperlink" Target="http://www.zdnet.com/topic-security/"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599"/>
            <a:ext cx="8458200" cy="1905001"/>
          </a:xfrm>
        </p:spPr>
        <p:txBody>
          <a:bodyPr/>
          <a:lstStyle/>
          <a:p>
            <a:r>
              <a:rPr lang="en-US" sz="3600" dirty="0" smtClean="0"/>
              <a:t>Congratulations! You’ve Just Been Named Your Institutions ISO, So What Do </a:t>
            </a:r>
            <a:r>
              <a:rPr lang="en-US" sz="3600" dirty="0"/>
              <a:t>Y</a:t>
            </a:r>
            <a:r>
              <a:rPr lang="en-US" sz="3600" dirty="0" smtClean="0"/>
              <a:t>ou </a:t>
            </a:r>
            <a:r>
              <a:rPr lang="en-US" sz="3600" smtClean="0"/>
              <a:t>Do Now</a:t>
            </a:r>
            <a:r>
              <a:rPr lang="en-US" sz="3600" dirty="0" smtClean="0"/>
              <a:t>?</a:t>
            </a:r>
            <a:endParaRPr lang="en-US" sz="3600" dirty="0"/>
          </a:p>
        </p:txBody>
      </p:sp>
      <p:sp>
        <p:nvSpPr>
          <p:cNvPr id="3" name="Subtitle 2"/>
          <p:cNvSpPr>
            <a:spLocks noGrp="1"/>
          </p:cNvSpPr>
          <p:nvPr>
            <p:ph type="subTitle" idx="1"/>
          </p:nvPr>
        </p:nvSpPr>
        <p:spPr>
          <a:xfrm>
            <a:off x="457200" y="3899938"/>
            <a:ext cx="5638800" cy="2958062"/>
          </a:xfrm>
        </p:spPr>
        <p:txBody>
          <a:bodyPr/>
          <a:lstStyle/>
          <a:p>
            <a:r>
              <a:rPr lang="en-US" dirty="0" smtClean="0">
                <a:solidFill>
                  <a:srgbClr val="C00000"/>
                </a:solidFill>
              </a:rPr>
              <a:t>Neal Fisch</a:t>
            </a:r>
          </a:p>
          <a:p>
            <a:r>
              <a:rPr lang="en-US" sz="2000" dirty="0" smtClean="0">
                <a:solidFill>
                  <a:srgbClr val="C00000"/>
                </a:solidFill>
              </a:rPr>
              <a:t>Information Security Officer</a:t>
            </a:r>
          </a:p>
          <a:p>
            <a:r>
              <a:rPr lang="en-US" sz="2000" dirty="0" smtClean="0">
                <a:solidFill>
                  <a:srgbClr val="C00000"/>
                </a:solidFill>
              </a:rPr>
              <a:t>Director, Enterprise Services and Security</a:t>
            </a:r>
          </a:p>
          <a:p>
            <a:endParaRPr lang="en-US" sz="1600" dirty="0" smtClean="0">
              <a:solidFill>
                <a:srgbClr val="C00000"/>
              </a:solidFill>
            </a:endParaRPr>
          </a:p>
          <a:p>
            <a:r>
              <a:rPr lang="en-US" sz="1600" dirty="0" smtClean="0">
                <a:solidFill>
                  <a:srgbClr val="C00000"/>
                </a:solidFill>
              </a:rPr>
              <a:t>April 16, 2013</a:t>
            </a:r>
          </a:p>
          <a:p>
            <a:r>
              <a:rPr lang="en-US" sz="1600" dirty="0" smtClean="0">
                <a:solidFill>
                  <a:srgbClr val="C00000"/>
                </a:solidFill>
              </a:rPr>
              <a:t>10:30am – 11:15am</a:t>
            </a:r>
          </a:p>
          <a:p>
            <a:endParaRPr lang="en-US" dirty="0" smtClean="0"/>
          </a:p>
          <a:p>
            <a:endParaRPr lang="en-US" sz="1200" dirty="0" smtClean="0">
              <a:latin typeface="+mj-lt"/>
            </a:endParaRPr>
          </a:p>
          <a:p>
            <a:r>
              <a:rPr lang="en-US" sz="1600" dirty="0" smtClean="0">
                <a:latin typeface="+mj-lt"/>
              </a:rPr>
              <a:t>EDUCAUSE Security Professionals - 2013</a:t>
            </a:r>
            <a:endParaRPr lang="en-US" sz="1600" dirty="0">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6400" y="5638800"/>
            <a:ext cx="3352800" cy="8095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next steps….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6815070"/>
              </p:ext>
            </p:extLst>
          </p:nvPr>
        </p:nvGraphicFramePr>
        <p:xfrm>
          <a:off x="457200" y="1981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37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next steps….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6186109"/>
              </p:ext>
            </p:extLst>
          </p:nvPr>
        </p:nvGraphicFramePr>
        <p:xfrm>
          <a:off x="457200" y="1752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320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next steps….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9077851"/>
              </p:ext>
            </p:extLst>
          </p:nvPr>
        </p:nvGraphicFramePr>
        <p:xfrm>
          <a:off x="457200" y="17526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320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next steps….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7860725"/>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320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next steps….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3233615"/>
              </p:ext>
            </p:extLst>
          </p:nvPr>
        </p:nvGraphicFramePr>
        <p:xfrm>
          <a:off x="457200" y="1981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320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next steps….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0466003"/>
              </p:ext>
            </p:extLst>
          </p:nvPr>
        </p:nvGraphicFramePr>
        <p:xfrm>
          <a:off x="457200" y="14478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858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3174" b="2405"/>
          <a:stretch/>
        </p:blipFill>
        <p:spPr>
          <a:xfrm>
            <a:off x="2895600" y="1316423"/>
            <a:ext cx="3379281" cy="5084377"/>
          </a:xfrm>
          <a:prstGeom prst="rect">
            <a:avLst/>
          </a:prstGeom>
        </p:spPr>
      </p:pic>
    </p:spTree>
    <p:extLst>
      <p:ext uri="{BB962C8B-B14F-4D97-AF65-F5344CB8AC3E}">
        <p14:creationId xmlns:p14="http://schemas.microsoft.com/office/powerpoint/2010/main" val="371133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53525" cy="6864350"/>
            <a:chOff x="0" y="0"/>
            <a:chExt cx="9153525" cy="686435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746" r="11578" b="4181"/>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 name="Rectangle 5"/>
            <p:cNvSpPr>
              <a:spLocks/>
            </p:cNvSpPr>
            <p:nvPr/>
          </p:nvSpPr>
          <p:spPr bwMode="auto">
            <a:xfrm>
              <a:off x="6994525" y="6550025"/>
              <a:ext cx="2159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r"/>
              <a:r>
                <a:rPr lang="en-US" sz="1400" dirty="0">
                  <a:solidFill>
                    <a:srgbClr val="7F7F7F"/>
                  </a:solidFill>
                  <a:latin typeface="Arial" charset="0"/>
                  <a:cs typeface="Arial" charset="0"/>
                  <a:sym typeface="Arial" charset="0"/>
                </a:rPr>
                <a:t>Flickr/  CyberHades</a:t>
              </a:r>
            </a:p>
          </p:txBody>
        </p:sp>
      </p:grpSp>
      <p:sp>
        <p:nvSpPr>
          <p:cNvPr id="6" name="Title 5"/>
          <p:cNvSpPr>
            <a:spLocks noGrp="1"/>
          </p:cNvSpPr>
          <p:nvPr>
            <p:ph type="title"/>
          </p:nvPr>
        </p:nvSpPr>
        <p:spPr>
          <a:xfrm>
            <a:off x="4114800" y="152400"/>
            <a:ext cx="4702629" cy="1219200"/>
          </a:xfrm>
          <a:prstGeom prst="round2DiagRect">
            <a:avLst/>
          </a:prstGeom>
          <a:solidFill>
            <a:srgbClr val="E9DAAF"/>
          </a:solidFill>
          <a:effectLst>
            <a:outerShdw blurRad="50800" dist="38100" dir="2700000" algn="tl" rotWithShape="0">
              <a:prstClr val="black">
                <a:alpha val="40000"/>
              </a:prstClr>
            </a:outerShdw>
          </a:effectLst>
        </p:spPr>
        <p:txBody>
          <a:bodyPr/>
          <a:lstStyle/>
          <a:p>
            <a:pPr algn="ctr"/>
            <a:r>
              <a:rPr lang="en-US" dirty="0" smtClean="0">
                <a:solidFill>
                  <a:srgbClr val="FF0000"/>
                </a:solidFill>
              </a:rPr>
              <a:t>A Security Program is Born!</a:t>
            </a:r>
            <a:endParaRPr lang="en-US" dirty="0">
              <a:solidFill>
                <a:srgbClr val="FF0000"/>
              </a:solidFill>
            </a:endParaRPr>
          </a:p>
        </p:txBody>
      </p:sp>
    </p:spTree>
    <p:extLst>
      <p:ext uri="{BB962C8B-B14F-4D97-AF65-F5344CB8AC3E}">
        <p14:creationId xmlns:p14="http://schemas.microsoft.com/office/powerpoint/2010/main" val="99680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DAAF"/>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06"/>
            <a:ext cx="9144000" cy="68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08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1045460"/>
              </p:ext>
            </p:extLst>
          </p:nvPr>
        </p:nvGraphicFramePr>
        <p:xfrm>
          <a:off x="457200" y="1447800"/>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72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040"/>
            <a:ext cx="8229600" cy="899160"/>
          </a:xfrm>
        </p:spPr>
        <p:txBody>
          <a:bodyPr/>
          <a:lstStyle/>
          <a:p>
            <a:r>
              <a:rPr lang="en-US" sz="3200" dirty="0" smtClean="0"/>
              <a:t>About California State University</a:t>
            </a:r>
            <a:br>
              <a:rPr lang="en-US" sz="3200" dirty="0" smtClean="0"/>
            </a:br>
            <a:r>
              <a:rPr lang="en-US" sz="3200" dirty="0" smtClean="0"/>
              <a:t>Channel Islands</a:t>
            </a:r>
            <a:r>
              <a:rPr lang="en-US" dirty="0" smtClean="0"/>
              <a:t>	</a:t>
            </a:r>
            <a:endParaRPr lang="en-US" dirty="0"/>
          </a:p>
        </p:txBody>
      </p:sp>
      <p:sp>
        <p:nvSpPr>
          <p:cNvPr id="4" name="AutoShape 4" descr="http://frida.library.csuci.edu.summit.csuci.edu:2048/campusview/zoomified/00/02/6/csuci_bh_0206-norma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frida.library.csuci.edu.summit.csuci.edu:2048/campusview/zoomified/00/02/6/csuci_bh_0206-norma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460375" y="1828086"/>
            <a:ext cx="5407025" cy="4524315"/>
          </a:xfrm>
          <a:prstGeom prst="rect">
            <a:avLst/>
          </a:prstGeom>
          <a:noFill/>
        </p:spPr>
        <p:txBody>
          <a:bodyPr wrap="square" rtlCol="0">
            <a:spAutoFit/>
          </a:bodyPr>
          <a:lstStyle/>
          <a:p>
            <a:r>
              <a:rPr lang="en-US" sz="1800" dirty="0"/>
              <a:t>California State University Channel Islands (CI), located in Camarillo, California, is a student-centered, four-year, public university known for its interdisciplinary, multicultural, and international perspectives and its emphasis on experiential and service learning</a:t>
            </a:r>
            <a:r>
              <a:rPr lang="en-US" sz="1800" dirty="0" smtClean="0"/>
              <a:t>.</a:t>
            </a:r>
          </a:p>
          <a:p>
            <a:endParaRPr lang="en-US" sz="1800" dirty="0" smtClean="0"/>
          </a:p>
          <a:p>
            <a:r>
              <a:rPr lang="en-US" sz="1800" dirty="0"/>
              <a:t>Founded in 2002 as the 23</a:t>
            </a:r>
            <a:r>
              <a:rPr lang="en-US" sz="1800" baseline="30000" dirty="0"/>
              <a:t>rd</a:t>
            </a:r>
            <a:r>
              <a:rPr lang="en-US" sz="1800" dirty="0"/>
              <a:t> and newest campus of the CSU system, California State University Channel Islands (CI) offers an unparalleled student-centered learning experience in one of Southern California’s most scenic </a:t>
            </a:r>
            <a:r>
              <a:rPr lang="en-US" sz="1800" dirty="0" smtClean="0"/>
              <a:t>settings.</a:t>
            </a:r>
          </a:p>
          <a:p>
            <a:endParaRPr lang="en-US" sz="1800" dirty="0" smtClean="0"/>
          </a:p>
          <a:p>
            <a:r>
              <a:rPr lang="en-US" sz="1800" dirty="0" smtClean="0"/>
              <a:t>Students: 4700      Staff: 700</a:t>
            </a:r>
          </a:p>
          <a:p>
            <a:endParaRPr lang="en-US" sz="1800" dirty="0" smtClean="0"/>
          </a:p>
          <a:p>
            <a:r>
              <a:rPr lang="en-US" sz="1800" dirty="0" smtClean="0"/>
              <a:t>We’re currently celebrating our 10</a:t>
            </a:r>
            <a:r>
              <a:rPr lang="en-US" sz="1800" baseline="30000" dirty="0" smtClean="0"/>
              <a:t>th</a:t>
            </a:r>
            <a:r>
              <a:rPr lang="en-US" sz="1800" dirty="0" smtClean="0"/>
              <a:t> anniversary.</a:t>
            </a:r>
            <a:endParaRPr lang="en-US" sz="1800" dirty="0"/>
          </a:p>
        </p:txBody>
      </p:sp>
      <p:sp>
        <p:nvSpPr>
          <p:cNvPr id="7" name="TextBox 6"/>
          <p:cNvSpPr txBox="1"/>
          <p:nvPr/>
        </p:nvSpPr>
        <p:spPr>
          <a:xfrm>
            <a:off x="460375" y="4191000"/>
            <a:ext cx="3349625" cy="461665"/>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0563" y="5257800"/>
            <a:ext cx="1146418" cy="1295057"/>
          </a:xfrm>
          <a:prstGeom prst="rect">
            <a:avLst/>
          </a:prstGeom>
        </p:spPr>
      </p:pic>
      <p:pic>
        <p:nvPicPr>
          <p:cNvPr id="1026" name="Picture 2" descr="Z:\GraphicAssets\Approved Images\Bell Tower\IMG_4262_vert.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399" y="1447800"/>
            <a:ext cx="2630747" cy="3544995"/>
          </a:xfrm>
          <a:prstGeom prst="rect">
            <a:avLst/>
          </a:prstGeom>
          <a:noFill/>
          <a:ln w="3175">
            <a:solidFill>
              <a:schemeClr val="tx1"/>
            </a:solidFill>
          </a:ln>
          <a:effectLst>
            <a:reflection stA="42000" endPos="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23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1948441"/>
              </p:ext>
            </p:extLst>
          </p:nvPr>
        </p:nvGraphicFramePr>
        <p:xfrm>
          <a:off x="457200" y="1447800"/>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03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2661469"/>
              </p:ext>
            </p:extLst>
          </p:nvPr>
        </p:nvGraphicFramePr>
        <p:xfrm>
          <a:off x="457200" y="1447800"/>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03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4677579"/>
              </p:ext>
            </p:extLst>
          </p:nvPr>
        </p:nvGraphicFramePr>
        <p:xfrm>
          <a:off x="457200" y="1447800"/>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03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5957925"/>
              </p:ext>
            </p:extLst>
          </p:nvPr>
        </p:nvGraphicFramePr>
        <p:xfrm>
          <a:off x="457200" y="1447800"/>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03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8414447"/>
              </p:ext>
            </p:extLst>
          </p:nvPr>
        </p:nvGraphicFramePr>
        <p:xfrm>
          <a:off x="457200" y="1447800"/>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887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Leverage Available Resources</a:t>
            </a:r>
            <a:endParaRPr lang="en-US" sz="3200" dirty="0"/>
          </a:p>
        </p:txBody>
      </p:sp>
      <p:sp>
        <p:nvSpPr>
          <p:cNvPr id="3" name="Content Placeholder 2"/>
          <p:cNvSpPr>
            <a:spLocks noGrp="1"/>
          </p:cNvSpPr>
          <p:nvPr>
            <p:ph idx="1"/>
          </p:nvPr>
        </p:nvSpPr>
        <p:spPr>
          <a:xfrm>
            <a:off x="457200" y="1752600"/>
            <a:ext cx="8229600" cy="4800600"/>
          </a:xfrm>
        </p:spPr>
        <p:txBody>
          <a:bodyPr/>
          <a:lstStyle/>
          <a:p>
            <a:r>
              <a:rPr lang="en-US" sz="2400" dirty="0" smtClean="0">
                <a:latin typeface="+mj-lt"/>
              </a:rPr>
              <a:t>EDUCAUSE</a:t>
            </a:r>
          </a:p>
          <a:p>
            <a:pPr lvl="1"/>
            <a:r>
              <a:rPr lang="en-US" sz="2200" dirty="0" smtClean="0">
                <a:latin typeface="+mj-lt"/>
              </a:rPr>
              <a:t>Higher Education Information Security Council(HEISC)</a:t>
            </a:r>
          </a:p>
          <a:p>
            <a:pPr lvl="2"/>
            <a:r>
              <a:rPr lang="en-US" sz="2000" dirty="0" smtClean="0">
                <a:latin typeface="+mj-lt"/>
              </a:rPr>
              <a:t>Information Security Guide and Toolkits</a:t>
            </a:r>
          </a:p>
          <a:p>
            <a:pPr lvl="3"/>
            <a:r>
              <a:rPr lang="en-US" sz="1800" dirty="0">
                <a:latin typeface="+mj-lt"/>
                <a:hlinkClick r:id="rId3"/>
              </a:rPr>
              <a:t>https://</a:t>
            </a:r>
            <a:r>
              <a:rPr lang="en-US" sz="1800" dirty="0" smtClean="0">
                <a:latin typeface="+mj-lt"/>
                <a:hlinkClick r:id="rId3"/>
              </a:rPr>
              <a:t>wiki.internet2.edu/confluence/display/itsg2/Home</a:t>
            </a:r>
            <a:endParaRPr lang="en-US" sz="1800" dirty="0" smtClean="0">
              <a:latin typeface="+mj-lt"/>
            </a:endParaRPr>
          </a:p>
          <a:p>
            <a:pPr lvl="1"/>
            <a:r>
              <a:rPr lang="en-US" sz="2200" dirty="0" smtClean="0">
                <a:latin typeface="+mj-lt"/>
              </a:rPr>
              <a:t>EDUCAUSE Policy</a:t>
            </a:r>
          </a:p>
          <a:p>
            <a:pPr lvl="3"/>
            <a:r>
              <a:rPr lang="en-US" sz="1800" dirty="0" smtClean="0">
                <a:latin typeface="+mj-lt"/>
                <a:hlinkClick r:id="rId4"/>
              </a:rPr>
              <a:t>http</a:t>
            </a:r>
            <a:r>
              <a:rPr lang="en-US" sz="1800" dirty="0">
                <a:latin typeface="+mj-lt"/>
                <a:hlinkClick r:id="rId4"/>
              </a:rPr>
              <a:t>://</a:t>
            </a:r>
            <a:r>
              <a:rPr lang="en-US" sz="1800" dirty="0" smtClean="0">
                <a:latin typeface="+mj-lt"/>
                <a:hlinkClick r:id="rId4"/>
              </a:rPr>
              <a:t>www.educause.edu/focus-areas-and-initiatives/policy-and-security/educause-policy</a:t>
            </a:r>
            <a:r>
              <a:rPr lang="en-US" sz="1800" dirty="0" smtClean="0">
                <a:latin typeface="+mj-lt"/>
              </a:rPr>
              <a:t> </a:t>
            </a:r>
          </a:p>
          <a:p>
            <a:r>
              <a:rPr lang="en-US" sz="2400" dirty="0" smtClean="0">
                <a:latin typeface="+mj-lt"/>
              </a:rPr>
              <a:t>SANS Institute</a:t>
            </a:r>
          </a:p>
          <a:p>
            <a:pPr lvl="2"/>
            <a:r>
              <a:rPr lang="en-US" sz="2000" dirty="0">
                <a:latin typeface="+mj-lt"/>
                <a:hlinkClick r:id="rId5"/>
              </a:rPr>
              <a:t>http://www.sans.org</a:t>
            </a:r>
            <a:r>
              <a:rPr lang="en-US" sz="2000" dirty="0" smtClean="0">
                <a:latin typeface="+mj-lt"/>
                <a:hlinkClick r:id="rId5"/>
              </a:rPr>
              <a:t>/</a:t>
            </a:r>
            <a:endParaRPr lang="en-US" sz="2000" dirty="0">
              <a:latin typeface="+mj-lt"/>
            </a:endParaRPr>
          </a:p>
          <a:p>
            <a:r>
              <a:rPr lang="en-US" sz="2400" dirty="0" smtClean="0">
                <a:latin typeface="+mj-lt"/>
              </a:rPr>
              <a:t>NIST</a:t>
            </a:r>
          </a:p>
          <a:p>
            <a:pPr lvl="1"/>
            <a:r>
              <a:rPr lang="en-US" sz="2200" dirty="0" smtClean="0">
                <a:latin typeface="+mj-lt"/>
              </a:rPr>
              <a:t>National Institute of Standards and Technology</a:t>
            </a:r>
          </a:p>
          <a:p>
            <a:pPr lvl="2"/>
            <a:r>
              <a:rPr lang="en-US" sz="2000" dirty="0" smtClean="0">
                <a:latin typeface="+mj-lt"/>
              </a:rPr>
              <a:t>Special Publications (800 Series) for computer Security</a:t>
            </a:r>
          </a:p>
          <a:p>
            <a:pPr lvl="3"/>
            <a:r>
              <a:rPr lang="en-US" sz="1800" dirty="0">
                <a:latin typeface="+mj-lt"/>
                <a:hlinkClick r:id="rId6"/>
              </a:rPr>
              <a:t>http://</a:t>
            </a:r>
            <a:r>
              <a:rPr lang="en-US" sz="1800" dirty="0" smtClean="0">
                <a:latin typeface="+mj-lt"/>
                <a:hlinkClick r:id="rId6"/>
              </a:rPr>
              <a:t>csrc.nist.gov/publications/PubsSPs.html</a:t>
            </a:r>
            <a:endParaRPr lang="en-US" sz="1800" dirty="0" smtClean="0">
              <a:latin typeface="+mj-lt"/>
            </a:endParaRPr>
          </a:p>
          <a:p>
            <a:endParaRPr lang="en-US" sz="2400" dirty="0" smtClean="0">
              <a:latin typeface="+mj-lt"/>
            </a:endParaRPr>
          </a:p>
          <a:p>
            <a:endParaRPr lang="en-US" sz="2400" dirty="0"/>
          </a:p>
        </p:txBody>
      </p:sp>
    </p:spTree>
    <p:extLst>
      <p:ext uri="{BB962C8B-B14F-4D97-AF65-F5344CB8AC3E}">
        <p14:creationId xmlns:p14="http://schemas.microsoft.com/office/powerpoint/2010/main" val="406662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Leverage Available Resources</a:t>
            </a:r>
            <a:endParaRPr lang="en-US" sz="3200" dirty="0"/>
          </a:p>
        </p:txBody>
      </p:sp>
      <p:sp>
        <p:nvSpPr>
          <p:cNvPr id="3" name="Content Placeholder 2"/>
          <p:cNvSpPr>
            <a:spLocks noGrp="1"/>
          </p:cNvSpPr>
          <p:nvPr>
            <p:ph idx="1"/>
          </p:nvPr>
        </p:nvSpPr>
        <p:spPr>
          <a:xfrm>
            <a:off x="457200" y="1905000"/>
            <a:ext cx="8229600" cy="4324350"/>
          </a:xfrm>
        </p:spPr>
        <p:txBody>
          <a:bodyPr/>
          <a:lstStyle/>
          <a:p>
            <a:r>
              <a:rPr lang="en-US" sz="2400" dirty="0" smtClean="0">
                <a:latin typeface="+mj-lt"/>
              </a:rPr>
              <a:t>ISO 27001 and 27002 Standards</a:t>
            </a:r>
          </a:p>
          <a:p>
            <a:pPr lvl="1"/>
            <a:r>
              <a:rPr lang="en-US" sz="2000" dirty="0" smtClean="0">
                <a:latin typeface="+mj-lt"/>
              </a:rPr>
              <a:t>ISO (</a:t>
            </a:r>
            <a:r>
              <a:rPr lang="en-US" sz="2000" dirty="0">
                <a:latin typeface="+mj-lt"/>
              </a:rPr>
              <a:t>International Organization for </a:t>
            </a:r>
            <a:r>
              <a:rPr lang="en-US" sz="2000" dirty="0" smtClean="0">
                <a:latin typeface="+mj-lt"/>
              </a:rPr>
              <a:t>Standardization</a:t>
            </a:r>
            <a:r>
              <a:rPr lang="en-US" sz="2000" dirty="0" smtClean="0"/>
              <a:t>)</a:t>
            </a:r>
          </a:p>
          <a:p>
            <a:pPr lvl="2"/>
            <a:r>
              <a:rPr lang="en-US" sz="1800" dirty="0" smtClean="0">
                <a:latin typeface="+mj-lt"/>
                <a:hlinkClick r:id="rId3"/>
              </a:rPr>
              <a:t>http://www.iso.org</a:t>
            </a:r>
            <a:endParaRPr lang="en-US" sz="1800" dirty="0" smtClean="0">
              <a:latin typeface="+mj-lt"/>
            </a:endParaRPr>
          </a:p>
          <a:p>
            <a:r>
              <a:rPr lang="en-US" sz="2400" dirty="0" err="1" smtClean="0">
                <a:latin typeface="+mj-lt"/>
              </a:rPr>
              <a:t>Threatpost</a:t>
            </a:r>
            <a:endParaRPr lang="en-US" sz="2400" dirty="0" smtClean="0">
              <a:latin typeface="+mj-lt"/>
            </a:endParaRPr>
          </a:p>
          <a:p>
            <a:pPr lvl="1"/>
            <a:r>
              <a:rPr lang="en-US" sz="2200" dirty="0" smtClean="0">
                <a:latin typeface="+mj-lt"/>
              </a:rPr>
              <a:t>Kaspersky Lab Security News</a:t>
            </a:r>
          </a:p>
          <a:p>
            <a:pPr lvl="2"/>
            <a:r>
              <a:rPr lang="en-US" sz="2000" dirty="0" smtClean="0">
                <a:latin typeface="+mj-lt"/>
              </a:rPr>
              <a:t>Current news about security issues around the world</a:t>
            </a:r>
          </a:p>
          <a:p>
            <a:pPr lvl="3"/>
            <a:r>
              <a:rPr lang="en-US" sz="1800" dirty="0">
                <a:latin typeface="+mj-lt"/>
                <a:hlinkClick r:id="rId4"/>
              </a:rPr>
              <a:t>http://</a:t>
            </a:r>
            <a:r>
              <a:rPr lang="en-US" sz="1800" dirty="0" smtClean="0">
                <a:latin typeface="+mj-lt"/>
                <a:hlinkClick r:id="rId4"/>
              </a:rPr>
              <a:t>threatpost.com/en_us</a:t>
            </a:r>
            <a:endParaRPr lang="en-US" sz="1800" dirty="0" smtClean="0">
              <a:latin typeface="+mj-lt"/>
            </a:endParaRPr>
          </a:p>
          <a:p>
            <a:r>
              <a:rPr lang="en-US" sz="2400" dirty="0" smtClean="0">
                <a:latin typeface="+mj-lt"/>
              </a:rPr>
              <a:t>ZDNet Security News</a:t>
            </a:r>
          </a:p>
          <a:p>
            <a:pPr lvl="1"/>
            <a:r>
              <a:rPr lang="en-US" sz="2200" dirty="0" smtClean="0">
                <a:latin typeface="+mj-lt"/>
              </a:rPr>
              <a:t>Current Security News from ZDNet</a:t>
            </a:r>
          </a:p>
          <a:p>
            <a:pPr lvl="2"/>
            <a:r>
              <a:rPr lang="en-US" sz="2000" dirty="0">
                <a:latin typeface="+mj-lt"/>
                <a:hlinkClick r:id="rId5"/>
              </a:rPr>
              <a:t>http://www.zdnet.com/topic-security</a:t>
            </a:r>
            <a:r>
              <a:rPr lang="en-US" sz="2000" dirty="0" smtClean="0">
                <a:latin typeface="+mj-lt"/>
                <a:hlinkClick r:id="rId5"/>
              </a:rPr>
              <a:t>/</a:t>
            </a:r>
            <a:endParaRPr lang="en-US" sz="2000" dirty="0">
              <a:latin typeface="+mj-lt"/>
            </a:endParaRPr>
          </a:p>
          <a:p>
            <a:pPr marL="109537" indent="0">
              <a:buNone/>
            </a:pPr>
            <a:endParaRPr lang="en-US" sz="2400" dirty="0" smtClean="0">
              <a:latin typeface="+mj-lt"/>
            </a:endParaRPr>
          </a:p>
          <a:p>
            <a:endParaRPr lang="en-US" sz="2400" dirty="0"/>
          </a:p>
        </p:txBody>
      </p:sp>
    </p:spTree>
    <p:extLst>
      <p:ext uri="{BB962C8B-B14F-4D97-AF65-F5344CB8AC3E}">
        <p14:creationId xmlns:p14="http://schemas.microsoft.com/office/powerpoint/2010/main" val="288589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EDUCAUSE Mentor/Mentee Program 2013</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553378"/>
              </p:ext>
            </p:extLst>
          </p:nvPr>
        </p:nvGraphicFramePr>
        <p:xfrm>
          <a:off x="457200" y="177165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92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neal.fisch\AppData\Local\Microsoft\Windows\Temporary Internet Files\Content.IE5\FZWU0Q1B\MC900078622[1].wmf"/>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8714" y="2850162"/>
            <a:ext cx="1765438" cy="3797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Questions?</a:t>
            </a:r>
            <a:endParaRPr lang="en-US" dirty="0"/>
          </a:p>
        </p:txBody>
      </p:sp>
      <p:pic>
        <p:nvPicPr>
          <p:cNvPr id="1028" name="Picture 4" descr="C:\Users\neal.fisch\AppData\Local\Microsoft\Windows\Temporary Internet Files\Content.IE5\A6N7U0XG\MC90007871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5112" y="4454193"/>
            <a:ext cx="860512" cy="2087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neal.fisch\AppData\Local\Microsoft\Windows\Temporary Internet Files\Content.IE5\A6N7U0XG\MC90007871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0" y="1547535"/>
            <a:ext cx="407028" cy="987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neal.fisch\AppData\Local\Microsoft\Windows\Temporary Internet Files\Content.IE5\A6N7U0XG\MC90007871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16023" y="4714318"/>
            <a:ext cx="753266" cy="18270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neal.fisch\AppData\Local\Microsoft\Windows\Temporary Internet Files\Content.IE5\A6N7U0XG\MC90007871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87538" y="1793576"/>
            <a:ext cx="593407" cy="1439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neal.fisch\AppData\Local\Microsoft\Windows\Temporary Internet Files\Content.IE5\A6N7U0XG\MC90007871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50334" y="1564355"/>
            <a:ext cx="800187" cy="19408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neal.fisch\AppData\Local\Microsoft\Windows\Temporary Internet Files\Content.IE5\A6N7U0XG\MC90007871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7810" y="1870749"/>
            <a:ext cx="673864" cy="16344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neal.fisch\AppData\Local\Microsoft\Windows\Temporary Internet Files\Content.IE5\FZWU0Q1B\MC90007862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6593" y="3670040"/>
            <a:ext cx="1156463" cy="24878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neal.fisch\AppData\Local\Microsoft\Windows\Temporary Internet Files\Content.IE5\FZWU0Q1B\MC90007862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4403" y="2398860"/>
            <a:ext cx="795611" cy="17115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neal.fisch\AppData\Local\Microsoft\Windows\Temporary Internet Files\Content.IE5\FZWU0Q1B\MC90007862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40560" y="2513228"/>
            <a:ext cx="1075463" cy="2313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neal.fisch\AppData\Local\Microsoft\Windows\Temporary Internet Files\Content.IE5\FZWU0Q1B\MC90007862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4246360"/>
            <a:ext cx="783929" cy="16864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neal.fisch\AppData\Local\Microsoft\Windows\Temporary Internet Files\Content.IE5\FZWU0Q1B\MC90007862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772" y="1646288"/>
            <a:ext cx="542107" cy="1166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eal.fisch\AppData\Local\Microsoft\Windows\Temporary Internet Files\Content.IE5\FZWU0Q1B\MC900078830[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43961" y="878489"/>
            <a:ext cx="953294" cy="95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9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470025"/>
          </a:xfrm>
        </p:spPr>
        <p:txBody>
          <a:bodyPr/>
          <a:lstStyle/>
          <a:p>
            <a:pPr algn="ctr"/>
            <a:r>
              <a:rPr lang="en-US" dirty="0" smtClean="0"/>
              <a:t>Thank You!</a:t>
            </a:r>
            <a:endParaRPr lang="en-US" dirty="0"/>
          </a:p>
        </p:txBody>
      </p:sp>
      <p:sp>
        <p:nvSpPr>
          <p:cNvPr id="3" name="Text Placeholder 2"/>
          <p:cNvSpPr>
            <a:spLocks noGrp="1"/>
          </p:cNvSpPr>
          <p:nvPr>
            <p:ph type="subTitle" idx="1"/>
          </p:nvPr>
        </p:nvSpPr>
        <p:spPr/>
        <p:txBody>
          <a:bodyPr/>
          <a:lstStyle/>
          <a:p>
            <a:r>
              <a:rPr lang="en-US" dirty="0" smtClean="0"/>
              <a:t>Neal Fisch</a:t>
            </a:r>
          </a:p>
          <a:p>
            <a:r>
              <a:rPr lang="en-US" dirty="0" smtClean="0"/>
              <a:t>CSU Channel Islands</a:t>
            </a:r>
          </a:p>
          <a:p>
            <a:r>
              <a:rPr lang="en-US" sz="2000" dirty="0" smtClean="0"/>
              <a:t>(805) 437-3278</a:t>
            </a:r>
          </a:p>
          <a:p>
            <a:r>
              <a:rPr lang="en-US" sz="2000" dirty="0" smtClean="0"/>
              <a:t>neal.fisch@csuci.edu</a:t>
            </a:r>
          </a:p>
          <a:p>
            <a:endParaRPr lang="en-US" dirty="0"/>
          </a:p>
          <a:p>
            <a:endParaRPr lang="en-US" dirty="0" smtClean="0"/>
          </a:p>
          <a:p>
            <a:pPr algn="ctr"/>
            <a:endParaRPr lang="en-US" sz="4000"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08171" y="5791200"/>
            <a:ext cx="3352800" cy="809536"/>
          </a:xfrm>
          <a:prstGeom prst="rect">
            <a:avLst/>
          </a:prstGeom>
        </p:spPr>
      </p:pic>
    </p:spTree>
    <p:extLst>
      <p:ext uri="{BB962C8B-B14F-4D97-AF65-F5344CB8AC3E}">
        <p14:creationId xmlns:p14="http://schemas.microsoft.com/office/powerpoint/2010/main" val="41127782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personal backstory …</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13470030"/>
              </p:ext>
            </p:extLst>
          </p:nvPr>
        </p:nvGraphicFramePr>
        <p:xfrm>
          <a:off x="457200" y="18288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57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was this session proposed?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0552050"/>
              </p:ext>
            </p:extLst>
          </p:nvPr>
        </p:nvGraphicFramePr>
        <p:xfrm>
          <a:off x="152400" y="17526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684963" y="838200"/>
            <a:ext cx="4016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157537" y="2667000"/>
            <a:ext cx="9572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62000" y="1524000"/>
            <a:ext cx="417919"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neal.fisch\AppData\Local\Microsoft\Windows\Temporary Internet Files\Content.IE5\FZWU0Q1B\MC900078791[1].wmf"/>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105400" y="2971800"/>
            <a:ext cx="483565" cy="9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4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Survey Time!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1082290"/>
              </p:ext>
            </p:extLst>
          </p:nvPr>
        </p:nvGraphicFramePr>
        <p:xfrm>
          <a:off x="457200" y="2133600"/>
          <a:ext cx="8229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72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Survey Discussion</a:t>
            </a:r>
            <a:endParaRPr lang="en-US" sz="3200" dirty="0"/>
          </a:p>
        </p:txBody>
      </p:sp>
      <p:graphicFrame>
        <p:nvGraphicFramePr>
          <p:cNvPr id="34" name="Content Placeholder 33"/>
          <p:cNvGraphicFramePr>
            <a:graphicFrameLocks noGrp="1"/>
          </p:cNvGraphicFramePr>
          <p:nvPr>
            <p:ph idx="1"/>
            <p:extLst>
              <p:ext uri="{D42A27DB-BD31-4B8C-83A1-F6EECF244321}">
                <p14:modId xmlns:p14="http://schemas.microsoft.com/office/powerpoint/2010/main" val="2851030569"/>
              </p:ext>
            </p:extLst>
          </p:nvPr>
        </p:nvGraphicFramePr>
        <p:xfrm>
          <a:off x="457200" y="18288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94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Survey Discussion</a:t>
            </a:r>
            <a:endParaRPr lang="en-US" sz="3200" dirty="0"/>
          </a:p>
        </p:txBody>
      </p:sp>
      <p:graphicFrame>
        <p:nvGraphicFramePr>
          <p:cNvPr id="34" name="Content Placeholder 33"/>
          <p:cNvGraphicFramePr>
            <a:graphicFrameLocks noGrp="1"/>
          </p:cNvGraphicFramePr>
          <p:nvPr>
            <p:ph idx="1"/>
            <p:extLst>
              <p:ext uri="{D42A27DB-BD31-4B8C-83A1-F6EECF244321}">
                <p14:modId xmlns:p14="http://schemas.microsoft.com/office/powerpoint/2010/main" val="3089087314"/>
              </p:ext>
            </p:extLst>
          </p:nvPr>
        </p:nvGraphicFramePr>
        <p:xfrm>
          <a:off x="457200" y="18288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73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Survey Time!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5192063"/>
              </p:ext>
            </p:extLst>
          </p:nvPr>
        </p:nvGraphicFramePr>
        <p:xfrm>
          <a:off x="457200" y="2133600"/>
          <a:ext cx="8229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75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Survey Discussion</a:t>
            </a:r>
            <a:endParaRPr lang="en-US" sz="3200" dirty="0"/>
          </a:p>
        </p:txBody>
      </p:sp>
      <p:graphicFrame>
        <p:nvGraphicFramePr>
          <p:cNvPr id="34" name="Content Placeholder 33"/>
          <p:cNvGraphicFramePr>
            <a:graphicFrameLocks noGrp="1"/>
          </p:cNvGraphicFramePr>
          <p:nvPr>
            <p:ph idx="1"/>
            <p:extLst>
              <p:ext uri="{D42A27DB-BD31-4B8C-83A1-F6EECF244321}">
                <p14:modId xmlns:p14="http://schemas.microsoft.com/office/powerpoint/2010/main" val="1687150198"/>
              </p:ext>
            </p:extLst>
          </p:nvPr>
        </p:nvGraphicFramePr>
        <p:xfrm>
          <a:off x="457200" y="18288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25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2A4A75"/>
      </a:hlink>
      <a:folHlink>
        <a:srgbClr val="C0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Workflow Jr. Requirements- for Michael B v4.4</Template>
  <TotalTime>6556</TotalTime>
  <Words>2480</Words>
  <Application>Microsoft Macintosh PowerPoint</Application>
  <PresentationFormat>On-screen Show (4:3)</PresentationFormat>
  <Paragraphs>278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Urban</vt:lpstr>
      <vt:lpstr>Congratulations! You’ve Just Been Named Your Institutions ISO, So What Do You Do Now?</vt:lpstr>
      <vt:lpstr>About California State University Channel Islands </vt:lpstr>
      <vt:lpstr>Some personal backstory …</vt:lpstr>
      <vt:lpstr>Why was this session proposed?</vt:lpstr>
      <vt:lpstr>Survey Time!</vt:lpstr>
      <vt:lpstr>Survey Discussion</vt:lpstr>
      <vt:lpstr>Survey Discussion</vt:lpstr>
      <vt:lpstr>Survey Time!</vt:lpstr>
      <vt:lpstr>Survey Discussion</vt:lpstr>
      <vt:lpstr>Some next steps…. </vt:lpstr>
      <vt:lpstr>Some next steps…. </vt:lpstr>
      <vt:lpstr>Some next steps…. </vt:lpstr>
      <vt:lpstr>Some next steps…. </vt:lpstr>
      <vt:lpstr>Some next steps…. </vt:lpstr>
      <vt:lpstr>Some next steps…. </vt:lpstr>
      <vt:lpstr>PowerPoint Presentation</vt:lpstr>
      <vt:lpstr>A Security Program is Born!</vt:lpstr>
      <vt:lpstr>PowerPoint Presentation</vt:lpstr>
      <vt:lpstr> </vt:lpstr>
      <vt:lpstr> </vt:lpstr>
      <vt:lpstr> </vt:lpstr>
      <vt:lpstr> </vt:lpstr>
      <vt:lpstr> </vt:lpstr>
      <vt:lpstr> </vt:lpstr>
      <vt:lpstr>Leverage Available Resources</vt:lpstr>
      <vt:lpstr>Leverage Available Resources</vt:lpstr>
      <vt:lpstr>EDUCAUSE Mentor/Mentee Program 2013</vt:lpstr>
      <vt:lpstr>Questions?</vt:lpstr>
      <vt:lpstr>Thank You!</vt:lpstr>
    </vt:vector>
  </TitlesOfParts>
  <Company>Meredith Ellis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 Web Refresh Update 2012-10-14</dc:title>
  <dc:creator>Meredith Ellis</dc:creator>
  <cp:lastModifiedBy>Fisch, Neal</cp:lastModifiedBy>
  <cp:revision>341</cp:revision>
  <cp:lastPrinted>2013-04-12T21:53:15Z</cp:lastPrinted>
  <dcterms:created xsi:type="dcterms:W3CDTF">2009-10-15T15:32:18Z</dcterms:created>
  <dcterms:modified xsi:type="dcterms:W3CDTF">2013-04-16T20:35:17Z</dcterms:modified>
</cp:coreProperties>
</file>