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58" r:id="rId4"/>
    <p:sldId id="261" r:id="rId5"/>
    <p:sldId id="262" r:id="rId6"/>
    <p:sldId id="271" r:id="rId7"/>
    <p:sldId id="270" r:id="rId8"/>
    <p:sldId id="263" r:id="rId9"/>
    <p:sldId id="272" r:id="rId10"/>
    <p:sldId id="273" r:id="rId11"/>
    <p:sldId id="276" r:id="rId12"/>
    <p:sldId id="260" r:id="rId13"/>
    <p:sldId id="274" r:id="rId14"/>
    <p:sldId id="275" r:id="rId15"/>
    <p:sldId id="264" r:id="rId16"/>
    <p:sldId id="266" r:id="rId17"/>
    <p:sldId id="267" r:id="rId18"/>
    <p:sldId id="268"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71" autoAdjust="0"/>
  </p:normalViewPr>
  <p:slideViewPr>
    <p:cSldViewPr snapToObjects="1">
      <p:cViewPr varScale="1">
        <p:scale>
          <a:sx n="66" d="100"/>
          <a:sy n="66" d="100"/>
        </p:scale>
        <p:origin x="-1430"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5DAE7-9419-443F-9A65-5ABD5EBD09BC}" type="datetimeFigureOut">
              <a:rPr lang="en-US" smtClean="0"/>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F2639-1E96-4283-92D9-6A8A65D11BEF}" type="slidenum">
              <a:rPr lang="en-US" smtClean="0"/>
              <a:t>‹#›</a:t>
            </a:fld>
            <a:endParaRPr lang="en-US"/>
          </a:p>
        </p:txBody>
      </p:sp>
    </p:spTree>
    <p:extLst>
      <p:ext uri="{BB962C8B-B14F-4D97-AF65-F5344CB8AC3E}">
        <p14:creationId xmlns:p14="http://schemas.microsoft.com/office/powerpoint/2010/main" val="28200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is often precious for IT Pros. Being able to determine if a system is compromised</a:t>
            </a:r>
            <a:r>
              <a:rPr lang="en-US" baseline="0" dirty="0" smtClean="0"/>
              <a:t> is often a lengthy process. A proper examination usually involves determining things like compromise vector, determination of data loss, sensitive data, determination of scope. Sometimes it can be pretty obvious that a system is compromised but more often than not most organizations won’t know until they get an email from a friendly outside organization telling you one of your systems is acting “funny”.</a:t>
            </a:r>
          </a:p>
          <a:p>
            <a:endParaRPr lang="en-US" baseline="0" dirty="0" smtClean="0"/>
          </a:p>
          <a:p>
            <a:r>
              <a:rPr lang="en-US" baseline="0" dirty="0" smtClean="0"/>
              <a:t>This presentation is about making a quick determination of certain compromise using a few built in tools. The idea is being able to determine right away that a system is compromised, not that a system is clean. In most cases it’s faster to be determine if a system is compromised than determining that a system is not. Definitively compromised systems or at least highly suspicious systems can more quickly move into your incident response plan whereas non-suspicious systems you may wish to slate for more extensive analysis later.</a:t>
            </a:r>
          </a:p>
          <a:p>
            <a:endParaRPr lang="en-US" baseline="0" dirty="0" smtClean="0"/>
          </a:p>
          <a:p>
            <a:r>
              <a:rPr lang="en-US" baseline="0" dirty="0" smtClean="0"/>
              <a:t>The type of scenario we’re looking at is maybe:</a:t>
            </a:r>
          </a:p>
          <a:p>
            <a:pPr marL="171450" indent="-171450">
              <a:buFont typeface="Arial" pitchFamily="34" charset="0"/>
              <a:buChar char="•"/>
            </a:pPr>
            <a:r>
              <a:rPr lang="en-US" baseline="0" dirty="0" smtClean="0"/>
              <a:t>Walking back from lunch and an administrative assistance saying his/her computer is acting “funny”.</a:t>
            </a:r>
          </a:p>
          <a:p>
            <a:pPr marL="171450" indent="-171450">
              <a:buFont typeface="Arial" pitchFamily="34" charset="0"/>
              <a:buChar char="•"/>
            </a:pPr>
            <a:r>
              <a:rPr lang="en-US" baseline="0" dirty="0" smtClean="0"/>
              <a:t>You‘re the ‘dedicated IT person’ for your family and you’re asked to look at a system while at a family function.</a:t>
            </a:r>
          </a:p>
          <a:p>
            <a:pPr marL="171450" indent="-171450">
              <a:buFont typeface="Arial" pitchFamily="34" charset="0"/>
              <a:buChar char="•"/>
            </a:pPr>
            <a:r>
              <a:rPr lang="en-US" baseline="0" dirty="0" smtClean="0"/>
              <a:t>Any situation where you don’t have direct access to your normal tools, the system is unfamiliar and so on.</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This talk is targeted for people new to the IT Security field but hopefully there is also something for those of us who have been in the field for a while.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a:t>
            </a:fld>
            <a:endParaRPr lang="en-US"/>
          </a:p>
        </p:txBody>
      </p:sp>
    </p:spTree>
    <p:extLst>
      <p:ext uri="{BB962C8B-B14F-4D97-AF65-F5344CB8AC3E}">
        <p14:creationId xmlns:p14="http://schemas.microsoft.com/office/powerpoint/2010/main" val="40419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Netstat</a:t>
            </a:r>
            <a:r>
              <a:rPr lang="en-US" baseline="0" dirty="0" smtClean="0"/>
              <a:t> shows me all active connections. –a means show me all open connections. –f tells </a:t>
            </a:r>
            <a:r>
              <a:rPr lang="en-US" baseline="0" dirty="0" err="1" smtClean="0"/>
              <a:t>netstat</a:t>
            </a:r>
            <a:r>
              <a:rPr lang="en-US" baseline="0" dirty="0" smtClean="0"/>
              <a:t> to use the fully qualified domain name. –o tells </a:t>
            </a:r>
            <a:r>
              <a:rPr lang="en-US" baseline="0" dirty="0" err="1" smtClean="0"/>
              <a:t>netstat</a:t>
            </a:r>
            <a:r>
              <a:rPr lang="en-US" baseline="0" dirty="0" smtClean="0"/>
              <a:t> to give me the process id associated with the network connection.</a:t>
            </a:r>
          </a:p>
          <a:p>
            <a:endParaRPr lang="en-US" baseline="0" dirty="0" smtClean="0"/>
          </a:p>
          <a:p>
            <a:r>
              <a:rPr lang="en-US" baseline="0" dirty="0" smtClean="0"/>
              <a:t>Make note that using the –f option will force your system to do a DNS lookup potentially compromising your </a:t>
            </a:r>
            <a:r>
              <a:rPr lang="en-US" baseline="0" dirty="0" err="1" smtClean="0"/>
              <a:t>dnscache</a:t>
            </a:r>
            <a:r>
              <a:rPr lang="en-US" baseline="0" dirty="0" smtClean="0"/>
              <a:t> so make sure to collect the </a:t>
            </a:r>
            <a:r>
              <a:rPr lang="en-US" baseline="0" dirty="0" err="1" smtClean="0"/>
              <a:t>dnscache</a:t>
            </a:r>
            <a:r>
              <a:rPr lang="en-US" baseline="0" dirty="0" smtClean="0"/>
              <a:t> first.</a:t>
            </a:r>
          </a:p>
          <a:p>
            <a:endParaRPr lang="en-US" baseline="0" dirty="0" smtClean="0"/>
          </a:p>
          <a:p>
            <a:r>
              <a:rPr lang="en-US" baseline="0" dirty="0" smtClean="0"/>
              <a:t>We see here high port to high port TCP traffic on unfamiliar ports, reminiscent of P2P software. There’s the </a:t>
            </a:r>
            <a:r>
              <a:rPr lang="en-US" baseline="0" dirty="0" err="1" smtClean="0"/>
              <a:t>vps</a:t>
            </a:r>
            <a:r>
              <a:rPr lang="en-US" baseline="0" dirty="0" smtClean="0"/>
              <a:t> address appears to be using port 8080, a common web proxy port. In this case the </a:t>
            </a:r>
            <a:r>
              <a:rPr lang="en-US" baseline="0" dirty="0" err="1" smtClean="0"/>
              <a:t>vps</a:t>
            </a:r>
            <a:r>
              <a:rPr lang="en-US" baseline="0" dirty="0" smtClean="0"/>
              <a:t> </a:t>
            </a:r>
            <a:r>
              <a:rPr lang="en-US" baseline="0" dirty="0" err="1" smtClean="0"/>
              <a:t>fqdn</a:t>
            </a:r>
            <a:r>
              <a:rPr lang="en-US" baseline="0" dirty="0" smtClean="0"/>
              <a:t> resolves to the same IP as the </a:t>
            </a:r>
            <a:r>
              <a:rPr lang="en-US" baseline="0" dirty="0" err="1" smtClean="0"/>
              <a:t>fqdn</a:t>
            </a:r>
            <a:r>
              <a:rPr lang="en-US" baseline="0" dirty="0" smtClean="0"/>
              <a:t> we saw in the DNS cache earlier. And look at the PID, 2908, same as the strange software that’s running.</a:t>
            </a:r>
          </a:p>
          <a:p>
            <a:endParaRPr lang="en-US" baseline="0" dirty="0" smtClean="0"/>
          </a:p>
          <a:p>
            <a:r>
              <a:rPr lang="en-US" baseline="0" dirty="0" smtClean="0"/>
              <a:t>Next lets look at the firewall settings.</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10</a:t>
            </a:fld>
            <a:endParaRPr lang="en-US"/>
          </a:p>
        </p:txBody>
      </p:sp>
    </p:spTree>
    <p:extLst>
      <p:ext uri="{BB962C8B-B14F-4D97-AF65-F5344CB8AC3E}">
        <p14:creationId xmlns:p14="http://schemas.microsoft.com/office/powerpoint/2010/main" val="296940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easiest way</a:t>
            </a:r>
            <a:r>
              <a:rPr lang="en-US" baseline="0" dirty="0" smtClean="0"/>
              <a:t> to look at the firewall settings is to use the </a:t>
            </a:r>
            <a:r>
              <a:rPr lang="en-US" baseline="0" dirty="0" err="1" smtClean="0"/>
              <a:t>netsh</a:t>
            </a:r>
            <a:r>
              <a:rPr lang="en-US" baseline="0" dirty="0" smtClean="0"/>
              <a:t> command. Here you can see that the file kuugje.exe is allowed to accept incoming traffic.</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11</a:t>
            </a:fld>
            <a:endParaRPr lang="en-US"/>
          </a:p>
        </p:txBody>
      </p:sp>
    </p:spTree>
    <p:extLst>
      <p:ext uri="{BB962C8B-B14F-4D97-AF65-F5344CB8AC3E}">
        <p14:creationId xmlns:p14="http://schemas.microsoft.com/office/powerpoint/2010/main" val="97558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Right off the bat just looking at processes and network traffic we can immediately see a compromise. Some other things you can look into are startup locations for services and other programs.</a:t>
            </a:r>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12</a:t>
            </a:fld>
            <a:endParaRPr lang="en-US"/>
          </a:p>
        </p:txBody>
      </p:sp>
    </p:spTree>
    <p:extLst>
      <p:ext uri="{BB962C8B-B14F-4D97-AF65-F5344CB8AC3E}">
        <p14:creationId xmlns:p14="http://schemas.microsoft.com/office/powerpoint/2010/main" val="350094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Msconfig</a:t>
            </a:r>
            <a:r>
              <a:rPr lang="en-US" dirty="0" smtClean="0"/>
              <a:t> is a very nifty</a:t>
            </a:r>
            <a:r>
              <a:rPr lang="en-US" baseline="0" dirty="0" smtClean="0"/>
              <a:t> built-in windows tool. Right away you can see the </a:t>
            </a:r>
            <a:r>
              <a:rPr lang="en-US" baseline="0" dirty="0" err="1" smtClean="0"/>
              <a:t>Waterwould</a:t>
            </a:r>
            <a:r>
              <a:rPr lang="en-US" baseline="0" dirty="0" smtClean="0"/>
              <a:t> program has a startup registry key under the ‘startup’ tab in </a:t>
            </a:r>
            <a:r>
              <a:rPr lang="en-US" baseline="0" dirty="0" err="1" smtClean="0"/>
              <a:t>msconfig</a:t>
            </a:r>
            <a:r>
              <a:rPr lang="en-US" baseline="0" dirty="0" smtClean="0"/>
              <a:t>. This is neat because it not only shows you the local user Run keys, but it also shows you the system run keys.</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13</a:t>
            </a:fld>
            <a:endParaRPr lang="en-US"/>
          </a:p>
        </p:txBody>
      </p:sp>
    </p:spTree>
    <p:extLst>
      <p:ext uri="{BB962C8B-B14F-4D97-AF65-F5344CB8AC3E}">
        <p14:creationId xmlns:p14="http://schemas.microsoft.com/office/powerpoint/2010/main" val="168502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Wmic</a:t>
            </a:r>
            <a:r>
              <a:rPr lang="en-US" dirty="0" smtClean="0"/>
              <a:t> once again offers tons of information. Locations,</a:t>
            </a:r>
            <a:r>
              <a:rPr lang="en-US" baseline="0" dirty="0" smtClean="0"/>
              <a:t> the security identifier and associated user, command, etc.</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14</a:t>
            </a:fld>
            <a:endParaRPr lang="en-US"/>
          </a:p>
        </p:txBody>
      </p:sp>
    </p:spTree>
    <p:extLst>
      <p:ext uri="{BB962C8B-B14F-4D97-AF65-F5344CB8AC3E}">
        <p14:creationId xmlns:p14="http://schemas.microsoft.com/office/powerpoint/2010/main" val="80051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lots</a:t>
            </a:r>
            <a:r>
              <a:rPr lang="en-US" baseline="0" dirty="0" smtClean="0"/>
              <a:t> of different locations to place items in the registry. The location can often determine if the file is run once, run every time the system is restarted or a person logs in and so on. You can replace the windows shell, you can tell windows to open specific </a:t>
            </a:r>
            <a:r>
              <a:rPr lang="en-US" baseline="0" dirty="0" err="1" smtClean="0"/>
              <a:t>filetypes</a:t>
            </a:r>
            <a:r>
              <a:rPr lang="en-US" baseline="0" dirty="0" smtClean="0"/>
              <a:t> using the malicious file as a sort of ‘shell’ to execute the program under.</a:t>
            </a:r>
            <a:endParaRPr lang="en-US" dirty="0" smtClean="0"/>
          </a:p>
          <a:p>
            <a:endParaRPr lang="en-US" baseline="0" dirty="0" smtClean="0"/>
          </a:p>
          <a:p>
            <a:r>
              <a:rPr lang="en-US" baseline="0" dirty="0" smtClean="0"/>
              <a:t>HKCR\.exe\shell\open\command</a:t>
            </a:r>
          </a:p>
          <a:p>
            <a:r>
              <a:rPr lang="en-US" baseline="0" dirty="0" smtClean="0"/>
              <a:t>HKCR\</a:t>
            </a:r>
            <a:r>
              <a:rPr lang="en-US" baseline="0" dirty="0" err="1" smtClean="0"/>
              <a:t>exefile</a:t>
            </a:r>
            <a:r>
              <a:rPr lang="en-US" baseline="0" dirty="0" smtClean="0"/>
              <a:t>\shell\open\command</a:t>
            </a:r>
          </a:p>
          <a:p>
            <a:r>
              <a:rPr lang="en-US" baseline="0" dirty="0" smtClean="0"/>
              <a:t>HKLM\SOFTWARE\Clients\</a:t>
            </a:r>
            <a:r>
              <a:rPr lang="en-US" baseline="0" dirty="0" err="1" smtClean="0"/>
              <a:t>StartMenuInternet</a:t>
            </a:r>
            <a:r>
              <a:rPr lang="en-US" baseline="0" dirty="0" smtClean="0"/>
              <a:t>\IEXPLORE.EXE\shell\open\command</a:t>
            </a:r>
          </a:p>
          <a:p>
            <a:r>
              <a:rPr lang="en-US" baseline="0" dirty="0" smtClean="0"/>
              <a:t>HKCU\Software\Classes\.exe\shell\open\command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HKCU\Software\Classes\</a:t>
            </a:r>
            <a:r>
              <a:rPr lang="en-US" baseline="0" dirty="0" err="1" smtClean="0"/>
              <a:t>exefile</a:t>
            </a:r>
            <a:r>
              <a:rPr lang="en-US" baseline="0" dirty="0" smtClean="0"/>
              <a:t>\shell\open\command</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15</a:t>
            </a:fld>
            <a:endParaRPr lang="en-US"/>
          </a:p>
        </p:txBody>
      </p:sp>
    </p:spTree>
    <p:extLst>
      <p:ext uri="{BB962C8B-B14F-4D97-AF65-F5344CB8AC3E}">
        <p14:creationId xmlns:p14="http://schemas.microsoft.com/office/powerpoint/2010/main" val="128762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activity can</a:t>
            </a:r>
            <a:r>
              <a:rPr lang="en-US" baseline="0" dirty="0" smtClean="0"/>
              <a:t> sometimes be fruitful but you really do have to be familiar with your system. </a:t>
            </a:r>
            <a:r>
              <a:rPr lang="en-US" baseline="0" dirty="0" err="1" smtClean="0"/>
              <a:t>Forfiles</a:t>
            </a:r>
            <a:r>
              <a:rPr lang="en-US" baseline="0" dirty="0" smtClean="0"/>
              <a:t> will let you search for files akin to the </a:t>
            </a:r>
            <a:r>
              <a:rPr lang="en-US" baseline="0" dirty="0" err="1" smtClean="0"/>
              <a:t>linux</a:t>
            </a:r>
            <a:r>
              <a:rPr lang="en-US" baseline="0" dirty="0" smtClean="0"/>
              <a:t> to ‘find’ although not exactly the same. If you suspect a recent compromise and the system is relatively quiet or unused this can sometimes show you a newly installed file that could be suspicious.</a:t>
            </a:r>
          </a:p>
          <a:p>
            <a:endParaRPr lang="en-US" baseline="0" dirty="0" smtClean="0"/>
          </a:p>
          <a:p>
            <a:r>
              <a:rPr lang="en-US" baseline="0" dirty="0" smtClean="0"/>
              <a:t>You can use </a:t>
            </a:r>
            <a:r>
              <a:rPr lang="en-US" baseline="0" dirty="0" err="1" smtClean="0"/>
              <a:t>dir</a:t>
            </a:r>
            <a:r>
              <a:rPr lang="en-US" baseline="0" dirty="0" smtClean="0"/>
              <a:t> to organize files by date. More often than not, though checking for file activity is a needle in a haystack. If you know exactly where to look it can be fruitful, but if not, you’ll just be looking through lines and lines of filenames.</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16</a:t>
            </a:fld>
            <a:endParaRPr lang="en-US"/>
          </a:p>
        </p:txBody>
      </p:sp>
    </p:spTree>
    <p:extLst>
      <p:ext uri="{BB962C8B-B14F-4D97-AF65-F5344CB8AC3E}">
        <p14:creationId xmlns:p14="http://schemas.microsoft.com/office/powerpoint/2010/main" val="294583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look at user accounts. The </a:t>
            </a:r>
            <a:r>
              <a:rPr lang="en-US" dirty="0" err="1" smtClean="0"/>
              <a:t>gui</a:t>
            </a:r>
            <a:r>
              <a:rPr lang="en-US" dirty="0" smtClean="0"/>
              <a:t> user manager is an option but I prefer </a:t>
            </a:r>
            <a:r>
              <a:rPr lang="en-US" dirty="0" err="1" smtClean="0"/>
              <a:t>wmic</a:t>
            </a:r>
            <a:r>
              <a:rPr lang="en-US" baseline="0" dirty="0" smtClean="0"/>
              <a:t> once again. A quick and dirty thing you can do is to look at the users (or pre vista, documents and settings) folder. If there’s a folder for an unfamiliar username, it’s possible someone created a backdoor account to access the system, whether local or remotely.</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17</a:t>
            </a:fld>
            <a:endParaRPr lang="en-US"/>
          </a:p>
        </p:txBody>
      </p:sp>
    </p:spTree>
    <p:extLst>
      <p:ext uri="{BB962C8B-B14F-4D97-AF65-F5344CB8AC3E}">
        <p14:creationId xmlns:p14="http://schemas.microsoft.com/office/powerpoint/2010/main" val="23160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Event</a:t>
            </a:r>
            <a:r>
              <a:rPr lang="en-US" baseline="0" dirty="0" smtClean="0"/>
              <a:t> logs are an exercise in patience. Most of you have attempted to tackle windows event logs and they can be very useful. The default logging in windows isn’t ideal but sometimes it can prove helpful. You’ll want to look for things like </a:t>
            </a:r>
            <a:r>
              <a:rPr lang="en-US" baseline="0" dirty="0" err="1" smtClean="0"/>
              <a:t>eventID</a:t>
            </a:r>
            <a:r>
              <a:rPr lang="en-US" baseline="0" dirty="0" smtClean="0"/>
              <a:t> 528 “Successful Logon” and 540 “Successful Network Logon”. You can also look for services that have been stopped either manually or through an application fault (e.g. AV crashing)</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18</a:t>
            </a:fld>
            <a:endParaRPr lang="en-US"/>
          </a:p>
        </p:txBody>
      </p:sp>
    </p:spTree>
    <p:extLst>
      <p:ext uri="{BB962C8B-B14F-4D97-AF65-F5344CB8AC3E}">
        <p14:creationId xmlns:p14="http://schemas.microsoft.com/office/powerpoint/2010/main" val="254422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though, that things that will jump out are things like misspellings</a:t>
            </a:r>
            <a:r>
              <a:rPr lang="en-US" baseline="0" dirty="0" smtClean="0"/>
              <a:t> and bad grammar.</a:t>
            </a:r>
          </a:p>
          <a:p>
            <a:endParaRPr lang="en-US" baseline="0" dirty="0" smtClean="0"/>
          </a:p>
          <a:p>
            <a:r>
              <a:rPr lang="en-US" baseline="0" dirty="0" smtClean="0"/>
              <a:t>Although randomized filename are a great indicator you may have situations where the virus names itself after things like java update, or cmd.exe and so on. That’s where a keen eye on the open processes and associated network connections can really make a difference.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19</a:t>
            </a:fld>
            <a:endParaRPr lang="en-US"/>
          </a:p>
        </p:txBody>
      </p:sp>
    </p:spTree>
    <p:extLst>
      <p:ext uri="{BB962C8B-B14F-4D97-AF65-F5344CB8AC3E}">
        <p14:creationId xmlns:p14="http://schemas.microsoft.com/office/powerpoint/2010/main" val="235453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a:t>
            </a:r>
            <a:r>
              <a:rPr lang="en-US" baseline="0" dirty="0" smtClean="0"/>
              <a:t> we won’t be talking about intricate incident response plans. We won’t be talking about third party tools we can use, websites for testing malware, so on and so forth.</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2</a:t>
            </a:fld>
            <a:endParaRPr lang="en-US"/>
          </a:p>
        </p:txBody>
      </p:sp>
    </p:spTree>
    <p:extLst>
      <p:ext uri="{BB962C8B-B14F-4D97-AF65-F5344CB8AC3E}">
        <p14:creationId xmlns:p14="http://schemas.microsoft.com/office/powerpoint/2010/main" val="43291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be talking about Windows systems and using tools already on the operating system to check a few key places for strong indications of compromise.</a:t>
            </a:r>
          </a:p>
          <a:p>
            <a:endParaRPr lang="en-US" baseline="0" dirty="0" smtClean="0"/>
          </a:p>
          <a:p>
            <a:r>
              <a:rPr lang="en-US" baseline="0" dirty="0" smtClean="0"/>
              <a:t>This is not intended to be a panacea of compromise determination. It’s just a quiver in your bow. Maybe think of it like your paperclip and bubble gum if you’re playing MacGyver the IT Pro. This is not a fool-proof method. In fact some viruses can mask themselves enough to not be seen by some of these methods.</a:t>
            </a:r>
          </a:p>
          <a:p>
            <a:endParaRPr lang="en-US" baseline="0" dirty="0" smtClean="0"/>
          </a:p>
          <a:p>
            <a:r>
              <a:rPr lang="en-US" baseline="0" dirty="0" smtClean="0"/>
              <a:t>Keep in mind, even if you don’t find anything don’t make the assumption that the system is clean.</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3</a:t>
            </a:fld>
            <a:endParaRPr lang="en-US"/>
          </a:p>
        </p:txBody>
      </p:sp>
    </p:spTree>
    <p:extLst>
      <p:ext uri="{BB962C8B-B14F-4D97-AF65-F5344CB8AC3E}">
        <p14:creationId xmlns:p14="http://schemas.microsoft.com/office/powerpoint/2010/main" val="26656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quick methods</a:t>
            </a:r>
            <a:r>
              <a:rPr lang="en-US" baseline="0" dirty="0" smtClean="0"/>
              <a:t> I describe here are the following.</a:t>
            </a:r>
          </a:p>
          <a:p>
            <a:pPr marL="171450" indent="-171450">
              <a:buFont typeface="Arial" pitchFamily="34" charset="0"/>
              <a:buChar char="•"/>
            </a:pPr>
            <a:r>
              <a:rPr lang="en-US" baseline="0" dirty="0" smtClean="0"/>
              <a:t>Check running tasks</a:t>
            </a:r>
          </a:p>
          <a:p>
            <a:pPr marL="171450" indent="-171450">
              <a:buFont typeface="Arial" pitchFamily="34" charset="0"/>
              <a:buChar char="•"/>
            </a:pPr>
            <a:r>
              <a:rPr lang="en-US" baseline="0" dirty="0" smtClean="0"/>
              <a:t>Check active network connections</a:t>
            </a:r>
          </a:p>
          <a:p>
            <a:pPr marL="171450" indent="-171450">
              <a:buFont typeface="Arial" pitchFamily="34" charset="0"/>
              <a:buChar char="•"/>
            </a:pPr>
            <a:r>
              <a:rPr lang="en-US" baseline="0" dirty="0" smtClean="0"/>
              <a:t>Check the different startup locations for suspicious files</a:t>
            </a:r>
          </a:p>
          <a:p>
            <a:pPr marL="171450" indent="-171450">
              <a:buFont typeface="Arial" pitchFamily="34" charset="0"/>
              <a:buChar char="•"/>
            </a:pPr>
            <a:r>
              <a:rPr lang="en-US" baseline="0" dirty="0" smtClean="0"/>
              <a:t>Check for strange file activity</a:t>
            </a:r>
          </a:p>
          <a:p>
            <a:pPr marL="171450" indent="-171450">
              <a:buFont typeface="Arial" pitchFamily="34" charset="0"/>
              <a:buChar char="•"/>
            </a:pPr>
            <a:r>
              <a:rPr lang="en-US" baseline="0" dirty="0" smtClean="0"/>
              <a:t>Look at the current user accounts on the system</a:t>
            </a:r>
          </a:p>
          <a:p>
            <a:pPr marL="171450" indent="-171450">
              <a:buFont typeface="Arial" pitchFamily="34" charset="0"/>
              <a:buChar char="•"/>
            </a:pPr>
            <a:r>
              <a:rPr lang="en-US" baseline="0" dirty="0" smtClean="0"/>
              <a:t>Look at your event logs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It is actually quite possible to do all of these things in less than 10 minutes. Maybe not as thoroughly as you would like but remember we’re not trying to determine that the system is perfectly clean, just that it’s certainly compromised.</a:t>
            </a:r>
            <a:endParaRPr lang="en-US" dirty="0" smtClean="0"/>
          </a:p>
          <a:p>
            <a:endParaRPr lang="en-US" baseline="0" dirty="0"/>
          </a:p>
        </p:txBody>
      </p:sp>
      <p:sp>
        <p:nvSpPr>
          <p:cNvPr id="4" name="Slide Number Placeholder 3"/>
          <p:cNvSpPr>
            <a:spLocks noGrp="1"/>
          </p:cNvSpPr>
          <p:nvPr>
            <p:ph type="sldNum" sz="quarter" idx="10"/>
          </p:nvPr>
        </p:nvSpPr>
        <p:spPr/>
        <p:txBody>
          <a:bodyPr/>
          <a:lstStyle/>
          <a:p>
            <a:fld id="{377F2639-1E96-4283-92D9-6A8A65D11BEF}" type="slidenum">
              <a:rPr lang="en-US" smtClean="0"/>
              <a:t>4</a:t>
            </a:fld>
            <a:endParaRPr lang="en-US"/>
          </a:p>
        </p:txBody>
      </p:sp>
    </p:spTree>
    <p:extLst>
      <p:ext uri="{BB962C8B-B14F-4D97-AF65-F5344CB8AC3E}">
        <p14:creationId xmlns:p14="http://schemas.microsoft.com/office/powerpoint/2010/main" val="15655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us are familiar with the task manager. The easiest way to bring it up is to hit</a:t>
            </a:r>
            <a:r>
              <a:rPr lang="en-US" baseline="0" dirty="0" smtClean="0"/>
              <a:t> ctrl-</a:t>
            </a:r>
            <a:r>
              <a:rPr lang="en-US" baseline="0" dirty="0" err="1" smtClean="0"/>
              <a:t>shft</a:t>
            </a:r>
            <a:r>
              <a:rPr lang="en-US" baseline="0" dirty="0" smtClean="0"/>
              <a:t>-esc. There are also some command line utilities you can use to pull up tasks. My favorite being </a:t>
            </a:r>
            <a:r>
              <a:rPr lang="en-US" baseline="0" dirty="0" err="1" smtClean="0"/>
              <a:t>wmic</a:t>
            </a:r>
            <a:r>
              <a:rPr lang="en-US" baseline="0" dirty="0" smtClean="0"/>
              <a:t> (Windows Management Instrumentation Command-Line). You can also run </a:t>
            </a:r>
            <a:r>
              <a:rPr lang="en-US" baseline="0" dirty="0" err="1" smtClean="0"/>
              <a:t>wmic</a:t>
            </a:r>
            <a:r>
              <a:rPr lang="en-US" baseline="0" dirty="0" smtClean="0"/>
              <a:t> commands remotely.</a:t>
            </a:r>
          </a:p>
          <a:p>
            <a:endParaRPr lang="en-US" baseline="0" dirty="0" smtClean="0"/>
          </a:p>
          <a:p>
            <a:r>
              <a:rPr lang="en-US" baseline="0" dirty="0" smtClean="0"/>
              <a:t>Let’s take a look at a few examples.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7F2639-1E96-4283-92D9-6A8A65D11BEF}" type="slidenum">
              <a:rPr lang="en-US" smtClean="0"/>
              <a:t>5</a:t>
            </a:fld>
            <a:endParaRPr lang="en-US"/>
          </a:p>
        </p:txBody>
      </p:sp>
    </p:spTree>
    <p:extLst>
      <p:ext uri="{BB962C8B-B14F-4D97-AF65-F5344CB8AC3E}">
        <p14:creationId xmlns:p14="http://schemas.microsoft.com/office/powerpoint/2010/main" val="51373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I’m looking at a standard standalone install of windows. I got an email with an attachment that said I had a DHL package waiting for me so I double click on it. Nothing happens and actually, there really aren’t any end-user indications of compromise. A few days later I actually did get notification that this system was connected to the Zeus P2P botnet.</a:t>
            </a:r>
          </a:p>
          <a:p>
            <a:endParaRPr lang="en-US" baseline="0" dirty="0" smtClean="0"/>
          </a:p>
          <a:p>
            <a:r>
              <a:rPr lang="en-US" baseline="0" dirty="0" smtClean="0"/>
              <a:t>So what do we see? I’ve selected the option to look at processes for all users and lo-and-behold there’s something that looks just slightly out of place. The filename looks random and look at the description.</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6</a:t>
            </a:fld>
            <a:endParaRPr lang="en-US"/>
          </a:p>
        </p:txBody>
      </p:sp>
    </p:spTree>
    <p:extLst>
      <p:ext uri="{BB962C8B-B14F-4D97-AF65-F5344CB8AC3E}">
        <p14:creationId xmlns:p14="http://schemas.microsoft.com/office/powerpoint/2010/main" val="359360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look a the </a:t>
            </a:r>
            <a:r>
              <a:rPr lang="en-US" baseline="0" dirty="0" err="1" smtClean="0"/>
              <a:t>wmic</a:t>
            </a:r>
            <a:r>
              <a:rPr lang="en-US" baseline="0" dirty="0" smtClean="0"/>
              <a:t> output. You can use this command to output all active processes to a file using an output redirect to file (a.k.a. greater than sign). I’ve scrolled down to the specific process and you can see lots of useful information especially the exact run location of the file. It’s sitting in a folder under my user’s application data profile.</a:t>
            </a:r>
          </a:p>
          <a:p>
            <a:endParaRPr lang="en-US" baseline="0" dirty="0" smtClean="0"/>
          </a:p>
          <a:p>
            <a:r>
              <a:rPr lang="en-US" baseline="0" dirty="0" smtClean="0"/>
              <a:t>Adding the specific PID, like in this case, 2908, will output just this specific process.</a:t>
            </a:r>
          </a:p>
          <a:p>
            <a:endParaRPr lang="en-US" baseline="0" dirty="0" smtClean="0"/>
          </a:p>
          <a:p>
            <a:r>
              <a:rPr lang="en-US" baseline="0" dirty="0" smtClean="0"/>
              <a:t>So, examining the running tasks is one thing you can do. Let’s move on to network activity.</a:t>
            </a:r>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7</a:t>
            </a:fld>
            <a:endParaRPr lang="en-US"/>
          </a:p>
        </p:txBody>
      </p:sp>
    </p:spTree>
    <p:extLst>
      <p:ext uri="{BB962C8B-B14F-4D97-AF65-F5344CB8AC3E}">
        <p14:creationId xmlns:p14="http://schemas.microsoft.com/office/powerpoint/2010/main" val="67638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want to check the DNS cache,</a:t>
            </a:r>
            <a:r>
              <a:rPr lang="en-US" baseline="0" dirty="0" smtClean="0"/>
              <a:t> active network connections, the firewall configuration and also the hosts file for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8</a:t>
            </a:fld>
            <a:endParaRPr lang="en-US"/>
          </a:p>
        </p:txBody>
      </p:sp>
    </p:spTree>
    <p:extLst>
      <p:ext uri="{BB962C8B-B14F-4D97-AF65-F5344CB8AC3E}">
        <p14:creationId xmlns:p14="http://schemas.microsoft.com/office/powerpoint/2010/main" val="331339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thing we want to do is check the </a:t>
            </a:r>
            <a:r>
              <a:rPr lang="en-US" baseline="0" dirty="0" err="1" smtClean="0"/>
              <a:t>dns</a:t>
            </a:r>
            <a:r>
              <a:rPr lang="en-US" baseline="0" dirty="0" smtClean="0"/>
              <a:t> cache. You can also output this to a file for review in a text file. You should note, it’s good to actually run this command a few times as some viruses may clear out the </a:t>
            </a:r>
            <a:r>
              <a:rPr lang="en-US" baseline="0" dirty="0" err="1" smtClean="0"/>
              <a:t>dns</a:t>
            </a:r>
            <a:r>
              <a:rPr lang="en-US" baseline="0" dirty="0" smtClean="0"/>
              <a:t> cache, although, more likely </a:t>
            </a:r>
            <a:r>
              <a:rPr lang="en-US" baseline="0" dirty="0" err="1" smtClean="0"/>
              <a:t>dns</a:t>
            </a:r>
            <a:r>
              <a:rPr lang="en-US" baseline="0" dirty="0" smtClean="0"/>
              <a:t> names for fast-flux hosts will disappear very quickly.</a:t>
            </a:r>
          </a:p>
          <a:p>
            <a:endParaRPr lang="en-US" baseline="0" dirty="0" smtClean="0"/>
          </a:p>
          <a:p>
            <a:r>
              <a:rPr lang="en-US" baseline="0" dirty="0" smtClean="0"/>
              <a:t>Here you can see a </a:t>
            </a:r>
            <a:r>
              <a:rPr lang="en-US" baseline="0" dirty="0" err="1" smtClean="0"/>
              <a:t>dns</a:t>
            </a:r>
            <a:r>
              <a:rPr lang="en-US" baseline="0" dirty="0" smtClean="0"/>
              <a:t> cache for ‘capitulosde.com’, also references for a ns servers for a hosting provider. None of these names nor the address range seem familiar to me and could likely be an indicator of a compromise. I do want to take note of these though and use it in conjunction with looking at currently open network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77F2639-1E96-4283-92D9-6A8A65D11BEF}" type="slidenum">
              <a:rPr lang="en-US" smtClean="0"/>
              <a:t>9</a:t>
            </a:fld>
            <a:endParaRPr lang="en-US"/>
          </a:p>
        </p:txBody>
      </p:sp>
    </p:spTree>
    <p:extLst>
      <p:ext uri="{BB962C8B-B14F-4D97-AF65-F5344CB8AC3E}">
        <p14:creationId xmlns:p14="http://schemas.microsoft.com/office/powerpoint/2010/main" val="50466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DF1E2-FF99-6143-AF15-B2C1305FC9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DF1E2-FF99-6143-AF15-B2C1305FC9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DF1E2-FF99-6143-AF15-B2C1305FC9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p>
            <a:fld id="{887DF1E2-FF99-6143-AF15-B2C1305FC96F}" type="datetimeFigureOut">
              <a:rPr lang="en-US" smtClean="0"/>
              <a:pPr/>
              <a:t>4/16/2013</a:t>
            </a:fld>
            <a:endParaRPr lang="en-US"/>
          </a:p>
        </p:txBody>
      </p:sp>
      <p:sp>
        <p:nvSpPr>
          <p:cNvPr id="5" name="Footer Placeholder 4"/>
          <p:cNvSpPr>
            <a:spLocks noGrp="1"/>
          </p:cNvSpPr>
          <p:nvPr>
            <p:ph type="ftr" sz="quarter" idx="11"/>
          </p:nvPr>
        </p:nvSpPr>
        <p:spPr>
          <a:xfrm>
            <a:off x="4572000" y="6356350"/>
            <a:ext cx="2895600" cy="365125"/>
          </a:xfrm>
        </p:spPr>
        <p:txBody>
          <a:bodyPr/>
          <a:lstStyle/>
          <a:p>
            <a:endParaRPr lang="en-US"/>
          </a:p>
        </p:txBody>
      </p:sp>
      <p:sp>
        <p:nvSpPr>
          <p:cNvPr id="6" name="Slide Number Placeholder 5"/>
          <p:cNvSpPr>
            <a:spLocks noGrp="1"/>
          </p:cNvSpPr>
          <p:nvPr>
            <p:ph type="sldNum" sz="quarter" idx="12"/>
          </p:nvPr>
        </p:nvSpPr>
        <p:spPr>
          <a:xfrm>
            <a:off x="7620000" y="6356350"/>
            <a:ext cx="1066800" cy="365125"/>
          </a:xfrm>
        </p:spPr>
        <p:txBody>
          <a:bodyPr/>
          <a:lstStyle/>
          <a:p>
            <a:fld id="{761E1D96-60AF-334E-A2EE-0A4E21EB8E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DF1E2-FF99-6143-AF15-B2C1305FC9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DF1E2-FF99-6143-AF15-B2C1305FC96F}"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DF1E2-FF99-6143-AF15-B2C1305FC96F}" type="datetimeFigureOut">
              <a:rPr lang="en-US" smtClean="0"/>
              <a:pPr/>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DF1E2-FF99-6143-AF15-B2C1305FC96F}" type="datetimeFigureOut">
              <a:rPr lang="en-US" smtClean="0"/>
              <a:pPr/>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F1E2-FF99-6143-AF15-B2C1305FC96F}" type="datetimeFigureOut">
              <a:rPr lang="en-US" smtClean="0"/>
              <a:pPr/>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DF1E2-FF99-6143-AF15-B2C1305FC96F}"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DF1E2-FF99-6143-AF15-B2C1305FC96F}"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DF1E2-FF99-6143-AF15-B2C1305FC96F}" type="datetimeFigureOut">
              <a:rPr lang="en-US" smtClean="0"/>
              <a:pPr/>
              <a:t>4/16/2013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E1D96-60AF-334E-A2EE-0A4E21EB8E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7772400" cy="1470025"/>
          </a:xfrm>
        </p:spPr>
        <p:txBody>
          <a:bodyPr/>
          <a:lstStyle/>
          <a:p>
            <a:r>
              <a:rPr lang="en-US" dirty="0" smtClean="0"/>
              <a:t>Rapid Windows Analysis</a:t>
            </a:r>
            <a:br>
              <a:rPr lang="en-US" dirty="0" smtClean="0"/>
            </a:br>
            <a:r>
              <a:rPr lang="en-US" dirty="0" smtClean="0"/>
              <a:t>Tell Tale Signs You’ve Been Compromised</a:t>
            </a:r>
            <a:endParaRPr lang="en-US" dirty="0"/>
          </a:p>
        </p:txBody>
      </p:sp>
      <p:sp>
        <p:nvSpPr>
          <p:cNvPr id="3" name="Subtitle 2"/>
          <p:cNvSpPr>
            <a:spLocks noGrp="1"/>
          </p:cNvSpPr>
          <p:nvPr>
            <p:ph type="subTitle" idx="1"/>
          </p:nvPr>
        </p:nvSpPr>
        <p:spPr/>
        <p:txBody>
          <a:bodyPr/>
          <a:lstStyle/>
          <a:p>
            <a:r>
              <a:rPr lang="en-US" dirty="0" smtClean="0"/>
              <a:t>Warren Raquel</a:t>
            </a:r>
          </a:p>
          <a:p>
            <a:r>
              <a:rPr lang="en-US" dirty="0"/>
              <a:t>Sr. </a:t>
            </a:r>
            <a:r>
              <a:rPr lang="en-US" dirty="0" smtClean="0"/>
              <a:t>IT Security Analyst</a:t>
            </a:r>
          </a:p>
          <a:p>
            <a:r>
              <a:rPr lang="en-US" dirty="0" smtClean="0"/>
              <a:t>CITES Security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netstat</a:t>
            </a:r>
            <a:r>
              <a:rPr lang="en-US" dirty="0" smtClean="0"/>
              <a:t> –</a:t>
            </a:r>
            <a:r>
              <a:rPr lang="en-US" dirty="0" err="1" smtClean="0"/>
              <a:t>afo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948" y="1600200"/>
            <a:ext cx="7506103" cy="4190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54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netsh</a:t>
            </a:r>
            <a:r>
              <a:rPr lang="en-US" dirty="0" smtClean="0"/>
              <a:t> firewall show </a:t>
            </a:r>
            <a:r>
              <a:rPr lang="en-US" dirty="0" err="1" smtClean="0"/>
              <a:t>config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7027"/>
            <a:ext cx="8229600" cy="4157345"/>
          </a:xfrm>
        </p:spPr>
      </p:pic>
    </p:spTree>
    <p:extLst>
      <p:ext uri="{BB962C8B-B14F-4D97-AF65-F5344CB8AC3E}">
        <p14:creationId xmlns:p14="http://schemas.microsoft.com/office/powerpoint/2010/main" val="1989033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Locations</a:t>
            </a:r>
            <a:endParaRPr lang="en-US" dirty="0"/>
          </a:p>
        </p:txBody>
      </p:sp>
      <p:sp>
        <p:nvSpPr>
          <p:cNvPr id="3" name="Content Placeholder 2"/>
          <p:cNvSpPr>
            <a:spLocks noGrp="1"/>
          </p:cNvSpPr>
          <p:nvPr>
            <p:ph idx="1"/>
          </p:nvPr>
        </p:nvSpPr>
        <p:spPr/>
        <p:txBody>
          <a:bodyPr>
            <a:normAutofit/>
          </a:bodyPr>
          <a:lstStyle/>
          <a:p>
            <a:r>
              <a:rPr lang="en-US" dirty="0" smtClean="0"/>
              <a:t>Startup folders</a:t>
            </a:r>
          </a:p>
          <a:p>
            <a:pPr lvl="1"/>
            <a:r>
              <a:rPr lang="en-US" sz="1800" dirty="0" smtClean="0"/>
              <a:t>%USERPROFILE%\</a:t>
            </a:r>
            <a:r>
              <a:rPr lang="en-US" sz="1800" dirty="0" err="1" smtClean="0"/>
              <a:t>AppData</a:t>
            </a:r>
            <a:r>
              <a:rPr lang="en-US" sz="1800" dirty="0" smtClean="0"/>
              <a:t>\Roaming\Microsoft\Windows\Start Menu\Programs\Startu</a:t>
            </a:r>
            <a:r>
              <a:rPr lang="en-US" sz="1800" dirty="0"/>
              <a:t>p</a:t>
            </a:r>
            <a:endParaRPr lang="en-US" sz="1800" dirty="0" smtClean="0"/>
          </a:p>
          <a:p>
            <a:r>
              <a:rPr lang="en-US" dirty="0" err="1" smtClean="0"/>
              <a:t>msconfig</a:t>
            </a:r>
            <a:r>
              <a:rPr lang="en-US" dirty="0" smtClean="0"/>
              <a:t> (</a:t>
            </a:r>
            <a:r>
              <a:rPr lang="en-US" dirty="0" err="1" smtClean="0"/>
              <a:t>gui</a:t>
            </a:r>
            <a:r>
              <a:rPr lang="en-US" dirty="0" smtClean="0"/>
              <a:t>)</a:t>
            </a:r>
          </a:p>
          <a:p>
            <a:r>
              <a:rPr lang="en-US" dirty="0" err="1"/>
              <a:t>wmic</a:t>
            </a:r>
            <a:r>
              <a:rPr lang="en-US" dirty="0"/>
              <a:t> startup </a:t>
            </a:r>
            <a:r>
              <a:rPr lang="en-US" dirty="0" smtClean="0"/>
              <a:t>list</a:t>
            </a:r>
          </a:p>
          <a:p>
            <a:r>
              <a:rPr lang="en-US" dirty="0" smtClean="0"/>
              <a:t>services (</a:t>
            </a:r>
            <a:r>
              <a:rPr lang="en-US" dirty="0" err="1" smtClean="0"/>
              <a:t>sc</a:t>
            </a:r>
            <a:r>
              <a:rPr lang="en-US" dirty="0" smtClean="0"/>
              <a:t> query/</a:t>
            </a:r>
            <a:r>
              <a:rPr lang="en-US" dirty="0" err="1" smtClean="0"/>
              <a:t>wmic</a:t>
            </a:r>
            <a:r>
              <a:rPr lang="en-US" dirty="0" smtClean="0"/>
              <a:t> service list)</a:t>
            </a:r>
            <a:endParaRPr lang="en-US" dirty="0"/>
          </a:p>
          <a:p>
            <a:r>
              <a:rPr lang="en-US" dirty="0" smtClean="0"/>
              <a:t>Multiple Registry Locations</a:t>
            </a:r>
          </a:p>
        </p:txBody>
      </p:sp>
    </p:spTree>
    <p:extLst>
      <p:ext uri="{BB962C8B-B14F-4D97-AF65-F5344CB8AC3E}">
        <p14:creationId xmlns:p14="http://schemas.microsoft.com/office/powerpoint/2010/main" val="764990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msconfig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2148" y="1600200"/>
            <a:ext cx="6259703" cy="4191000"/>
          </a:xfrm>
        </p:spPr>
      </p:pic>
    </p:spTree>
    <p:extLst>
      <p:ext uri="{BB962C8B-B14F-4D97-AF65-F5344CB8AC3E}">
        <p14:creationId xmlns:p14="http://schemas.microsoft.com/office/powerpoint/2010/main" val="3740337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wmic</a:t>
            </a:r>
            <a:r>
              <a:rPr lang="en-US" dirty="0" smtClean="0"/>
              <a:t> startup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948" y="1600200"/>
            <a:ext cx="7506103" cy="4191000"/>
          </a:xfrm>
        </p:spPr>
      </p:pic>
    </p:spTree>
    <p:extLst>
      <p:ext uri="{BB962C8B-B14F-4D97-AF65-F5344CB8AC3E}">
        <p14:creationId xmlns:p14="http://schemas.microsoft.com/office/powerpoint/2010/main" val="618115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Registry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HK[LM/CU]\Software\Microsoft\Windows\</a:t>
            </a:r>
            <a:r>
              <a:rPr lang="en-US" sz="2400" dirty="0" err="1" smtClean="0"/>
              <a:t>CurrentVersion</a:t>
            </a:r>
            <a:r>
              <a:rPr lang="en-US" sz="2400" dirty="0" smtClean="0"/>
              <a:t>\</a:t>
            </a:r>
          </a:p>
          <a:p>
            <a:pPr lvl="1"/>
            <a:r>
              <a:rPr lang="en-US" sz="2400" dirty="0" smtClean="0"/>
              <a:t>Run, </a:t>
            </a:r>
            <a:r>
              <a:rPr lang="en-US" sz="2400" dirty="0" err="1" smtClean="0"/>
              <a:t>Runonce</a:t>
            </a:r>
            <a:r>
              <a:rPr lang="en-US" sz="2400" dirty="0" smtClean="0"/>
              <a:t>, </a:t>
            </a:r>
            <a:r>
              <a:rPr lang="en-US" sz="2400" dirty="0" err="1" smtClean="0"/>
              <a:t>RunonceEx</a:t>
            </a:r>
            <a:endParaRPr lang="en-US" sz="2400" dirty="0" smtClean="0"/>
          </a:p>
          <a:p>
            <a:pPr lvl="1"/>
            <a:r>
              <a:rPr lang="en-US" sz="2400" dirty="0" smtClean="0"/>
              <a:t>Policies\System\Shell</a:t>
            </a:r>
          </a:p>
          <a:p>
            <a:r>
              <a:rPr lang="en-US" sz="2400" dirty="0" smtClean="0"/>
              <a:t>HKEY[CR/LM/CU]\.....\shell\open\command</a:t>
            </a:r>
          </a:p>
          <a:p>
            <a:pPr lvl="1"/>
            <a:r>
              <a:rPr lang="en-US" sz="1800" dirty="0"/>
              <a:t>HKCR\.exe</a:t>
            </a:r>
            <a:r>
              <a:rPr lang="en-US" sz="1800" dirty="0" smtClean="0"/>
              <a:t>\...</a:t>
            </a:r>
            <a:endParaRPr lang="en-US" sz="1800" dirty="0"/>
          </a:p>
          <a:p>
            <a:pPr lvl="1"/>
            <a:r>
              <a:rPr lang="en-US" sz="1800" dirty="0" smtClean="0"/>
              <a:t>*HKCR\</a:t>
            </a:r>
            <a:r>
              <a:rPr lang="en-US" sz="1800" dirty="0" err="1" smtClean="0"/>
              <a:t>exefile</a:t>
            </a:r>
            <a:r>
              <a:rPr lang="en-US" sz="1800" dirty="0" smtClean="0"/>
              <a:t>\...</a:t>
            </a:r>
            <a:endParaRPr lang="en-US" sz="1800" dirty="0"/>
          </a:p>
          <a:p>
            <a:pPr lvl="1"/>
            <a:r>
              <a:rPr lang="en-US" sz="1800" dirty="0" smtClean="0"/>
              <a:t>HKLM\SOFTWARE\Clients\</a:t>
            </a:r>
            <a:r>
              <a:rPr lang="en-US" sz="1800" dirty="0" err="1" smtClean="0"/>
              <a:t>StartMenuInternet</a:t>
            </a:r>
            <a:r>
              <a:rPr lang="en-US" sz="1800" dirty="0" smtClean="0"/>
              <a:t>\IEXPLORE.EXE\...</a:t>
            </a:r>
          </a:p>
          <a:p>
            <a:pPr lvl="1"/>
            <a:r>
              <a:rPr lang="en-US" sz="1800" dirty="0" smtClean="0"/>
              <a:t>*HKLM\SOFTWARE\Classes\</a:t>
            </a:r>
            <a:r>
              <a:rPr lang="en-US" sz="1800" dirty="0" err="1" smtClean="0"/>
              <a:t>exefile</a:t>
            </a:r>
            <a:r>
              <a:rPr lang="en-US" sz="1800" dirty="0" smtClean="0"/>
              <a:t>\...</a:t>
            </a:r>
          </a:p>
          <a:p>
            <a:pPr lvl="1"/>
            <a:r>
              <a:rPr lang="en-US" sz="1800" dirty="0" smtClean="0"/>
              <a:t>HKCU\Software\Classes</a:t>
            </a:r>
            <a:r>
              <a:rPr lang="en-US" sz="1800" dirty="0"/>
              <a:t>\.</a:t>
            </a:r>
            <a:r>
              <a:rPr lang="en-US" sz="1800" dirty="0" smtClean="0"/>
              <a:t>exe\...</a:t>
            </a:r>
          </a:p>
          <a:p>
            <a:pPr lvl="1"/>
            <a:r>
              <a:rPr lang="en-US" sz="1800" dirty="0" smtClean="0"/>
              <a:t>*HKCU\Software\Classes\</a:t>
            </a:r>
            <a:r>
              <a:rPr lang="en-US" sz="1800" dirty="0" err="1" smtClean="0"/>
              <a:t>exefile</a:t>
            </a:r>
            <a:r>
              <a:rPr lang="en-US" sz="1800" dirty="0" smtClean="0"/>
              <a:t>\...</a:t>
            </a:r>
          </a:p>
          <a:p>
            <a:pPr lvl="2"/>
            <a:r>
              <a:rPr lang="en-US" sz="1400" dirty="0"/>
              <a:t>&lt;</a:t>
            </a:r>
            <a:r>
              <a:rPr lang="en-US" sz="1400" dirty="0" err="1"/>
              <a:t>malicious_file</a:t>
            </a:r>
            <a:r>
              <a:rPr lang="en-US" sz="1400" dirty="0" smtClean="0"/>
              <a:t>&gt; “%1” %*</a:t>
            </a:r>
          </a:p>
          <a:p>
            <a:pPr marL="457200" lvl="1" indent="0">
              <a:buNone/>
            </a:pPr>
            <a:endParaRPr lang="en-US" sz="2000" dirty="0"/>
          </a:p>
        </p:txBody>
      </p:sp>
    </p:spTree>
    <p:extLst>
      <p:ext uri="{BB962C8B-B14F-4D97-AF65-F5344CB8AC3E}">
        <p14:creationId xmlns:p14="http://schemas.microsoft.com/office/powerpoint/2010/main" val="91912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Activity</a:t>
            </a:r>
            <a:endParaRPr lang="en-US" dirty="0"/>
          </a:p>
        </p:txBody>
      </p:sp>
      <p:sp>
        <p:nvSpPr>
          <p:cNvPr id="3" name="Content Placeholder 2"/>
          <p:cNvSpPr>
            <a:spLocks noGrp="1"/>
          </p:cNvSpPr>
          <p:nvPr>
            <p:ph idx="1"/>
          </p:nvPr>
        </p:nvSpPr>
        <p:spPr/>
        <p:txBody>
          <a:bodyPr/>
          <a:lstStyle/>
          <a:p>
            <a:r>
              <a:rPr lang="en-US" dirty="0" err="1" smtClean="0"/>
              <a:t>forfiles</a:t>
            </a:r>
            <a:r>
              <a:rPr lang="en-US" dirty="0" smtClean="0"/>
              <a:t> /P c:\windows\system32 /D  +11/10/2012 /S</a:t>
            </a:r>
          </a:p>
          <a:p>
            <a:r>
              <a:rPr lang="en-US" dirty="0" err="1" smtClean="0"/>
              <a:t>dir</a:t>
            </a:r>
            <a:r>
              <a:rPr lang="en-US" dirty="0" smtClean="0"/>
              <a:t> /od /</a:t>
            </a:r>
            <a:r>
              <a:rPr lang="en-US" dirty="0" err="1" smtClean="0"/>
              <a:t>tw</a:t>
            </a:r>
            <a:endParaRPr lang="en-US" dirty="0" smtClean="0"/>
          </a:p>
          <a:p>
            <a:pPr lvl="1"/>
            <a:r>
              <a:rPr lang="en-US" dirty="0" smtClean="0"/>
              <a:t>/od – order by date</a:t>
            </a:r>
          </a:p>
          <a:p>
            <a:pPr lvl="1"/>
            <a:r>
              <a:rPr lang="en-US" dirty="0" smtClean="0"/>
              <a:t>/</a:t>
            </a:r>
            <a:r>
              <a:rPr lang="en-US" dirty="0" err="1" smtClean="0"/>
              <a:t>tw</a:t>
            </a:r>
            <a:r>
              <a:rPr lang="en-US" dirty="0" smtClean="0"/>
              <a:t> – use ‘last written’ time</a:t>
            </a:r>
          </a:p>
        </p:txBody>
      </p:sp>
    </p:spTree>
    <p:extLst>
      <p:ext uri="{BB962C8B-B14F-4D97-AF65-F5344CB8AC3E}">
        <p14:creationId xmlns:p14="http://schemas.microsoft.com/office/powerpoint/2010/main" val="622830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accounts</a:t>
            </a:r>
            <a:endParaRPr lang="en-US" dirty="0"/>
          </a:p>
        </p:txBody>
      </p:sp>
      <p:sp>
        <p:nvSpPr>
          <p:cNvPr id="3" name="Content Placeholder 2"/>
          <p:cNvSpPr>
            <a:spLocks noGrp="1"/>
          </p:cNvSpPr>
          <p:nvPr>
            <p:ph idx="1"/>
          </p:nvPr>
        </p:nvSpPr>
        <p:spPr/>
        <p:txBody>
          <a:bodyPr/>
          <a:lstStyle/>
          <a:p>
            <a:r>
              <a:rPr lang="en-US" dirty="0" err="1" smtClean="0"/>
              <a:t>lusrmgr.msc</a:t>
            </a:r>
            <a:r>
              <a:rPr lang="en-US" dirty="0" smtClean="0"/>
              <a:t> (</a:t>
            </a:r>
            <a:r>
              <a:rPr lang="en-US" dirty="0" err="1" smtClean="0"/>
              <a:t>gui</a:t>
            </a:r>
            <a:r>
              <a:rPr lang="en-US" dirty="0" smtClean="0"/>
              <a:t>)</a:t>
            </a:r>
          </a:p>
          <a:p>
            <a:r>
              <a:rPr lang="en-US" dirty="0" err="1" smtClean="0"/>
              <a:t>wmic</a:t>
            </a:r>
            <a:r>
              <a:rPr lang="en-US" dirty="0" smtClean="0"/>
              <a:t> </a:t>
            </a:r>
            <a:r>
              <a:rPr lang="en-US" dirty="0" err="1" smtClean="0"/>
              <a:t>useraccount</a:t>
            </a:r>
            <a:r>
              <a:rPr lang="en-US" dirty="0" smtClean="0"/>
              <a:t> list full</a:t>
            </a:r>
          </a:p>
          <a:p>
            <a:r>
              <a:rPr lang="en-US" dirty="0" smtClean="0"/>
              <a:t>C:\Users</a:t>
            </a:r>
          </a:p>
          <a:p>
            <a:r>
              <a:rPr lang="en-US" dirty="0" smtClean="0"/>
              <a:t>C</a:t>
            </a:r>
            <a:r>
              <a:rPr lang="en-US" dirty="0" smtClean="0">
                <a:sym typeface="Wingdings" pitchFamily="2" charset="2"/>
              </a:rPr>
              <a:t>:\Documents and Settings</a:t>
            </a:r>
            <a:endParaRPr lang="en-US" dirty="0"/>
          </a:p>
        </p:txBody>
      </p:sp>
    </p:spTree>
    <p:extLst>
      <p:ext uri="{BB962C8B-B14F-4D97-AF65-F5344CB8AC3E}">
        <p14:creationId xmlns:p14="http://schemas.microsoft.com/office/powerpoint/2010/main" val="1231260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Logs</a:t>
            </a:r>
            <a:endParaRPr lang="en-US" dirty="0"/>
          </a:p>
        </p:txBody>
      </p:sp>
      <p:sp>
        <p:nvSpPr>
          <p:cNvPr id="3" name="Content Placeholder 2"/>
          <p:cNvSpPr>
            <a:spLocks noGrp="1"/>
          </p:cNvSpPr>
          <p:nvPr>
            <p:ph idx="1"/>
          </p:nvPr>
        </p:nvSpPr>
        <p:spPr/>
        <p:txBody>
          <a:bodyPr/>
          <a:lstStyle/>
          <a:p>
            <a:r>
              <a:rPr lang="en-US" dirty="0" smtClean="0"/>
              <a:t>eventvwr.exe</a:t>
            </a:r>
          </a:p>
          <a:p>
            <a:r>
              <a:rPr lang="en-US" dirty="0" smtClean="0"/>
              <a:t>CLI</a:t>
            </a:r>
          </a:p>
          <a:p>
            <a:pPr lvl="1"/>
            <a:r>
              <a:rPr lang="en-US" dirty="0" smtClean="0"/>
              <a:t>Eventquery.vbs (&lt;= 2003 )</a:t>
            </a:r>
          </a:p>
          <a:p>
            <a:pPr lvl="1"/>
            <a:r>
              <a:rPr lang="en-US" dirty="0" err="1" smtClean="0"/>
              <a:t>Powershell</a:t>
            </a:r>
            <a:r>
              <a:rPr lang="en-US" dirty="0" smtClean="0"/>
              <a:t> (&gt; 2003)</a:t>
            </a:r>
          </a:p>
          <a:p>
            <a:r>
              <a:rPr lang="en-US" dirty="0" smtClean="0"/>
              <a:t>Login events (Event ID 528, 540)</a:t>
            </a:r>
          </a:p>
          <a:p>
            <a:r>
              <a:rPr lang="en-US" dirty="0" smtClean="0"/>
              <a:t>Stopped/Started services</a:t>
            </a:r>
          </a:p>
          <a:p>
            <a:endParaRPr lang="en-US" dirty="0"/>
          </a:p>
        </p:txBody>
      </p:sp>
    </p:spTree>
    <p:extLst>
      <p:ext uri="{BB962C8B-B14F-4D97-AF65-F5344CB8AC3E}">
        <p14:creationId xmlns:p14="http://schemas.microsoft.com/office/powerpoint/2010/main" val="220915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Misc</a:t>
            </a:r>
            <a:r>
              <a:rPr lang="en-US" dirty="0" smtClean="0"/>
              <a:t> things to look for</a:t>
            </a:r>
            <a:endParaRPr lang="en-US" dirty="0"/>
          </a:p>
        </p:txBody>
      </p:sp>
      <p:sp>
        <p:nvSpPr>
          <p:cNvPr id="3" name="Content Placeholder 2"/>
          <p:cNvSpPr>
            <a:spLocks noGrp="1"/>
          </p:cNvSpPr>
          <p:nvPr>
            <p:ph idx="1"/>
          </p:nvPr>
        </p:nvSpPr>
        <p:spPr/>
        <p:txBody>
          <a:bodyPr/>
          <a:lstStyle/>
          <a:p>
            <a:r>
              <a:rPr lang="en-US" dirty="0" err="1" smtClean="0"/>
              <a:t>Misspelings</a:t>
            </a:r>
            <a:endParaRPr lang="en-US" dirty="0" smtClean="0"/>
          </a:p>
          <a:p>
            <a:r>
              <a:rPr lang="en-US" dirty="0" smtClean="0"/>
              <a:t>Bad Grammar</a:t>
            </a:r>
            <a:endParaRPr lang="en-US" dirty="0"/>
          </a:p>
          <a:p>
            <a:r>
              <a:rPr lang="en-US" dirty="0" smtClean="0"/>
              <a:t>Randomized filenames</a:t>
            </a:r>
            <a:endParaRPr lang="en-US" dirty="0"/>
          </a:p>
        </p:txBody>
      </p:sp>
    </p:spTree>
    <p:extLst>
      <p:ext uri="{BB962C8B-B14F-4D97-AF65-F5344CB8AC3E}">
        <p14:creationId xmlns:p14="http://schemas.microsoft.com/office/powerpoint/2010/main" val="362509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not covering</a:t>
            </a:r>
            <a:endParaRPr lang="en-US" dirty="0"/>
          </a:p>
        </p:txBody>
      </p:sp>
      <p:sp>
        <p:nvSpPr>
          <p:cNvPr id="3" name="Content Placeholder 2"/>
          <p:cNvSpPr>
            <a:spLocks noGrp="1"/>
          </p:cNvSpPr>
          <p:nvPr>
            <p:ph idx="1"/>
          </p:nvPr>
        </p:nvSpPr>
        <p:spPr/>
        <p:txBody>
          <a:bodyPr/>
          <a:lstStyle/>
          <a:p>
            <a:r>
              <a:rPr lang="en-US" dirty="0" smtClean="0"/>
              <a:t>Locking down systems</a:t>
            </a:r>
          </a:p>
          <a:p>
            <a:r>
              <a:rPr lang="en-US" dirty="0" smtClean="0"/>
              <a:t>Cleaning up compromises</a:t>
            </a:r>
          </a:p>
          <a:p>
            <a:r>
              <a:rPr lang="en-US" dirty="0" smtClean="0"/>
              <a:t>Hardcore forensics</a:t>
            </a:r>
            <a:endParaRPr lang="en-US" dirty="0"/>
          </a:p>
        </p:txBody>
      </p:sp>
    </p:spTree>
    <p:extLst>
      <p:ext uri="{BB962C8B-B14F-4D97-AF65-F5344CB8AC3E}">
        <p14:creationId xmlns:p14="http://schemas.microsoft.com/office/powerpoint/2010/main" val="2940970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covering</a:t>
            </a:r>
            <a:endParaRPr lang="en-US" dirty="0"/>
          </a:p>
        </p:txBody>
      </p:sp>
      <p:sp>
        <p:nvSpPr>
          <p:cNvPr id="3" name="Content Placeholder 2"/>
          <p:cNvSpPr>
            <a:spLocks noGrp="1"/>
          </p:cNvSpPr>
          <p:nvPr>
            <p:ph idx="1"/>
          </p:nvPr>
        </p:nvSpPr>
        <p:spPr/>
        <p:txBody>
          <a:bodyPr/>
          <a:lstStyle/>
          <a:p>
            <a:r>
              <a:rPr lang="en-US" dirty="0" smtClean="0"/>
              <a:t>Tools already built into the OS</a:t>
            </a:r>
          </a:p>
          <a:p>
            <a:r>
              <a:rPr lang="en-US" dirty="0" smtClean="0"/>
              <a:t>Rapid determination of compromise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Windows Analysis</a:t>
            </a:r>
            <a:endParaRPr lang="en-US" dirty="0"/>
          </a:p>
        </p:txBody>
      </p:sp>
      <p:sp>
        <p:nvSpPr>
          <p:cNvPr id="3" name="Content Placeholder 2"/>
          <p:cNvSpPr>
            <a:spLocks noGrp="1"/>
          </p:cNvSpPr>
          <p:nvPr>
            <p:ph idx="1"/>
          </p:nvPr>
        </p:nvSpPr>
        <p:spPr/>
        <p:txBody>
          <a:bodyPr/>
          <a:lstStyle/>
          <a:p>
            <a:r>
              <a:rPr lang="en-US" dirty="0" smtClean="0"/>
              <a:t>Check running tasks</a:t>
            </a:r>
          </a:p>
          <a:p>
            <a:r>
              <a:rPr lang="en-US" dirty="0" smtClean="0"/>
              <a:t>Check network connections</a:t>
            </a:r>
          </a:p>
          <a:p>
            <a:r>
              <a:rPr lang="en-US" dirty="0" smtClean="0"/>
              <a:t>Check startup locations</a:t>
            </a:r>
          </a:p>
          <a:p>
            <a:r>
              <a:rPr lang="en-US" dirty="0" smtClean="0"/>
              <a:t>Strange File Activity</a:t>
            </a:r>
          </a:p>
          <a:p>
            <a:r>
              <a:rPr lang="en-US" dirty="0" smtClean="0"/>
              <a:t>Strange User accounts</a:t>
            </a:r>
          </a:p>
          <a:p>
            <a:r>
              <a:rPr lang="en-US" dirty="0" smtClean="0"/>
              <a:t>Check event logs</a:t>
            </a:r>
          </a:p>
        </p:txBody>
      </p:sp>
    </p:spTree>
    <p:extLst>
      <p:ext uri="{BB962C8B-B14F-4D97-AF65-F5344CB8AC3E}">
        <p14:creationId xmlns:p14="http://schemas.microsoft.com/office/powerpoint/2010/main" val="2734061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Tasks</a:t>
            </a:r>
            <a:endParaRPr lang="en-US" dirty="0"/>
          </a:p>
        </p:txBody>
      </p:sp>
      <p:sp>
        <p:nvSpPr>
          <p:cNvPr id="3" name="Content Placeholder 2"/>
          <p:cNvSpPr>
            <a:spLocks noGrp="1"/>
          </p:cNvSpPr>
          <p:nvPr>
            <p:ph idx="1"/>
          </p:nvPr>
        </p:nvSpPr>
        <p:spPr/>
        <p:txBody>
          <a:bodyPr/>
          <a:lstStyle/>
          <a:p>
            <a:r>
              <a:rPr lang="en-US" dirty="0" smtClean="0"/>
              <a:t>Task Manager (taskmgr.exe/ctrl-shift-esc)</a:t>
            </a:r>
          </a:p>
          <a:p>
            <a:r>
              <a:rPr lang="en-US" dirty="0" smtClean="0"/>
              <a:t>CLI only:</a:t>
            </a:r>
          </a:p>
          <a:p>
            <a:pPr lvl="1"/>
            <a:r>
              <a:rPr lang="en-US" dirty="0" err="1"/>
              <a:t>t</a:t>
            </a:r>
            <a:r>
              <a:rPr lang="en-US" dirty="0" err="1" smtClean="0"/>
              <a:t>asklist</a:t>
            </a:r>
            <a:r>
              <a:rPr lang="en-US" dirty="0" smtClean="0"/>
              <a:t> [/svc]</a:t>
            </a:r>
            <a:endParaRPr lang="en-US" dirty="0"/>
          </a:p>
          <a:p>
            <a:pPr lvl="1"/>
            <a:r>
              <a:rPr lang="en-US" dirty="0" err="1" smtClean="0"/>
              <a:t>wmic</a:t>
            </a:r>
            <a:r>
              <a:rPr lang="en-US" dirty="0" smtClean="0"/>
              <a:t> process &lt;</a:t>
            </a:r>
            <a:r>
              <a:rPr lang="en-US" dirty="0" err="1" smtClean="0"/>
              <a:t>pid</a:t>
            </a:r>
            <a:r>
              <a:rPr lang="en-US" dirty="0" smtClean="0"/>
              <a:t>&gt; list full</a:t>
            </a:r>
          </a:p>
          <a:p>
            <a:endParaRPr lang="en-US" dirty="0"/>
          </a:p>
        </p:txBody>
      </p:sp>
    </p:spTree>
    <p:extLst>
      <p:ext uri="{BB962C8B-B14F-4D97-AF65-F5344CB8AC3E}">
        <p14:creationId xmlns:p14="http://schemas.microsoft.com/office/powerpoint/2010/main" val="1371700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askmgr.exe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889" y="1600200"/>
            <a:ext cx="7140221" cy="4191000"/>
          </a:xfrm>
        </p:spPr>
      </p:pic>
    </p:spTree>
    <p:extLst>
      <p:ext uri="{BB962C8B-B14F-4D97-AF65-F5344CB8AC3E}">
        <p14:creationId xmlns:p14="http://schemas.microsoft.com/office/powerpoint/2010/main" val="99935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wmic</a:t>
            </a:r>
            <a:r>
              <a:rPr lang="en-US" dirty="0" smtClean="0"/>
              <a:t> process &lt;</a:t>
            </a:r>
            <a:r>
              <a:rPr lang="en-US" dirty="0" err="1" smtClean="0"/>
              <a:t>pid</a:t>
            </a:r>
            <a:r>
              <a:rPr lang="en-US" dirty="0" smtClean="0"/>
              <a:t>&gt; list full</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948" y="1600200"/>
            <a:ext cx="7506103" cy="4190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826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Activity</a:t>
            </a:r>
            <a:endParaRPr lang="en-US" dirty="0"/>
          </a:p>
        </p:txBody>
      </p:sp>
      <p:sp>
        <p:nvSpPr>
          <p:cNvPr id="3" name="Content Placeholder 2"/>
          <p:cNvSpPr>
            <a:spLocks noGrp="1"/>
          </p:cNvSpPr>
          <p:nvPr>
            <p:ph idx="1"/>
          </p:nvPr>
        </p:nvSpPr>
        <p:spPr/>
        <p:txBody>
          <a:bodyPr/>
          <a:lstStyle/>
          <a:p>
            <a:r>
              <a:rPr lang="en-US" dirty="0" err="1" smtClean="0"/>
              <a:t>ipconfig</a:t>
            </a:r>
            <a:r>
              <a:rPr lang="en-US" dirty="0" smtClean="0"/>
              <a:t> /</a:t>
            </a:r>
            <a:r>
              <a:rPr lang="en-US" dirty="0" err="1" smtClean="0"/>
              <a:t>displaydns</a:t>
            </a:r>
            <a:endParaRPr lang="en-US" dirty="0" smtClean="0"/>
          </a:p>
          <a:p>
            <a:pPr lvl="1"/>
            <a:r>
              <a:rPr lang="en-US" dirty="0" smtClean="0"/>
              <a:t>/all (check </a:t>
            </a:r>
            <a:r>
              <a:rPr lang="en-US" smtClean="0"/>
              <a:t>settings like DNS)</a:t>
            </a:r>
            <a:endParaRPr lang="en-US" dirty="0" smtClean="0"/>
          </a:p>
          <a:p>
            <a:r>
              <a:rPr lang="en-US" dirty="0" err="1" smtClean="0"/>
              <a:t>netstat</a:t>
            </a:r>
            <a:r>
              <a:rPr lang="en-US" dirty="0" smtClean="0"/>
              <a:t> -</a:t>
            </a:r>
            <a:r>
              <a:rPr lang="en-US" dirty="0" err="1" smtClean="0"/>
              <a:t>afob</a:t>
            </a:r>
            <a:endParaRPr lang="en-US" dirty="0" smtClean="0"/>
          </a:p>
          <a:p>
            <a:r>
              <a:rPr lang="en-US" dirty="0" err="1" smtClean="0"/>
              <a:t>netsh</a:t>
            </a:r>
            <a:r>
              <a:rPr lang="en-US" dirty="0" smtClean="0"/>
              <a:t> firewall show </a:t>
            </a:r>
            <a:r>
              <a:rPr lang="en-US" dirty="0" err="1" smtClean="0"/>
              <a:t>config</a:t>
            </a:r>
            <a:endParaRPr lang="en-US" dirty="0" smtClean="0"/>
          </a:p>
          <a:p>
            <a:r>
              <a:rPr lang="en-US" sz="2400" dirty="0" smtClean="0"/>
              <a:t>%SYSTEMROOT%/system32/drivers/</a:t>
            </a:r>
            <a:r>
              <a:rPr lang="en-US" sz="2400" dirty="0" err="1" smtClean="0"/>
              <a:t>etc</a:t>
            </a:r>
            <a:r>
              <a:rPr lang="en-US" sz="2400" dirty="0" smtClean="0"/>
              <a:t>/hosts</a:t>
            </a:r>
          </a:p>
        </p:txBody>
      </p:sp>
    </p:spTree>
    <p:extLst>
      <p:ext uri="{BB962C8B-B14F-4D97-AF65-F5344CB8AC3E}">
        <p14:creationId xmlns:p14="http://schemas.microsoft.com/office/powerpoint/2010/main" val="3273244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ipconfig</a:t>
            </a:r>
            <a:r>
              <a:rPr lang="en-US" dirty="0" smtClean="0"/>
              <a:t> /</a:t>
            </a:r>
            <a:r>
              <a:rPr lang="en-US" dirty="0" err="1" smtClean="0"/>
              <a:t>displaydns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948" y="1600200"/>
            <a:ext cx="7506103" cy="4190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375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1968</Words>
  <Application>Microsoft Office PowerPoint</Application>
  <PresentationFormat>On-screen Show (4:3)</PresentationFormat>
  <Paragraphs>161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Rapid Windows Analysis Tell Tale Signs You’ve Been Compromised</vt:lpstr>
      <vt:lpstr>What we’re not covering</vt:lpstr>
      <vt:lpstr>What we’re covering</vt:lpstr>
      <vt:lpstr>Rapid Windows Analysis</vt:lpstr>
      <vt:lpstr>Windows Tasks</vt:lpstr>
      <vt:lpstr>taskmgr.exe example</vt:lpstr>
      <vt:lpstr>wmic process &lt;pid&gt; list full</vt:lpstr>
      <vt:lpstr>Network Activity</vt:lpstr>
      <vt:lpstr>ipconfig /displaydns</vt:lpstr>
      <vt:lpstr>netstat –afo</vt:lpstr>
      <vt:lpstr>netsh firewall show config</vt:lpstr>
      <vt:lpstr>Startup Locations</vt:lpstr>
      <vt:lpstr>msconfig</vt:lpstr>
      <vt:lpstr>wmic startup</vt:lpstr>
      <vt:lpstr>Windows Registry</vt:lpstr>
      <vt:lpstr>File Activity</vt:lpstr>
      <vt:lpstr>User accounts</vt:lpstr>
      <vt:lpstr>Event Logs</vt:lpstr>
      <vt:lpstr>Misc things to look for</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Warren Raquel</cp:lastModifiedBy>
  <cp:revision>56</cp:revision>
  <dcterms:created xsi:type="dcterms:W3CDTF">2009-09-14T01:06:34Z</dcterms:created>
  <dcterms:modified xsi:type="dcterms:W3CDTF">2013-04-17T02:54:31Z</dcterms:modified>
</cp:coreProperties>
</file>