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5" r:id="rId3"/>
    <p:sldId id="270" r:id="rId4"/>
    <p:sldId id="287" r:id="rId5"/>
    <p:sldId id="281" r:id="rId6"/>
    <p:sldId id="268" r:id="rId7"/>
    <p:sldId id="290" r:id="rId8"/>
    <p:sldId id="267" r:id="rId9"/>
    <p:sldId id="269" r:id="rId10"/>
    <p:sldId id="264" r:id="rId11"/>
    <p:sldId id="293" r:id="rId12"/>
    <p:sldId id="271" r:id="rId13"/>
    <p:sldId id="288" r:id="rId14"/>
    <p:sldId id="273" r:id="rId15"/>
    <p:sldId id="300" r:id="rId16"/>
    <p:sldId id="294" r:id="rId17"/>
    <p:sldId id="289" r:id="rId18"/>
    <p:sldId id="280" r:id="rId19"/>
    <p:sldId id="277" r:id="rId20"/>
    <p:sldId id="298" r:id="rId21"/>
    <p:sldId id="283" r:id="rId22"/>
    <p:sldId id="291" r:id="rId23"/>
    <p:sldId id="284" r:id="rId24"/>
    <p:sldId id="297" r:id="rId25"/>
    <p:sldId id="274" r:id="rId26"/>
    <p:sldId id="275" r:id="rId27"/>
    <p:sldId id="299" r:id="rId28"/>
    <p:sldId id="295" r:id="rId29"/>
    <p:sldId id="292" r:id="rId30"/>
    <p:sldId id="278" r:id="rId31"/>
    <p:sldId id="279" r:id="rId32"/>
    <p:sldId id="285" r:id="rId33"/>
    <p:sldId id="296" r:id="rId34"/>
    <p:sldId id="286" r:id="rId3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8000"/>
    <a:srgbClr val="CCCC00"/>
    <a:srgbClr val="005878"/>
    <a:srgbClr val="FFFF00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5" autoAdjust="0"/>
    <p:restoredTop sz="79359" autoAdjust="0"/>
  </p:normalViewPr>
  <p:slideViewPr>
    <p:cSldViewPr>
      <p:cViewPr varScale="1">
        <p:scale>
          <a:sx n="58" d="100"/>
          <a:sy n="58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Percentage of Compromised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 Computers with PII by Year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0211480362537799E-3"/>
                  <c:y val="1.1672604325035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1057401812689E-3"/>
                  <c:y val="4.04910481290692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81256665683371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317220543806798E-3"/>
                  <c:y val="-4.5964283283033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057401812689E-3"/>
                  <c:y val="-4.5964283283033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0.465753424657534</c:v>
                </c:pt>
                <c:pt idx="1">
                  <c:v>0.16978922716627601</c:v>
                </c:pt>
                <c:pt idx="2">
                  <c:v>0.160680529300567</c:v>
                </c:pt>
                <c:pt idx="3">
                  <c:v>0.11111111111111099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8530816"/>
        <c:axId val="37672576"/>
      </c:barChart>
      <c:catAx>
        <c:axId val="13853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en-US"/>
          </a:p>
        </c:txPr>
        <c:crossAx val="37672576"/>
        <c:crosses val="autoZero"/>
        <c:auto val="1"/>
        <c:lblAlgn val="ctr"/>
        <c:lblOffset val="100"/>
        <c:noMultiLvlLbl val="0"/>
      </c:catAx>
      <c:valAx>
        <c:axId val="376725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8530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EB6D6-131F-4846-A781-392295264943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EE6FEFE-EFCA-4D13-B95D-2F0C1A5480BA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General Information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B530ADF5-D672-4AF3-9ADE-3DE2B9C5AC85}" type="parTrans" cxnId="{E83C6B7B-CD36-4EAE-9788-90BADA7630D8}">
      <dgm:prSet/>
      <dgm:spPr/>
      <dgm:t>
        <a:bodyPr/>
        <a:lstStyle/>
        <a:p>
          <a:endParaRPr lang="en-US"/>
        </a:p>
      </dgm:t>
    </dgm:pt>
    <dgm:pt modelId="{1249CF12-8B3B-4A43-A96C-2ABCF2D3D14D}" type="sibTrans" cxnId="{E83C6B7B-CD36-4EAE-9788-90BADA7630D8}">
      <dgm:prSet/>
      <dgm:spPr/>
      <dgm:t>
        <a:bodyPr/>
        <a:lstStyle/>
        <a:p>
          <a:endParaRPr lang="en-US"/>
        </a:p>
      </dgm:t>
    </dgm:pt>
    <dgm:pt modelId="{09823D8D-EF6D-404F-A201-4916CD7D3B96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Glossary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15BC3733-DB5B-484B-A835-2BD74EDDC011}" type="parTrans" cxnId="{3A229F2D-650D-463C-8A94-6155944D3282}">
      <dgm:prSet/>
      <dgm:spPr/>
      <dgm:t>
        <a:bodyPr/>
        <a:lstStyle/>
        <a:p>
          <a:endParaRPr lang="en-US"/>
        </a:p>
      </dgm:t>
    </dgm:pt>
    <dgm:pt modelId="{24EE1475-CDE2-4214-8EA5-D740D15C547D}" type="sibTrans" cxnId="{3A229F2D-650D-463C-8A94-6155944D3282}">
      <dgm:prSet/>
      <dgm:spPr/>
      <dgm:t>
        <a:bodyPr/>
        <a:lstStyle/>
        <a:p>
          <a:endParaRPr lang="en-US"/>
        </a:p>
      </dgm:t>
    </dgm:pt>
    <dgm:pt modelId="{A5AFE7A9-2549-462B-8B85-D70C7CA16882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Compromise</a:t>
          </a:r>
          <a:br>
            <a:rPr lang="en-US" b="1" dirty="0" smtClean="0">
              <a:latin typeface="Arial" pitchFamily="34" charset="0"/>
              <a:cs typeface="Arial" pitchFamily="34" charset="0"/>
            </a:rPr>
          </a:br>
          <a:r>
            <a:rPr lang="en-US" b="1" dirty="0" smtClean="0">
              <a:latin typeface="Arial" pitchFamily="34" charset="0"/>
              <a:cs typeface="Arial" pitchFamily="34" charset="0"/>
            </a:rPr>
            <a:t>Information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F24E3F89-8DF9-449A-A0B3-B87474AA374F}" type="parTrans" cxnId="{E64C7581-B34C-47FB-A4DB-8C550CE6CCA4}">
      <dgm:prSet/>
      <dgm:spPr/>
      <dgm:t>
        <a:bodyPr/>
        <a:lstStyle/>
        <a:p>
          <a:endParaRPr lang="en-US"/>
        </a:p>
      </dgm:t>
    </dgm:pt>
    <dgm:pt modelId="{1E20EFB8-4667-487A-B3D8-1535B7896CC7}" type="sibTrans" cxnId="{E64C7581-B34C-47FB-A4DB-8C550CE6CCA4}">
      <dgm:prSet/>
      <dgm:spPr/>
      <dgm:t>
        <a:bodyPr/>
        <a:lstStyle/>
        <a:p>
          <a:endParaRPr lang="en-US"/>
        </a:p>
      </dgm:t>
    </dgm:pt>
    <dgm:pt modelId="{2E24A4BD-E166-49E7-ACEA-74CB6E24879A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After A Compromise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AB674737-46EB-4E65-956F-4D7160C7E8F0}" type="parTrans" cxnId="{A20ABFFA-E0DD-4620-8F99-551CBD00913D}">
      <dgm:prSet/>
      <dgm:spPr/>
      <dgm:t>
        <a:bodyPr/>
        <a:lstStyle/>
        <a:p>
          <a:endParaRPr lang="en-US"/>
        </a:p>
      </dgm:t>
    </dgm:pt>
    <dgm:pt modelId="{E286BA16-2BF0-4EFF-9B46-46AE9FB27C87}" type="sibTrans" cxnId="{A20ABFFA-E0DD-4620-8F99-551CBD00913D}">
      <dgm:prSet/>
      <dgm:spPr/>
      <dgm:t>
        <a:bodyPr/>
        <a:lstStyle/>
        <a:p>
          <a:endParaRPr lang="en-US"/>
        </a:p>
      </dgm:t>
    </dgm:pt>
    <dgm:pt modelId="{B662AB5B-ECB2-4D1D-9B1B-D26A3E00071F}">
      <dgm:prSet phldrT="[Text]" custT="1"/>
      <dgm:spPr/>
      <dgm:t>
        <a:bodyPr/>
        <a:lstStyle/>
        <a:p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C6048E6-1F26-4555-BADB-D317909889DF}" type="parTrans" cxnId="{F6F4DFBF-B18D-4F21-95B7-41A1F7909C76}">
      <dgm:prSet/>
      <dgm:spPr/>
      <dgm:t>
        <a:bodyPr/>
        <a:lstStyle/>
        <a:p>
          <a:endParaRPr lang="en-US"/>
        </a:p>
      </dgm:t>
    </dgm:pt>
    <dgm:pt modelId="{CAC3AD65-DD7C-4AD9-A935-7A95E8E96135}" type="sibTrans" cxnId="{F6F4DFBF-B18D-4F21-95B7-41A1F7909C76}">
      <dgm:prSet/>
      <dgm:spPr/>
      <dgm:t>
        <a:bodyPr/>
        <a:lstStyle/>
        <a:p>
          <a:endParaRPr lang="en-US"/>
        </a:p>
      </dgm:t>
    </dgm:pt>
    <dgm:pt modelId="{C059BFEF-8F0E-461B-9B74-5432EECE0B62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Summary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6B0791AB-AE27-426C-BF91-8DB64C0480A7}" type="parTrans" cxnId="{50185778-1177-4D08-8C35-F8A9310FC395}">
      <dgm:prSet/>
      <dgm:spPr/>
      <dgm:t>
        <a:bodyPr/>
        <a:lstStyle/>
        <a:p>
          <a:endParaRPr lang="en-US"/>
        </a:p>
      </dgm:t>
    </dgm:pt>
    <dgm:pt modelId="{22C1874D-E851-41E3-86E6-B6CFC991CB69}" type="sibTrans" cxnId="{50185778-1177-4D08-8C35-F8A9310FC395}">
      <dgm:prSet/>
      <dgm:spPr/>
      <dgm:t>
        <a:bodyPr/>
        <a:lstStyle/>
        <a:p>
          <a:endParaRPr lang="en-US"/>
        </a:p>
      </dgm:t>
    </dgm:pt>
    <dgm:pt modelId="{8A31F87C-20EF-4C93-B5F1-9B704618BF9F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Lessons Learned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A4C225A-CC87-4597-A7F3-70505E7E2EC4}" type="parTrans" cxnId="{A5D8C255-2592-48A7-BEBB-BAC56FBA1FC6}">
      <dgm:prSet/>
      <dgm:spPr/>
      <dgm:t>
        <a:bodyPr/>
        <a:lstStyle/>
        <a:p>
          <a:endParaRPr lang="en-US"/>
        </a:p>
      </dgm:t>
    </dgm:pt>
    <dgm:pt modelId="{47003DD9-8EA6-40AA-94C5-D1BD3E5E2DFA}" type="sibTrans" cxnId="{A5D8C255-2592-48A7-BEBB-BAC56FBA1FC6}">
      <dgm:prSet/>
      <dgm:spPr/>
      <dgm:t>
        <a:bodyPr/>
        <a:lstStyle/>
        <a:p>
          <a:endParaRPr lang="en-US"/>
        </a:p>
      </dgm:t>
    </dgm:pt>
    <dgm:pt modelId="{FB45B2F4-E4A1-4764-8ED9-9C73567C1A1D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Key Points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616B3EB3-EADC-4974-A652-979C0136F9EA}" type="parTrans" cxnId="{B9AB8040-8A9A-42E8-8918-C92C7B8F9B7E}">
      <dgm:prSet/>
      <dgm:spPr/>
      <dgm:t>
        <a:bodyPr/>
        <a:lstStyle/>
        <a:p>
          <a:endParaRPr lang="en-US"/>
        </a:p>
      </dgm:t>
    </dgm:pt>
    <dgm:pt modelId="{3E20C2A1-B8F3-4599-9554-F750C570513B}" type="sibTrans" cxnId="{B9AB8040-8A9A-42E8-8918-C92C7B8F9B7E}">
      <dgm:prSet/>
      <dgm:spPr/>
      <dgm:t>
        <a:bodyPr/>
        <a:lstStyle/>
        <a:p>
          <a:endParaRPr lang="en-US"/>
        </a:p>
      </dgm:t>
    </dgm:pt>
    <dgm:pt modelId="{90FF76C3-91CA-4FAF-BDE3-A92BAF28B7B5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Planning Your Deployment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6BD82E31-D38F-4004-9C30-A49061637426}" type="parTrans" cxnId="{CBB78798-E456-437B-8A90-38539D863B48}">
      <dgm:prSet/>
      <dgm:spPr/>
      <dgm:t>
        <a:bodyPr/>
        <a:lstStyle/>
        <a:p>
          <a:endParaRPr lang="en-US"/>
        </a:p>
      </dgm:t>
    </dgm:pt>
    <dgm:pt modelId="{3319F265-753E-4F97-87E4-AAAF7D366444}" type="sibTrans" cxnId="{CBB78798-E456-437B-8A90-38539D863B48}">
      <dgm:prSet/>
      <dgm:spPr/>
      <dgm:t>
        <a:bodyPr/>
        <a:lstStyle/>
        <a:p>
          <a:endParaRPr lang="en-US"/>
        </a:p>
      </dgm:t>
    </dgm:pt>
    <dgm:pt modelId="{4DA69B07-19AE-42D6-B36F-52E07B2C9267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Governance and Compliance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51FBDC48-C7B3-49F0-9417-381CE653F5FC}" type="parTrans" cxnId="{0B4380DC-12B8-4575-ABC6-4743D2E49B78}">
      <dgm:prSet/>
      <dgm:spPr/>
      <dgm:t>
        <a:bodyPr/>
        <a:lstStyle/>
        <a:p>
          <a:endParaRPr lang="en-US"/>
        </a:p>
      </dgm:t>
    </dgm:pt>
    <dgm:pt modelId="{D75A1C4D-6975-401E-8E2C-518782BB28BD}" type="sibTrans" cxnId="{0B4380DC-12B8-4575-ABC6-4743D2E49B78}">
      <dgm:prSet/>
      <dgm:spPr/>
      <dgm:t>
        <a:bodyPr/>
        <a:lstStyle/>
        <a:p>
          <a:endParaRPr lang="en-US"/>
        </a:p>
      </dgm:t>
    </dgm:pt>
    <dgm:pt modelId="{EA768D73-D90C-40A9-9FD2-26859A8B8D5E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Training and Documentation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206D683B-43A8-4111-BC83-8CF22D32C8E4}" type="parTrans" cxnId="{5360F015-3A2C-4D48-8F95-7883929E7305}">
      <dgm:prSet/>
      <dgm:spPr/>
      <dgm:t>
        <a:bodyPr/>
        <a:lstStyle/>
        <a:p>
          <a:endParaRPr lang="en-US"/>
        </a:p>
      </dgm:t>
    </dgm:pt>
    <dgm:pt modelId="{2D40362C-96B3-4953-AD67-622E394D4963}" type="sibTrans" cxnId="{5360F015-3A2C-4D48-8F95-7883929E7305}">
      <dgm:prSet/>
      <dgm:spPr/>
      <dgm:t>
        <a:bodyPr/>
        <a:lstStyle/>
        <a:p>
          <a:endParaRPr lang="en-US"/>
        </a:p>
      </dgm:t>
    </dgm:pt>
    <dgm:pt modelId="{42D2284E-0E2C-4056-984B-1F950EBA2E51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PSU Overview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397F6BD-2781-4DB6-8E66-68BCD251FA3E}" type="parTrans" cxnId="{74516860-ED1E-4251-BBAF-540477AF4723}">
      <dgm:prSet/>
      <dgm:spPr/>
      <dgm:t>
        <a:bodyPr/>
        <a:lstStyle/>
        <a:p>
          <a:endParaRPr lang="en-US"/>
        </a:p>
      </dgm:t>
    </dgm:pt>
    <dgm:pt modelId="{1F2C952F-F173-4D36-AF95-D0DA197A9F8D}" type="sibTrans" cxnId="{74516860-ED1E-4251-BBAF-540477AF4723}">
      <dgm:prSet/>
      <dgm:spPr/>
      <dgm:t>
        <a:bodyPr/>
        <a:lstStyle/>
        <a:p>
          <a:endParaRPr lang="en-US"/>
        </a:p>
      </dgm:t>
    </dgm:pt>
    <dgm:pt modelId="{34EBC3A1-EB69-4E67-917A-DD5BC35D872C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Who's Responsible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24CDDE3E-00EE-43C3-B6E7-ECC88DEC8DD7}" type="parTrans" cxnId="{04BEE2C7-0A28-44A7-9D0C-FEA3A44EE940}">
      <dgm:prSet/>
      <dgm:spPr/>
      <dgm:t>
        <a:bodyPr/>
        <a:lstStyle/>
        <a:p>
          <a:endParaRPr lang="en-US"/>
        </a:p>
      </dgm:t>
    </dgm:pt>
    <dgm:pt modelId="{55A3068B-21F3-4060-B108-C8F4CDA8B3A3}" type="sibTrans" cxnId="{04BEE2C7-0A28-44A7-9D0C-FEA3A44EE940}">
      <dgm:prSet/>
      <dgm:spPr/>
      <dgm:t>
        <a:bodyPr/>
        <a:lstStyle/>
        <a:p>
          <a:endParaRPr lang="en-US"/>
        </a:p>
      </dgm:t>
    </dgm:pt>
    <dgm:pt modelId="{A3C15FEC-596D-4503-8E5F-7B267622D5D0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How DLP Comes Into Play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90BBBEF2-3AED-4BC7-B6A6-DEA66A64BAA6}" type="parTrans" cxnId="{2DE8DA80-680A-4E98-A338-1285223AB2B8}">
      <dgm:prSet/>
      <dgm:spPr/>
      <dgm:t>
        <a:bodyPr/>
        <a:lstStyle/>
        <a:p>
          <a:endParaRPr lang="en-US"/>
        </a:p>
      </dgm:t>
    </dgm:pt>
    <dgm:pt modelId="{5DF88FC8-C510-4462-A139-518461C9165E}" type="sibTrans" cxnId="{2DE8DA80-680A-4E98-A338-1285223AB2B8}">
      <dgm:prSet/>
      <dgm:spPr/>
      <dgm:t>
        <a:bodyPr/>
        <a:lstStyle/>
        <a:p>
          <a:endParaRPr lang="en-US"/>
        </a:p>
      </dgm:t>
    </dgm:pt>
    <dgm:pt modelId="{97E1EC57-840F-4284-AEA9-80E6254F4957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DLP Effect on Compromised Machines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C8470F36-81AE-4333-B128-136681D29A1E}" type="parTrans" cxnId="{7A7CEBA4-6B34-42A8-A240-8F88FE22ED04}">
      <dgm:prSet/>
      <dgm:spPr/>
      <dgm:t>
        <a:bodyPr/>
        <a:lstStyle/>
        <a:p>
          <a:endParaRPr lang="en-US"/>
        </a:p>
      </dgm:t>
    </dgm:pt>
    <dgm:pt modelId="{F031C4EE-8EB7-4B0B-B5D0-931B8BCFAB6B}" type="sibTrans" cxnId="{7A7CEBA4-6B34-42A8-A240-8F88FE22ED04}">
      <dgm:prSet/>
      <dgm:spPr/>
      <dgm:t>
        <a:bodyPr/>
        <a:lstStyle/>
        <a:p>
          <a:endParaRPr lang="en-US"/>
        </a:p>
      </dgm:t>
    </dgm:pt>
    <dgm:pt modelId="{64EA5526-59BE-42AD-8265-A1680D9E94E6}">
      <dgm:prSet phldrT="[Text]" custT="1"/>
      <dgm:spPr/>
      <dgm:t>
        <a:bodyPr/>
        <a:lstStyle/>
        <a:p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1708DC9A-7BF2-4029-8878-1B20B45219CD}" type="parTrans" cxnId="{AA1F5085-CACC-4888-948D-79BAA24219C8}">
      <dgm:prSet/>
      <dgm:spPr/>
      <dgm:t>
        <a:bodyPr/>
        <a:lstStyle/>
        <a:p>
          <a:endParaRPr lang="en-US"/>
        </a:p>
      </dgm:t>
    </dgm:pt>
    <dgm:pt modelId="{99E28C0E-C5AD-49A0-8A9F-F3421FE97AAA}" type="sibTrans" cxnId="{AA1F5085-CACC-4888-948D-79BAA24219C8}">
      <dgm:prSet/>
      <dgm:spPr/>
      <dgm:t>
        <a:bodyPr/>
        <a:lstStyle/>
        <a:p>
          <a:endParaRPr lang="en-US"/>
        </a:p>
      </dgm:t>
    </dgm:pt>
    <dgm:pt modelId="{3197F660-4DD0-4767-9BD6-898F94A2F1F7}" type="pres">
      <dgm:prSet presAssocID="{B58EB6D6-131F-4846-A781-3922952649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37D3A-6A9D-4CC4-A97B-D8FF78EFA147}" type="pres">
      <dgm:prSet presAssocID="{6EE6FEFE-EFCA-4D13-B95D-2F0C1A5480BA}" presName="composite" presStyleCnt="0"/>
      <dgm:spPr/>
    </dgm:pt>
    <dgm:pt modelId="{1F928604-A33D-4701-B075-42FA919C1F55}" type="pres">
      <dgm:prSet presAssocID="{6EE6FEFE-EFCA-4D13-B95D-2F0C1A5480B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CB042-798B-4C16-A921-0AE5A2F026DB}" type="pres">
      <dgm:prSet presAssocID="{6EE6FEFE-EFCA-4D13-B95D-2F0C1A5480BA}" presName="descendantText" presStyleLbl="alignAcc1" presStyleIdx="0" presStyleCnt="4" custLinFactNeighborY="-7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3D54C-8817-4869-9FFF-2412A286F702}" type="pres">
      <dgm:prSet presAssocID="{1249CF12-8B3B-4A43-A96C-2ABCF2D3D14D}" presName="sp" presStyleCnt="0"/>
      <dgm:spPr/>
    </dgm:pt>
    <dgm:pt modelId="{4B9CEA02-293A-4181-AEFD-1955CB9F6B19}" type="pres">
      <dgm:prSet presAssocID="{90FF76C3-91CA-4FAF-BDE3-A92BAF28B7B5}" presName="composite" presStyleCnt="0"/>
      <dgm:spPr/>
    </dgm:pt>
    <dgm:pt modelId="{2CDF5253-6459-4C91-84E4-9A1C174F0267}" type="pres">
      <dgm:prSet presAssocID="{90FF76C3-91CA-4FAF-BDE3-A92BAF28B7B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B9B67-502E-4D0E-A7CE-2B15FD845798}" type="pres">
      <dgm:prSet presAssocID="{90FF76C3-91CA-4FAF-BDE3-A92BAF28B7B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E5BA6-CA36-45BD-9C20-27EF1468C7D3}" type="pres">
      <dgm:prSet presAssocID="{3319F265-753E-4F97-87E4-AAAF7D366444}" presName="sp" presStyleCnt="0"/>
      <dgm:spPr/>
    </dgm:pt>
    <dgm:pt modelId="{0C9DD735-EC4D-43FE-A6FB-06E62A04D0B0}" type="pres">
      <dgm:prSet presAssocID="{A5AFE7A9-2549-462B-8B85-D70C7CA16882}" presName="composite" presStyleCnt="0"/>
      <dgm:spPr/>
    </dgm:pt>
    <dgm:pt modelId="{B1961150-8BC8-4C4A-8D8F-0C7D6E6E1D67}" type="pres">
      <dgm:prSet presAssocID="{A5AFE7A9-2549-462B-8B85-D70C7CA1688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E1A34-CC9E-4A91-924D-F5B4E35A2126}" type="pres">
      <dgm:prSet presAssocID="{A5AFE7A9-2549-462B-8B85-D70C7CA1688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5E2B3-0D2D-4B48-90CD-1D7ECEDE009F}" type="pres">
      <dgm:prSet presAssocID="{1E20EFB8-4667-487A-B3D8-1535B7896CC7}" presName="sp" presStyleCnt="0"/>
      <dgm:spPr/>
    </dgm:pt>
    <dgm:pt modelId="{119F49F4-FEA2-40D6-9DC7-44CE5D373494}" type="pres">
      <dgm:prSet presAssocID="{C059BFEF-8F0E-461B-9B74-5432EECE0B62}" presName="composite" presStyleCnt="0"/>
      <dgm:spPr/>
    </dgm:pt>
    <dgm:pt modelId="{C9BBD817-0C0A-4D24-918F-52DE65B5FDF0}" type="pres">
      <dgm:prSet presAssocID="{C059BFEF-8F0E-461B-9B74-5432EECE0B6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81D75-FE25-4937-BB75-D7A1EEBF3868}" type="pres">
      <dgm:prSet presAssocID="{C059BFEF-8F0E-461B-9B74-5432EECE0B6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4DFBF-B18D-4F21-95B7-41A1F7909C76}" srcId="{A5AFE7A9-2549-462B-8B85-D70C7CA16882}" destId="{B662AB5B-ECB2-4D1D-9B1B-D26A3E00071F}" srcOrd="4" destOrd="0" parTransId="{BC6048E6-1F26-4555-BADB-D317909889DF}" sibTransId="{CAC3AD65-DD7C-4AD9-A935-7A95E8E96135}"/>
    <dgm:cxn modelId="{50301043-A62B-4A94-8907-5F346DC11CB6}" type="presOf" srcId="{6EE6FEFE-EFCA-4D13-B95D-2F0C1A5480BA}" destId="{1F928604-A33D-4701-B075-42FA919C1F55}" srcOrd="0" destOrd="0" presId="urn:microsoft.com/office/officeart/2005/8/layout/chevron2"/>
    <dgm:cxn modelId="{927959C4-D092-457F-8E03-0960B3B365D7}" type="presOf" srcId="{97E1EC57-840F-4284-AEA9-80E6254F4957}" destId="{EAEE1A34-CC9E-4A91-924D-F5B4E35A2126}" srcOrd="0" destOrd="3" presId="urn:microsoft.com/office/officeart/2005/8/layout/chevron2"/>
    <dgm:cxn modelId="{F3DEAC48-269F-492A-8EC5-A26739B94F05}" type="presOf" srcId="{90FF76C3-91CA-4FAF-BDE3-A92BAF28B7B5}" destId="{2CDF5253-6459-4C91-84E4-9A1C174F0267}" srcOrd="0" destOrd="0" presId="urn:microsoft.com/office/officeart/2005/8/layout/chevron2"/>
    <dgm:cxn modelId="{796EF3F9-E46C-4451-B746-05CE48BA0CD1}" type="presOf" srcId="{A5AFE7A9-2549-462B-8B85-D70C7CA16882}" destId="{B1961150-8BC8-4C4A-8D8F-0C7D6E6E1D67}" srcOrd="0" destOrd="0" presId="urn:microsoft.com/office/officeart/2005/8/layout/chevron2"/>
    <dgm:cxn modelId="{A1C63C00-8637-417F-A035-4583F88A7B96}" type="presOf" srcId="{FB45B2F4-E4A1-4764-8ED9-9C73567C1A1D}" destId="{38981D75-FE25-4937-BB75-D7A1EEBF3868}" srcOrd="0" destOrd="1" presId="urn:microsoft.com/office/officeart/2005/8/layout/chevron2"/>
    <dgm:cxn modelId="{A9B1BC46-02A4-495D-A435-B0FE8D4DD357}" type="presOf" srcId="{34EBC3A1-EB69-4E67-917A-DD5BC35D872C}" destId="{498B9B67-502E-4D0E-A7CE-2B15FD845798}" srcOrd="0" destOrd="1" presId="urn:microsoft.com/office/officeart/2005/8/layout/chevron2"/>
    <dgm:cxn modelId="{2DE8DA80-680A-4E98-A338-1285223AB2B8}" srcId="{A5AFE7A9-2549-462B-8B85-D70C7CA16882}" destId="{A3C15FEC-596D-4503-8E5F-7B267622D5D0}" srcOrd="2" destOrd="0" parTransId="{90BBBEF2-3AED-4BC7-B6A6-DEA66A64BAA6}" sibTransId="{5DF88FC8-C510-4462-A139-518461C9165E}"/>
    <dgm:cxn modelId="{0B4380DC-12B8-4575-ABC6-4743D2E49B78}" srcId="{90FF76C3-91CA-4FAF-BDE3-A92BAF28B7B5}" destId="{4DA69B07-19AE-42D6-B36F-52E07B2C9267}" srcOrd="0" destOrd="0" parTransId="{51FBDC48-C7B3-49F0-9417-381CE653F5FC}" sibTransId="{D75A1C4D-6975-401E-8E2C-518782BB28BD}"/>
    <dgm:cxn modelId="{300EAB4D-D7CB-4F6A-A072-DC99F4203443}" type="presOf" srcId="{4DA69B07-19AE-42D6-B36F-52E07B2C9267}" destId="{498B9B67-502E-4D0E-A7CE-2B15FD845798}" srcOrd="0" destOrd="0" presId="urn:microsoft.com/office/officeart/2005/8/layout/chevron2"/>
    <dgm:cxn modelId="{CBB78798-E456-437B-8A90-38539D863B48}" srcId="{B58EB6D6-131F-4846-A781-392295264943}" destId="{90FF76C3-91CA-4FAF-BDE3-A92BAF28B7B5}" srcOrd="1" destOrd="0" parTransId="{6BD82E31-D38F-4004-9C30-A49061637426}" sibTransId="{3319F265-753E-4F97-87E4-AAAF7D366444}"/>
    <dgm:cxn modelId="{4B4F5F1A-5A8E-4266-BC82-47C29DD043EC}" type="presOf" srcId="{64EA5526-59BE-42AD-8265-A1680D9E94E6}" destId="{EAEE1A34-CC9E-4A91-924D-F5B4E35A2126}" srcOrd="0" destOrd="0" presId="urn:microsoft.com/office/officeart/2005/8/layout/chevron2"/>
    <dgm:cxn modelId="{5360F015-3A2C-4D48-8F95-7883929E7305}" srcId="{90FF76C3-91CA-4FAF-BDE3-A92BAF28B7B5}" destId="{EA768D73-D90C-40A9-9FD2-26859A8B8D5E}" srcOrd="2" destOrd="0" parTransId="{206D683B-43A8-4111-BC83-8CF22D32C8E4}" sibTransId="{2D40362C-96B3-4953-AD67-622E394D4963}"/>
    <dgm:cxn modelId="{AA1F5085-CACC-4888-948D-79BAA24219C8}" srcId="{A5AFE7A9-2549-462B-8B85-D70C7CA16882}" destId="{64EA5526-59BE-42AD-8265-A1680D9E94E6}" srcOrd="0" destOrd="0" parTransId="{1708DC9A-7BF2-4029-8878-1B20B45219CD}" sibTransId="{99E28C0E-C5AD-49A0-8A9F-F3421FE97AAA}"/>
    <dgm:cxn modelId="{74516860-ED1E-4251-BBAF-540477AF4723}" srcId="{6EE6FEFE-EFCA-4D13-B95D-2F0C1A5480BA}" destId="{42D2284E-0E2C-4056-984B-1F950EBA2E51}" srcOrd="1" destOrd="0" parTransId="{B397F6BD-2781-4DB6-8E66-68BCD251FA3E}" sibTransId="{1F2C952F-F173-4D36-AF95-D0DA197A9F8D}"/>
    <dgm:cxn modelId="{7A7CEBA4-6B34-42A8-A240-8F88FE22ED04}" srcId="{A5AFE7A9-2549-462B-8B85-D70C7CA16882}" destId="{97E1EC57-840F-4284-AEA9-80E6254F4957}" srcOrd="3" destOrd="0" parTransId="{C8470F36-81AE-4333-B128-136681D29A1E}" sibTransId="{F031C4EE-8EB7-4B0B-B5D0-931B8BCFAB6B}"/>
    <dgm:cxn modelId="{1174D0C6-B80A-49DA-A9B6-21A0F6508064}" type="presOf" srcId="{EA768D73-D90C-40A9-9FD2-26859A8B8D5E}" destId="{498B9B67-502E-4D0E-A7CE-2B15FD845798}" srcOrd="0" destOrd="2" presId="urn:microsoft.com/office/officeart/2005/8/layout/chevron2"/>
    <dgm:cxn modelId="{E83C6B7B-CD36-4EAE-9788-90BADA7630D8}" srcId="{B58EB6D6-131F-4846-A781-392295264943}" destId="{6EE6FEFE-EFCA-4D13-B95D-2F0C1A5480BA}" srcOrd="0" destOrd="0" parTransId="{B530ADF5-D672-4AF3-9ADE-3DE2B9C5AC85}" sibTransId="{1249CF12-8B3B-4A43-A96C-2ABCF2D3D14D}"/>
    <dgm:cxn modelId="{A5D8C255-2592-48A7-BEBB-BAC56FBA1FC6}" srcId="{C059BFEF-8F0E-461B-9B74-5432EECE0B62}" destId="{8A31F87C-20EF-4C93-B5F1-9B704618BF9F}" srcOrd="0" destOrd="0" parTransId="{0A4C225A-CC87-4597-A7F3-70505E7E2EC4}" sibTransId="{47003DD9-8EA6-40AA-94C5-D1BD3E5E2DFA}"/>
    <dgm:cxn modelId="{C07556C2-28FF-4932-A38D-E3F7A89DE17B}" type="presOf" srcId="{8A31F87C-20EF-4C93-B5F1-9B704618BF9F}" destId="{38981D75-FE25-4937-BB75-D7A1EEBF3868}" srcOrd="0" destOrd="0" presId="urn:microsoft.com/office/officeart/2005/8/layout/chevron2"/>
    <dgm:cxn modelId="{60E0A6EA-403B-4A03-BE5C-0CE2476E2627}" type="presOf" srcId="{A3C15FEC-596D-4503-8E5F-7B267622D5D0}" destId="{EAEE1A34-CC9E-4A91-924D-F5B4E35A2126}" srcOrd="0" destOrd="2" presId="urn:microsoft.com/office/officeart/2005/8/layout/chevron2"/>
    <dgm:cxn modelId="{3A229F2D-650D-463C-8A94-6155944D3282}" srcId="{6EE6FEFE-EFCA-4D13-B95D-2F0C1A5480BA}" destId="{09823D8D-EF6D-404F-A201-4916CD7D3B96}" srcOrd="0" destOrd="0" parTransId="{15BC3733-DB5B-484B-A835-2BD74EDDC011}" sibTransId="{24EE1475-CDE2-4214-8EA5-D740D15C547D}"/>
    <dgm:cxn modelId="{50185778-1177-4D08-8C35-F8A9310FC395}" srcId="{B58EB6D6-131F-4846-A781-392295264943}" destId="{C059BFEF-8F0E-461B-9B74-5432EECE0B62}" srcOrd="3" destOrd="0" parTransId="{6B0791AB-AE27-426C-BF91-8DB64C0480A7}" sibTransId="{22C1874D-E851-41E3-86E6-B6CFC991CB69}"/>
    <dgm:cxn modelId="{B9AB8040-8A9A-42E8-8918-C92C7B8F9B7E}" srcId="{C059BFEF-8F0E-461B-9B74-5432EECE0B62}" destId="{FB45B2F4-E4A1-4764-8ED9-9C73567C1A1D}" srcOrd="1" destOrd="0" parTransId="{616B3EB3-EADC-4974-A652-979C0136F9EA}" sibTransId="{3E20C2A1-B8F3-4599-9554-F750C570513B}"/>
    <dgm:cxn modelId="{E64C7581-B34C-47FB-A4DB-8C550CE6CCA4}" srcId="{B58EB6D6-131F-4846-A781-392295264943}" destId="{A5AFE7A9-2549-462B-8B85-D70C7CA16882}" srcOrd="2" destOrd="0" parTransId="{F24E3F89-8DF9-449A-A0B3-B87474AA374F}" sibTransId="{1E20EFB8-4667-487A-B3D8-1535B7896CC7}"/>
    <dgm:cxn modelId="{C6C52E3E-D62F-4294-89C9-8D07E70E962D}" type="presOf" srcId="{B58EB6D6-131F-4846-A781-392295264943}" destId="{3197F660-4DD0-4767-9BD6-898F94A2F1F7}" srcOrd="0" destOrd="0" presId="urn:microsoft.com/office/officeart/2005/8/layout/chevron2"/>
    <dgm:cxn modelId="{A0D5F344-4DC5-4572-8A33-79F974E98C3E}" type="presOf" srcId="{B662AB5B-ECB2-4D1D-9B1B-D26A3E00071F}" destId="{EAEE1A34-CC9E-4A91-924D-F5B4E35A2126}" srcOrd="0" destOrd="4" presId="urn:microsoft.com/office/officeart/2005/8/layout/chevron2"/>
    <dgm:cxn modelId="{C41BF4CB-32B2-4529-89D5-A7E99A3DC151}" type="presOf" srcId="{09823D8D-EF6D-404F-A201-4916CD7D3B96}" destId="{D12CB042-798B-4C16-A921-0AE5A2F026DB}" srcOrd="0" destOrd="0" presId="urn:microsoft.com/office/officeart/2005/8/layout/chevron2"/>
    <dgm:cxn modelId="{CFD1BFA3-E8D4-4BC5-8CDC-9381DBA6D0F1}" type="presOf" srcId="{2E24A4BD-E166-49E7-ACEA-74CB6E24879A}" destId="{EAEE1A34-CC9E-4A91-924D-F5B4E35A2126}" srcOrd="0" destOrd="1" presId="urn:microsoft.com/office/officeart/2005/8/layout/chevron2"/>
    <dgm:cxn modelId="{A20ABFFA-E0DD-4620-8F99-551CBD00913D}" srcId="{A5AFE7A9-2549-462B-8B85-D70C7CA16882}" destId="{2E24A4BD-E166-49E7-ACEA-74CB6E24879A}" srcOrd="1" destOrd="0" parTransId="{AB674737-46EB-4E65-956F-4D7160C7E8F0}" sibTransId="{E286BA16-2BF0-4EFF-9B46-46AE9FB27C87}"/>
    <dgm:cxn modelId="{04BEE2C7-0A28-44A7-9D0C-FEA3A44EE940}" srcId="{90FF76C3-91CA-4FAF-BDE3-A92BAF28B7B5}" destId="{34EBC3A1-EB69-4E67-917A-DD5BC35D872C}" srcOrd="1" destOrd="0" parTransId="{24CDDE3E-00EE-43C3-B6E7-ECC88DEC8DD7}" sibTransId="{55A3068B-21F3-4060-B108-C8F4CDA8B3A3}"/>
    <dgm:cxn modelId="{2694998F-054C-4CDE-836D-DADC4C27CE62}" type="presOf" srcId="{C059BFEF-8F0E-461B-9B74-5432EECE0B62}" destId="{C9BBD817-0C0A-4D24-918F-52DE65B5FDF0}" srcOrd="0" destOrd="0" presId="urn:microsoft.com/office/officeart/2005/8/layout/chevron2"/>
    <dgm:cxn modelId="{B94FC7D4-3AB6-4EB1-8339-4BB020F37766}" type="presOf" srcId="{42D2284E-0E2C-4056-984B-1F950EBA2E51}" destId="{D12CB042-798B-4C16-A921-0AE5A2F026DB}" srcOrd="0" destOrd="1" presId="urn:microsoft.com/office/officeart/2005/8/layout/chevron2"/>
    <dgm:cxn modelId="{8EB9417D-0CEE-4E08-869E-8BB12FFD8F7E}" type="presParOf" srcId="{3197F660-4DD0-4767-9BD6-898F94A2F1F7}" destId="{2D837D3A-6A9D-4CC4-A97B-D8FF78EFA147}" srcOrd="0" destOrd="0" presId="urn:microsoft.com/office/officeart/2005/8/layout/chevron2"/>
    <dgm:cxn modelId="{DF0740FD-9E58-421B-8D1B-64BDECBF0202}" type="presParOf" srcId="{2D837D3A-6A9D-4CC4-A97B-D8FF78EFA147}" destId="{1F928604-A33D-4701-B075-42FA919C1F55}" srcOrd="0" destOrd="0" presId="urn:microsoft.com/office/officeart/2005/8/layout/chevron2"/>
    <dgm:cxn modelId="{61CE46F8-693C-486A-9B22-F2538B7F9DEA}" type="presParOf" srcId="{2D837D3A-6A9D-4CC4-A97B-D8FF78EFA147}" destId="{D12CB042-798B-4C16-A921-0AE5A2F026DB}" srcOrd="1" destOrd="0" presId="urn:microsoft.com/office/officeart/2005/8/layout/chevron2"/>
    <dgm:cxn modelId="{21F2CADC-54D8-47A2-8562-89798460B6CF}" type="presParOf" srcId="{3197F660-4DD0-4767-9BD6-898F94A2F1F7}" destId="{C4F3D54C-8817-4869-9FFF-2412A286F702}" srcOrd="1" destOrd="0" presId="urn:microsoft.com/office/officeart/2005/8/layout/chevron2"/>
    <dgm:cxn modelId="{15B22FBE-2911-40E5-BA93-823E0703477F}" type="presParOf" srcId="{3197F660-4DD0-4767-9BD6-898F94A2F1F7}" destId="{4B9CEA02-293A-4181-AEFD-1955CB9F6B19}" srcOrd="2" destOrd="0" presId="urn:microsoft.com/office/officeart/2005/8/layout/chevron2"/>
    <dgm:cxn modelId="{138370CA-E87D-4436-B4CC-DCFE13C85B35}" type="presParOf" srcId="{4B9CEA02-293A-4181-AEFD-1955CB9F6B19}" destId="{2CDF5253-6459-4C91-84E4-9A1C174F0267}" srcOrd="0" destOrd="0" presId="urn:microsoft.com/office/officeart/2005/8/layout/chevron2"/>
    <dgm:cxn modelId="{7C8D0C63-8A1F-4428-8C96-164FC1CBEEA0}" type="presParOf" srcId="{4B9CEA02-293A-4181-AEFD-1955CB9F6B19}" destId="{498B9B67-502E-4D0E-A7CE-2B15FD845798}" srcOrd="1" destOrd="0" presId="urn:microsoft.com/office/officeart/2005/8/layout/chevron2"/>
    <dgm:cxn modelId="{5FFCDA03-54C8-4478-A0F5-44E7A3D85CAB}" type="presParOf" srcId="{3197F660-4DD0-4767-9BD6-898F94A2F1F7}" destId="{AADE5BA6-CA36-45BD-9C20-27EF1468C7D3}" srcOrd="3" destOrd="0" presId="urn:microsoft.com/office/officeart/2005/8/layout/chevron2"/>
    <dgm:cxn modelId="{5DD973E3-1067-49E7-8537-17A616A6F302}" type="presParOf" srcId="{3197F660-4DD0-4767-9BD6-898F94A2F1F7}" destId="{0C9DD735-EC4D-43FE-A6FB-06E62A04D0B0}" srcOrd="4" destOrd="0" presId="urn:microsoft.com/office/officeart/2005/8/layout/chevron2"/>
    <dgm:cxn modelId="{184E6D5E-B07A-4DE0-9BC7-FCF068D1E442}" type="presParOf" srcId="{0C9DD735-EC4D-43FE-A6FB-06E62A04D0B0}" destId="{B1961150-8BC8-4C4A-8D8F-0C7D6E6E1D67}" srcOrd="0" destOrd="0" presId="urn:microsoft.com/office/officeart/2005/8/layout/chevron2"/>
    <dgm:cxn modelId="{3B718777-D51D-473D-88D5-EDAD7BFF52ED}" type="presParOf" srcId="{0C9DD735-EC4D-43FE-A6FB-06E62A04D0B0}" destId="{EAEE1A34-CC9E-4A91-924D-F5B4E35A2126}" srcOrd="1" destOrd="0" presId="urn:microsoft.com/office/officeart/2005/8/layout/chevron2"/>
    <dgm:cxn modelId="{A5ACCD84-EFA8-44B1-A0AB-595E2DC54EEE}" type="presParOf" srcId="{3197F660-4DD0-4767-9BD6-898F94A2F1F7}" destId="{6815E2B3-0D2D-4B48-90CD-1D7ECEDE009F}" srcOrd="5" destOrd="0" presId="urn:microsoft.com/office/officeart/2005/8/layout/chevron2"/>
    <dgm:cxn modelId="{62FFD4E9-1215-4765-A227-F7CEDFBE13B7}" type="presParOf" srcId="{3197F660-4DD0-4767-9BD6-898F94A2F1F7}" destId="{119F49F4-FEA2-40D6-9DC7-44CE5D373494}" srcOrd="6" destOrd="0" presId="urn:microsoft.com/office/officeart/2005/8/layout/chevron2"/>
    <dgm:cxn modelId="{1345D8E6-C661-4891-BFEF-49ADBD43976C}" type="presParOf" srcId="{119F49F4-FEA2-40D6-9DC7-44CE5D373494}" destId="{C9BBD817-0C0A-4D24-918F-52DE65B5FDF0}" srcOrd="0" destOrd="0" presId="urn:microsoft.com/office/officeart/2005/8/layout/chevron2"/>
    <dgm:cxn modelId="{BE7A6572-6590-4A52-8A0B-41FC9FA5C72B}" type="presParOf" srcId="{119F49F4-FEA2-40D6-9DC7-44CE5D373494}" destId="{38981D75-FE25-4937-BB75-D7A1EEBF38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7A51A6-976F-4D4B-B1B7-B2B968CBAAB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668EF1-AB77-4149-88D8-CE533EAEF2D1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6A17783-8663-4756-BF7F-5A8CAED9BF29}" type="sibTrans" cxnId="{DCE646AE-AFD5-4FC4-AD85-62F687B21E51}">
      <dgm:prSet/>
      <dgm:spPr/>
      <dgm:t>
        <a:bodyPr/>
        <a:lstStyle/>
        <a:p>
          <a:endParaRPr lang="en-US"/>
        </a:p>
      </dgm:t>
    </dgm:pt>
    <dgm:pt modelId="{7A253B91-4A10-4575-BBC1-B5CDD01775A7}" type="parTrans" cxnId="{DCE646AE-AFD5-4FC4-AD85-62F687B21E51}">
      <dgm:prSet/>
      <dgm:spPr>
        <a:noFill/>
      </dgm:spPr>
      <dgm:t>
        <a:bodyPr/>
        <a:lstStyle/>
        <a:p>
          <a:endParaRPr lang="en-US"/>
        </a:p>
      </dgm:t>
    </dgm:pt>
    <dgm:pt modelId="{A83937FA-D50F-4FB6-A969-841AD3E561E2}">
      <dgm:prSet phldrT="[Text]" phldr="1"/>
      <dgm:spPr/>
      <dgm:t>
        <a:bodyPr/>
        <a:lstStyle/>
        <a:p>
          <a:endParaRPr lang="en-US" dirty="0"/>
        </a:p>
      </dgm:t>
    </dgm:pt>
    <dgm:pt modelId="{329CF1B3-7B48-4997-AFF4-CB00FD9546B2}" type="parTrans" cxnId="{B5AA8F6C-AF34-4BF4-95A3-F699B5861A04}">
      <dgm:prSet/>
      <dgm:spPr/>
      <dgm:t>
        <a:bodyPr/>
        <a:lstStyle/>
        <a:p>
          <a:endParaRPr lang="en-US"/>
        </a:p>
      </dgm:t>
    </dgm:pt>
    <dgm:pt modelId="{2B0BEFBA-A1EB-4416-B5B9-BB1AE22737D6}" type="sibTrans" cxnId="{B5AA8F6C-AF34-4BF4-95A3-F699B5861A04}">
      <dgm:prSet/>
      <dgm:spPr/>
      <dgm:t>
        <a:bodyPr/>
        <a:lstStyle/>
        <a:p>
          <a:endParaRPr lang="en-US"/>
        </a:p>
      </dgm:t>
    </dgm:pt>
    <dgm:pt modelId="{E4B6139B-21E2-407D-94DA-639E9F47BA12}">
      <dgm:prSet phldrT="[Text]" phldr="1"/>
      <dgm:spPr/>
      <dgm:t>
        <a:bodyPr/>
        <a:lstStyle/>
        <a:p>
          <a:endParaRPr lang="en-US" dirty="0"/>
        </a:p>
      </dgm:t>
    </dgm:pt>
    <dgm:pt modelId="{F91037DB-88B0-44E6-95CA-93573883FBB0}" type="parTrans" cxnId="{46CF7092-E2EA-417B-8ABC-088627E48AA1}">
      <dgm:prSet/>
      <dgm:spPr/>
      <dgm:t>
        <a:bodyPr/>
        <a:lstStyle/>
        <a:p>
          <a:endParaRPr lang="en-US"/>
        </a:p>
      </dgm:t>
    </dgm:pt>
    <dgm:pt modelId="{2A198E5F-6572-4619-A866-693E11743827}" type="sibTrans" cxnId="{46CF7092-E2EA-417B-8ABC-088627E48AA1}">
      <dgm:prSet/>
      <dgm:spPr/>
      <dgm:t>
        <a:bodyPr/>
        <a:lstStyle/>
        <a:p>
          <a:endParaRPr lang="en-US"/>
        </a:p>
      </dgm:t>
    </dgm:pt>
    <dgm:pt modelId="{AA855D66-2C90-4E88-B54E-62E60BB67140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Campus A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B4D4B02-8C84-43C1-A5EE-529132E272A8}" type="parTrans" cxnId="{3ED8170A-1165-4AF4-9DC1-41908FF78C83}">
      <dgm:prSet/>
      <dgm:spPr>
        <a:noFill/>
      </dgm:spPr>
      <dgm:t>
        <a:bodyPr/>
        <a:lstStyle/>
        <a:p>
          <a:endParaRPr lang="en-US"/>
        </a:p>
      </dgm:t>
    </dgm:pt>
    <dgm:pt modelId="{DF836273-20E4-4181-A70B-59D1624FB04B}" type="sibTrans" cxnId="{3ED8170A-1165-4AF4-9DC1-41908FF78C83}">
      <dgm:prSet/>
      <dgm:spPr/>
      <dgm:t>
        <a:bodyPr/>
        <a:lstStyle/>
        <a:p>
          <a:endParaRPr lang="en-US"/>
        </a:p>
      </dgm:t>
    </dgm:pt>
    <dgm:pt modelId="{4A9C6891-D093-4F0F-9FB1-E14EE716BA18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Campus C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522771C-0C16-45C1-ADDE-F52D9B157211}" type="parTrans" cxnId="{A38A4499-ACC7-494D-87CC-E537749896A8}">
      <dgm:prSet/>
      <dgm:spPr>
        <a:noFill/>
      </dgm:spPr>
      <dgm:t>
        <a:bodyPr/>
        <a:lstStyle/>
        <a:p>
          <a:endParaRPr lang="en-US"/>
        </a:p>
      </dgm:t>
    </dgm:pt>
    <dgm:pt modelId="{75851AA6-7D44-4C9B-B9C8-815652B5193E}" type="sibTrans" cxnId="{A38A4499-ACC7-494D-87CC-E537749896A8}">
      <dgm:prSet/>
      <dgm:spPr/>
      <dgm:t>
        <a:bodyPr/>
        <a:lstStyle/>
        <a:p>
          <a:endParaRPr lang="en-US"/>
        </a:p>
      </dgm:t>
    </dgm:pt>
    <dgm:pt modelId="{712237D9-1B89-4EE1-A3CD-BEBDAB3758C1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Campus B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C4C18D6-A7B7-46EF-A3B8-09C7578B5659}" type="parTrans" cxnId="{3D9F0417-7464-41F2-B3E7-73B2F811865A}">
      <dgm:prSet/>
      <dgm:spPr>
        <a:noFill/>
      </dgm:spPr>
      <dgm:t>
        <a:bodyPr/>
        <a:lstStyle/>
        <a:p>
          <a:endParaRPr lang="en-US"/>
        </a:p>
      </dgm:t>
    </dgm:pt>
    <dgm:pt modelId="{B8625D0E-B0C4-432A-84A9-F64BDB2408DF}" type="sibTrans" cxnId="{3D9F0417-7464-41F2-B3E7-73B2F811865A}">
      <dgm:prSet/>
      <dgm:spPr/>
      <dgm:t>
        <a:bodyPr/>
        <a:lstStyle/>
        <a:p>
          <a:endParaRPr lang="en-US"/>
        </a:p>
      </dgm:t>
    </dgm:pt>
    <dgm:pt modelId="{A7A2A0A4-0AF3-4EF1-9C82-49C1F3BA1432}" type="pres">
      <dgm:prSet presAssocID="{027A51A6-976F-4D4B-B1B7-B2B968CBAA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D27320-D7A2-4DD4-963E-F66477EE1814}" type="pres">
      <dgm:prSet presAssocID="{25668EF1-AB77-4149-88D8-CE533EAEF2D1}" presName="centerShape" presStyleLbl="node0" presStyleIdx="0" presStyleCnt="1"/>
      <dgm:spPr/>
      <dgm:t>
        <a:bodyPr/>
        <a:lstStyle/>
        <a:p>
          <a:endParaRPr lang="en-US"/>
        </a:p>
      </dgm:t>
    </dgm:pt>
    <dgm:pt modelId="{D601D651-C689-4132-AA79-ECD60B2D6CB4}" type="pres">
      <dgm:prSet presAssocID="{6B4D4B02-8C84-43C1-A5EE-529132E272A8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134DD7A-1046-4463-B6F3-73DF3F6520C1}" type="pres">
      <dgm:prSet presAssocID="{AA855D66-2C90-4E88-B54E-62E60BB671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D699B-DC2B-4E4D-B2DA-57E6793B7050}" type="pres">
      <dgm:prSet presAssocID="{CC4C18D6-A7B7-46EF-A3B8-09C7578B565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6303911D-6C84-416F-B409-EB068A66A866}" type="pres">
      <dgm:prSet presAssocID="{712237D9-1B89-4EE1-A3CD-BEBDAB3758C1}" presName="node" presStyleLbl="node1" presStyleIdx="1" presStyleCnt="3" custRadScaleRad="57796" custRadScaleInc="-1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5C700-9777-4985-B419-CC1809DFAE90}" type="pres">
      <dgm:prSet presAssocID="{D522771C-0C16-45C1-ADDE-F52D9B15721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2CC2149-9D8C-4E86-9DB2-00AD77B324F6}" type="pres">
      <dgm:prSet presAssocID="{4A9C6891-D093-4F0F-9FB1-E14EE716BA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9A3CE-F505-4B58-8AAE-7A3420C78556}" type="presOf" srcId="{CC4C18D6-A7B7-46EF-A3B8-09C7578B5659}" destId="{3DAD699B-DC2B-4E4D-B2DA-57E6793B7050}" srcOrd="0" destOrd="0" presId="urn:microsoft.com/office/officeart/2005/8/layout/radial4"/>
    <dgm:cxn modelId="{3D9F0417-7464-41F2-B3E7-73B2F811865A}" srcId="{25668EF1-AB77-4149-88D8-CE533EAEF2D1}" destId="{712237D9-1B89-4EE1-A3CD-BEBDAB3758C1}" srcOrd="1" destOrd="0" parTransId="{CC4C18D6-A7B7-46EF-A3B8-09C7578B5659}" sibTransId="{B8625D0E-B0C4-432A-84A9-F64BDB2408DF}"/>
    <dgm:cxn modelId="{8B7D2D0C-2EA3-428E-A30B-EF1D4BCCAE9C}" type="presOf" srcId="{25668EF1-AB77-4149-88D8-CE533EAEF2D1}" destId="{D2D27320-D7A2-4DD4-963E-F66477EE1814}" srcOrd="0" destOrd="0" presId="urn:microsoft.com/office/officeart/2005/8/layout/radial4"/>
    <dgm:cxn modelId="{2F4FF331-A73A-41F1-AB1B-468E2146274C}" type="presOf" srcId="{AA855D66-2C90-4E88-B54E-62E60BB67140}" destId="{C134DD7A-1046-4463-B6F3-73DF3F6520C1}" srcOrd="0" destOrd="0" presId="urn:microsoft.com/office/officeart/2005/8/layout/radial4"/>
    <dgm:cxn modelId="{3ED8170A-1165-4AF4-9DC1-41908FF78C83}" srcId="{25668EF1-AB77-4149-88D8-CE533EAEF2D1}" destId="{AA855D66-2C90-4E88-B54E-62E60BB67140}" srcOrd="0" destOrd="0" parTransId="{6B4D4B02-8C84-43C1-A5EE-529132E272A8}" sibTransId="{DF836273-20E4-4181-A70B-59D1624FB04B}"/>
    <dgm:cxn modelId="{6C28EFA5-B8B3-4EDC-B2E2-2908AEF546E5}" type="presOf" srcId="{D522771C-0C16-45C1-ADDE-F52D9B157211}" destId="{FDB5C700-9777-4985-B419-CC1809DFAE90}" srcOrd="0" destOrd="0" presId="urn:microsoft.com/office/officeart/2005/8/layout/radial4"/>
    <dgm:cxn modelId="{B5AA8F6C-AF34-4BF4-95A3-F699B5861A04}" srcId="{027A51A6-976F-4D4B-B1B7-B2B968CBAAB5}" destId="{A83937FA-D50F-4FB6-A969-841AD3E561E2}" srcOrd="1" destOrd="0" parTransId="{329CF1B3-7B48-4997-AFF4-CB00FD9546B2}" sibTransId="{2B0BEFBA-A1EB-4416-B5B9-BB1AE22737D6}"/>
    <dgm:cxn modelId="{46CF7092-E2EA-417B-8ABC-088627E48AA1}" srcId="{027A51A6-976F-4D4B-B1B7-B2B968CBAAB5}" destId="{E4B6139B-21E2-407D-94DA-639E9F47BA12}" srcOrd="2" destOrd="0" parTransId="{F91037DB-88B0-44E6-95CA-93573883FBB0}" sibTransId="{2A198E5F-6572-4619-A866-693E11743827}"/>
    <dgm:cxn modelId="{69F269A0-B0B2-4DE6-BB0E-D5A22ADF96BA}" type="presOf" srcId="{6B4D4B02-8C84-43C1-A5EE-529132E272A8}" destId="{D601D651-C689-4132-AA79-ECD60B2D6CB4}" srcOrd="0" destOrd="0" presId="urn:microsoft.com/office/officeart/2005/8/layout/radial4"/>
    <dgm:cxn modelId="{BD455D4F-621C-470F-81DF-55EE2868359D}" type="presOf" srcId="{4A9C6891-D093-4F0F-9FB1-E14EE716BA18}" destId="{B2CC2149-9D8C-4E86-9DB2-00AD77B324F6}" srcOrd="0" destOrd="0" presId="urn:microsoft.com/office/officeart/2005/8/layout/radial4"/>
    <dgm:cxn modelId="{66036762-2A9D-4BF8-888D-7A57D5DDB7F1}" type="presOf" srcId="{712237D9-1B89-4EE1-A3CD-BEBDAB3758C1}" destId="{6303911D-6C84-416F-B409-EB068A66A866}" srcOrd="0" destOrd="0" presId="urn:microsoft.com/office/officeart/2005/8/layout/radial4"/>
    <dgm:cxn modelId="{A38A4499-ACC7-494D-87CC-E537749896A8}" srcId="{25668EF1-AB77-4149-88D8-CE533EAEF2D1}" destId="{4A9C6891-D093-4F0F-9FB1-E14EE716BA18}" srcOrd="2" destOrd="0" parTransId="{D522771C-0C16-45C1-ADDE-F52D9B157211}" sibTransId="{75851AA6-7D44-4C9B-B9C8-815652B5193E}"/>
    <dgm:cxn modelId="{0936F9EB-528E-4182-A03B-B36092F3AC0A}" type="presOf" srcId="{027A51A6-976F-4D4B-B1B7-B2B968CBAAB5}" destId="{A7A2A0A4-0AF3-4EF1-9C82-49C1F3BA1432}" srcOrd="0" destOrd="0" presId="urn:microsoft.com/office/officeart/2005/8/layout/radial4"/>
    <dgm:cxn modelId="{DCE646AE-AFD5-4FC4-AD85-62F687B21E51}" srcId="{027A51A6-976F-4D4B-B1B7-B2B968CBAAB5}" destId="{25668EF1-AB77-4149-88D8-CE533EAEF2D1}" srcOrd="0" destOrd="0" parTransId="{7A253B91-4A10-4575-BBC1-B5CDD01775A7}" sibTransId="{36A17783-8663-4756-BF7F-5A8CAED9BF29}"/>
    <dgm:cxn modelId="{7E191B74-7D8F-4BD2-8369-19A515E3C9F3}" type="presParOf" srcId="{A7A2A0A4-0AF3-4EF1-9C82-49C1F3BA1432}" destId="{D2D27320-D7A2-4DD4-963E-F66477EE1814}" srcOrd="0" destOrd="0" presId="urn:microsoft.com/office/officeart/2005/8/layout/radial4"/>
    <dgm:cxn modelId="{13039F2E-D4A0-4A72-954B-FCABDA007B38}" type="presParOf" srcId="{A7A2A0A4-0AF3-4EF1-9C82-49C1F3BA1432}" destId="{D601D651-C689-4132-AA79-ECD60B2D6CB4}" srcOrd="1" destOrd="0" presId="urn:microsoft.com/office/officeart/2005/8/layout/radial4"/>
    <dgm:cxn modelId="{16E3E549-646F-4262-95F7-93C178726612}" type="presParOf" srcId="{A7A2A0A4-0AF3-4EF1-9C82-49C1F3BA1432}" destId="{C134DD7A-1046-4463-B6F3-73DF3F6520C1}" srcOrd="2" destOrd="0" presId="urn:microsoft.com/office/officeart/2005/8/layout/radial4"/>
    <dgm:cxn modelId="{F1D63F3E-986C-4AC8-9136-C7D0505CED50}" type="presParOf" srcId="{A7A2A0A4-0AF3-4EF1-9C82-49C1F3BA1432}" destId="{3DAD699B-DC2B-4E4D-B2DA-57E6793B7050}" srcOrd="3" destOrd="0" presId="urn:microsoft.com/office/officeart/2005/8/layout/radial4"/>
    <dgm:cxn modelId="{4D7A74D1-C58B-4D51-8054-D7DCFDED099C}" type="presParOf" srcId="{A7A2A0A4-0AF3-4EF1-9C82-49C1F3BA1432}" destId="{6303911D-6C84-416F-B409-EB068A66A866}" srcOrd="4" destOrd="0" presId="urn:microsoft.com/office/officeart/2005/8/layout/radial4"/>
    <dgm:cxn modelId="{53332615-50C6-450A-B24B-7874645C61E9}" type="presParOf" srcId="{A7A2A0A4-0AF3-4EF1-9C82-49C1F3BA1432}" destId="{FDB5C700-9777-4985-B419-CC1809DFAE90}" srcOrd="5" destOrd="0" presId="urn:microsoft.com/office/officeart/2005/8/layout/radial4"/>
    <dgm:cxn modelId="{0A9AD467-113C-4D9D-BFED-A83D2386221B}" type="presParOf" srcId="{A7A2A0A4-0AF3-4EF1-9C82-49C1F3BA1432}" destId="{B2CC2149-9D8C-4E86-9DB2-00AD77B324F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993007-25F7-45DF-B5C9-6936010FC8F1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DD733929-2AD4-4A17-A081-EDA2B6BD6AD4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C5BEF6D-0454-4F10-8A16-A00749F4C892}" type="parTrans" cxnId="{1B608553-BAA7-49B6-A493-3DA2546D8ABB}">
      <dgm:prSet/>
      <dgm:spPr/>
      <dgm:t>
        <a:bodyPr/>
        <a:lstStyle/>
        <a:p>
          <a:endParaRPr lang="en-US"/>
        </a:p>
      </dgm:t>
    </dgm:pt>
    <dgm:pt modelId="{B887EC74-26EE-4AB2-8450-C165B336AF95}" type="sibTrans" cxnId="{1B608553-BAA7-49B6-A493-3DA2546D8ABB}">
      <dgm:prSet/>
      <dgm:spPr/>
      <dgm:t>
        <a:bodyPr/>
        <a:lstStyle/>
        <a:p>
          <a:endParaRPr lang="en-US"/>
        </a:p>
      </dgm:t>
    </dgm:pt>
    <dgm:pt modelId="{49BC07A6-FEB2-4502-84F2-F22CA8D9E51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Model</a:t>
          </a:r>
        </a:p>
      </dgm:t>
    </dgm:pt>
    <dgm:pt modelId="{6E23C2C6-CA93-4DDE-8C6D-BCBB74949D4A}" type="parTrans" cxnId="{BB6644D7-E426-43C0-A48F-5D76C686AB8D}">
      <dgm:prSet/>
      <dgm:spPr/>
      <dgm:t>
        <a:bodyPr/>
        <a:lstStyle/>
        <a:p>
          <a:endParaRPr lang="en-US"/>
        </a:p>
      </dgm:t>
    </dgm:pt>
    <dgm:pt modelId="{B95549A5-6950-408B-A65F-2985B24075C6}" type="sibTrans" cxnId="{BB6644D7-E426-43C0-A48F-5D76C686AB8D}">
      <dgm:prSet/>
      <dgm:spPr/>
      <dgm:t>
        <a:bodyPr/>
        <a:lstStyle/>
        <a:p>
          <a:endParaRPr lang="en-US"/>
        </a:p>
      </dgm:t>
    </dgm:pt>
    <dgm:pt modelId="{A53919DE-CAE8-4785-B2BF-E716236145F9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D74F48AC-381C-4794-9489-2E347EFE8C4E}" type="parTrans" cxnId="{E19345AA-C2F6-4D9B-9C37-A1478E4B10E6}">
      <dgm:prSet/>
      <dgm:spPr/>
      <dgm:t>
        <a:bodyPr/>
        <a:lstStyle/>
        <a:p>
          <a:endParaRPr lang="en-US"/>
        </a:p>
      </dgm:t>
    </dgm:pt>
    <dgm:pt modelId="{4F0DDAC4-16C2-4E5E-A567-32BBEE45E4B0}" type="sibTrans" cxnId="{E19345AA-C2F6-4D9B-9C37-A1478E4B10E6}">
      <dgm:prSet/>
      <dgm:spPr/>
      <dgm:t>
        <a:bodyPr/>
        <a:lstStyle/>
        <a:p>
          <a:endParaRPr lang="en-US"/>
        </a:p>
      </dgm:t>
    </dgm:pt>
    <dgm:pt modelId="{9B138D1B-34D1-45F9-A71F-518FEA0E1CA2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AABC4F93-E33A-4107-A3D4-765C7A8C9C29}" type="parTrans" cxnId="{BF4762B6-4A96-4B25-AA12-F7653043A880}">
      <dgm:prSet/>
      <dgm:spPr/>
      <dgm:t>
        <a:bodyPr/>
        <a:lstStyle/>
        <a:p>
          <a:endParaRPr lang="en-US"/>
        </a:p>
      </dgm:t>
    </dgm:pt>
    <dgm:pt modelId="{CFE62F02-8871-4435-94A8-F6C1A76DB735}" type="sibTrans" cxnId="{BF4762B6-4A96-4B25-AA12-F7653043A880}">
      <dgm:prSet/>
      <dgm:spPr/>
      <dgm:t>
        <a:bodyPr/>
        <a:lstStyle/>
        <a:p>
          <a:endParaRPr lang="en-US"/>
        </a:p>
      </dgm:t>
    </dgm:pt>
    <dgm:pt modelId="{B09A09A0-12C4-4D35-8B48-8C29A0D8E02E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72547607-77B6-4ED4-8B70-95F64C27B5AD}" type="parTrans" cxnId="{DA5B6FB0-CF0C-4432-9489-239D3C348B7F}">
      <dgm:prSet/>
      <dgm:spPr/>
      <dgm:t>
        <a:bodyPr/>
        <a:lstStyle/>
        <a:p>
          <a:endParaRPr lang="en-US"/>
        </a:p>
      </dgm:t>
    </dgm:pt>
    <dgm:pt modelId="{EC9E9B06-C9BA-4FD8-9D04-B2295B009038}" type="sibTrans" cxnId="{DA5B6FB0-CF0C-4432-9489-239D3C348B7F}">
      <dgm:prSet/>
      <dgm:spPr/>
      <dgm:t>
        <a:bodyPr/>
        <a:lstStyle/>
        <a:p>
          <a:endParaRPr lang="en-US"/>
        </a:p>
      </dgm:t>
    </dgm:pt>
    <dgm:pt modelId="{6BCBE265-2AF0-4C59-BB93-432C715259FD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2F3A3759-8EF5-4D78-BDD5-3926FB8A1D88}" type="parTrans" cxnId="{A38B9708-48C8-405E-B5A2-DE17C9F67BFF}">
      <dgm:prSet/>
      <dgm:spPr/>
      <dgm:t>
        <a:bodyPr/>
        <a:lstStyle/>
        <a:p>
          <a:endParaRPr lang="en-US"/>
        </a:p>
      </dgm:t>
    </dgm:pt>
    <dgm:pt modelId="{E0FFF3B6-909E-480A-B1F6-D5B5F72C0D9B}" type="sibTrans" cxnId="{A38B9708-48C8-405E-B5A2-DE17C9F67BFF}">
      <dgm:prSet/>
      <dgm:spPr/>
      <dgm:t>
        <a:bodyPr/>
        <a:lstStyle/>
        <a:p>
          <a:endParaRPr lang="en-US"/>
        </a:p>
      </dgm:t>
    </dgm:pt>
    <dgm:pt modelId="{39C7E58D-E521-4310-911E-38C9AC8F6144}" type="pres">
      <dgm:prSet presAssocID="{D9993007-25F7-45DF-B5C9-6936010FC8F1}" presName="Name0" presStyleCnt="0">
        <dgm:presLayoutVars>
          <dgm:dir/>
          <dgm:resizeHandles val="exact"/>
        </dgm:presLayoutVars>
      </dgm:prSet>
      <dgm:spPr/>
    </dgm:pt>
    <dgm:pt modelId="{59E893A8-14B7-494E-A7B3-3C625D8797A7}" type="pres">
      <dgm:prSet presAssocID="{DD733929-2AD4-4A17-A081-EDA2B6BD6AD4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A891-14CC-4825-93DA-7327C464FEA0}" type="pres">
      <dgm:prSet presAssocID="{B887EC74-26EE-4AB2-8450-C165B336AF95}" presName="parSpace" presStyleCnt="0"/>
      <dgm:spPr/>
    </dgm:pt>
    <dgm:pt modelId="{121CB27D-F31C-4A4E-B210-ADACCFF534A6}" type="pres">
      <dgm:prSet presAssocID="{49BC07A6-FEB2-4502-84F2-F22CA8D9E51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236A-1F2C-471B-91AB-416DCC0EDC02}" type="pres">
      <dgm:prSet presAssocID="{B95549A5-6950-408B-A65F-2985B24075C6}" presName="parSpace" presStyleCnt="0"/>
      <dgm:spPr/>
    </dgm:pt>
    <dgm:pt modelId="{FF776ADF-2700-4777-8EFF-B3E682A6B113}" type="pres">
      <dgm:prSet presAssocID="{A53919DE-CAE8-4785-B2BF-E716236145F9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12E89-5E46-4E61-9362-21967C7A518C}" type="pres">
      <dgm:prSet presAssocID="{4F0DDAC4-16C2-4E5E-A567-32BBEE45E4B0}" presName="parSpace" presStyleCnt="0"/>
      <dgm:spPr/>
    </dgm:pt>
    <dgm:pt modelId="{990805BA-8846-4C07-A7EF-6AAB486EEC62}" type="pres">
      <dgm:prSet presAssocID="{9B138D1B-34D1-45F9-A71F-518FEA0E1CA2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08B9-C1C6-47ED-981B-D240FCE9A9EE}" type="pres">
      <dgm:prSet presAssocID="{CFE62F02-8871-4435-94A8-F6C1A76DB735}" presName="parSpace" presStyleCnt="0"/>
      <dgm:spPr/>
    </dgm:pt>
    <dgm:pt modelId="{3B8EFCA9-479D-4062-B807-3A928F8E6EE1}" type="pres">
      <dgm:prSet presAssocID="{B09A09A0-12C4-4D35-8B48-8C29A0D8E02E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EE8D4-172E-4D6C-AC16-E3F7EB2F83CF}" type="pres">
      <dgm:prSet presAssocID="{EC9E9B06-C9BA-4FD8-9D04-B2295B009038}" presName="parSpace" presStyleCnt="0"/>
      <dgm:spPr/>
    </dgm:pt>
    <dgm:pt modelId="{6D2A1448-C1D2-4803-A23C-47A4EB249B8D}" type="pres">
      <dgm:prSet presAssocID="{6BCBE265-2AF0-4C59-BB93-432C715259FD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A6C3DB-30B6-4854-B5A3-9A797EBE153B}" type="presOf" srcId="{D9993007-25F7-45DF-B5C9-6936010FC8F1}" destId="{39C7E58D-E521-4310-911E-38C9AC8F6144}" srcOrd="0" destOrd="0" presId="urn:microsoft.com/office/officeart/2005/8/layout/hChevron3"/>
    <dgm:cxn modelId="{DA5B6FB0-CF0C-4432-9489-239D3C348B7F}" srcId="{D9993007-25F7-45DF-B5C9-6936010FC8F1}" destId="{B09A09A0-12C4-4D35-8B48-8C29A0D8E02E}" srcOrd="4" destOrd="0" parTransId="{72547607-77B6-4ED4-8B70-95F64C27B5AD}" sibTransId="{EC9E9B06-C9BA-4FD8-9D04-B2295B009038}"/>
    <dgm:cxn modelId="{65D3C547-9CB3-47A6-89F4-CE0B273E697E}" type="presOf" srcId="{B09A09A0-12C4-4D35-8B48-8C29A0D8E02E}" destId="{3B8EFCA9-479D-4062-B807-3A928F8E6EE1}" srcOrd="0" destOrd="0" presId="urn:microsoft.com/office/officeart/2005/8/layout/hChevron3"/>
    <dgm:cxn modelId="{BF4762B6-4A96-4B25-AA12-F7653043A880}" srcId="{D9993007-25F7-45DF-B5C9-6936010FC8F1}" destId="{9B138D1B-34D1-45F9-A71F-518FEA0E1CA2}" srcOrd="3" destOrd="0" parTransId="{AABC4F93-E33A-4107-A3D4-765C7A8C9C29}" sibTransId="{CFE62F02-8871-4435-94A8-F6C1A76DB735}"/>
    <dgm:cxn modelId="{77BFEC3E-B4D9-4015-8BD3-C78ED5CC337E}" type="presOf" srcId="{6BCBE265-2AF0-4C59-BB93-432C715259FD}" destId="{6D2A1448-C1D2-4803-A23C-47A4EB249B8D}" srcOrd="0" destOrd="0" presId="urn:microsoft.com/office/officeart/2005/8/layout/hChevron3"/>
    <dgm:cxn modelId="{55D2B182-6F17-4EA0-8B33-70AEC3C453E3}" type="presOf" srcId="{9B138D1B-34D1-45F9-A71F-518FEA0E1CA2}" destId="{990805BA-8846-4C07-A7EF-6AAB486EEC62}" srcOrd="0" destOrd="0" presId="urn:microsoft.com/office/officeart/2005/8/layout/hChevron3"/>
    <dgm:cxn modelId="{E374FD77-4E15-4478-9AB0-CD4196C91633}" type="presOf" srcId="{49BC07A6-FEB2-4502-84F2-F22CA8D9E511}" destId="{121CB27D-F31C-4A4E-B210-ADACCFF534A6}" srcOrd="0" destOrd="0" presId="urn:microsoft.com/office/officeart/2005/8/layout/hChevron3"/>
    <dgm:cxn modelId="{BB6644D7-E426-43C0-A48F-5D76C686AB8D}" srcId="{D9993007-25F7-45DF-B5C9-6936010FC8F1}" destId="{49BC07A6-FEB2-4502-84F2-F22CA8D9E511}" srcOrd="1" destOrd="0" parTransId="{6E23C2C6-CA93-4DDE-8C6D-BCBB74949D4A}" sibTransId="{B95549A5-6950-408B-A65F-2985B24075C6}"/>
    <dgm:cxn modelId="{1B608553-BAA7-49B6-A493-3DA2546D8ABB}" srcId="{D9993007-25F7-45DF-B5C9-6936010FC8F1}" destId="{DD733929-2AD4-4A17-A081-EDA2B6BD6AD4}" srcOrd="0" destOrd="0" parTransId="{8C5BEF6D-0454-4F10-8A16-A00749F4C892}" sibTransId="{B887EC74-26EE-4AB2-8450-C165B336AF95}"/>
    <dgm:cxn modelId="{E19345AA-C2F6-4D9B-9C37-A1478E4B10E6}" srcId="{D9993007-25F7-45DF-B5C9-6936010FC8F1}" destId="{A53919DE-CAE8-4785-B2BF-E716236145F9}" srcOrd="2" destOrd="0" parTransId="{D74F48AC-381C-4794-9489-2E347EFE8C4E}" sibTransId="{4F0DDAC4-16C2-4E5E-A567-32BBEE45E4B0}"/>
    <dgm:cxn modelId="{05AC7516-9351-43B0-B334-4396DBEA687F}" type="presOf" srcId="{DD733929-2AD4-4A17-A081-EDA2B6BD6AD4}" destId="{59E893A8-14B7-494E-A7B3-3C625D8797A7}" srcOrd="0" destOrd="0" presId="urn:microsoft.com/office/officeart/2005/8/layout/hChevron3"/>
    <dgm:cxn modelId="{31A96836-F5FA-4B5B-96E5-0BAE286BC0D1}" type="presOf" srcId="{A53919DE-CAE8-4785-B2BF-E716236145F9}" destId="{FF776ADF-2700-4777-8EFF-B3E682A6B113}" srcOrd="0" destOrd="0" presId="urn:microsoft.com/office/officeart/2005/8/layout/hChevron3"/>
    <dgm:cxn modelId="{A38B9708-48C8-405E-B5A2-DE17C9F67BFF}" srcId="{D9993007-25F7-45DF-B5C9-6936010FC8F1}" destId="{6BCBE265-2AF0-4C59-BB93-432C715259FD}" srcOrd="5" destOrd="0" parTransId="{2F3A3759-8EF5-4D78-BDD5-3926FB8A1D88}" sibTransId="{E0FFF3B6-909E-480A-B1F6-D5B5F72C0D9B}"/>
    <dgm:cxn modelId="{BFF73E1A-2EDE-41C0-99EC-064DD22B475D}" type="presParOf" srcId="{39C7E58D-E521-4310-911E-38C9AC8F6144}" destId="{59E893A8-14B7-494E-A7B3-3C625D8797A7}" srcOrd="0" destOrd="0" presId="urn:microsoft.com/office/officeart/2005/8/layout/hChevron3"/>
    <dgm:cxn modelId="{2F229291-89CA-4E3C-ABEC-3F86E61734D0}" type="presParOf" srcId="{39C7E58D-E521-4310-911E-38C9AC8F6144}" destId="{4727A891-14CC-4825-93DA-7327C464FEA0}" srcOrd="1" destOrd="0" presId="urn:microsoft.com/office/officeart/2005/8/layout/hChevron3"/>
    <dgm:cxn modelId="{C51CBE8E-2688-4AD2-A3CE-8C4F357D8369}" type="presParOf" srcId="{39C7E58D-E521-4310-911E-38C9AC8F6144}" destId="{121CB27D-F31C-4A4E-B210-ADACCFF534A6}" srcOrd="2" destOrd="0" presId="urn:microsoft.com/office/officeart/2005/8/layout/hChevron3"/>
    <dgm:cxn modelId="{95E2AEBA-41D1-4786-B958-FCA4FDE264CB}" type="presParOf" srcId="{39C7E58D-E521-4310-911E-38C9AC8F6144}" destId="{3D0B236A-1F2C-471B-91AB-416DCC0EDC02}" srcOrd="3" destOrd="0" presId="urn:microsoft.com/office/officeart/2005/8/layout/hChevron3"/>
    <dgm:cxn modelId="{25107443-EE9B-497A-914B-85CB454D9A9D}" type="presParOf" srcId="{39C7E58D-E521-4310-911E-38C9AC8F6144}" destId="{FF776ADF-2700-4777-8EFF-B3E682A6B113}" srcOrd="4" destOrd="0" presId="urn:microsoft.com/office/officeart/2005/8/layout/hChevron3"/>
    <dgm:cxn modelId="{A7826D21-71A5-43CB-A576-260A35339BB8}" type="presParOf" srcId="{39C7E58D-E521-4310-911E-38C9AC8F6144}" destId="{28912E89-5E46-4E61-9362-21967C7A518C}" srcOrd="5" destOrd="0" presId="urn:microsoft.com/office/officeart/2005/8/layout/hChevron3"/>
    <dgm:cxn modelId="{E4AE980A-57AF-473C-A900-CC5225342A3E}" type="presParOf" srcId="{39C7E58D-E521-4310-911E-38C9AC8F6144}" destId="{990805BA-8846-4C07-A7EF-6AAB486EEC62}" srcOrd="6" destOrd="0" presId="urn:microsoft.com/office/officeart/2005/8/layout/hChevron3"/>
    <dgm:cxn modelId="{156FD679-0DDC-496D-B24E-17BAF8754298}" type="presParOf" srcId="{39C7E58D-E521-4310-911E-38C9AC8F6144}" destId="{F00D08B9-C1C6-47ED-981B-D240FCE9A9EE}" srcOrd="7" destOrd="0" presId="urn:microsoft.com/office/officeart/2005/8/layout/hChevron3"/>
    <dgm:cxn modelId="{257C9CC8-1F2D-4262-B7A6-AA921EBD92E6}" type="presParOf" srcId="{39C7E58D-E521-4310-911E-38C9AC8F6144}" destId="{3B8EFCA9-479D-4062-B807-3A928F8E6EE1}" srcOrd="8" destOrd="0" presId="urn:microsoft.com/office/officeart/2005/8/layout/hChevron3"/>
    <dgm:cxn modelId="{D37A2D33-782A-4EB4-B438-372483524EA1}" type="presParOf" srcId="{39C7E58D-E521-4310-911E-38C9AC8F6144}" destId="{5D7EE8D4-172E-4D6C-AC16-E3F7EB2F83CF}" srcOrd="9" destOrd="0" presId="urn:microsoft.com/office/officeart/2005/8/layout/hChevron3"/>
    <dgm:cxn modelId="{95915EA2-254C-4C5E-8DE1-F38A94573941}" type="presParOf" srcId="{39C7E58D-E521-4310-911E-38C9AC8F6144}" destId="{6D2A1448-C1D2-4803-A23C-47A4EB249B8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993007-25F7-45DF-B5C9-6936010FC8F1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DD733929-2AD4-4A17-A081-EDA2B6BD6AD4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C5BEF6D-0454-4F10-8A16-A00749F4C892}" type="parTrans" cxnId="{1B608553-BAA7-49B6-A493-3DA2546D8ABB}">
      <dgm:prSet/>
      <dgm:spPr/>
      <dgm:t>
        <a:bodyPr/>
        <a:lstStyle/>
        <a:p>
          <a:endParaRPr lang="en-US"/>
        </a:p>
      </dgm:t>
    </dgm:pt>
    <dgm:pt modelId="{B887EC74-26EE-4AB2-8450-C165B336AF95}" type="sibTrans" cxnId="{1B608553-BAA7-49B6-A493-3DA2546D8ABB}">
      <dgm:prSet/>
      <dgm:spPr/>
      <dgm:t>
        <a:bodyPr/>
        <a:lstStyle/>
        <a:p>
          <a:endParaRPr lang="en-US"/>
        </a:p>
      </dgm:t>
    </dgm:pt>
    <dgm:pt modelId="{49BC07A6-FEB2-4502-84F2-F22CA8D9E51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Model</a:t>
          </a:r>
        </a:p>
      </dgm:t>
    </dgm:pt>
    <dgm:pt modelId="{6E23C2C6-CA93-4DDE-8C6D-BCBB74949D4A}" type="parTrans" cxnId="{BB6644D7-E426-43C0-A48F-5D76C686AB8D}">
      <dgm:prSet/>
      <dgm:spPr/>
      <dgm:t>
        <a:bodyPr/>
        <a:lstStyle/>
        <a:p>
          <a:endParaRPr lang="en-US"/>
        </a:p>
      </dgm:t>
    </dgm:pt>
    <dgm:pt modelId="{B95549A5-6950-408B-A65F-2985B24075C6}" type="sibTrans" cxnId="{BB6644D7-E426-43C0-A48F-5D76C686AB8D}">
      <dgm:prSet/>
      <dgm:spPr/>
      <dgm:t>
        <a:bodyPr/>
        <a:lstStyle/>
        <a:p>
          <a:endParaRPr lang="en-US"/>
        </a:p>
      </dgm:t>
    </dgm:pt>
    <dgm:pt modelId="{A53919DE-CAE8-4785-B2BF-E716236145F9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D74F48AC-381C-4794-9489-2E347EFE8C4E}" type="parTrans" cxnId="{E19345AA-C2F6-4D9B-9C37-A1478E4B10E6}">
      <dgm:prSet/>
      <dgm:spPr/>
      <dgm:t>
        <a:bodyPr/>
        <a:lstStyle/>
        <a:p>
          <a:endParaRPr lang="en-US"/>
        </a:p>
      </dgm:t>
    </dgm:pt>
    <dgm:pt modelId="{4F0DDAC4-16C2-4E5E-A567-32BBEE45E4B0}" type="sibTrans" cxnId="{E19345AA-C2F6-4D9B-9C37-A1478E4B10E6}">
      <dgm:prSet/>
      <dgm:spPr/>
      <dgm:t>
        <a:bodyPr/>
        <a:lstStyle/>
        <a:p>
          <a:endParaRPr lang="en-US"/>
        </a:p>
      </dgm:t>
    </dgm:pt>
    <dgm:pt modelId="{9B138D1B-34D1-45F9-A71F-518FEA0E1CA2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AABC4F93-E33A-4107-A3D4-765C7A8C9C29}" type="parTrans" cxnId="{BF4762B6-4A96-4B25-AA12-F7653043A880}">
      <dgm:prSet/>
      <dgm:spPr/>
      <dgm:t>
        <a:bodyPr/>
        <a:lstStyle/>
        <a:p>
          <a:endParaRPr lang="en-US"/>
        </a:p>
      </dgm:t>
    </dgm:pt>
    <dgm:pt modelId="{CFE62F02-8871-4435-94A8-F6C1A76DB735}" type="sibTrans" cxnId="{BF4762B6-4A96-4B25-AA12-F7653043A880}">
      <dgm:prSet/>
      <dgm:spPr/>
      <dgm:t>
        <a:bodyPr/>
        <a:lstStyle/>
        <a:p>
          <a:endParaRPr lang="en-US"/>
        </a:p>
      </dgm:t>
    </dgm:pt>
    <dgm:pt modelId="{B09A09A0-12C4-4D35-8B48-8C29A0D8E02E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72547607-77B6-4ED4-8B70-95F64C27B5AD}" type="parTrans" cxnId="{DA5B6FB0-CF0C-4432-9489-239D3C348B7F}">
      <dgm:prSet/>
      <dgm:spPr/>
      <dgm:t>
        <a:bodyPr/>
        <a:lstStyle/>
        <a:p>
          <a:endParaRPr lang="en-US"/>
        </a:p>
      </dgm:t>
    </dgm:pt>
    <dgm:pt modelId="{EC9E9B06-C9BA-4FD8-9D04-B2295B009038}" type="sibTrans" cxnId="{DA5B6FB0-CF0C-4432-9489-239D3C348B7F}">
      <dgm:prSet/>
      <dgm:spPr/>
      <dgm:t>
        <a:bodyPr/>
        <a:lstStyle/>
        <a:p>
          <a:endParaRPr lang="en-US"/>
        </a:p>
      </dgm:t>
    </dgm:pt>
    <dgm:pt modelId="{6BCBE265-2AF0-4C59-BB93-432C715259FD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2F3A3759-8EF5-4D78-BDD5-3926FB8A1D88}" type="parTrans" cxnId="{A38B9708-48C8-405E-B5A2-DE17C9F67BFF}">
      <dgm:prSet/>
      <dgm:spPr/>
      <dgm:t>
        <a:bodyPr/>
        <a:lstStyle/>
        <a:p>
          <a:endParaRPr lang="en-US"/>
        </a:p>
      </dgm:t>
    </dgm:pt>
    <dgm:pt modelId="{E0FFF3B6-909E-480A-B1F6-D5B5F72C0D9B}" type="sibTrans" cxnId="{A38B9708-48C8-405E-B5A2-DE17C9F67BFF}">
      <dgm:prSet/>
      <dgm:spPr/>
      <dgm:t>
        <a:bodyPr/>
        <a:lstStyle/>
        <a:p>
          <a:endParaRPr lang="en-US"/>
        </a:p>
      </dgm:t>
    </dgm:pt>
    <dgm:pt modelId="{39C7E58D-E521-4310-911E-38C9AC8F6144}" type="pres">
      <dgm:prSet presAssocID="{D9993007-25F7-45DF-B5C9-6936010FC8F1}" presName="Name0" presStyleCnt="0">
        <dgm:presLayoutVars>
          <dgm:dir/>
          <dgm:resizeHandles val="exact"/>
        </dgm:presLayoutVars>
      </dgm:prSet>
      <dgm:spPr/>
    </dgm:pt>
    <dgm:pt modelId="{59E893A8-14B7-494E-A7B3-3C625D8797A7}" type="pres">
      <dgm:prSet presAssocID="{DD733929-2AD4-4A17-A081-EDA2B6BD6AD4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A891-14CC-4825-93DA-7327C464FEA0}" type="pres">
      <dgm:prSet presAssocID="{B887EC74-26EE-4AB2-8450-C165B336AF95}" presName="parSpace" presStyleCnt="0"/>
      <dgm:spPr/>
    </dgm:pt>
    <dgm:pt modelId="{121CB27D-F31C-4A4E-B210-ADACCFF534A6}" type="pres">
      <dgm:prSet presAssocID="{49BC07A6-FEB2-4502-84F2-F22CA8D9E51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236A-1F2C-471B-91AB-416DCC0EDC02}" type="pres">
      <dgm:prSet presAssocID="{B95549A5-6950-408B-A65F-2985B24075C6}" presName="parSpace" presStyleCnt="0"/>
      <dgm:spPr/>
    </dgm:pt>
    <dgm:pt modelId="{FF776ADF-2700-4777-8EFF-B3E682A6B113}" type="pres">
      <dgm:prSet presAssocID="{A53919DE-CAE8-4785-B2BF-E716236145F9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12E89-5E46-4E61-9362-21967C7A518C}" type="pres">
      <dgm:prSet presAssocID="{4F0DDAC4-16C2-4E5E-A567-32BBEE45E4B0}" presName="parSpace" presStyleCnt="0"/>
      <dgm:spPr/>
    </dgm:pt>
    <dgm:pt modelId="{990805BA-8846-4C07-A7EF-6AAB486EEC62}" type="pres">
      <dgm:prSet presAssocID="{9B138D1B-34D1-45F9-A71F-518FEA0E1CA2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08B9-C1C6-47ED-981B-D240FCE9A9EE}" type="pres">
      <dgm:prSet presAssocID="{CFE62F02-8871-4435-94A8-F6C1A76DB735}" presName="parSpace" presStyleCnt="0"/>
      <dgm:spPr/>
    </dgm:pt>
    <dgm:pt modelId="{3B8EFCA9-479D-4062-B807-3A928F8E6EE1}" type="pres">
      <dgm:prSet presAssocID="{B09A09A0-12C4-4D35-8B48-8C29A0D8E02E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EE8D4-172E-4D6C-AC16-E3F7EB2F83CF}" type="pres">
      <dgm:prSet presAssocID="{EC9E9B06-C9BA-4FD8-9D04-B2295B009038}" presName="parSpace" presStyleCnt="0"/>
      <dgm:spPr/>
    </dgm:pt>
    <dgm:pt modelId="{6D2A1448-C1D2-4803-A23C-47A4EB249B8D}" type="pres">
      <dgm:prSet presAssocID="{6BCBE265-2AF0-4C59-BB93-432C715259FD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AA0D86-8B35-4039-9348-78A206616FEB}" type="presOf" srcId="{DD733929-2AD4-4A17-A081-EDA2B6BD6AD4}" destId="{59E893A8-14B7-494E-A7B3-3C625D8797A7}" srcOrd="0" destOrd="0" presId="urn:microsoft.com/office/officeart/2005/8/layout/hChevron3"/>
    <dgm:cxn modelId="{1A54F950-862E-4C4F-BDBA-6B3548C844C2}" type="presOf" srcId="{49BC07A6-FEB2-4502-84F2-F22CA8D9E511}" destId="{121CB27D-F31C-4A4E-B210-ADACCFF534A6}" srcOrd="0" destOrd="0" presId="urn:microsoft.com/office/officeart/2005/8/layout/hChevron3"/>
    <dgm:cxn modelId="{881004BB-521D-44B8-BEE8-D68CCA3D4402}" type="presOf" srcId="{A53919DE-CAE8-4785-B2BF-E716236145F9}" destId="{FF776ADF-2700-4777-8EFF-B3E682A6B113}" srcOrd="0" destOrd="0" presId="urn:microsoft.com/office/officeart/2005/8/layout/hChevron3"/>
    <dgm:cxn modelId="{179AB2C5-D45B-463E-A684-31979AEF9864}" type="presOf" srcId="{D9993007-25F7-45DF-B5C9-6936010FC8F1}" destId="{39C7E58D-E521-4310-911E-38C9AC8F6144}" srcOrd="0" destOrd="0" presId="urn:microsoft.com/office/officeart/2005/8/layout/hChevron3"/>
    <dgm:cxn modelId="{BB6644D7-E426-43C0-A48F-5D76C686AB8D}" srcId="{D9993007-25F7-45DF-B5C9-6936010FC8F1}" destId="{49BC07A6-FEB2-4502-84F2-F22CA8D9E511}" srcOrd="1" destOrd="0" parTransId="{6E23C2C6-CA93-4DDE-8C6D-BCBB74949D4A}" sibTransId="{B95549A5-6950-408B-A65F-2985B24075C6}"/>
    <dgm:cxn modelId="{E19345AA-C2F6-4D9B-9C37-A1478E4B10E6}" srcId="{D9993007-25F7-45DF-B5C9-6936010FC8F1}" destId="{A53919DE-CAE8-4785-B2BF-E716236145F9}" srcOrd="2" destOrd="0" parTransId="{D74F48AC-381C-4794-9489-2E347EFE8C4E}" sibTransId="{4F0DDAC4-16C2-4E5E-A567-32BBEE45E4B0}"/>
    <dgm:cxn modelId="{1B608553-BAA7-49B6-A493-3DA2546D8ABB}" srcId="{D9993007-25F7-45DF-B5C9-6936010FC8F1}" destId="{DD733929-2AD4-4A17-A081-EDA2B6BD6AD4}" srcOrd="0" destOrd="0" parTransId="{8C5BEF6D-0454-4F10-8A16-A00749F4C892}" sibTransId="{B887EC74-26EE-4AB2-8450-C165B336AF95}"/>
    <dgm:cxn modelId="{BF4762B6-4A96-4B25-AA12-F7653043A880}" srcId="{D9993007-25F7-45DF-B5C9-6936010FC8F1}" destId="{9B138D1B-34D1-45F9-A71F-518FEA0E1CA2}" srcOrd="3" destOrd="0" parTransId="{AABC4F93-E33A-4107-A3D4-765C7A8C9C29}" sibTransId="{CFE62F02-8871-4435-94A8-F6C1A76DB735}"/>
    <dgm:cxn modelId="{A38B9708-48C8-405E-B5A2-DE17C9F67BFF}" srcId="{D9993007-25F7-45DF-B5C9-6936010FC8F1}" destId="{6BCBE265-2AF0-4C59-BB93-432C715259FD}" srcOrd="5" destOrd="0" parTransId="{2F3A3759-8EF5-4D78-BDD5-3926FB8A1D88}" sibTransId="{E0FFF3B6-909E-480A-B1F6-D5B5F72C0D9B}"/>
    <dgm:cxn modelId="{DA5B6FB0-CF0C-4432-9489-239D3C348B7F}" srcId="{D9993007-25F7-45DF-B5C9-6936010FC8F1}" destId="{B09A09A0-12C4-4D35-8B48-8C29A0D8E02E}" srcOrd="4" destOrd="0" parTransId="{72547607-77B6-4ED4-8B70-95F64C27B5AD}" sibTransId="{EC9E9B06-C9BA-4FD8-9D04-B2295B009038}"/>
    <dgm:cxn modelId="{144C24E0-DEDF-443E-B7DD-8141E54465E8}" type="presOf" srcId="{6BCBE265-2AF0-4C59-BB93-432C715259FD}" destId="{6D2A1448-C1D2-4803-A23C-47A4EB249B8D}" srcOrd="0" destOrd="0" presId="urn:microsoft.com/office/officeart/2005/8/layout/hChevron3"/>
    <dgm:cxn modelId="{4BE94AF3-5F58-4A33-A289-A2591E45A9D9}" type="presOf" srcId="{B09A09A0-12C4-4D35-8B48-8C29A0D8E02E}" destId="{3B8EFCA9-479D-4062-B807-3A928F8E6EE1}" srcOrd="0" destOrd="0" presId="urn:microsoft.com/office/officeart/2005/8/layout/hChevron3"/>
    <dgm:cxn modelId="{428759A4-EBC8-4DEF-B4CB-658A1CEB69E1}" type="presOf" srcId="{9B138D1B-34D1-45F9-A71F-518FEA0E1CA2}" destId="{990805BA-8846-4C07-A7EF-6AAB486EEC62}" srcOrd="0" destOrd="0" presId="urn:microsoft.com/office/officeart/2005/8/layout/hChevron3"/>
    <dgm:cxn modelId="{F289E5DA-4B0F-4969-AC54-002C88B034B3}" type="presParOf" srcId="{39C7E58D-E521-4310-911E-38C9AC8F6144}" destId="{59E893A8-14B7-494E-A7B3-3C625D8797A7}" srcOrd="0" destOrd="0" presId="urn:microsoft.com/office/officeart/2005/8/layout/hChevron3"/>
    <dgm:cxn modelId="{92DCD75E-5D2A-4BE7-9DE1-DF74E0E504E8}" type="presParOf" srcId="{39C7E58D-E521-4310-911E-38C9AC8F6144}" destId="{4727A891-14CC-4825-93DA-7327C464FEA0}" srcOrd="1" destOrd="0" presId="urn:microsoft.com/office/officeart/2005/8/layout/hChevron3"/>
    <dgm:cxn modelId="{039AE27F-AAB7-4BD6-9930-587B471CEB23}" type="presParOf" srcId="{39C7E58D-E521-4310-911E-38C9AC8F6144}" destId="{121CB27D-F31C-4A4E-B210-ADACCFF534A6}" srcOrd="2" destOrd="0" presId="urn:microsoft.com/office/officeart/2005/8/layout/hChevron3"/>
    <dgm:cxn modelId="{BF872581-B189-40BC-BF6A-D5700DF84EFD}" type="presParOf" srcId="{39C7E58D-E521-4310-911E-38C9AC8F6144}" destId="{3D0B236A-1F2C-471B-91AB-416DCC0EDC02}" srcOrd="3" destOrd="0" presId="urn:microsoft.com/office/officeart/2005/8/layout/hChevron3"/>
    <dgm:cxn modelId="{9653CF7C-3EA7-40D0-A5BF-9E23375C60C0}" type="presParOf" srcId="{39C7E58D-E521-4310-911E-38C9AC8F6144}" destId="{FF776ADF-2700-4777-8EFF-B3E682A6B113}" srcOrd="4" destOrd="0" presId="urn:microsoft.com/office/officeart/2005/8/layout/hChevron3"/>
    <dgm:cxn modelId="{52AD0165-A184-4CD6-8D31-B76B4FE81704}" type="presParOf" srcId="{39C7E58D-E521-4310-911E-38C9AC8F6144}" destId="{28912E89-5E46-4E61-9362-21967C7A518C}" srcOrd="5" destOrd="0" presId="urn:microsoft.com/office/officeart/2005/8/layout/hChevron3"/>
    <dgm:cxn modelId="{D882A858-3CC5-4A6B-803F-6B06AE3F9F35}" type="presParOf" srcId="{39C7E58D-E521-4310-911E-38C9AC8F6144}" destId="{990805BA-8846-4C07-A7EF-6AAB486EEC62}" srcOrd="6" destOrd="0" presId="urn:microsoft.com/office/officeart/2005/8/layout/hChevron3"/>
    <dgm:cxn modelId="{572BB2B0-6D72-460A-9D17-E29B4C82CDE0}" type="presParOf" srcId="{39C7E58D-E521-4310-911E-38C9AC8F6144}" destId="{F00D08B9-C1C6-47ED-981B-D240FCE9A9EE}" srcOrd="7" destOrd="0" presId="urn:microsoft.com/office/officeart/2005/8/layout/hChevron3"/>
    <dgm:cxn modelId="{390FCD95-7F5C-4B60-87B1-D98BBB998533}" type="presParOf" srcId="{39C7E58D-E521-4310-911E-38C9AC8F6144}" destId="{3B8EFCA9-479D-4062-B807-3A928F8E6EE1}" srcOrd="8" destOrd="0" presId="urn:microsoft.com/office/officeart/2005/8/layout/hChevron3"/>
    <dgm:cxn modelId="{2BAAD9E8-CC96-4B36-ACA4-23DE6CC08E02}" type="presParOf" srcId="{39C7E58D-E521-4310-911E-38C9AC8F6144}" destId="{5D7EE8D4-172E-4D6C-AC16-E3F7EB2F83CF}" srcOrd="9" destOrd="0" presId="urn:microsoft.com/office/officeart/2005/8/layout/hChevron3"/>
    <dgm:cxn modelId="{0996020E-CA6F-4F15-B6BA-0AC7C9CE3096}" type="presParOf" srcId="{39C7E58D-E521-4310-911E-38C9AC8F6144}" destId="{6D2A1448-C1D2-4803-A23C-47A4EB249B8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EA1650-6671-44F6-96F7-47442745BEDD}" type="doc">
      <dgm:prSet loTypeId="urn:microsoft.com/office/officeart/2005/8/layout/process3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03801B6-2D2C-450F-8CE9-421C99E1633C}">
      <dgm:prSet phldrT="[Text]" custT="1"/>
      <dgm:spPr/>
      <dgm:t>
        <a:bodyPr/>
        <a:lstStyle/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Week 1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4E4395A1-1743-4B57-BEE0-50605544AD83}" type="parTrans" cxnId="{52CF8333-7753-4280-9B6F-47013AF75A18}">
      <dgm:prSet/>
      <dgm:spPr/>
      <dgm:t>
        <a:bodyPr/>
        <a:lstStyle/>
        <a:p>
          <a:endParaRPr lang="en-US"/>
        </a:p>
      </dgm:t>
    </dgm:pt>
    <dgm:pt modelId="{75DB5515-35F1-47CD-BBE2-7FF030863542}" type="sibTrans" cxnId="{52CF8333-7753-4280-9B6F-47013AF75A18}">
      <dgm:prSet/>
      <dgm:spPr/>
      <dgm:t>
        <a:bodyPr/>
        <a:lstStyle/>
        <a:p>
          <a:endParaRPr lang="en-US"/>
        </a:p>
      </dgm:t>
    </dgm:pt>
    <dgm:pt modelId="{CB720411-9DB5-4964-9CCB-9473442EEC26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Unit Contacts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3674EAE3-B063-4179-BD90-301E4234CD0C}" type="parTrans" cxnId="{DBF8F46E-D4E4-44D6-8192-9F4F41683095}">
      <dgm:prSet/>
      <dgm:spPr/>
      <dgm:t>
        <a:bodyPr/>
        <a:lstStyle/>
        <a:p>
          <a:endParaRPr lang="en-US"/>
        </a:p>
      </dgm:t>
    </dgm:pt>
    <dgm:pt modelId="{581D2D02-F253-4DF7-94D9-11B0BF090EA3}" type="sibTrans" cxnId="{DBF8F46E-D4E4-44D6-8192-9F4F41683095}">
      <dgm:prSet/>
      <dgm:spPr/>
      <dgm:t>
        <a:bodyPr/>
        <a:lstStyle/>
        <a:p>
          <a:endParaRPr lang="en-US"/>
        </a:p>
      </dgm:t>
    </dgm:pt>
    <dgm:pt modelId="{88046945-2D07-45FE-9B50-2C98F3C7AD03}">
      <dgm:prSet phldrT="[Text]" custT="1"/>
      <dgm:spPr/>
      <dgm:t>
        <a:bodyPr/>
        <a:lstStyle/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Week 2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6592F5F6-AD59-4D7E-A2CA-96E327E7AB3D}" type="parTrans" cxnId="{07D04C82-F209-444F-AB80-3E8BD0E32949}">
      <dgm:prSet/>
      <dgm:spPr/>
      <dgm:t>
        <a:bodyPr/>
        <a:lstStyle/>
        <a:p>
          <a:endParaRPr lang="en-US"/>
        </a:p>
      </dgm:t>
    </dgm:pt>
    <dgm:pt modelId="{59DD0EDE-981D-42A3-A17F-0F6B4C478691}" type="sibTrans" cxnId="{07D04C82-F209-444F-AB80-3E8BD0E32949}">
      <dgm:prSet/>
      <dgm:spPr/>
      <dgm:t>
        <a:bodyPr/>
        <a:lstStyle/>
        <a:p>
          <a:endParaRPr lang="en-US"/>
        </a:p>
      </dgm:t>
    </dgm:pt>
    <dgm:pt modelId="{85DB5876-3BEB-4FAC-B196-4C19E5E95529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Enterprise Security Manager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A5B48127-3B18-4966-B753-E185AC7F6294}" type="parTrans" cxnId="{5E647CD1-A6DA-4BB1-A147-6932C4148999}">
      <dgm:prSet/>
      <dgm:spPr/>
      <dgm:t>
        <a:bodyPr/>
        <a:lstStyle/>
        <a:p>
          <a:endParaRPr lang="en-US"/>
        </a:p>
      </dgm:t>
    </dgm:pt>
    <dgm:pt modelId="{78C2D231-A5EC-4E88-B7ED-AE00E8DBCE34}" type="sibTrans" cxnId="{5E647CD1-A6DA-4BB1-A147-6932C4148999}">
      <dgm:prSet/>
      <dgm:spPr/>
      <dgm:t>
        <a:bodyPr/>
        <a:lstStyle/>
        <a:p>
          <a:endParaRPr lang="en-US"/>
        </a:p>
      </dgm:t>
    </dgm:pt>
    <dgm:pt modelId="{E14ACFFC-7950-4259-A767-504A69EDCB56}">
      <dgm:prSet phldrT="[Text]" custT="1"/>
      <dgm:spPr/>
      <dgm:t>
        <a:bodyPr/>
        <a:lstStyle/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Week 3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84108D32-45DF-4EAA-B408-A69326FEE8AA}" type="parTrans" cxnId="{A08A025A-2560-410B-B1E9-BEA572563734}">
      <dgm:prSet/>
      <dgm:spPr/>
      <dgm:t>
        <a:bodyPr/>
        <a:lstStyle/>
        <a:p>
          <a:endParaRPr lang="en-US"/>
        </a:p>
      </dgm:t>
    </dgm:pt>
    <dgm:pt modelId="{574D86B6-F98C-47C3-828D-23DF9D29AE00}" type="sibTrans" cxnId="{A08A025A-2560-410B-B1E9-BEA572563734}">
      <dgm:prSet/>
      <dgm:spPr/>
      <dgm:t>
        <a:bodyPr/>
        <a:lstStyle/>
        <a:p>
          <a:endParaRPr lang="en-US"/>
        </a:p>
      </dgm:t>
    </dgm:pt>
    <dgm:pt modelId="{44CDF985-BEF5-4DD6-B978-51EFD898ADB0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VP – IT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EBB2888E-59A0-4F86-90A0-F4026C6BCC2C}" type="parTrans" cxnId="{A604A16D-F572-4501-AB9C-B308F48BAD1C}">
      <dgm:prSet/>
      <dgm:spPr/>
      <dgm:t>
        <a:bodyPr/>
        <a:lstStyle/>
        <a:p>
          <a:endParaRPr lang="en-US"/>
        </a:p>
      </dgm:t>
    </dgm:pt>
    <dgm:pt modelId="{1FA627C9-7E27-4C5B-9B2C-17BE92F09A1E}" type="sibTrans" cxnId="{A604A16D-F572-4501-AB9C-B308F48BAD1C}">
      <dgm:prSet/>
      <dgm:spPr/>
      <dgm:t>
        <a:bodyPr/>
        <a:lstStyle/>
        <a:p>
          <a:endParaRPr lang="en-US"/>
        </a:p>
      </dgm:t>
    </dgm:pt>
    <dgm:pt modelId="{2ADB2BFF-6FCD-48A9-9045-88071A59D9A9}">
      <dgm:prSet phldrT="[Text]" custT="1"/>
      <dgm:spPr/>
      <dgm:t>
        <a:bodyPr/>
        <a:lstStyle/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Week 4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A8A5F499-EFD8-457F-998C-ECD5ECF85F03}" type="parTrans" cxnId="{F614FEBC-463C-47AF-B019-02606CD7030A}">
      <dgm:prSet/>
      <dgm:spPr/>
      <dgm:t>
        <a:bodyPr/>
        <a:lstStyle/>
        <a:p>
          <a:endParaRPr lang="en-US"/>
        </a:p>
      </dgm:t>
    </dgm:pt>
    <dgm:pt modelId="{258102AF-7FAE-4C69-95D0-801230C748A9}" type="sibTrans" cxnId="{F614FEBC-463C-47AF-B019-02606CD7030A}">
      <dgm:prSet/>
      <dgm:spPr/>
      <dgm:t>
        <a:bodyPr/>
        <a:lstStyle/>
        <a:p>
          <a:endParaRPr lang="en-US"/>
        </a:p>
      </dgm:t>
    </dgm:pt>
    <dgm:pt modelId="{CDC663EA-51B9-4E1A-9463-0205B8E2BBE0}">
      <dgm:prSet phldrT="[Text]" custT="1"/>
      <dgm:spPr/>
      <dgm:t>
        <a:bodyPr/>
        <a:lstStyle/>
        <a:p>
          <a:r>
            <a:rPr lang="en-US" sz="1200" b="1" dirty="0" smtClean="0">
              <a:latin typeface="Arial" pitchFamily="34" charset="0"/>
              <a:cs typeface="Arial" pitchFamily="34" charset="0"/>
            </a:rPr>
            <a:t>Week 5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A11429DB-C03A-410E-9E9E-1C4A70CC9A67}" type="parTrans" cxnId="{06ECA510-7361-4F30-BA0D-A406C051D34D}">
      <dgm:prSet/>
      <dgm:spPr/>
      <dgm:t>
        <a:bodyPr/>
        <a:lstStyle/>
        <a:p>
          <a:endParaRPr lang="en-US"/>
        </a:p>
      </dgm:t>
    </dgm:pt>
    <dgm:pt modelId="{65F4C730-D53B-4922-9C0B-3EBFA0145473}" type="sibTrans" cxnId="{06ECA510-7361-4F30-BA0D-A406C051D34D}">
      <dgm:prSet/>
      <dgm:spPr/>
      <dgm:t>
        <a:bodyPr/>
        <a:lstStyle/>
        <a:p>
          <a:endParaRPr lang="en-US"/>
        </a:p>
      </dgm:t>
    </dgm:pt>
    <dgm:pt modelId="{96068450-29ED-402B-AB7C-91EA5434EF06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CISO	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BDCD8751-78E1-417E-95F7-7844F06C24B6}" type="parTrans" cxnId="{FEB7950A-FFEF-464B-99E2-B1128F526538}">
      <dgm:prSet/>
      <dgm:spPr/>
      <dgm:t>
        <a:bodyPr/>
        <a:lstStyle/>
        <a:p>
          <a:endParaRPr lang="en-US"/>
        </a:p>
      </dgm:t>
    </dgm:pt>
    <dgm:pt modelId="{6D8BF6FE-1395-42D0-A028-E502B980F4CB}" type="sibTrans" cxnId="{FEB7950A-FFEF-464B-99E2-B1128F526538}">
      <dgm:prSet/>
      <dgm:spPr/>
      <dgm:t>
        <a:bodyPr/>
        <a:lstStyle/>
        <a:p>
          <a:endParaRPr lang="en-US"/>
        </a:p>
      </dgm:t>
    </dgm:pt>
    <dgm:pt modelId="{BCCD9428-251E-4A53-A579-AC366F9039A4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Risk Management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59EFC30E-317F-4E72-9BB1-27E1B1B1A403}" type="parTrans" cxnId="{9B8DEC3F-935A-477C-9159-41B37B31498D}">
      <dgm:prSet/>
      <dgm:spPr/>
      <dgm:t>
        <a:bodyPr/>
        <a:lstStyle/>
        <a:p>
          <a:endParaRPr lang="en-US"/>
        </a:p>
      </dgm:t>
    </dgm:pt>
    <dgm:pt modelId="{A1BD86E3-0AA3-4ABF-B318-AC243F7C6108}" type="sibTrans" cxnId="{9B8DEC3F-935A-477C-9159-41B37B31498D}">
      <dgm:prSet/>
      <dgm:spPr/>
      <dgm:t>
        <a:bodyPr/>
        <a:lstStyle/>
        <a:p>
          <a:endParaRPr lang="en-US"/>
        </a:p>
      </dgm:t>
    </dgm:pt>
    <dgm:pt modelId="{A626F559-5306-4981-BDCA-8B774D116DC0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Unit FO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A776676A-B3F3-4E0F-9D86-5F6B3D24B772}" type="parTrans" cxnId="{D7CD2E7B-0BE3-48D7-9174-BE2EC8FFA209}">
      <dgm:prSet/>
      <dgm:spPr/>
      <dgm:t>
        <a:bodyPr/>
        <a:lstStyle/>
        <a:p>
          <a:endParaRPr lang="en-US"/>
        </a:p>
      </dgm:t>
    </dgm:pt>
    <dgm:pt modelId="{CAA8BF68-1594-42DE-B256-1877BCFE282E}" type="sibTrans" cxnId="{D7CD2E7B-0BE3-48D7-9174-BE2EC8FFA209}">
      <dgm:prSet/>
      <dgm:spPr/>
      <dgm:t>
        <a:bodyPr/>
        <a:lstStyle/>
        <a:p>
          <a:endParaRPr lang="en-US"/>
        </a:p>
      </dgm:t>
    </dgm:pt>
    <dgm:pt modelId="{19C0B3DE-D1FE-42BC-BD4E-D2D8ADDAF731}">
      <dgm:prSet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Dean, Chancellor or Administrator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2D6BA9FA-C44D-4C97-9300-CAACEB1D000C}" type="parTrans" cxnId="{62544F76-1CA1-4BD1-89B0-0E4E95E3575D}">
      <dgm:prSet/>
      <dgm:spPr/>
      <dgm:t>
        <a:bodyPr/>
        <a:lstStyle/>
        <a:p>
          <a:endParaRPr lang="en-US"/>
        </a:p>
      </dgm:t>
    </dgm:pt>
    <dgm:pt modelId="{3F034D2D-E90B-49A9-8C0D-9149E822149B}" type="sibTrans" cxnId="{62544F76-1CA1-4BD1-89B0-0E4E95E3575D}">
      <dgm:prSet/>
      <dgm:spPr/>
      <dgm:t>
        <a:bodyPr/>
        <a:lstStyle/>
        <a:p>
          <a:endParaRPr lang="en-US"/>
        </a:p>
      </dgm:t>
    </dgm:pt>
    <dgm:pt modelId="{1656D214-8759-4323-AAA3-BF9018FEF747}">
      <dgm:prSet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Internal Audit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B289865D-839C-454F-8B6E-E21F6F3FE7EA}" type="parTrans" cxnId="{1CF660F1-9731-4B8D-AF7F-72A041C04C62}">
      <dgm:prSet/>
      <dgm:spPr/>
      <dgm:t>
        <a:bodyPr/>
        <a:lstStyle/>
        <a:p>
          <a:endParaRPr lang="en-US"/>
        </a:p>
      </dgm:t>
    </dgm:pt>
    <dgm:pt modelId="{9816CEE9-E107-489B-8443-F4E4474B426A}" type="sibTrans" cxnId="{1CF660F1-9731-4B8D-AF7F-72A041C04C62}">
      <dgm:prSet/>
      <dgm:spPr/>
      <dgm:t>
        <a:bodyPr/>
        <a:lstStyle/>
        <a:p>
          <a:endParaRPr lang="en-US"/>
        </a:p>
      </dgm:t>
    </dgm:pt>
    <dgm:pt modelId="{83DDBE63-26AD-4BFE-B1E1-F1372E02780A}">
      <dgm:prSet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CFO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1D055E59-61D0-47C2-8515-23FBC9C14D52}" type="parTrans" cxnId="{624341C0-E701-4BD4-B20E-90D2508B6F86}">
      <dgm:prSet/>
      <dgm:spPr/>
      <dgm:t>
        <a:bodyPr/>
        <a:lstStyle/>
        <a:p>
          <a:endParaRPr lang="en-US"/>
        </a:p>
      </dgm:t>
    </dgm:pt>
    <dgm:pt modelId="{24EB33CD-E62E-4B51-B26A-E24BCDFCF085}" type="sibTrans" cxnId="{624341C0-E701-4BD4-B20E-90D2508B6F86}">
      <dgm:prSet/>
      <dgm:spPr/>
      <dgm:t>
        <a:bodyPr/>
        <a:lstStyle/>
        <a:p>
          <a:endParaRPr lang="en-US"/>
        </a:p>
      </dgm:t>
    </dgm:pt>
    <dgm:pt modelId="{887358FC-43B0-45E5-881A-A4A9F397D65B}">
      <dgm:prSet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Provost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4CBD443A-4161-4774-9202-48E57C3CBDD6}" type="parTrans" cxnId="{3EA47FFD-C348-4D96-991E-BD44B137A242}">
      <dgm:prSet/>
      <dgm:spPr/>
      <dgm:t>
        <a:bodyPr/>
        <a:lstStyle/>
        <a:p>
          <a:endParaRPr lang="en-US"/>
        </a:p>
      </dgm:t>
    </dgm:pt>
    <dgm:pt modelId="{C0CA6FBC-88AC-494E-B1BA-26F9556F78CB}" type="sibTrans" cxnId="{3EA47FFD-C348-4D96-991E-BD44B137A242}">
      <dgm:prSet/>
      <dgm:spPr/>
      <dgm:t>
        <a:bodyPr/>
        <a:lstStyle/>
        <a:p>
          <a:endParaRPr lang="en-US"/>
        </a:p>
      </dgm:t>
    </dgm:pt>
    <dgm:pt modelId="{486DD62A-ED53-4D27-83FE-BF56B5DB4D55}" type="pres">
      <dgm:prSet presAssocID="{63EA1650-6671-44F6-96F7-47442745BE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1CD05A-1725-448A-A301-8FFF6573406B}" type="pres">
      <dgm:prSet presAssocID="{503801B6-2D2C-450F-8CE9-421C99E1633C}" presName="composite" presStyleCnt="0"/>
      <dgm:spPr/>
      <dgm:t>
        <a:bodyPr/>
        <a:lstStyle/>
        <a:p>
          <a:endParaRPr lang="en-US"/>
        </a:p>
      </dgm:t>
    </dgm:pt>
    <dgm:pt modelId="{96E35C1B-B1CD-479A-9EF0-2E8E467972AE}" type="pres">
      <dgm:prSet presAssocID="{503801B6-2D2C-450F-8CE9-421C99E1633C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C074D-D142-48A4-BA5C-00F126B7760F}" type="pres">
      <dgm:prSet presAssocID="{503801B6-2D2C-450F-8CE9-421C99E1633C}" presName="parSh" presStyleLbl="node1" presStyleIdx="0" presStyleCnt="5"/>
      <dgm:spPr/>
      <dgm:t>
        <a:bodyPr/>
        <a:lstStyle/>
        <a:p>
          <a:endParaRPr lang="en-US"/>
        </a:p>
      </dgm:t>
    </dgm:pt>
    <dgm:pt modelId="{6E63FE42-D1A7-424D-9AFE-C696E1E151D2}" type="pres">
      <dgm:prSet presAssocID="{503801B6-2D2C-450F-8CE9-421C99E1633C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DFF34-AF2D-4871-9020-86A70A537E7E}" type="pres">
      <dgm:prSet presAssocID="{75DB5515-35F1-47CD-BBE2-7FF03086354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4D383D0-CBDA-45CF-AB4B-4783588E7A60}" type="pres">
      <dgm:prSet presAssocID="{75DB5515-35F1-47CD-BBE2-7FF030863542}" presName="connTx" presStyleLbl="sibTrans2D1" presStyleIdx="0" presStyleCnt="4"/>
      <dgm:spPr/>
      <dgm:t>
        <a:bodyPr/>
        <a:lstStyle/>
        <a:p>
          <a:endParaRPr lang="en-US"/>
        </a:p>
      </dgm:t>
    </dgm:pt>
    <dgm:pt modelId="{8D99B6BD-024F-458C-97D8-4690F71ADD71}" type="pres">
      <dgm:prSet presAssocID="{88046945-2D07-45FE-9B50-2C98F3C7AD03}" presName="composite" presStyleCnt="0"/>
      <dgm:spPr/>
      <dgm:t>
        <a:bodyPr/>
        <a:lstStyle/>
        <a:p>
          <a:endParaRPr lang="en-US"/>
        </a:p>
      </dgm:t>
    </dgm:pt>
    <dgm:pt modelId="{F41894ED-CEE5-41F3-9E16-6686FD97965A}" type="pres">
      <dgm:prSet presAssocID="{88046945-2D07-45FE-9B50-2C98F3C7AD03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6DD09-2F18-4FFC-9E57-5FEEFD91FC67}" type="pres">
      <dgm:prSet presAssocID="{88046945-2D07-45FE-9B50-2C98F3C7AD03}" presName="parSh" presStyleLbl="node1" presStyleIdx="1" presStyleCnt="5" custLinFactNeighborY="-2737"/>
      <dgm:spPr/>
      <dgm:t>
        <a:bodyPr/>
        <a:lstStyle/>
        <a:p>
          <a:endParaRPr lang="en-US"/>
        </a:p>
      </dgm:t>
    </dgm:pt>
    <dgm:pt modelId="{21FDD6E5-A2E1-4D8F-8CB3-6FE9B69C976D}" type="pres">
      <dgm:prSet presAssocID="{88046945-2D07-45FE-9B50-2C98F3C7AD03}" presName="desTx" presStyleLbl="fgAcc1" presStyleIdx="1" presStyleCnt="5" custScaleX="130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56EA2-C369-451C-94A7-247144ED081A}" type="pres">
      <dgm:prSet presAssocID="{59DD0EDE-981D-42A3-A17F-0F6B4C47869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86CFF50-3BC4-4CB4-B25C-D442AF21F78A}" type="pres">
      <dgm:prSet presAssocID="{59DD0EDE-981D-42A3-A17F-0F6B4C478691}" presName="connTx" presStyleLbl="sibTrans2D1" presStyleIdx="1" presStyleCnt="4"/>
      <dgm:spPr/>
      <dgm:t>
        <a:bodyPr/>
        <a:lstStyle/>
        <a:p>
          <a:endParaRPr lang="en-US"/>
        </a:p>
      </dgm:t>
    </dgm:pt>
    <dgm:pt modelId="{998B70F1-69D3-4415-A804-7D5A8971EE0D}" type="pres">
      <dgm:prSet presAssocID="{E14ACFFC-7950-4259-A767-504A69EDCB56}" presName="composite" presStyleCnt="0"/>
      <dgm:spPr/>
      <dgm:t>
        <a:bodyPr/>
        <a:lstStyle/>
        <a:p>
          <a:endParaRPr lang="en-US"/>
        </a:p>
      </dgm:t>
    </dgm:pt>
    <dgm:pt modelId="{2CFF995D-6B75-4D41-A23C-F088ACB0A9F0}" type="pres">
      <dgm:prSet presAssocID="{E14ACFFC-7950-4259-A767-504A69EDCB56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B6DF4-16DC-4F02-9157-16835355E94E}" type="pres">
      <dgm:prSet presAssocID="{E14ACFFC-7950-4259-A767-504A69EDCB56}" presName="parSh" presStyleLbl="node1" presStyleIdx="2" presStyleCnt="5"/>
      <dgm:spPr/>
      <dgm:t>
        <a:bodyPr/>
        <a:lstStyle/>
        <a:p>
          <a:endParaRPr lang="en-US"/>
        </a:p>
      </dgm:t>
    </dgm:pt>
    <dgm:pt modelId="{A9E14BB1-71D5-4C1C-90B2-84A5AA970695}" type="pres">
      <dgm:prSet presAssocID="{E14ACFFC-7950-4259-A767-504A69EDCB56}" presName="desTx" presStyleLbl="fgAcc1" presStyleIdx="2" presStyleCnt="5" custScaleX="129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02134-ED93-4BB6-8128-8AF4A2AC82F1}" type="pres">
      <dgm:prSet presAssocID="{574D86B6-F98C-47C3-828D-23DF9D29AE0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5445CA5-D525-421D-99FC-57A810BF2353}" type="pres">
      <dgm:prSet presAssocID="{574D86B6-F98C-47C3-828D-23DF9D29AE00}" presName="connTx" presStyleLbl="sibTrans2D1" presStyleIdx="2" presStyleCnt="4"/>
      <dgm:spPr/>
      <dgm:t>
        <a:bodyPr/>
        <a:lstStyle/>
        <a:p>
          <a:endParaRPr lang="en-US"/>
        </a:p>
      </dgm:t>
    </dgm:pt>
    <dgm:pt modelId="{52B947AC-E867-4486-BEB1-CFDD7FDAA56F}" type="pres">
      <dgm:prSet presAssocID="{2ADB2BFF-6FCD-48A9-9045-88071A59D9A9}" presName="composite" presStyleCnt="0"/>
      <dgm:spPr/>
      <dgm:t>
        <a:bodyPr/>
        <a:lstStyle/>
        <a:p>
          <a:endParaRPr lang="en-US"/>
        </a:p>
      </dgm:t>
    </dgm:pt>
    <dgm:pt modelId="{891C94D0-8657-40F9-9B56-36AF7A945040}" type="pres">
      <dgm:prSet presAssocID="{2ADB2BFF-6FCD-48A9-9045-88071A59D9A9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4B4B9-6B43-44E3-9998-E3140A575DD9}" type="pres">
      <dgm:prSet presAssocID="{2ADB2BFF-6FCD-48A9-9045-88071A59D9A9}" presName="parSh" presStyleLbl="node1" presStyleIdx="3" presStyleCnt="5"/>
      <dgm:spPr/>
      <dgm:t>
        <a:bodyPr/>
        <a:lstStyle/>
        <a:p>
          <a:endParaRPr lang="en-US"/>
        </a:p>
      </dgm:t>
    </dgm:pt>
    <dgm:pt modelId="{1D7EC797-2518-44F6-AC5B-2B5C96A2E9DF}" type="pres">
      <dgm:prSet presAssocID="{2ADB2BFF-6FCD-48A9-9045-88071A59D9A9}" presName="desTx" presStyleLbl="fgAcc1" presStyleIdx="3" presStyleCnt="5" custScaleX="131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72841-A015-4FE1-9AA5-C987288FEE0C}" type="pres">
      <dgm:prSet presAssocID="{258102AF-7FAE-4C69-95D0-801230C748A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857BE83-E355-4100-9B00-7022E2CA1067}" type="pres">
      <dgm:prSet presAssocID="{258102AF-7FAE-4C69-95D0-801230C748A9}" presName="connTx" presStyleLbl="sibTrans2D1" presStyleIdx="3" presStyleCnt="4"/>
      <dgm:spPr/>
      <dgm:t>
        <a:bodyPr/>
        <a:lstStyle/>
        <a:p>
          <a:endParaRPr lang="en-US"/>
        </a:p>
      </dgm:t>
    </dgm:pt>
    <dgm:pt modelId="{7574884B-33F8-4642-AFAC-96D470194D0B}" type="pres">
      <dgm:prSet presAssocID="{CDC663EA-51B9-4E1A-9463-0205B8E2BBE0}" presName="composite" presStyleCnt="0"/>
      <dgm:spPr/>
      <dgm:t>
        <a:bodyPr/>
        <a:lstStyle/>
        <a:p>
          <a:endParaRPr lang="en-US"/>
        </a:p>
      </dgm:t>
    </dgm:pt>
    <dgm:pt modelId="{7B3D5149-4D16-43F8-BABA-3978F53149AD}" type="pres">
      <dgm:prSet presAssocID="{CDC663EA-51B9-4E1A-9463-0205B8E2BBE0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552F0-F101-497B-9999-C939FD558CA5}" type="pres">
      <dgm:prSet presAssocID="{CDC663EA-51B9-4E1A-9463-0205B8E2BBE0}" presName="parSh" presStyleLbl="node1" presStyleIdx="4" presStyleCnt="5"/>
      <dgm:spPr/>
      <dgm:t>
        <a:bodyPr/>
        <a:lstStyle/>
        <a:p>
          <a:endParaRPr lang="en-US"/>
        </a:p>
      </dgm:t>
    </dgm:pt>
    <dgm:pt modelId="{C9B4890C-F513-4C0B-B4FA-5B36EDA45708}" type="pres">
      <dgm:prSet presAssocID="{CDC663EA-51B9-4E1A-9463-0205B8E2BBE0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660F1-9731-4B8D-AF7F-72A041C04C62}" srcId="{2ADB2BFF-6FCD-48A9-9045-88071A59D9A9}" destId="{1656D214-8759-4323-AAA3-BF9018FEF747}" srcOrd="1" destOrd="0" parTransId="{B289865D-839C-454F-8B6E-E21F6F3FE7EA}" sibTransId="{9816CEE9-E107-489B-8443-F4E4474B426A}"/>
    <dgm:cxn modelId="{07D04C82-F209-444F-AB80-3E8BD0E32949}" srcId="{63EA1650-6671-44F6-96F7-47442745BEDD}" destId="{88046945-2D07-45FE-9B50-2C98F3C7AD03}" srcOrd="1" destOrd="0" parTransId="{6592F5F6-AD59-4D7E-A2CA-96E327E7AB3D}" sibTransId="{59DD0EDE-981D-42A3-A17F-0F6B4C478691}"/>
    <dgm:cxn modelId="{06ECA510-7361-4F30-BA0D-A406C051D34D}" srcId="{63EA1650-6671-44F6-96F7-47442745BEDD}" destId="{CDC663EA-51B9-4E1A-9463-0205B8E2BBE0}" srcOrd="4" destOrd="0" parTransId="{A11429DB-C03A-410E-9E9E-1C4A70CC9A67}" sibTransId="{65F4C730-D53B-4922-9C0B-3EBFA0145473}"/>
    <dgm:cxn modelId="{0717CA52-ACEF-441D-ACE0-93CCC9F63E0B}" type="presOf" srcId="{1656D214-8759-4323-AAA3-BF9018FEF747}" destId="{1D7EC797-2518-44F6-AC5B-2B5C96A2E9DF}" srcOrd="0" destOrd="1" presId="urn:microsoft.com/office/officeart/2005/8/layout/process3"/>
    <dgm:cxn modelId="{1893882D-FB49-43BC-95D9-42C798F2CE5E}" type="presOf" srcId="{85DB5876-3BEB-4FAC-B196-4C19E5E95529}" destId="{21FDD6E5-A2E1-4D8F-8CB3-6FE9B69C976D}" srcOrd="0" destOrd="0" presId="urn:microsoft.com/office/officeart/2005/8/layout/process3"/>
    <dgm:cxn modelId="{624341C0-E701-4BD4-B20E-90D2508B6F86}" srcId="{CDC663EA-51B9-4E1A-9463-0205B8E2BBE0}" destId="{83DDBE63-26AD-4BFE-B1E1-F1372E02780A}" srcOrd="0" destOrd="0" parTransId="{1D055E59-61D0-47C2-8515-23FBC9C14D52}" sibTransId="{24EB33CD-E62E-4B51-B26A-E24BCDFCF085}"/>
    <dgm:cxn modelId="{74ABE825-54FE-406F-AD38-B06D69874821}" type="presOf" srcId="{574D86B6-F98C-47C3-828D-23DF9D29AE00}" destId="{08002134-ED93-4BB6-8128-8AF4A2AC82F1}" srcOrd="0" destOrd="0" presId="urn:microsoft.com/office/officeart/2005/8/layout/process3"/>
    <dgm:cxn modelId="{52CF8333-7753-4280-9B6F-47013AF75A18}" srcId="{63EA1650-6671-44F6-96F7-47442745BEDD}" destId="{503801B6-2D2C-450F-8CE9-421C99E1633C}" srcOrd="0" destOrd="0" parTransId="{4E4395A1-1743-4B57-BEE0-50605544AD83}" sibTransId="{75DB5515-35F1-47CD-BBE2-7FF030863542}"/>
    <dgm:cxn modelId="{62544F76-1CA1-4BD1-89B0-0E4E95E3575D}" srcId="{2ADB2BFF-6FCD-48A9-9045-88071A59D9A9}" destId="{19C0B3DE-D1FE-42BC-BD4E-D2D8ADDAF731}" srcOrd="0" destOrd="0" parTransId="{2D6BA9FA-C44D-4C97-9300-CAACEB1D000C}" sibTransId="{3F034D2D-E90B-49A9-8C0D-9149E822149B}"/>
    <dgm:cxn modelId="{E07E7995-05B7-44BA-A40D-D3FADB11D7CC}" type="presOf" srcId="{BCCD9428-251E-4A53-A579-AC366F9039A4}" destId="{A9E14BB1-71D5-4C1C-90B2-84A5AA970695}" srcOrd="0" destOrd="1" presId="urn:microsoft.com/office/officeart/2005/8/layout/process3"/>
    <dgm:cxn modelId="{D7CD2E7B-0BE3-48D7-9174-BE2EC8FFA209}" srcId="{E14ACFFC-7950-4259-A767-504A69EDCB56}" destId="{A626F559-5306-4981-BDCA-8B774D116DC0}" srcOrd="2" destOrd="0" parTransId="{A776676A-B3F3-4E0F-9D86-5F6B3D24B772}" sibTransId="{CAA8BF68-1594-42DE-B256-1877BCFE282E}"/>
    <dgm:cxn modelId="{6CE1B966-4EC5-4225-A1FE-F343A3C08B85}" type="presOf" srcId="{19C0B3DE-D1FE-42BC-BD4E-D2D8ADDAF731}" destId="{1D7EC797-2518-44F6-AC5B-2B5C96A2E9DF}" srcOrd="0" destOrd="0" presId="urn:microsoft.com/office/officeart/2005/8/layout/process3"/>
    <dgm:cxn modelId="{F614FEBC-463C-47AF-B019-02606CD7030A}" srcId="{63EA1650-6671-44F6-96F7-47442745BEDD}" destId="{2ADB2BFF-6FCD-48A9-9045-88071A59D9A9}" srcOrd="3" destOrd="0" parTransId="{A8A5F499-EFD8-457F-998C-ECD5ECF85F03}" sibTransId="{258102AF-7FAE-4C69-95D0-801230C748A9}"/>
    <dgm:cxn modelId="{DBF8F46E-D4E4-44D6-8192-9F4F41683095}" srcId="{503801B6-2D2C-450F-8CE9-421C99E1633C}" destId="{CB720411-9DB5-4964-9CCB-9473442EEC26}" srcOrd="0" destOrd="0" parTransId="{3674EAE3-B063-4179-BD90-301E4234CD0C}" sibTransId="{581D2D02-F253-4DF7-94D9-11B0BF090EA3}"/>
    <dgm:cxn modelId="{3EA47FFD-C348-4D96-991E-BD44B137A242}" srcId="{CDC663EA-51B9-4E1A-9463-0205B8E2BBE0}" destId="{887358FC-43B0-45E5-881A-A4A9F397D65B}" srcOrd="1" destOrd="0" parTransId="{4CBD443A-4161-4774-9202-48E57C3CBDD6}" sibTransId="{C0CA6FBC-88AC-494E-B1BA-26F9556F78CB}"/>
    <dgm:cxn modelId="{A604A16D-F572-4501-AB9C-B308F48BAD1C}" srcId="{E14ACFFC-7950-4259-A767-504A69EDCB56}" destId="{44CDF985-BEF5-4DD6-B978-51EFD898ADB0}" srcOrd="0" destOrd="0" parTransId="{EBB2888E-59A0-4F86-90A0-F4026C6BCC2C}" sibTransId="{1FA627C9-7E27-4C5B-9B2C-17BE92F09A1E}"/>
    <dgm:cxn modelId="{B3884118-0384-4CA9-9F72-1B11AC2144D1}" type="presOf" srcId="{2ADB2BFF-6FCD-48A9-9045-88071A59D9A9}" destId="{891C94D0-8657-40F9-9B56-36AF7A945040}" srcOrd="0" destOrd="0" presId="urn:microsoft.com/office/officeart/2005/8/layout/process3"/>
    <dgm:cxn modelId="{A08A025A-2560-410B-B1E9-BEA572563734}" srcId="{63EA1650-6671-44F6-96F7-47442745BEDD}" destId="{E14ACFFC-7950-4259-A767-504A69EDCB56}" srcOrd="2" destOrd="0" parTransId="{84108D32-45DF-4EAA-B408-A69326FEE8AA}" sibTransId="{574D86B6-F98C-47C3-828D-23DF9D29AE00}"/>
    <dgm:cxn modelId="{9B8DEC3F-935A-477C-9159-41B37B31498D}" srcId="{E14ACFFC-7950-4259-A767-504A69EDCB56}" destId="{BCCD9428-251E-4A53-A579-AC366F9039A4}" srcOrd="1" destOrd="0" parTransId="{59EFC30E-317F-4E72-9BB1-27E1B1B1A403}" sibTransId="{A1BD86E3-0AA3-4ABF-B318-AC243F7C6108}"/>
    <dgm:cxn modelId="{3B02D041-567A-4EA0-8651-F56A7C2A74EF}" type="presOf" srcId="{75DB5515-35F1-47CD-BBE2-7FF030863542}" destId="{8DCDFF34-AF2D-4871-9020-86A70A537E7E}" srcOrd="0" destOrd="0" presId="urn:microsoft.com/office/officeart/2005/8/layout/process3"/>
    <dgm:cxn modelId="{7F8921B9-C7E5-483E-BE3C-3E3DB1FFE885}" type="presOf" srcId="{503801B6-2D2C-450F-8CE9-421C99E1633C}" destId="{34CC074D-D142-48A4-BA5C-00F126B7760F}" srcOrd="1" destOrd="0" presId="urn:microsoft.com/office/officeart/2005/8/layout/process3"/>
    <dgm:cxn modelId="{4C1E4329-99D8-452B-8CA6-79B5754E0016}" type="presOf" srcId="{CB720411-9DB5-4964-9CCB-9473442EEC26}" destId="{6E63FE42-D1A7-424D-9AFE-C696E1E151D2}" srcOrd="0" destOrd="0" presId="urn:microsoft.com/office/officeart/2005/8/layout/process3"/>
    <dgm:cxn modelId="{8FD0A774-A410-4326-8663-03670A79A040}" type="presOf" srcId="{E14ACFFC-7950-4259-A767-504A69EDCB56}" destId="{223B6DF4-16DC-4F02-9157-16835355E94E}" srcOrd="1" destOrd="0" presId="urn:microsoft.com/office/officeart/2005/8/layout/process3"/>
    <dgm:cxn modelId="{D186EC5B-F8C8-43C3-94D6-809E7BE83D84}" type="presOf" srcId="{59DD0EDE-981D-42A3-A17F-0F6B4C478691}" destId="{17156EA2-C369-451C-94A7-247144ED081A}" srcOrd="0" destOrd="0" presId="urn:microsoft.com/office/officeart/2005/8/layout/process3"/>
    <dgm:cxn modelId="{846527CB-FC6C-4466-BF7C-D04CA113B871}" type="presOf" srcId="{88046945-2D07-45FE-9B50-2C98F3C7AD03}" destId="{F41894ED-CEE5-41F3-9E16-6686FD97965A}" srcOrd="0" destOrd="0" presId="urn:microsoft.com/office/officeart/2005/8/layout/process3"/>
    <dgm:cxn modelId="{63EA3B6E-BBBE-4BB1-A956-37520187B870}" type="presOf" srcId="{96068450-29ED-402B-AB7C-91EA5434EF06}" destId="{21FDD6E5-A2E1-4D8F-8CB3-6FE9B69C976D}" srcOrd="0" destOrd="1" presId="urn:microsoft.com/office/officeart/2005/8/layout/process3"/>
    <dgm:cxn modelId="{D843D830-B10E-484D-B6C3-8BC39BCAAEC7}" type="presOf" srcId="{75DB5515-35F1-47CD-BBE2-7FF030863542}" destId="{94D383D0-CBDA-45CF-AB4B-4783588E7A60}" srcOrd="1" destOrd="0" presId="urn:microsoft.com/office/officeart/2005/8/layout/process3"/>
    <dgm:cxn modelId="{495DE967-60DA-401C-A516-501B20F419FB}" type="presOf" srcId="{CDC663EA-51B9-4E1A-9463-0205B8E2BBE0}" destId="{8DF552F0-F101-497B-9999-C939FD558CA5}" srcOrd="1" destOrd="0" presId="urn:microsoft.com/office/officeart/2005/8/layout/process3"/>
    <dgm:cxn modelId="{D3E7312C-85DC-4E25-965D-C350FB6FA700}" type="presOf" srcId="{258102AF-7FAE-4C69-95D0-801230C748A9}" destId="{1857BE83-E355-4100-9B00-7022E2CA1067}" srcOrd="1" destOrd="0" presId="urn:microsoft.com/office/officeart/2005/8/layout/process3"/>
    <dgm:cxn modelId="{CFC8D413-D74F-4F25-B02A-AFBCA55DCC5D}" type="presOf" srcId="{887358FC-43B0-45E5-881A-A4A9F397D65B}" destId="{C9B4890C-F513-4C0B-B4FA-5B36EDA45708}" srcOrd="0" destOrd="1" presId="urn:microsoft.com/office/officeart/2005/8/layout/process3"/>
    <dgm:cxn modelId="{4D83066E-941C-4A62-B76B-A2369AD4B994}" type="presOf" srcId="{574D86B6-F98C-47C3-828D-23DF9D29AE00}" destId="{D5445CA5-D525-421D-99FC-57A810BF2353}" srcOrd="1" destOrd="0" presId="urn:microsoft.com/office/officeart/2005/8/layout/process3"/>
    <dgm:cxn modelId="{3966EACA-848C-408D-899E-C88055CDD5F5}" type="presOf" srcId="{63EA1650-6671-44F6-96F7-47442745BEDD}" destId="{486DD62A-ED53-4D27-83FE-BF56B5DB4D55}" srcOrd="0" destOrd="0" presId="urn:microsoft.com/office/officeart/2005/8/layout/process3"/>
    <dgm:cxn modelId="{0B534416-F1C8-4BF9-8541-E6AE6CFB035C}" type="presOf" srcId="{A626F559-5306-4981-BDCA-8B774D116DC0}" destId="{A9E14BB1-71D5-4C1C-90B2-84A5AA970695}" srcOrd="0" destOrd="2" presId="urn:microsoft.com/office/officeart/2005/8/layout/process3"/>
    <dgm:cxn modelId="{C1556385-21F7-467F-92E4-655BA0C06899}" type="presOf" srcId="{59DD0EDE-981D-42A3-A17F-0F6B4C478691}" destId="{486CFF50-3BC4-4CB4-B25C-D442AF21F78A}" srcOrd="1" destOrd="0" presId="urn:microsoft.com/office/officeart/2005/8/layout/process3"/>
    <dgm:cxn modelId="{FCA58AC4-C439-48B8-846A-6608E9D55B58}" type="presOf" srcId="{503801B6-2D2C-450F-8CE9-421C99E1633C}" destId="{96E35C1B-B1CD-479A-9EF0-2E8E467972AE}" srcOrd="0" destOrd="0" presId="urn:microsoft.com/office/officeart/2005/8/layout/process3"/>
    <dgm:cxn modelId="{7D29AF56-822B-48F9-99C5-CA2D1718C4BF}" type="presOf" srcId="{83DDBE63-26AD-4BFE-B1E1-F1372E02780A}" destId="{C9B4890C-F513-4C0B-B4FA-5B36EDA45708}" srcOrd="0" destOrd="0" presId="urn:microsoft.com/office/officeart/2005/8/layout/process3"/>
    <dgm:cxn modelId="{5E647CD1-A6DA-4BB1-A147-6932C4148999}" srcId="{88046945-2D07-45FE-9B50-2C98F3C7AD03}" destId="{85DB5876-3BEB-4FAC-B196-4C19E5E95529}" srcOrd="0" destOrd="0" parTransId="{A5B48127-3B18-4966-B753-E185AC7F6294}" sibTransId="{78C2D231-A5EC-4E88-B7ED-AE00E8DBCE34}"/>
    <dgm:cxn modelId="{FDD9FD0C-E874-47AA-AD23-01BA3701FC37}" type="presOf" srcId="{E14ACFFC-7950-4259-A767-504A69EDCB56}" destId="{2CFF995D-6B75-4D41-A23C-F088ACB0A9F0}" srcOrd="0" destOrd="0" presId="urn:microsoft.com/office/officeart/2005/8/layout/process3"/>
    <dgm:cxn modelId="{E87EC8C0-5C91-46C4-9A1D-145A67257676}" type="presOf" srcId="{88046945-2D07-45FE-9B50-2C98F3C7AD03}" destId="{E5A6DD09-2F18-4FFC-9E57-5FEEFD91FC67}" srcOrd="1" destOrd="0" presId="urn:microsoft.com/office/officeart/2005/8/layout/process3"/>
    <dgm:cxn modelId="{58240AFC-B740-4A21-80A3-8EB73DE2F5AC}" type="presOf" srcId="{2ADB2BFF-6FCD-48A9-9045-88071A59D9A9}" destId="{9B34B4B9-6B43-44E3-9998-E3140A575DD9}" srcOrd="1" destOrd="0" presId="urn:microsoft.com/office/officeart/2005/8/layout/process3"/>
    <dgm:cxn modelId="{FEB7950A-FFEF-464B-99E2-B1128F526538}" srcId="{88046945-2D07-45FE-9B50-2C98F3C7AD03}" destId="{96068450-29ED-402B-AB7C-91EA5434EF06}" srcOrd="1" destOrd="0" parTransId="{BDCD8751-78E1-417E-95F7-7844F06C24B6}" sibTransId="{6D8BF6FE-1395-42D0-A028-E502B980F4CB}"/>
    <dgm:cxn modelId="{0834ECBD-26F5-407C-9108-D197BDCB6DAF}" type="presOf" srcId="{44CDF985-BEF5-4DD6-B978-51EFD898ADB0}" destId="{A9E14BB1-71D5-4C1C-90B2-84A5AA970695}" srcOrd="0" destOrd="0" presId="urn:microsoft.com/office/officeart/2005/8/layout/process3"/>
    <dgm:cxn modelId="{D7BC0BC8-0EF6-4A1A-B4F4-2EB08492325D}" type="presOf" srcId="{CDC663EA-51B9-4E1A-9463-0205B8E2BBE0}" destId="{7B3D5149-4D16-43F8-BABA-3978F53149AD}" srcOrd="0" destOrd="0" presId="urn:microsoft.com/office/officeart/2005/8/layout/process3"/>
    <dgm:cxn modelId="{324994C7-6007-455A-8984-747E67F69B96}" type="presOf" srcId="{258102AF-7FAE-4C69-95D0-801230C748A9}" destId="{DE772841-A015-4FE1-9AA5-C987288FEE0C}" srcOrd="0" destOrd="0" presId="urn:microsoft.com/office/officeart/2005/8/layout/process3"/>
    <dgm:cxn modelId="{7CC6929C-5EFF-417F-9870-284D0B03B8C0}" type="presParOf" srcId="{486DD62A-ED53-4D27-83FE-BF56B5DB4D55}" destId="{ED1CD05A-1725-448A-A301-8FFF6573406B}" srcOrd="0" destOrd="0" presId="urn:microsoft.com/office/officeart/2005/8/layout/process3"/>
    <dgm:cxn modelId="{38CE0777-DA10-4A60-8F9E-AA49B5010B25}" type="presParOf" srcId="{ED1CD05A-1725-448A-A301-8FFF6573406B}" destId="{96E35C1B-B1CD-479A-9EF0-2E8E467972AE}" srcOrd="0" destOrd="0" presId="urn:microsoft.com/office/officeart/2005/8/layout/process3"/>
    <dgm:cxn modelId="{AF818413-DA52-4AC9-A439-5AD0EBBAB222}" type="presParOf" srcId="{ED1CD05A-1725-448A-A301-8FFF6573406B}" destId="{34CC074D-D142-48A4-BA5C-00F126B7760F}" srcOrd="1" destOrd="0" presId="urn:microsoft.com/office/officeart/2005/8/layout/process3"/>
    <dgm:cxn modelId="{305D0555-0057-4E43-A62C-3B020C1493C5}" type="presParOf" srcId="{ED1CD05A-1725-448A-A301-8FFF6573406B}" destId="{6E63FE42-D1A7-424D-9AFE-C696E1E151D2}" srcOrd="2" destOrd="0" presId="urn:microsoft.com/office/officeart/2005/8/layout/process3"/>
    <dgm:cxn modelId="{1D0B9BB2-0AF7-4B67-9343-6A8B258C344A}" type="presParOf" srcId="{486DD62A-ED53-4D27-83FE-BF56B5DB4D55}" destId="{8DCDFF34-AF2D-4871-9020-86A70A537E7E}" srcOrd="1" destOrd="0" presId="urn:microsoft.com/office/officeart/2005/8/layout/process3"/>
    <dgm:cxn modelId="{7F64D543-8274-4F17-8217-D5F62EA420DD}" type="presParOf" srcId="{8DCDFF34-AF2D-4871-9020-86A70A537E7E}" destId="{94D383D0-CBDA-45CF-AB4B-4783588E7A60}" srcOrd="0" destOrd="0" presId="urn:microsoft.com/office/officeart/2005/8/layout/process3"/>
    <dgm:cxn modelId="{D350C7CF-D3DB-4544-8535-5710905F0D7A}" type="presParOf" srcId="{486DD62A-ED53-4D27-83FE-BF56B5DB4D55}" destId="{8D99B6BD-024F-458C-97D8-4690F71ADD71}" srcOrd="2" destOrd="0" presId="urn:microsoft.com/office/officeart/2005/8/layout/process3"/>
    <dgm:cxn modelId="{F41FCC0F-1122-4E64-B731-3812B15EE4F0}" type="presParOf" srcId="{8D99B6BD-024F-458C-97D8-4690F71ADD71}" destId="{F41894ED-CEE5-41F3-9E16-6686FD97965A}" srcOrd="0" destOrd="0" presId="urn:microsoft.com/office/officeart/2005/8/layout/process3"/>
    <dgm:cxn modelId="{6F16623E-F809-4003-9D99-8A49897D047D}" type="presParOf" srcId="{8D99B6BD-024F-458C-97D8-4690F71ADD71}" destId="{E5A6DD09-2F18-4FFC-9E57-5FEEFD91FC67}" srcOrd="1" destOrd="0" presId="urn:microsoft.com/office/officeart/2005/8/layout/process3"/>
    <dgm:cxn modelId="{14D4A9D7-E3B8-4DF8-AD22-8723FE416F79}" type="presParOf" srcId="{8D99B6BD-024F-458C-97D8-4690F71ADD71}" destId="{21FDD6E5-A2E1-4D8F-8CB3-6FE9B69C976D}" srcOrd="2" destOrd="0" presId="urn:microsoft.com/office/officeart/2005/8/layout/process3"/>
    <dgm:cxn modelId="{96709FA6-BF38-45EF-A8CF-DB80ECC1A500}" type="presParOf" srcId="{486DD62A-ED53-4D27-83FE-BF56B5DB4D55}" destId="{17156EA2-C369-451C-94A7-247144ED081A}" srcOrd="3" destOrd="0" presId="urn:microsoft.com/office/officeart/2005/8/layout/process3"/>
    <dgm:cxn modelId="{47967534-2428-4EDD-B1EF-DC8DA5F9DBD5}" type="presParOf" srcId="{17156EA2-C369-451C-94A7-247144ED081A}" destId="{486CFF50-3BC4-4CB4-B25C-D442AF21F78A}" srcOrd="0" destOrd="0" presId="urn:microsoft.com/office/officeart/2005/8/layout/process3"/>
    <dgm:cxn modelId="{57B2175F-D5FD-4E8D-B211-05D0772FEEB4}" type="presParOf" srcId="{486DD62A-ED53-4D27-83FE-BF56B5DB4D55}" destId="{998B70F1-69D3-4415-A804-7D5A8971EE0D}" srcOrd="4" destOrd="0" presId="urn:microsoft.com/office/officeart/2005/8/layout/process3"/>
    <dgm:cxn modelId="{58E35BDD-E957-4641-A702-C7059DC3A6F5}" type="presParOf" srcId="{998B70F1-69D3-4415-A804-7D5A8971EE0D}" destId="{2CFF995D-6B75-4D41-A23C-F088ACB0A9F0}" srcOrd="0" destOrd="0" presId="urn:microsoft.com/office/officeart/2005/8/layout/process3"/>
    <dgm:cxn modelId="{FDE891B2-A19F-4DC2-8275-FBC0A003EEA7}" type="presParOf" srcId="{998B70F1-69D3-4415-A804-7D5A8971EE0D}" destId="{223B6DF4-16DC-4F02-9157-16835355E94E}" srcOrd="1" destOrd="0" presId="urn:microsoft.com/office/officeart/2005/8/layout/process3"/>
    <dgm:cxn modelId="{54666B01-89E4-4FCE-BCCB-AB3B17C0FE38}" type="presParOf" srcId="{998B70F1-69D3-4415-A804-7D5A8971EE0D}" destId="{A9E14BB1-71D5-4C1C-90B2-84A5AA970695}" srcOrd="2" destOrd="0" presId="urn:microsoft.com/office/officeart/2005/8/layout/process3"/>
    <dgm:cxn modelId="{FFBF1FDC-9CB6-4FDD-A04A-0675763F125A}" type="presParOf" srcId="{486DD62A-ED53-4D27-83FE-BF56B5DB4D55}" destId="{08002134-ED93-4BB6-8128-8AF4A2AC82F1}" srcOrd="5" destOrd="0" presId="urn:microsoft.com/office/officeart/2005/8/layout/process3"/>
    <dgm:cxn modelId="{76FCD9C8-2EFE-4F04-A6C9-2E75C43B1623}" type="presParOf" srcId="{08002134-ED93-4BB6-8128-8AF4A2AC82F1}" destId="{D5445CA5-D525-421D-99FC-57A810BF2353}" srcOrd="0" destOrd="0" presId="urn:microsoft.com/office/officeart/2005/8/layout/process3"/>
    <dgm:cxn modelId="{1F395AE5-D6B0-43DD-9EA3-9276B0F63678}" type="presParOf" srcId="{486DD62A-ED53-4D27-83FE-BF56B5DB4D55}" destId="{52B947AC-E867-4486-BEB1-CFDD7FDAA56F}" srcOrd="6" destOrd="0" presId="urn:microsoft.com/office/officeart/2005/8/layout/process3"/>
    <dgm:cxn modelId="{A8764C66-AE7B-4413-8614-82C5F0AB43D6}" type="presParOf" srcId="{52B947AC-E867-4486-BEB1-CFDD7FDAA56F}" destId="{891C94D0-8657-40F9-9B56-36AF7A945040}" srcOrd="0" destOrd="0" presId="urn:microsoft.com/office/officeart/2005/8/layout/process3"/>
    <dgm:cxn modelId="{AD2B1246-051C-471A-B681-FCE3D2A9FA6A}" type="presParOf" srcId="{52B947AC-E867-4486-BEB1-CFDD7FDAA56F}" destId="{9B34B4B9-6B43-44E3-9998-E3140A575DD9}" srcOrd="1" destOrd="0" presId="urn:microsoft.com/office/officeart/2005/8/layout/process3"/>
    <dgm:cxn modelId="{6E3A27CD-EDD6-45EF-91B2-744D4B8D5422}" type="presParOf" srcId="{52B947AC-E867-4486-BEB1-CFDD7FDAA56F}" destId="{1D7EC797-2518-44F6-AC5B-2B5C96A2E9DF}" srcOrd="2" destOrd="0" presId="urn:microsoft.com/office/officeart/2005/8/layout/process3"/>
    <dgm:cxn modelId="{31111CFC-1862-410B-BBD6-6D776A43A05D}" type="presParOf" srcId="{486DD62A-ED53-4D27-83FE-BF56B5DB4D55}" destId="{DE772841-A015-4FE1-9AA5-C987288FEE0C}" srcOrd="7" destOrd="0" presId="urn:microsoft.com/office/officeart/2005/8/layout/process3"/>
    <dgm:cxn modelId="{42E562D0-BF23-480E-9157-7333284F1B24}" type="presParOf" srcId="{DE772841-A015-4FE1-9AA5-C987288FEE0C}" destId="{1857BE83-E355-4100-9B00-7022E2CA1067}" srcOrd="0" destOrd="0" presId="urn:microsoft.com/office/officeart/2005/8/layout/process3"/>
    <dgm:cxn modelId="{F8902651-CE24-42D6-BA9C-1F154228E400}" type="presParOf" srcId="{486DD62A-ED53-4D27-83FE-BF56B5DB4D55}" destId="{7574884B-33F8-4642-AFAC-96D470194D0B}" srcOrd="8" destOrd="0" presId="urn:microsoft.com/office/officeart/2005/8/layout/process3"/>
    <dgm:cxn modelId="{B133BE23-D66D-4B18-802D-894201FF030B}" type="presParOf" srcId="{7574884B-33F8-4642-AFAC-96D470194D0B}" destId="{7B3D5149-4D16-43F8-BABA-3978F53149AD}" srcOrd="0" destOrd="0" presId="urn:microsoft.com/office/officeart/2005/8/layout/process3"/>
    <dgm:cxn modelId="{B406108D-4C51-495E-9D9B-C481A3BA73E4}" type="presParOf" srcId="{7574884B-33F8-4642-AFAC-96D470194D0B}" destId="{8DF552F0-F101-497B-9999-C939FD558CA5}" srcOrd="1" destOrd="0" presId="urn:microsoft.com/office/officeart/2005/8/layout/process3"/>
    <dgm:cxn modelId="{61C0A30C-920B-46F3-B166-BF46C8DD00AF}" type="presParOf" srcId="{7574884B-33F8-4642-AFAC-96D470194D0B}" destId="{C9B4890C-F513-4C0B-B4FA-5B36EDA4570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993007-25F7-45DF-B5C9-6936010FC8F1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DD733929-2AD4-4A17-A081-EDA2B6BD6AD4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C5BEF6D-0454-4F10-8A16-A00749F4C892}" type="parTrans" cxnId="{1B608553-BAA7-49B6-A493-3DA2546D8ABB}">
      <dgm:prSet/>
      <dgm:spPr/>
      <dgm:t>
        <a:bodyPr/>
        <a:lstStyle/>
        <a:p>
          <a:endParaRPr lang="en-US"/>
        </a:p>
      </dgm:t>
    </dgm:pt>
    <dgm:pt modelId="{B887EC74-26EE-4AB2-8450-C165B336AF95}" type="sibTrans" cxnId="{1B608553-BAA7-49B6-A493-3DA2546D8ABB}">
      <dgm:prSet/>
      <dgm:spPr/>
      <dgm:t>
        <a:bodyPr/>
        <a:lstStyle/>
        <a:p>
          <a:endParaRPr lang="en-US"/>
        </a:p>
      </dgm:t>
    </dgm:pt>
    <dgm:pt modelId="{49BC07A6-FEB2-4502-84F2-F22CA8D9E51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Model</a:t>
          </a:r>
        </a:p>
      </dgm:t>
    </dgm:pt>
    <dgm:pt modelId="{6E23C2C6-CA93-4DDE-8C6D-BCBB74949D4A}" type="parTrans" cxnId="{BB6644D7-E426-43C0-A48F-5D76C686AB8D}">
      <dgm:prSet/>
      <dgm:spPr/>
      <dgm:t>
        <a:bodyPr/>
        <a:lstStyle/>
        <a:p>
          <a:endParaRPr lang="en-US"/>
        </a:p>
      </dgm:t>
    </dgm:pt>
    <dgm:pt modelId="{B95549A5-6950-408B-A65F-2985B24075C6}" type="sibTrans" cxnId="{BB6644D7-E426-43C0-A48F-5D76C686AB8D}">
      <dgm:prSet/>
      <dgm:spPr/>
      <dgm:t>
        <a:bodyPr/>
        <a:lstStyle/>
        <a:p>
          <a:endParaRPr lang="en-US"/>
        </a:p>
      </dgm:t>
    </dgm:pt>
    <dgm:pt modelId="{A53919DE-CAE8-4785-B2BF-E716236145F9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D74F48AC-381C-4794-9489-2E347EFE8C4E}" type="parTrans" cxnId="{E19345AA-C2F6-4D9B-9C37-A1478E4B10E6}">
      <dgm:prSet/>
      <dgm:spPr/>
      <dgm:t>
        <a:bodyPr/>
        <a:lstStyle/>
        <a:p>
          <a:endParaRPr lang="en-US"/>
        </a:p>
      </dgm:t>
    </dgm:pt>
    <dgm:pt modelId="{4F0DDAC4-16C2-4E5E-A567-32BBEE45E4B0}" type="sibTrans" cxnId="{E19345AA-C2F6-4D9B-9C37-A1478E4B10E6}">
      <dgm:prSet/>
      <dgm:spPr/>
      <dgm:t>
        <a:bodyPr/>
        <a:lstStyle/>
        <a:p>
          <a:endParaRPr lang="en-US"/>
        </a:p>
      </dgm:t>
    </dgm:pt>
    <dgm:pt modelId="{9B138D1B-34D1-45F9-A71F-518FEA0E1CA2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AABC4F93-E33A-4107-A3D4-765C7A8C9C29}" type="parTrans" cxnId="{BF4762B6-4A96-4B25-AA12-F7653043A880}">
      <dgm:prSet/>
      <dgm:spPr/>
      <dgm:t>
        <a:bodyPr/>
        <a:lstStyle/>
        <a:p>
          <a:endParaRPr lang="en-US"/>
        </a:p>
      </dgm:t>
    </dgm:pt>
    <dgm:pt modelId="{CFE62F02-8871-4435-94A8-F6C1A76DB735}" type="sibTrans" cxnId="{BF4762B6-4A96-4B25-AA12-F7653043A880}">
      <dgm:prSet/>
      <dgm:spPr/>
      <dgm:t>
        <a:bodyPr/>
        <a:lstStyle/>
        <a:p>
          <a:endParaRPr lang="en-US"/>
        </a:p>
      </dgm:t>
    </dgm:pt>
    <dgm:pt modelId="{B09A09A0-12C4-4D35-8B48-8C29A0D8E02E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72547607-77B6-4ED4-8B70-95F64C27B5AD}" type="parTrans" cxnId="{DA5B6FB0-CF0C-4432-9489-239D3C348B7F}">
      <dgm:prSet/>
      <dgm:spPr/>
      <dgm:t>
        <a:bodyPr/>
        <a:lstStyle/>
        <a:p>
          <a:endParaRPr lang="en-US"/>
        </a:p>
      </dgm:t>
    </dgm:pt>
    <dgm:pt modelId="{EC9E9B06-C9BA-4FD8-9D04-B2295B009038}" type="sibTrans" cxnId="{DA5B6FB0-CF0C-4432-9489-239D3C348B7F}">
      <dgm:prSet/>
      <dgm:spPr/>
      <dgm:t>
        <a:bodyPr/>
        <a:lstStyle/>
        <a:p>
          <a:endParaRPr lang="en-US"/>
        </a:p>
      </dgm:t>
    </dgm:pt>
    <dgm:pt modelId="{6BCBE265-2AF0-4C59-BB93-432C715259FD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2F3A3759-8EF5-4D78-BDD5-3926FB8A1D88}" type="parTrans" cxnId="{A38B9708-48C8-405E-B5A2-DE17C9F67BFF}">
      <dgm:prSet/>
      <dgm:spPr/>
      <dgm:t>
        <a:bodyPr/>
        <a:lstStyle/>
        <a:p>
          <a:endParaRPr lang="en-US"/>
        </a:p>
      </dgm:t>
    </dgm:pt>
    <dgm:pt modelId="{E0FFF3B6-909E-480A-B1F6-D5B5F72C0D9B}" type="sibTrans" cxnId="{A38B9708-48C8-405E-B5A2-DE17C9F67BFF}">
      <dgm:prSet/>
      <dgm:spPr/>
      <dgm:t>
        <a:bodyPr/>
        <a:lstStyle/>
        <a:p>
          <a:endParaRPr lang="en-US"/>
        </a:p>
      </dgm:t>
    </dgm:pt>
    <dgm:pt modelId="{39C7E58D-E521-4310-911E-38C9AC8F6144}" type="pres">
      <dgm:prSet presAssocID="{D9993007-25F7-45DF-B5C9-6936010FC8F1}" presName="Name0" presStyleCnt="0">
        <dgm:presLayoutVars>
          <dgm:dir/>
          <dgm:resizeHandles val="exact"/>
        </dgm:presLayoutVars>
      </dgm:prSet>
      <dgm:spPr/>
    </dgm:pt>
    <dgm:pt modelId="{59E893A8-14B7-494E-A7B3-3C625D8797A7}" type="pres">
      <dgm:prSet presAssocID="{DD733929-2AD4-4A17-A081-EDA2B6BD6AD4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A891-14CC-4825-93DA-7327C464FEA0}" type="pres">
      <dgm:prSet presAssocID="{B887EC74-26EE-4AB2-8450-C165B336AF95}" presName="parSpace" presStyleCnt="0"/>
      <dgm:spPr/>
    </dgm:pt>
    <dgm:pt modelId="{121CB27D-F31C-4A4E-B210-ADACCFF534A6}" type="pres">
      <dgm:prSet presAssocID="{49BC07A6-FEB2-4502-84F2-F22CA8D9E51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236A-1F2C-471B-91AB-416DCC0EDC02}" type="pres">
      <dgm:prSet presAssocID="{B95549A5-6950-408B-A65F-2985B24075C6}" presName="parSpace" presStyleCnt="0"/>
      <dgm:spPr/>
    </dgm:pt>
    <dgm:pt modelId="{FF776ADF-2700-4777-8EFF-B3E682A6B113}" type="pres">
      <dgm:prSet presAssocID="{A53919DE-CAE8-4785-B2BF-E716236145F9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12E89-5E46-4E61-9362-21967C7A518C}" type="pres">
      <dgm:prSet presAssocID="{4F0DDAC4-16C2-4E5E-A567-32BBEE45E4B0}" presName="parSpace" presStyleCnt="0"/>
      <dgm:spPr/>
    </dgm:pt>
    <dgm:pt modelId="{990805BA-8846-4C07-A7EF-6AAB486EEC62}" type="pres">
      <dgm:prSet presAssocID="{9B138D1B-34D1-45F9-A71F-518FEA0E1CA2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08B9-C1C6-47ED-981B-D240FCE9A9EE}" type="pres">
      <dgm:prSet presAssocID="{CFE62F02-8871-4435-94A8-F6C1A76DB735}" presName="parSpace" presStyleCnt="0"/>
      <dgm:spPr/>
    </dgm:pt>
    <dgm:pt modelId="{3B8EFCA9-479D-4062-B807-3A928F8E6EE1}" type="pres">
      <dgm:prSet presAssocID="{B09A09A0-12C4-4D35-8B48-8C29A0D8E02E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EE8D4-172E-4D6C-AC16-E3F7EB2F83CF}" type="pres">
      <dgm:prSet presAssocID="{EC9E9B06-C9BA-4FD8-9D04-B2295B009038}" presName="parSpace" presStyleCnt="0"/>
      <dgm:spPr/>
    </dgm:pt>
    <dgm:pt modelId="{6D2A1448-C1D2-4803-A23C-47A4EB249B8D}" type="pres">
      <dgm:prSet presAssocID="{6BCBE265-2AF0-4C59-BB93-432C715259FD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27BF27-AAB7-4D3C-AF95-465FE36F720A}" type="presOf" srcId="{A53919DE-CAE8-4785-B2BF-E716236145F9}" destId="{FF776ADF-2700-4777-8EFF-B3E682A6B113}" srcOrd="0" destOrd="0" presId="urn:microsoft.com/office/officeart/2005/8/layout/hChevron3"/>
    <dgm:cxn modelId="{039D7BCD-2D79-4255-92C9-42F98480DDA9}" type="presOf" srcId="{D9993007-25F7-45DF-B5C9-6936010FC8F1}" destId="{39C7E58D-E521-4310-911E-38C9AC8F6144}" srcOrd="0" destOrd="0" presId="urn:microsoft.com/office/officeart/2005/8/layout/hChevron3"/>
    <dgm:cxn modelId="{0A2878DA-7677-4F10-B4E4-3F5B03753062}" type="presOf" srcId="{9B138D1B-34D1-45F9-A71F-518FEA0E1CA2}" destId="{990805BA-8846-4C07-A7EF-6AAB486EEC62}" srcOrd="0" destOrd="0" presId="urn:microsoft.com/office/officeart/2005/8/layout/hChevron3"/>
    <dgm:cxn modelId="{2C0182EC-48F0-4B15-B244-5193D544EDEB}" type="presOf" srcId="{B09A09A0-12C4-4D35-8B48-8C29A0D8E02E}" destId="{3B8EFCA9-479D-4062-B807-3A928F8E6EE1}" srcOrd="0" destOrd="0" presId="urn:microsoft.com/office/officeart/2005/8/layout/hChevron3"/>
    <dgm:cxn modelId="{B70CF5CC-DC69-405C-85EF-378117FE0209}" type="presOf" srcId="{49BC07A6-FEB2-4502-84F2-F22CA8D9E511}" destId="{121CB27D-F31C-4A4E-B210-ADACCFF534A6}" srcOrd="0" destOrd="0" presId="urn:microsoft.com/office/officeart/2005/8/layout/hChevron3"/>
    <dgm:cxn modelId="{B320E972-F535-420F-AE05-5D089233CF80}" type="presOf" srcId="{6BCBE265-2AF0-4C59-BB93-432C715259FD}" destId="{6D2A1448-C1D2-4803-A23C-47A4EB249B8D}" srcOrd="0" destOrd="0" presId="urn:microsoft.com/office/officeart/2005/8/layout/hChevron3"/>
    <dgm:cxn modelId="{BB6644D7-E426-43C0-A48F-5D76C686AB8D}" srcId="{D9993007-25F7-45DF-B5C9-6936010FC8F1}" destId="{49BC07A6-FEB2-4502-84F2-F22CA8D9E511}" srcOrd="1" destOrd="0" parTransId="{6E23C2C6-CA93-4DDE-8C6D-BCBB74949D4A}" sibTransId="{B95549A5-6950-408B-A65F-2985B24075C6}"/>
    <dgm:cxn modelId="{E19345AA-C2F6-4D9B-9C37-A1478E4B10E6}" srcId="{D9993007-25F7-45DF-B5C9-6936010FC8F1}" destId="{A53919DE-CAE8-4785-B2BF-E716236145F9}" srcOrd="2" destOrd="0" parTransId="{D74F48AC-381C-4794-9489-2E347EFE8C4E}" sibTransId="{4F0DDAC4-16C2-4E5E-A567-32BBEE45E4B0}"/>
    <dgm:cxn modelId="{1B608553-BAA7-49B6-A493-3DA2546D8ABB}" srcId="{D9993007-25F7-45DF-B5C9-6936010FC8F1}" destId="{DD733929-2AD4-4A17-A081-EDA2B6BD6AD4}" srcOrd="0" destOrd="0" parTransId="{8C5BEF6D-0454-4F10-8A16-A00749F4C892}" sibTransId="{B887EC74-26EE-4AB2-8450-C165B336AF95}"/>
    <dgm:cxn modelId="{BF4762B6-4A96-4B25-AA12-F7653043A880}" srcId="{D9993007-25F7-45DF-B5C9-6936010FC8F1}" destId="{9B138D1B-34D1-45F9-A71F-518FEA0E1CA2}" srcOrd="3" destOrd="0" parTransId="{AABC4F93-E33A-4107-A3D4-765C7A8C9C29}" sibTransId="{CFE62F02-8871-4435-94A8-F6C1A76DB735}"/>
    <dgm:cxn modelId="{A38B9708-48C8-405E-B5A2-DE17C9F67BFF}" srcId="{D9993007-25F7-45DF-B5C9-6936010FC8F1}" destId="{6BCBE265-2AF0-4C59-BB93-432C715259FD}" srcOrd="5" destOrd="0" parTransId="{2F3A3759-8EF5-4D78-BDD5-3926FB8A1D88}" sibTransId="{E0FFF3B6-909E-480A-B1F6-D5B5F72C0D9B}"/>
    <dgm:cxn modelId="{DA5B6FB0-CF0C-4432-9489-239D3C348B7F}" srcId="{D9993007-25F7-45DF-B5C9-6936010FC8F1}" destId="{B09A09A0-12C4-4D35-8B48-8C29A0D8E02E}" srcOrd="4" destOrd="0" parTransId="{72547607-77B6-4ED4-8B70-95F64C27B5AD}" sibTransId="{EC9E9B06-C9BA-4FD8-9D04-B2295B009038}"/>
    <dgm:cxn modelId="{02073A39-4546-49FD-A312-F6B127DFE519}" type="presOf" srcId="{DD733929-2AD4-4A17-A081-EDA2B6BD6AD4}" destId="{59E893A8-14B7-494E-A7B3-3C625D8797A7}" srcOrd="0" destOrd="0" presId="urn:microsoft.com/office/officeart/2005/8/layout/hChevron3"/>
    <dgm:cxn modelId="{EB1F91B2-05D7-41D7-AD7A-A84E0BBC4AC6}" type="presParOf" srcId="{39C7E58D-E521-4310-911E-38C9AC8F6144}" destId="{59E893A8-14B7-494E-A7B3-3C625D8797A7}" srcOrd="0" destOrd="0" presId="urn:microsoft.com/office/officeart/2005/8/layout/hChevron3"/>
    <dgm:cxn modelId="{6B622145-97C7-4E48-80BA-C55CBC3C2EA4}" type="presParOf" srcId="{39C7E58D-E521-4310-911E-38C9AC8F6144}" destId="{4727A891-14CC-4825-93DA-7327C464FEA0}" srcOrd="1" destOrd="0" presId="urn:microsoft.com/office/officeart/2005/8/layout/hChevron3"/>
    <dgm:cxn modelId="{C52A63B9-7647-46BE-AE1F-77E62D1C9015}" type="presParOf" srcId="{39C7E58D-E521-4310-911E-38C9AC8F6144}" destId="{121CB27D-F31C-4A4E-B210-ADACCFF534A6}" srcOrd="2" destOrd="0" presId="urn:microsoft.com/office/officeart/2005/8/layout/hChevron3"/>
    <dgm:cxn modelId="{354775A3-ACC7-4492-9373-56A02E3B78E4}" type="presParOf" srcId="{39C7E58D-E521-4310-911E-38C9AC8F6144}" destId="{3D0B236A-1F2C-471B-91AB-416DCC0EDC02}" srcOrd="3" destOrd="0" presId="urn:microsoft.com/office/officeart/2005/8/layout/hChevron3"/>
    <dgm:cxn modelId="{40A36C3E-9F24-4CAB-90F7-93745B66F46E}" type="presParOf" srcId="{39C7E58D-E521-4310-911E-38C9AC8F6144}" destId="{FF776ADF-2700-4777-8EFF-B3E682A6B113}" srcOrd="4" destOrd="0" presId="urn:microsoft.com/office/officeart/2005/8/layout/hChevron3"/>
    <dgm:cxn modelId="{4B0C7DE0-29E5-4650-9A7E-8E6A1BC931B9}" type="presParOf" srcId="{39C7E58D-E521-4310-911E-38C9AC8F6144}" destId="{28912E89-5E46-4E61-9362-21967C7A518C}" srcOrd="5" destOrd="0" presId="urn:microsoft.com/office/officeart/2005/8/layout/hChevron3"/>
    <dgm:cxn modelId="{2993CD99-40DD-4049-AE3B-838A577A8164}" type="presParOf" srcId="{39C7E58D-E521-4310-911E-38C9AC8F6144}" destId="{990805BA-8846-4C07-A7EF-6AAB486EEC62}" srcOrd="6" destOrd="0" presId="urn:microsoft.com/office/officeart/2005/8/layout/hChevron3"/>
    <dgm:cxn modelId="{DEF64CF7-9139-46E0-91A6-653CF2F247F9}" type="presParOf" srcId="{39C7E58D-E521-4310-911E-38C9AC8F6144}" destId="{F00D08B9-C1C6-47ED-981B-D240FCE9A9EE}" srcOrd="7" destOrd="0" presId="urn:microsoft.com/office/officeart/2005/8/layout/hChevron3"/>
    <dgm:cxn modelId="{819F9E4C-13FD-4E85-89B4-9F6AAD620847}" type="presParOf" srcId="{39C7E58D-E521-4310-911E-38C9AC8F6144}" destId="{3B8EFCA9-479D-4062-B807-3A928F8E6EE1}" srcOrd="8" destOrd="0" presId="urn:microsoft.com/office/officeart/2005/8/layout/hChevron3"/>
    <dgm:cxn modelId="{74223653-05C5-4128-9B4E-B679E9488143}" type="presParOf" srcId="{39C7E58D-E521-4310-911E-38C9AC8F6144}" destId="{5D7EE8D4-172E-4D6C-AC16-E3F7EB2F83CF}" srcOrd="9" destOrd="0" presId="urn:microsoft.com/office/officeart/2005/8/layout/hChevron3"/>
    <dgm:cxn modelId="{41C4D4D5-D6ED-454E-895B-AEC29F7EABEC}" type="presParOf" srcId="{39C7E58D-E521-4310-911E-38C9AC8F6144}" destId="{6D2A1448-C1D2-4803-A23C-47A4EB249B8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3011BF-3F62-4D61-8E46-D8594B43346B}" type="doc">
      <dgm:prSet loTypeId="urn:microsoft.com/office/officeart/2005/8/layout/hList9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035F762-F7C0-429E-B960-DBB6ED49BB7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Scan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9DD141D-32BD-4F88-9216-109FF3CDED15}" type="parTrans" cxnId="{06BE0BAD-DC64-4026-A885-FD786F958840}">
      <dgm:prSet/>
      <dgm:spPr/>
      <dgm:t>
        <a:bodyPr/>
        <a:lstStyle/>
        <a:p>
          <a:endParaRPr lang="en-US"/>
        </a:p>
      </dgm:t>
    </dgm:pt>
    <dgm:pt modelId="{4795B502-1EE4-4714-9B5E-B777C9BF9DBA}" type="sibTrans" cxnId="{06BE0BAD-DC64-4026-A885-FD786F958840}">
      <dgm:prSet/>
      <dgm:spPr/>
      <dgm:t>
        <a:bodyPr/>
        <a:lstStyle/>
        <a:p>
          <a:endParaRPr lang="en-US"/>
        </a:p>
      </dgm:t>
    </dgm:pt>
    <dgm:pt modelId="{687C879D-AA96-4179-B5A8-66CFB9DFA23D}">
      <dgm:prSet phldrT="[Text]"/>
      <dgm:spPr/>
      <dgm:t>
        <a:bodyPr/>
        <a:lstStyle/>
        <a:p>
          <a:r>
            <a:rPr lang="en-US" dirty="0" smtClean="0"/>
            <a:t>End User Machines</a:t>
          </a:r>
          <a:endParaRPr lang="en-US" dirty="0"/>
        </a:p>
      </dgm:t>
    </dgm:pt>
    <dgm:pt modelId="{AD7D0514-CA05-451E-8EFF-728D455776DB}" type="parTrans" cxnId="{9373EDE4-7AFD-4BC3-AC4C-EC77A328D99E}">
      <dgm:prSet/>
      <dgm:spPr/>
      <dgm:t>
        <a:bodyPr/>
        <a:lstStyle/>
        <a:p>
          <a:endParaRPr lang="en-US"/>
        </a:p>
      </dgm:t>
    </dgm:pt>
    <dgm:pt modelId="{60EAD4BC-31CE-4D43-8F74-71BB80FCBCAF}" type="sibTrans" cxnId="{9373EDE4-7AFD-4BC3-AC4C-EC77A328D99E}">
      <dgm:prSet/>
      <dgm:spPr/>
      <dgm:t>
        <a:bodyPr/>
        <a:lstStyle/>
        <a:p>
          <a:endParaRPr lang="en-US"/>
        </a:p>
      </dgm:t>
    </dgm:pt>
    <dgm:pt modelId="{FF0F7A54-A7AA-4971-9884-CBE92668B28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Don’t Scan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3B6AFF9-B0EB-4C54-8734-CF2DDA8C22FE}" type="parTrans" cxnId="{0645DF39-53F9-4A04-B0E6-311E65A94B39}">
      <dgm:prSet/>
      <dgm:spPr/>
      <dgm:t>
        <a:bodyPr/>
        <a:lstStyle/>
        <a:p>
          <a:endParaRPr lang="en-US"/>
        </a:p>
      </dgm:t>
    </dgm:pt>
    <dgm:pt modelId="{A8C5E19A-0A7D-4B04-99E5-BB5B9A266390}" type="sibTrans" cxnId="{0645DF39-53F9-4A04-B0E6-311E65A94B39}">
      <dgm:prSet/>
      <dgm:spPr/>
      <dgm:t>
        <a:bodyPr/>
        <a:lstStyle/>
        <a:p>
          <a:endParaRPr lang="en-US"/>
        </a:p>
      </dgm:t>
    </dgm:pt>
    <dgm:pt modelId="{9903B9E2-8C9A-477D-A204-FB0FD40A8406}">
      <dgm:prSet phldrT="[Text]"/>
      <dgm:spPr/>
      <dgm:t>
        <a:bodyPr/>
        <a:lstStyle/>
        <a:p>
          <a:r>
            <a:rPr lang="en-US" dirty="0" smtClean="0"/>
            <a:t>Domain Controllers</a:t>
          </a:r>
          <a:endParaRPr lang="en-US" dirty="0"/>
        </a:p>
      </dgm:t>
    </dgm:pt>
    <dgm:pt modelId="{E440E72B-01CE-4234-BB0B-6FCF9E9D2726}" type="parTrans" cxnId="{7F17F55F-9ED6-4F32-8E8A-CCFF906DF354}">
      <dgm:prSet/>
      <dgm:spPr/>
      <dgm:t>
        <a:bodyPr/>
        <a:lstStyle/>
        <a:p>
          <a:endParaRPr lang="en-US"/>
        </a:p>
      </dgm:t>
    </dgm:pt>
    <dgm:pt modelId="{668021CD-B7EA-4A86-B9AB-ECE7320E142D}" type="sibTrans" cxnId="{7F17F55F-9ED6-4F32-8E8A-CCFF906DF354}">
      <dgm:prSet/>
      <dgm:spPr/>
      <dgm:t>
        <a:bodyPr/>
        <a:lstStyle/>
        <a:p>
          <a:endParaRPr lang="en-US"/>
        </a:p>
      </dgm:t>
    </dgm:pt>
    <dgm:pt modelId="{755CC63A-906F-4041-B310-9007B6EB5566}">
      <dgm:prSet phldrT="[Text]"/>
      <dgm:spPr/>
      <dgm:t>
        <a:bodyPr/>
        <a:lstStyle/>
        <a:p>
          <a:r>
            <a:rPr lang="en-US" dirty="0" smtClean="0"/>
            <a:t>Machines Without Profiles</a:t>
          </a:r>
          <a:endParaRPr lang="en-US" dirty="0"/>
        </a:p>
      </dgm:t>
    </dgm:pt>
    <dgm:pt modelId="{7F67270F-4C30-4F25-AE9F-4D13AD011F6B}" type="parTrans" cxnId="{95536CD1-E42B-4A99-9FEB-0813C86D0E6C}">
      <dgm:prSet/>
      <dgm:spPr/>
      <dgm:t>
        <a:bodyPr/>
        <a:lstStyle/>
        <a:p>
          <a:endParaRPr lang="en-US"/>
        </a:p>
      </dgm:t>
    </dgm:pt>
    <dgm:pt modelId="{B96DEFC6-7E19-43E9-9083-6BEE814AB5FD}" type="sibTrans" cxnId="{95536CD1-E42B-4A99-9FEB-0813C86D0E6C}">
      <dgm:prSet/>
      <dgm:spPr/>
      <dgm:t>
        <a:bodyPr/>
        <a:lstStyle/>
        <a:p>
          <a:endParaRPr lang="en-US"/>
        </a:p>
      </dgm:t>
    </dgm:pt>
    <dgm:pt modelId="{58ECFE3A-A5D4-40AF-9EDE-4F127C5A430A}">
      <dgm:prSet phldrT="[Text]"/>
      <dgm:spPr/>
      <dgm:t>
        <a:bodyPr/>
        <a:lstStyle/>
        <a:p>
          <a:r>
            <a:rPr lang="en-US" dirty="0" smtClean="0"/>
            <a:t>File Servers</a:t>
          </a:r>
          <a:endParaRPr lang="en-US" dirty="0"/>
        </a:p>
      </dgm:t>
    </dgm:pt>
    <dgm:pt modelId="{B2734460-0196-4E40-9EEB-92546EBFE0EF}" type="parTrans" cxnId="{B96705D5-C4FC-496C-A69E-F8881004F323}">
      <dgm:prSet/>
      <dgm:spPr/>
      <dgm:t>
        <a:bodyPr/>
        <a:lstStyle/>
        <a:p>
          <a:endParaRPr lang="en-US"/>
        </a:p>
      </dgm:t>
    </dgm:pt>
    <dgm:pt modelId="{4A64E63B-3558-4D2E-95EB-C7474A89FBDF}" type="sibTrans" cxnId="{B96705D5-C4FC-496C-A69E-F8881004F323}">
      <dgm:prSet/>
      <dgm:spPr/>
      <dgm:t>
        <a:bodyPr/>
        <a:lstStyle/>
        <a:p>
          <a:endParaRPr lang="en-US"/>
        </a:p>
      </dgm:t>
    </dgm:pt>
    <dgm:pt modelId="{215C88FD-0AEA-439A-AF25-E6A77BC1426D}">
      <dgm:prSet phldrT="[Text]"/>
      <dgm:spPr/>
      <dgm:t>
        <a:bodyPr/>
        <a:lstStyle/>
        <a:p>
          <a:r>
            <a:rPr lang="en-US" dirty="0" smtClean="0"/>
            <a:t>E-Mail</a:t>
          </a:r>
          <a:endParaRPr lang="en-US" dirty="0"/>
        </a:p>
      </dgm:t>
    </dgm:pt>
    <dgm:pt modelId="{3BEDE551-9E44-4C75-9954-5F5A239FC87A}" type="parTrans" cxnId="{DE7254DA-66C0-4E74-A644-CBE6F0F816BB}">
      <dgm:prSet/>
      <dgm:spPr/>
      <dgm:t>
        <a:bodyPr/>
        <a:lstStyle/>
        <a:p>
          <a:endParaRPr lang="en-US"/>
        </a:p>
      </dgm:t>
    </dgm:pt>
    <dgm:pt modelId="{A63FC3B2-15B7-451A-B167-A7F46E70A6D6}" type="sibTrans" cxnId="{DE7254DA-66C0-4E74-A644-CBE6F0F816BB}">
      <dgm:prSet/>
      <dgm:spPr/>
      <dgm:t>
        <a:bodyPr/>
        <a:lstStyle/>
        <a:p>
          <a:endParaRPr lang="en-US"/>
        </a:p>
      </dgm:t>
    </dgm:pt>
    <dgm:pt modelId="{3D6386DD-0685-4116-9F3C-EEB41F18DEEE}">
      <dgm:prSet phldrT="[Text]"/>
      <dgm:spPr/>
      <dgm:t>
        <a:bodyPr/>
        <a:lstStyle/>
        <a:p>
          <a:r>
            <a:rPr lang="en-US" dirty="0" smtClean="0"/>
            <a:t>Lab Equipment</a:t>
          </a:r>
          <a:endParaRPr lang="en-US" dirty="0"/>
        </a:p>
      </dgm:t>
    </dgm:pt>
    <dgm:pt modelId="{961FA68F-12DD-403C-B6C1-D12200363373}" type="parTrans" cxnId="{2B275B29-5C11-437B-AADB-12A8EFD55048}">
      <dgm:prSet/>
      <dgm:spPr/>
      <dgm:t>
        <a:bodyPr/>
        <a:lstStyle/>
        <a:p>
          <a:endParaRPr lang="en-US"/>
        </a:p>
      </dgm:t>
    </dgm:pt>
    <dgm:pt modelId="{0597E15F-0358-4E2B-8F8B-DBD2C5B39357}" type="sibTrans" cxnId="{2B275B29-5C11-437B-AADB-12A8EFD55048}">
      <dgm:prSet/>
      <dgm:spPr/>
      <dgm:t>
        <a:bodyPr/>
        <a:lstStyle/>
        <a:p>
          <a:endParaRPr lang="en-US"/>
        </a:p>
      </dgm:t>
    </dgm:pt>
    <dgm:pt modelId="{F216BF92-0154-4804-B3E1-14CCED2D3B66}">
      <dgm:prSet phldrT="[Text]"/>
      <dgm:spPr/>
      <dgm:t>
        <a:bodyPr/>
        <a:lstStyle/>
        <a:p>
          <a:r>
            <a:rPr lang="en-US" dirty="0" smtClean="0"/>
            <a:t>Common Areas of </a:t>
          </a:r>
          <a:r>
            <a:rPr lang="en-US" dirty="0" err="1" smtClean="0"/>
            <a:t>Filesystem</a:t>
          </a:r>
          <a:endParaRPr lang="en-US" dirty="0"/>
        </a:p>
      </dgm:t>
    </dgm:pt>
    <dgm:pt modelId="{EE581274-5D48-46FF-B18D-C5EDB298A1F7}" type="parTrans" cxnId="{C6BB006E-8F39-4124-8411-E9AFDC42E057}">
      <dgm:prSet/>
      <dgm:spPr/>
      <dgm:t>
        <a:bodyPr/>
        <a:lstStyle/>
        <a:p>
          <a:endParaRPr lang="en-US"/>
        </a:p>
      </dgm:t>
    </dgm:pt>
    <dgm:pt modelId="{8FEA3C45-AA66-40E9-8379-709B5C0A934D}" type="sibTrans" cxnId="{C6BB006E-8F39-4124-8411-E9AFDC42E057}">
      <dgm:prSet/>
      <dgm:spPr/>
      <dgm:t>
        <a:bodyPr/>
        <a:lstStyle/>
        <a:p>
          <a:endParaRPr lang="en-US"/>
        </a:p>
      </dgm:t>
    </dgm:pt>
    <dgm:pt modelId="{94F1CCC4-A95F-41A9-AD65-34CB38641ECE}">
      <dgm:prSet phldrT="[Text]"/>
      <dgm:spPr/>
      <dgm:t>
        <a:bodyPr/>
        <a:lstStyle/>
        <a:p>
          <a:r>
            <a:rPr lang="en-US" dirty="0" smtClean="0"/>
            <a:t>System File Areas Within OS</a:t>
          </a:r>
          <a:endParaRPr lang="en-US" dirty="0"/>
        </a:p>
      </dgm:t>
    </dgm:pt>
    <dgm:pt modelId="{E8A1385F-331B-441C-BBA4-07275D3050FD}" type="parTrans" cxnId="{0C14BBC2-7451-4E79-BF66-6F2CC7B28A4D}">
      <dgm:prSet/>
      <dgm:spPr/>
      <dgm:t>
        <a:bodyPr/>
        <a:lstStyle/>
        <a:p>
          <a:endParaRPr lang="en-US"/>
        </a:p>
      </dgm:t>
    </dgm:pt>
    <dgm:pt modelId="{AC0A2DEA-7510-4F40-9151-DA23DF62BD79}" type="sibTrans" cxnId="{0C14BBC2-7451-4E79-BF66-6F2CC7B28A4D}">
      <dgm:prSet/>
      <dgm:spPr/>
      <dgm:t>
        <a:bodyPr/>
        <a:lstStyle/>
        <a:p>
          <a:endParaRPr lang="en-US"/>
        </a:p>
      </dgm:t>
    </dgm:pt>
    <dgm:pt modelId="{93A61827-2515-4677-9676-188AE817F4A0}" type="pres">
      <dgm:prSet presAssocID="{A33011BF-3F62-4D61-8E46-D8594B43346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CCC0D3-A202-48F8-8262-E224F3243DB1}" type="pres">
      <dgm:prSet presAssocID="{6035F762-F7C0-429E-B960-DBB6ED49BB72}" presName="posSpace" presStyleCnt="0"/>
      <dgm:spPr/>
    </dgm:pt>
    <dgm:pt modelId="{D4340E2A-EAF4-4D22-A8DF-9269F0C52C9E}" type="pres">
      <dgm:prSet presAssocID="{6035F762-F7C0-429E-B960-DBB6ED49BB72}" presName="vertFlow" presStyleCnt="0"/>
      <dgm:spPr/>
    </dgm:pt>
    <dgm:pt modelId="{6E0759E0-7292-4D49-913B-D8FDC826D88E}" type="pres">
      <dgm:prSet presAssocID="{6035F762-F7C0-429E-B960-DBB6ED49BB72}" presName="topSpace" presStyleCnt="0"/>
      <dgm:spPr/>
    </dgm:pt>
    <dgm:pt modelId="{508218D7-AFB0-4DE1-9712-7AE7F9E8F7C5}" type="pres">
      <dgm:prSet presAssocID="{6035F762-F7C0-429E-B960-DBB6ED49BB72}" presName="firstComp" presStyleCnt="0"/>
      <dgm:spPr/>
    </dgm:pt>
    <dgm:pt modelId="{E90C0D74-0988-4FCF-B2B1-875D8D13F4DC}" type="pres">
      <dgm:prSet presAssocID="{6035F762-F7C0-429E-B960-DBB6ED49BB72}" presName="firstChild" presStyleLbl="bgAccFollowNode1" presStyleIdx="0" presStyleCnt="8"/>
      <dgm:spPr/>
      <dgm:t>
        <a:bodyPr/>
        <a:lstStyle/>
        <a:p>
          <a:endParaRPr lang="en-US"/>
        </a:p>
      </dgm:t>
    </dgm:pt>
    <dgm:pt modelId="{41F7C7E9-D143-4E41-85C4-73881921AD4A}" type="pres">
      <dgm:prSet presAssocID="{6035F762-F7C0-429E-B960-DBB6ED49BB72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F9DD6-764C-4EF2-8B70-61005DB4440A}" type="pres">
      <dgm:prSet presAssocID="{58ECFE3A-A5D4-40AF-9EDE-4F127C5A430A}" presName="comp" presStyleCnt="0"/>
      <dgm:spPr/>
    </dgm:pt>
    <dgm:pt modelId="{748A46CB-C680-4B58-BBA9-CB77A94D784A}" type="pres">
      <dgm:prSet presAssocID="{58ECFE3A-A5D4-40AF-9EDE-4F127C5A430A}" presName="child" presStyleLbl="bgAccFollowNode1" presStyleIdx="1" presStyleCnt="8"/>
      <dgm:spPr/>
      <dgm:t>
        <a:bodyPr/>
        <a:lstStyle/>
        <a:p>
          <a:endParaRPr lang="en-US"/>
        </a:p>
      </dgm:t>
    </dgm:pt>
    <dgm:pt modelId="{80C045D7-B1A5-46A8-99D8-3159E9152647}" type="pres">
      <dgm:prSet presAssocID="{58ECFE3A-A5D4-40AF-9EDE-4F127C5A430A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15776-99CF-42A1-B681-4CC7E8F3BEF4}" type="pres">
      <dgm:prSet presAssocID="{215C88FD-0AEA-439A-AF25-E6A77BC1426D}" presName="comp" presStyleCnt="0"/>
      <dgm:spPr/>
    </dgm:pt>
    <dgm:pt modelId="{A04A5736-9E2A-4575-B3BF-BC1DD0B358BD}" type="pres">
      <dgm:prSet presAssocID="{215C88FD-0AEA-439A-AF25-E6A77BC1426D}" presName="child" presStyleLbl="bgAccFollowNode1" presStyleIdx="2" presStyleCnt="8"/>
      <dgm:spPr/>
      <dgm:t>
        <a:bodyPr/>
        <a:lstStyle/>
        <a:p>
          <a:endParaRPr lang="en-US"/>
        </a:p>
      </dgm:t>
    </dgm:pt>
    <dgm:pt modelId="{3BA650F1-BF2D-4CD5-82F9-83EBDB8A5480}" type="pres">
      <dgm:prSet presAssocID="{215C88FD-0AEA-439A-AF25-E6A77BC1426D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6FA23-4E43-4515-9931-8406680175D4}" type="pres">
      <dgm:prSet presAssocID="{F216BF92-0154-4804-B3E1-14CCED2D3B66}" presName="comp" presStyleCnt="0"/>
      <dgm:spPr/>
    </dgm:pt>
    <dgm:pt modelId="{378BC4D6-4839-40A1-A315-E75046779462}" type="pres">
      <dgm:prSet presAssocID="{F216BF92-0154-4804-B3E1-14CCED2D3B66}" presName="child" presStyleLbl="bgAccFollowNode1" presStyleIdx="3" presStyleCnt="8"/>
      <dgm:spPr/>
      <dgm:t>
        <a:bodyPr/>
        <a:lstStyle/>
        <a:p>
          <a:endParaRPr lang="en-US"/>
        </a:p>
      </dgm:t>
    </dgm:pt>
    <dgm:pt modelId="{01BA405A-1A1E-4CDB-AB6A-19C57223A7DD}" type="pres">
      <dgm:prSet presAssocID="{F216BF92-0154-4804-B3E1-14CCED2D3B66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8C51A-A891-49A7-A782-DBECFE84277E}" type="pres">
      <dgm:prSet presAssocID="{6035F762-F7C0-429E-B960-DBB6ED49BB72}" presName="negSpace" presStyleCnt="0"/>
      <dgm:spPr/>
    </dgm:pt>
    <dgm:pt modelId="{52C8DE93-5B64-4D12-865B-6A640B4D2021}" type="pres">
      <dgm:prSet presAssocID="{6035F762-F7C0-429E-B960-DBB6ED49BB72}" presName="circle" presStyleLbl="node1" presStyleIdx="0" presStyleCnt="2"/>
      <dgm:spPr/>
      <dgm:t>
        <a:bodyPr/>
        <a:lstStyle/>
        <a:p>
          <a:endParaRPr lang="en-US"/>
        </a:p>
      </dgm:t>
    </dgm:pt>
    <dgm:pt modelId="{7FA0A8E1-F9AE-471F-A287-51BEB215B1F0}" type="pres">
      <dgm:prSet presAssocID="{4795B502-1EE4-4714-9B5E-B777C9BF9DBA}" presName="transSpace" presStyleCnt="0"/>
      <dgm:spPr/>
    </dgm:pt>
    <dgm:pt modelId="{3F801DA3-9E68-4919-88E1-07FA82EDCA4C}" type="pres">
      <dgm:prSet presAssocID="{FF0F7A54-A7AA-4971-9884-CBE92668B28F}" presName="posSpace" presStyleCnt="0"/>
      <dgm:spPr/>
    </dgm:pt>
    <dgm:pt modelId="{AE687C1E-0D22-4D05-B2F9-CD61D1257E0C}" type="pres">
      <dgm:prSet presAssocID="{FF0F7A54-A7AA-4971-9884-CBE92668B28F}" presName="vertFlow" presStyleCnt="0"/>
      <dgm:spPr/>
    </dgm:pt>
    <dgm:pt modelId="{BC17FC45-C03A-4CFF-9C7A-8374656BAEBF}" type="pres">
      <dgm:prSet presAssocID="{FF0F7A54-A7AA-4971-9884-CBE92668B28F}" presName="topSpace" presStyleCnt="0"/>
      <dgm:spPr/>
    </dgm:pt>
    <dgm:pt modelId="{0A59B641-9B2B-4249-A8F3-654E49020366}" type="pres">
      <dgm:prSet presAssocID="{FF0F7A54-A7AA-4971-9884-CBE92668B28F}" presName="firstComp" presStyleCnt="0"/>
      <dgm:spPr/>
    </dgm:pt>
    <dgm:pt modelId="{23D522C5-1892-4C03-B493-53B7C0387BD7}" type="pres">
      <dgm:prSet presAssocID="{FF0F7A54-A7AA-4971-9884-CBE92668B28F}" presName="firstChild" presStyleLbl="bgAccFollowNode1" presStyleIdx="4" presStyleCnt="8"/>
      <dgm:spPr/>
      <dgm:t>
        <a:bodyPr/>
        <a:lstStyle/>
        <a:p>
          <a:endParaRPr lang="en-US"/>
        </a:p>
      </dgm:t>
    </dgm:pt>
    <dgm:pt modelId="{49821447-4DB6-4D6C-A01F-42069C829B27}" type="pres">
      <dgm:prSet presAssocID="{FF0F7A54-A7AA-4971-9884-CBE92668B28F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CA04E-2D45-43BA-932A-1E6CED7C3E7C}" type="pres">
      <dgm:prSet presAssocID="{755CC63A-906F-4041-B310-9007B6EB5566}" presName="comp" presStyleCnt="0"/>
      <dgm:spPr/>
    </dgm:pt>
    <dgm:pt modelId="{0C858D3D-47C8-47C5-ADA1-FF4906EE49B7}" type="pres">
      <dgm:prSet presAssocID="{755CC63A-906F-4041-B310-9007B6EB5566}" presName="child" presStyleLbl="bgAccFollowNode1" presStyleIdx="5" presStyleCnt="8"/>
      <dgm:spPr/>
      <dgm:t>
        <a:bodyPr/>
        <a:lstStyle/>
        <a:p>
          <a:endParaRPr lang="en-US"/>
        </a:p>
      </dgm:t>
    </dgm:pt>
    <dgm:pt modelId="{665E116B-CF72-4FD4-AD74-9C26CBDB3163}" type="pres">
      <dgm:prSet presAssocID="{755CC63A-906F-4041-B310-9007B6EB5566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068A4-04E9-4C35-AB25-6A1E95C09860}" type="pres">
      <dgm:prSet presAssocID="{3D6386DD-0685-4116-9F3C-EEB41F18DEEE}" presName="comp" presStyleCnt="0"/>
      <dgm:spPr/>
    </dgm:pt>
    <dgm:pt modelId="{5B415CDF-4064-471D-9D67-77FB364E9B61}" type="pres">
      <dgm:prSet presAssocID="{3D6386DD-0685-4116-9F3C-EEB41F18DEEE}" presName="child" presStyleLbl="bgAccFollowNode1" presStyleIdx="6" presStyleCnt="8"/>
      <dgm:spPr/>
      <dgm:t>
        <a:bodyPr/>
        <a:lstStyle/>
        <a:p>
          <a:endParaRPr lang="en-US"/>
        </a:p>
      </dgm:t>
    </dgm:pt>
    <dgm:pt modelId="{2A637F66-2E1C-48F0-BA80-4426F3852413}" type="pres">
      <dgm:prSet presAssocID="{3D6386DD-0685-4116-9F3C-EEB41F18DEEE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B0403-846A-4814-A5C2-1C082435C145}" type="pres">
      <dgm:prSet presAssocID="{94F1CCC4-A95F-41A9-AD65-34CB38641ECE}" presName="comp" presStyleCnt="0"/>
      <dgm:spPr/>
    </dgm:pt>
    <dgm:pt modelId="{3C6589A6-2A25-49A3-BBD8-CA9F8F333E0F}" type="pres">
      <dgm:prSet presAssocID="{94F1CCC4-A95F-41A9-AD65-34CB38641ECE}" presName="child" presStyleLbl="bgAccFollowNode1" presStyleIdx="7" presStyleCnt="8"/>
      <dgm:spPr/>
      <dgm:t>
        <a:bodyPr/>
        <a:lstStyle/>
        <a:p>
          <a:endParaRPr lang="en-US"/>
        </a:p>
      </dgm:t>
    </dgm:pt>
    <dgm:pt modelId="{46104B0A-9C87-4071-8A8C-593A478EFB6B}" type="pres">
      <dgm:prSet presAssocID="{94F1CCC4-A95F-41A9-AD65-34CB38641ECE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A6D1A-F047-4C12-A790-2F5F49944636}" type="pres">
      <dgm:prSet presAssocID="{FF0F7A54-A7AA-4971-9884-CBE92668B28F}" presName="negSpace" presStyleCnt="0"/>
      <dgm:spPr/>
    </dgm:pt>
    <dgm:pt modelId="{61450052-2B0B-4966-93FD-12EDF3199628}" type="pres">
      <dgm:prSet presAssocID="{FF0F7A54-A7AA-4971-9884-CBE92668B28F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5AF7B82C-D247-434E-A3C6-90CE67F09FC4}" type="presOf" srcId="{215C88FD-0AEA-439A-AF25-E6A77BC1426D}" destId="{A04A5736-9E2A-4575-B3BF-BC1DD0B358BD}" srcOrd="0" destOrd="0" presId="urn:microsoft.com/office/officeart/2005/8/layout/hList9"/>
    <dgm:cxn modelId="{06BE0BAD-DC64-4026-A885-FD786F958840}" srcId="{A33011BF-3F62-4D61-8E46-D8594B43346B}" destId="{6035F762-F7C0-429E-B960-DBB6ED49BB72}" srcOrd="0" destOrd="0" parTransId="{F9DD141D-32BD-4F88-9216-109FF3CDED15}" sibTransId="{4795B502-1EE4-4714-9B5E-B777C9BF9DBA}"/>
    <dgm:cxn modelId="{878FE11F-9C97-4D13-B53E-B79C3427BEA4}" type="presOf" srcId="{215C88FD-0AEA-439A-AF25-E6A77BC1426D}" destId="{3BA650F1-BF2D-4CD5-82F9-83EBDB8A5480}" srcOrd="1" destOrd="0" presId="urn:microsoft.com/office/officeart/2005/8/layout/hList9"/>
    <dgm:cxn modelId="{DE7254DA-66C0-4E74-A644-CBE6F0F816BB}" srcId="{6035F762-F7C0-429E-B960-DBB6ED49BB72}" destId="{215C88FD-0AEA-439A-AF25-E6A77BC1426D}" srcOrd="2" destOrd="0" parTransId="{3BEDE551-9E44-4C75-9954-5F5A239FC87A}" sibTransId="{A63FC3B2-15B7-451A-B167-A7F46E70A6D6}"/>
    <dgm:cxn modelId="{6758B71F-BD59-4D8F-86AE-4A4F03101A30}" type="presOf" srcId="{687C879D-AA96-4179-B5A8-66CFB9DFA23D}" destId="{E90C0D74-0988-4FCF-B2B1-875D8D13F4DC}" srcOrd="0" destOrd="0" presId="urn:microsoft.com/office/officeart/2005/8/layout/hList9"/>
    <dgm:cxn modelId="{9C3293B6-A865-4A55-B61C-88B589B8FC0A}" type="presOf" srcId="{9903B9E2-8C9A-477D-A204-FB0FD40A8406}" destId="{49821447-4DB6-4D6C-A01F-42069C829B27}" srcOrd="1" destOrd="0" presId="urn:microsoft.com/office/officeart/2005/8/layout/hList9"/>
    <dgm:cxn modelId="{C6BB006E-8F39-4124-8411-E9AFDC42E057}" srcId="{6035F762-F7C0-429E-B960-DBB6ED49BB72}" destId="{F216BF92-0154-4804-B3E1-14CCED2D3B66}" srcOrd="3" destOrd="0" parTransId="{EE581274-5D48-46FF-B18D-C5EDB298A1F7}" sibTransId="{8FEA3C45-AA66-40E9-8379-709B5C0A934D}"/>
    <dgm:cxn modelId="{AB1287DD-93D9-40FB-9F90-5F4D09250D91}" type="presOf" srcId="{F216BF92-0154-4804-B3E1-14CCED2D3B66}" destId="{01BA405A-1A1E-4CDB-AB6A-19C57223A7DD}" srcOrd="1" destOrd="0" presId="urn:microsoft.com/office/officeart/2005/8/layout/hList9"/>
    <dgm:cxn modelId="{7F17F55F-9ED6-4F32-8E8A-CCFF906DF354}" srcId="{FF0F7A54-A7AA-4971-9884-CBE92668B28F}" destId="{9903B9E2-8C9A-477D-A204-FB0FD40A8406}" srcOrd="0" destOrd="0" parTransId="{E440E72B-01CE-4234-BB0B-6FCF9E9D2726}" sibTransId="{668021CD-B7EA-4A86-B9AB-ECE7320E142D}"/>
    <dgm:cxn modelId="{A157F115-E50E-4470-B3CF-3719DDF72ACE}" type="presOf" srcId="{FF0F7A54-A7AA-4971-9884-CBE92668B28F}" destId="{61450052-2B0B-4966-93FD-12EDF3199628}" srcOrd="0" destOrd="0" presId="urn:microsoft.com/office/officeart/2005/8/layout/hList9"/>
    <dgm:cxn modelId="{2B275B29-5C11-437B-AADB-12A8EFD55048}" srcId="{FF0F7A54-A7AA-4971-9884-CBE92668B28F}" destId="{3D6386DD-0685-4116-9F3C-EEB41F18DEEE}" srcOrd="2" destOrd="0" parTransId="{961FA68F-12DD-403C-B6C1-D12200363373}" sibTransId="{0597E15F-0358-4E2B-8F8B-DBD2C5B39357}"/>
    <dgm:cxn modelId="{00DF5455-F461-4A8B-A0FF-ACF4A0B94C89}" type="presOf" srcId="{6035F762-F7C0-429E-B960-DBB6ED49BB72}" destId="{52C8DE93-5B64-4D12-865B-6A640B4D2021}" srcOrd="0" destOrd="0" presId="urn:microsoft.com/office/officeart/2005/8/layout/hList9"/>
    <dgm:cxn modelId="{B96705D5-C4FC-496C-A69E-F8881004F323}" srcId="{6035F762-F7C0-429E-B960-DBB6ED49BB72}" destId="{58ECFE3A-A5D4-40AF-9EDE-4F127C5A430A}" srcOrd="1" destOrd="0" parTransId="{B2734460-0196-4E40-9EEB-92546EBFE0EF}" sibTransId="{4A64E63B-3558-4D2E-95EB-C7474A89FBDF}"/>
    <dgm:cxn modelId="{EAA11658-9568-4AB6-BE6C-5BCEE7C43CDB}" type="presOf" srcId="{9903B9E2-8C9A-477D-A204-FB0FD40A8406}" destId="{23D522C5-1892-4C03-B493-53B7C0387BD7}" srcOrd="0" destOrd="0" presId="urn:microsoft.com/office/officeart/2005/8/layout/hList9"/>
    <dgm:cxn modelId="{57A19ED3-0851-454C-A573-440814C84B4A}" type="presOf" srcId="{94F1CCC4-A95F-41A9-AD65-34CB38641ECE}" destId="{3C6589A6-2A25-49A3-BBD8-CA9F8F333E0F}" srcOrd="0" destOrd="0" presId="urn:microsoft.com/office/officeart/2005/8/layout/hList9"/>
    <dgm:cxn modelId="{D7205BF5-FD77-46DF-8845-B776E58A8DFB}" type="presOf" srcId="{3D6386DD-0685-4116-9F3C-EEB41F18DEEE}" destId="{5B415CDF-4064-471D-9D67-77FB364E9B61}" srcOrd="0" destOrd="0" presId="urn:microsoft.com/office/officeart/2005/8/layout/hList9"/>
    <dgm:cxn modelId="{95536CD1-E42B-4A99-9FEB-0813C86D0E6C}" srcId="{FF0F7A54-A7AA-4971-9884-CBE92668B28F}" destId="{755CC63A-906F-4041-B310-9007B6EB5566}" srcOrd="1" destOrd="0" parTransId="{7F67270F-4C30-4F25-AE9F-4D13AD011F6B}" sibTransId="{B96DEFC6-7E19-43E9-9083-6BEE814AB5FD}"/>
    <dgm:cxn modelId="{0C14BBC2-7451-4E79-BF66-6F2CC7B28A4D}" srcId="{FF0F7A54-A7AA-4971-9884-CBE92668B28F}" destId="{94F1CCC4-A95F-41A9-AD65-34CB38641ECE}" srcOrd="3" destOrd="0" parTransId="{E8A1385F-331B-441C-BBA4-07275D3050FD}" sibTransId="{AC0A2DEA-7510-4F40-9151-DA23DF62BD79}"/>
    <dgm:cxn modelId="{8F70C0C8-7198-4B15-90EF-49C77C59D4BF}" type="presOf" srcId="{58ECFE3A-A5D4-40AF-9EDE-4F127C5A430A}" destId="{80C045D7-B1A5-46A8-99D8-3159E9152647}" srcOrd="1" destOrd="0" presId="urn:microsoft.com/office/officeart/2005/8/layout/hList9"/>
    <dgm:cxn modelId="{38042634-A8DA-4B49-B954-29692C537E35}" type="presOf" srcId="{755CC63A-906F-4041-B310-9007B6EB5566}" destId="{0C858D3D-47C8-47C5-ADA1-FF4906EE49B7}" srcOrd="0" destOrd="0" presId="urn:microsoft.com/office/officeart/2005/8/layout/hList9"/>
    <dgm:cxn modelId="{0645DF39-53F9-4A04-B0E6-311E65A94B39}" srcId="{A33011BF-3F62-4D61-8E46-D8594B43346B}" destId="{FF0F7A54-A7AA-4971-9884-CBE92668B28F}" srcOrd="1" destOrd="0" parTransId="{C3B6AFF9-B0EB-4C54-8734-CF2DDA8C22FE}" sibTransId="{A8C5E19A-0A7D-4B04-99E5-BB5B9A266390}"/>
    <dgm:cxn modelId="{9373EDE4-7AFD-4BC3-AC4C-EC77A328D99E}" srcId="{6035F762-F7C0-429E-B960-DBB6ED49BB72}" destId="{687C879D-AA96-4179-B5A8-66CFB9DFA23D}" srcOrd="0" destOrd="0" parTransId="{AD7D0514-CA05-451E-8EFF-728D455776DB}" sibTransId="{60EAD4BC-31CE-4D43-8F74-71BB80FCBCAF}"/>
    <dgm:cxn modelId="{7DAAE608-0FC5-4C74-8F4E-931F71225AA3}" type="presOf" srcId="{687C879D-AA96-4179-B5A8-66CFB9DFA23D}" destId="{41F7C7E9-D143-4E41-85C4-73881921AD4A}" srcOrd="1" destOrd="0" presId="urn:microsoft.com/office/officeart/2005/8/layout/hList9"/>
    <dgm:cxn modelId="{277A1CC2-93DF-483C-8003-360510C7207E}" type="presOf" srcId="{755CC63A-906F-4041-B310-9007B6EB5566}" destId="{665E116B-CF72-4FD4-AD74-9C26CBDB3163}" srcOrd="1" destOrd="0" presId="urn:microsoft.com/office/officeart/2005/8/layout/hList9"/>
    <dgm:cxn modelId="{0827B80A-2201-47DF-99F9-7D56FAB16EC4}" type="presOf" srcId="{58ECFE3A-A5D4-40AF-9EDE-4F127C5A430A}" destId="{748A46CB-C680-4B58-BBA9-CB77A94D784A}" srcOrd="0" destOrd="0" presId="urn:microsoft.com/office/officeart/2005/8/layout/hList9"/>
    <dgm:cxn modelId="{6C81DF93-06E3-427A-9E30-05E8C621CAB2}" type="presOf" srcId="{A33011BF-3F62-4D61-8E46-D8594B43346B}" destId="{93A61827-2515-4677-9676-188AE817F4A0}" srcOrd="0" destOrd="0" presId="urn:microsoft.com/office/officeart/2005/8/layout/hList9"/>
    <dgm:cxn modelId="{D586498B-5795-441F-97DA-096E588C3568}" type="presOf" srcId="{3D6386DD-0685-4116-9F3C-EEB41F18DEEE}" destId="{2A637F66-2E1C-48F0-BA80-4426F3852413}" srcOrd="1" destOrd="0" presId="urn:microsoft.com/office/officeart/2005/8/layout/hList9"/>
    <dgm:cxn modelId="{50362EAE-4471-4FA8-94CD-0DC59F76C6A7}" type="presOf" srcId="{F216BF92-0154-4804-B3E1-14CCED2D3B66}" destId="{378BC4D6-4839-40A1-A315-E75046779462}" srcOrd="0" destOrd="0" presId="urn:microsoft.com/office/officeart/2005/8/layout/hList9"/>
    <dgm:cxn modelId="{43E8E0C3-5DB6-4EAA-A721-6892D66A6CC5}" type="presOf" srcId="{94F1CCC4-A95F-41A9-AD65-34CB38641ECE}" destId="{46104B0A-9C87-4071-8A8C-593A478EFB6B}" srcOrd="1" destOrd="0" presId="urn:microsoft.com/office/officeart/2005/8/layout/hList9"/>
    <dgm:cxn modelId="{0D65FD28-3CAF-40DB-8FB7-2DE9D39DA573}" type="presParOf" srcId="{93A61827-2515-4677-9676-188AE817F4A0}" destId="{5BCCC0D3-A202-48F8-8262-E224F3243DB1}" srcOrd="0" destOrd="0" presId="urn:microsoft.com/office/officeart/2005/8/layout/hList9"/>
    <dgm:cxn modelId="{901559A9-60B9-42A3-BA26-AFFAD0E87BA5}" type="presParOf" srcId="{93A61827-2515-4677-9676-188AE817F4A0}" destId="{D4340E2A-EAF4-4D22-A8DF-9269F0C52C9E}" srcOrd="1" destOrd="0" presId="urn:microsoft.com/office/officeart/2005/8/layout/hList9"/>
    <dgm:cxn modelId="{4FB4BEFF-8CE4-4084-A640-8D8427FF9228}" type="presParOf" srcId="{D4340E2A-EAF4-4D22-A8DF-9269F0C52C9E}" destId="{6E0759E0-7292-4D49-913B-D8FDC826D88E}" srcOrd="0" destOrd="0" presId="urn:microsoft.com/office/officeart/2005/8/layout/hList9"/>
    <dgm:cxn modelId="{CDA2B565-2BE0-4FD3-AFCA-FF75C3FD9F91}" type="presParOf" srcId="{D4340E2A-EAF4-4D22-A8DF-9269F0C52C9E}" destId="{508218D7-AFB0-4DE1-9712-7AE7F9E8F7C5}" srcOrd="1" destOrd="0" presId="urn:microsoft.com/office/officeart/2005/8/layout/hList9"/>
    <dgm:cxn modelId="{6F4E33AA-439C-4206-8E3D-A3C0585F8925}" type="presParOf" srcId="{508218D7-AFB0-4DE1-9712-7AE7F9E8F7C5}" destId="{E90C0D74-0988-4FCF-B2B1-875D8D13F4DC}" srcOrd="0" destOrd="0" presId="urn:microsoft.com/office/officeart/2005/8/layout/hList9"/>
    <dgm:cxn modelId="{182B4468-2798-48B6-BB7F-C7BF586D8EDB}" type="presParOf" srcId="{508218D7-AFB0-4DE1-9712-7AE7F9E8F7C5}" destId="{41F7C7E9-D143-4E41-85C4-73881921AD4A}" srcOrd="1" destOrd="0" presId="urn:microsoft.com/office/officeart/2005/8/layout/hList9"/>
    <dgm:cxn modelId="{1B8F5C0B-CAFF-4F6B-88FF-E1CBFD4D9DA5}" type="presParOf" srcId="{D4340E2A-EAF4-4D22-A8DF-9269F0C52C9E}" destId="{FE1F9DD6-764C-4EF2-8B70-61005DB4440A}" srcOrd="2" destOrd="0" presId="urn:microsoft.com/office/officeart/2005/8/layout/hList9"/>
    <dgm:cxn modelId="{5EBC97A6-F7FE-44B3-87E0-A058E3D709DF}" type="presParOf" srcId="{FE1F9DD6-764C-4EF2-8B70-61005DB4440A}" destId="{748A46CB-C680-4B58-BBA9-CB77A94D784A}" srcOrd="0" destOrd="0" presId="urn:microsoft.com/office/officeart/2005/8/layout/hList9"/>
    <dgm:cxn modelId="{4CB18FB6-1DB1-4C98-8B2E-61D60B68E174}" type="presParOf" srcId="{FE1F9DD6-764C-4EF2-8B70-61005DB4440A}" destId="{80C045D7-B1A5-46A8-99D8-3159E9152647}" srcOrd="1" destOrd="0" presId="urn:microsoft.com/office/officeart/2005/8/layout/hList9"/>
    <dgm:cxn modelId="{0B71F877-5CA9-4B27-A6EE-E1B0E7DDBE8F}" type="presParOf" srcId="{D4340E2A-EAF4-4D22-A8DF-9269F0C52C9E}" destId="{26A15776-99CF-42A1-B681-4CC7E8F3BEF4}" srcOrd="3" destOrd="0" presId="urn:microsoft.com/office/officeart/2005/8/layout/hList9"/>
    <dgm:cxn modelId="{87D3BD07-FA44-410A-B8DE-85DF130F511A}" type="presParOf" srcId="{26A15776-99CF-42A1-B681-4CC7E8F3BEF4}" destId="{A04A5736-9E2A-4575-B3BF-BC1DD0B358BD}" srcOrd="0" destOrd="0" presId="urn:microsoft.com/office/officeart/2005/8/layout/hList9"/>
    <dgm:cxn modelId="{0D904D56-9AFE-43E7-9ADB-D05381DD4068}" type="presParOf" srcId="{26A15776-99CF-42A1-B681-4CC7E8F3BEF4}" destId="{3BA650F1-BF2D-4CD5-82F9-83EBDB8A5480}" srcOrd="1" destOrd="0" presId="urn:microsoft.com/office/officeart/2005/8/layout/hList9"/>
    <dgm:cxn modelId="{69110A7A-CBFC-462C-BCBF-3C2790E87E27}" type="presParOf" srcId="{D4340E2A-EAF4-4D22-A8DF-9269F0C52C9E}" destId="{26C6FA23-4E43-4515-9931-8406680175D4}" srcOrd="4" destOrd="0" presId="urn:microsoft.com/office/officeart/2005/8/layout/hList9"/>
    <dgm:cxn modelId="{5311ED5A-EB84-4F7C-818B-23E6C0632500}" type="presParOf" srcId="{26C6FA23-4E43-4515-9931-8406680175D4}" destId="{378BC4D6-4839-40A1-A315-E75046779462}" srcOrd="0" destOrd="0" presId="urn:microsoft.com/office/officeart/2005/8/layout/hList9"/>
    <dgm:cxn modelId="{4D2DAEA5-1AEE-41F6-B33F-693C6D0FD38D}" type="presParOf" srcId="{26C6FA23-4E43-4515-9931-8406680175D4}" destId="{01BA405A-1A1E-4CDB-AB6A-19C57223A7DD}" srcOrd="1" destOrd="0" presId="urn:microsoft.com/office/officeart/2005/8/layout/hList9"/>
    <dgm:cxn modelId="{D1D7CF63-A525-461B-8C3D-6D57DB2663EB}" type="presParOf" srcId="{93A61827-2515-4677-9676-188AE817F4A0}" destId="{5A08C51A-A891-49A7-A782-DBECFE84277E}" srcOrd="2" destOrd="0" presId="urn:microsoft.com/office/officeart/2005/8/layout/hList9"/>
    <dgm:cxn modelId="{82455204-CF8B-4E9A-9DEF-4EE349AC7A0C}" type="presParOf" srcId="{93A61827-2515-4677-9676-188AE817F4A0}" destId="{52C8DE93-5B64-4D12-865B-6A640B4D2021}" srcOrd="3" destOrd="0" presId="urn:microsoft.com/office/officeart/2005/8/layout/hList9"/>
    <dgm:cxn modelId="{004B36A8-177F-4AEE-BC16-241E8D9EC329}" type="presParOf" srcId="{93A61827-2515-4677-9676-188AE817F4A0}" destId="{7FA0A8E1-F9AE-471F-A287-51BEB215B1F0}" srcOrd="4" destOrd="0" presId="urn:microsoft.com/office/officeart/2005/8/layout/hList9"/>
    <dgm:cxn modelId="{E7F59CB2-5300-4E82-ACF4-6B907F6E3FC2}" type="presParOf" srcId="{93A61827-2515-4677-9676-188AE817F4A0}" destId="{3F801DA3-9E68-4919-88E1-07FA82EDCA4C}" srcOrd="5" destOrd="0" presId="urn:microsoft.com/office/officeart/2005/8/layout/hList9"/>
    <dgm:cxn modelId="{7F7A0CBA-E89A-4C7D-AD00-8EBB2058270D}" type="presParOf" srcId="{93A61827-2515-4677-9676-188AE817F4A0}" destId="{AE687C1E-0D22-4D05-B2F9-CD61D1257E0C}" srcOrd="6" destOrd="0" presId="urn:microsoft.com/office/officeart/2005/8/layout/hList9"/>
    <dgm:cxn modelId="{8FEA2860-07CD-4D0B-99D9-B8F22C97F7B8}" type="presParOf" srcId="{AE687C1E-0D22-4D05-B2F9-CD61D1257E0C}" destId="{BC17FC45-C03A-4CFF-9C7A-8374656BAEBF}" srcOrd="0" destOrd="0" presId="urn:microsoft.com/office/officeart/2005/8/layout/hList9"/>
    <dgm:cxn modelId="{4F5CBC90-923F-4760-91A3-6127F43ABEE9}" type="presParOf" srcId="{AE687C1E-0D22-4D05-B2F9-CD61D1257E0C}" destId="{0A59B641-9B2B-4249-A8F3-654E49020366}" srcOrd="1" destOrd="0" presId="urn:microsoft.com/office/officeart/2005/8/layout/hList9"/>
    <dgm:cxn modelId="{58D276BC-5935-4328-A45E-E497A337B8E8}" type="presParOf" srcId="{0A59B641-9B2B-4249-A8F3-654E49020366}" destId="{23D522C5-1892-4C03-B493-53B7C0387BD7}" srcOrd="0" destOrd="0" presId="urn:microsoft.com/office/officeart/2005/8/layout/hList9"/>
    <dgm:cxn modelId="{54FD23F7-BB9E-43E1-9001-22440C0B5A47}" type="presParOf" srcId="{0A59B641-9B2B-4249-A8F3-654E49020366}" destId="{49821447-4DB6-4D6C-A01F-42069C829B27}" srcOrd="1" destOrd="0" presId="urn:microsoft.com/office/officeart/2005/8/layout/hList9"/>
    <dgm:cxn modelId="{00DF30E6-31E4-432B-9857-97DC8212CA59}" type="presParOf" srcId="{AE687C1E-0D22-4D05-B2F9-CD61D1257E0C}" destId="{BC9CA04E-2D45-43BA-932A-1E6CED7C3E7C}" srcOrd="2" destOrd="0" presId="urn:microsoft.com/office/officeart/2005/8/layout/hList9"/>
    <dgm:cxn modelId="{9102A022-05F4-4F72-B641-CBB76783AB93}" type="presParOf" srcId="{BC9CA04E-2D45-43BA-932A-1E6CED7C3E7C}" destId="{0C858D3D-47C8-47C5-ADA1-FF4906EE49B7}" srcOrd="0" destOrd="0" presId="urn:microsoft.com/office/officeart/2005/8/layout/hList9"/>
    <dgm:cxn modelId="{A1A4287F-F968-44D8-A26B-67D124EF8C61}" type="presParOf" srcId="{BC9CA04E-2D45-43BA-932A-1E6CED7C3E7C}" destId="{665E116B-CF72-4FD4-AD74-9C26CBDB3163}" srcOrd="1" destOrd="0" presId="urn:microsoft.com/office/officeart/2005/8/layout/hList9"/>
    <dgm:cxn modelId="{401E1D42-3B7F-4DA1-8058-9102B0E03862}" type="presParOf" srcId="{AE687C1E-0D22-4D05-B2F9-CD61D1257E0C}" destId="{7AD068A4-04E9-4C35-AB25-6A1E95C09860}" srcOrd="3" destOrd="0" presId="urn:microsoft.com/office/officeart/2005/8/layout/hList9"/>
    <dgm:cxn modelId="{68B0DB23-D27E-4F93-BCCA-2C22DDC80A28}" type="presParOf" srcId="{7AD068A4-04E9-4C35-AB25-6A1E95C09860}" destId="{5B415CDF-4064-471D-9D67-77FB364E9B61}" srcOrd="0" destOrd="0" presId="urn:microsoft.com/office/officeart/2005/8/layout/hList9"/>
    <dgm:cxn modelId="{A21A1DF5-7162-4087-9D6E-5F045BFF1F7A}" type="presParOf" srcId="{7AD068A4-04E9-4C35-AB25-6A1E95C09860}" destId="{2A637F66-2E1C-48F0-BA80-4426F3852413}" srcOrd="1" destOrd="0" presId="urn:microsoft.com/office/officeart/2005/8/layout/hList9"/>
    <dgm:cxn modelId="{C0190871-2D79-49DA-A655-CD70AD54ECFC}" type="presParOf" srcId="{AE687C1E-0D22-4D05-B2F9-CD61D1257E0C}" destId="{175B0403-846A-4814-A5C2-1C082435C145}" srcOrd="4" destOrd="0" presId="urn:microsoft.com/office/officeart/2005/8/layout/hList9"/>
    <dgm:cxn modelId="{7FE29FEA-46EA-4408-8017-829921E031B9}" type="presParOf" srcId="{175B0403-846A-4814-A5C2-1C082435C145}" destId="{3C6589A6-2A25-49A3-BBD8-CA9F8F333E0F}" srcOrd="0" destOrd="0" presId="urn:microsoft.com/office/officeart/2005/8/layout/hList9"/>
    <dgm:cxn modelId="{560D6D8B-743A-4F03-AE74-6895B3E28346}" type="presParOf" srcId="{175B0403-846A-4814-A5C2-1C082435C145}" destId="{46104B0A-9C87-4071-8A8C-593A478EFB6B}" srcOrd="1" destOrd="0" presId="urn:microsoft.com/office/officeart/2005/8/layout/hList9"/>
    <dgm:cxn modelId="{1BE5387B-5E90-4187-BAC0-36701C0BF94B}" type="presParOf" srcId="{93A61827-2515-4677-9676-188AE817F4A0}" destId="{4C8A6D1A-F047-4C12-A790-2F5F49944636}" srcOrd="7" destOrd="0" presId="urn:microsoft.com/office/officeart/2005/8/layout/hList9"/>
    <dgm:cxn modelId="{5E7EFF58-3EFD-4390-A82E-B71BEE072EF3}" type="presParOf" srcId="{93A61827-2515-4677-9676-188AE817F4A0}" destId="{61450052-2B0B-4966-93FD-12EDF319962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993007-25F7-45DF-B5C9-6936010FC8F1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DD733929-2AD4-4A17-A081-EDA2B6BD6AD4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C5BEF6D-0454-4F10-8A16-A00749F4C892}" type="parTrans" cxnId="{1B608553-BAA7-49B6-A493-3DA2546D8ABB}">
      <dgm:prSet/>
      <dgm:spPr/>
      <dgm:t>
        <a:bodyPr/>
        <a:lstStyle/>
        <a:p>
          <a:endParaRPr lang="en-US"/>
        </a:p>
      </dgm:t>
    </dgm:pt>
    <dgm:pt modelId="{B887EC74-26EE-4AB2-8450-C165B336AF95}" type="sibTrans" cxnId="{1B608553-BAA7-49B6-A493-3DA2546D8ABB}">
      <dgm:prSet/>
      <dgm:spPr/>
      <dgm:t>
        <a:bodyPr/>
        <a:lstStyle/>
        <a:p>
          <a:endParaRPr lang="en-US"/>
        </a:p>
      </dgm:t>
    </dgm:pt>
    <dgm:pt modelId="{49BC07A6-FEB2-4502-84F2-F22CA8D9E511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Model</a:t>
          </a:r>
        </a:p>
      </dgm:t>
    </dgm:pt>
    <dgm:pt modelId="{6E23C2C6-CA93-4DDE-8C6D-BCBB74949D4A}" type="parTrans" cxnId="{BB6644D7-E426-43C0-A48F-5D76C686AB8D}">
      <dgm:prSet/>
      <dgm:spPr/>
      <dgm:t>
        <a:bodyPr/>
        <a:lstStyle/>
        <a:p>
          <a:endParaRPr lang="en-US"/>
        </a:p>
      </dgm:t>
    </dgm:pt>
    <dgm:pt modelId="{B95549A5-6950-408B-A65F-2985B24075C6}" type="sibTrans" cxnId="{BB6644D7-E426-43C0-A48F-5D76C686AB8D}">
      <dgm:prSet/>
      <dgm:spPr/>
      <dgm:t>
        <a:bodyPr/>
        <a:lstStyle/>
        <a:p>
          <a:endParaRPr lang="en-US"/>
        </a:p>
      </dgm:t>
    </dgm:pt>
    <dgm:pt modelId="{A53919DE-CAE8-4785-B2BF-E716236145F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D74F48AC-381C-4794-9489-2E347EFE8C4E}" type="parTrans" cxnId="{E19345AA-C2F6-4D9B-9C37-A1478E4B10E6}">
      <dgm:prSet/>
      <dgm:spPr/>
      <dgm:t>
        <a:bodyPr/>
        <a:lstStyle/>
        <a:p>
          <a:endParaRPr lang="en-US"/>
        </a:p>
      </dgm:t>
    </dgm:pt>
    <dgm:pt modelId="{4F0DDAC4-16C2-4E5E-A567-32BBEE45E4B0}" type="sibTrans" cxnId="{E19345AA-C2F6-4D9B-9C37-A1478E4B10E6}">
      <dgm:prSet/>
      <dgm:spPr/>
      <dgm:t>
        <a:bodyPr/>
        <a:lstStyle/>
        <a:p>
          <a:endParaRPr lang="en-US"/>
        </a:p>
      </dgm:t>
    </dgm:pt>
    <dgm:pt modelId="{9B138D1B-34D1-45F9-A71F-518FEA0E1CA2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AABC4F93-E33A-4107-A3D4-765C7A8C9C29}" type="parTrans" cxnId="{BF4762B6-4A96-4B25-AA12-F7653043A880}">
      <dgm:prSet/>
      <dgm:spPr/>
      <dgm:t>
        <a:bodyPr/>
        <a:lstStyle/>
        <a:p>
          <a:endParaRPr lang="en-US"/>
        </a:p>
      </dgm:t>
    </dgm:pt>
    <dgm:pt modelId="{CFE62F02-8871-4435-94A8-F6C1A76DB735}" type="sibTrans" cxnId="{BF4762B6-4A96-4B25-AA12-F7653043A880}">
      <dgm:prSet/>
      <dgm:spPr/>
      <dgm:t>
        <a:bodyPr/>
        <a:lstStyle/>
        <a:p>
          <a:endParaRPr lang="en-US"/>
        </a:p>
      </dgm:t>
    </dgm:pt>
    <dgm:pt modelId="{B09A09A0-12C4-4D35-8B48-8C29A0D8E02E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72547607-77B6-4ED4-8B70-95F64C27B5AD}" type="parTrans" cxnId="{DA5B6FB0-CF0C-4432-9489-239D3C348B7F}">
      <dgm:prSet/>
      <dgm:spPr/>
      <dgm:t>
        <a:bodyPr/>
        <a:lstStyle/>
        <a:p>
          <a:endParaRPr lang="en-US"/>
        </a:p>
      </dgm:t>
    </dgm:pt>
    <dgm:pt modelId="{EC9E9B06-C9BA-4FD8-9D04-B2295B009038}" type="sibTrans" cxnId="{DA5B6FB0-CF0C-4432-9489-239D3C348B7F}">
      <dgm:prSet/>
      <dgm:spPr/>
      <dgm:t>
        <a:bodyPr/>
        <a:lstStyle/>
        <a:p>
          <a:endParaRPr lang="en-US"/>
        </a:p>
      </dgm:t>
    </dgm:pt>
    <dgm:pt modelId="{6BCBE265-2AF0-4C59-BB93-432C715259FD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2F3A3759-8EF5-4D78-BDD5-3926FB8A1D88}" type="parTrans" cxnId="{A38B9708-48C8-405E-B5A2-DE17C9F67BFF}">
      <dgm:prSet/>
      <dgm:spPr/>
      <dgm:t>
        <a:bodyPr/>
        <a:lstStyle/>
        <a:p>
          <a:endParaRPr lang="en-US"/>
        </a:p>
      </dgm:t>
    </dgm:pt>
    <dgm:pt modelId="{E0FFF3B6-909E-480A-B1F6-D5B5F72C0D9B}" type="sibTrans" cxnId="{A38B9708-48C8-405E-B5A2-DE17C9F67BFF}">
      <dgm:prSet/>
      <dgm:spPr/>
      <dgm:t>
        <a:bodyPr/>
        <a:lstStyle/>
        <a:p>
          <a:endParaRPr lang="en-US"/>
        </a:p>
      </dgm:t>
    </dgm:pt>
    <dgm:pt modelId="{39C7E58D-E521-4310-911E-38C9AC8F6144}" type="pres">
      <dgm:prSet presAssocID="{D9993007-25F7-45DF-B5C9-6936010FC8F1}" presName="Name0" presStyleCnt="0">
        <dgm:presLayoutVars>
          <dgm:dir/>
          <dgm:resizeHandles val="exact"/>
        </dgm:presLayoutVars>
      </dgm:prSet>
      <dgm:spPr/>
    </dgm:pt>
    <dgm:pt modelId="{59E893A8-14B7-494E-A7B3-3C625D8797A7}" type="pres">
      <dgm:prSet presAssocID="{DD733929-2AD4-4A17-A081-EDA2B6BD6AD4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A891-14CC-4825-93DA-7327C464FEA0}" type="pres">
      <dgm:prSet presAssocID="{B887EC74-26EE-4AB2-8450-C165B336AF95}" presName="parSpace" presStyleCnt="0"/>
      <dgm:spPr/>
    </dgm:pt>
    <dgm:pt modelId="{121CB27D-F31C-4A4E-B210-ADACCFF534A6}" type="pres">
      <dgm:prSet presAssocID="{49BC07A6-FEB2-4502-84F2-F22CA8D9E51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236A-1F2C-471B-91AB-416DCC0EDC02}" type="pres">
      <dgm:prSet presAssocID="{B95549A5-6950-408B-A65F-2985B24075C6}" presName="parSpace" presStyleCnt="0"/>
      <dgm:spPr/>
    </dgm:pt>
    <dgm:pt modelId="{FF776ADF-2700-4777-8EFF-B3E682A6B113}" type="pres">
      <dgm:prSet presAssocID="{A53919DE-CAE8-4785-B2BF-E716236145F9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12E89-5E46-4E61-9362-21967C7A518C}" type="pres">
      <dgm:prSet presAssocID="{4F0DDAC4-16C2-4E5E-A567-32BBEE45E4B0}" presName="parSpace" presStyleCnt="0"/>
      <dgm:spPr/>
    </dgm:pt>
    <dgm:pt modelId="{990805BA-8846-4C07-A7EF-6AAB486EEC62}" type="pres">
      <dgm:prSet presAssocID="{9B138D1B-34D1-45F9-A71F-518FEA0E1CA2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08B9-C1C6-47ED-981B-D240FCE9A9EE}" type="pres">
      <dgm:prSet presAssocID="{CFE62F02-8871-4435-94A8-F6C1A76DB735}" presName="parSpace" presStyleCnt="0"/>
      <dgm:spPr/>
    </dgm:pt>
    <dgm:pt modelId="{3B8EFCA9-479D-4062-B807-3A928F8E6EE1}" type="pres">
      <dgm:prSet presAssocID="{B09A09A0-12C4-4D35-8B48-8C29A0D8E02E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EE8D4-172E-4D6C-AC16-E3F7EB2F83CF}" type="pres">
      <dgm:prSet presAssocID="{EC9E9B06-C9BA-4FD8-9D04-B2295B009038}" presName="parSpace" presStyleCnt="0"/>
      <dgm:spPr/>
    </dgm:pt>
    <dgm:pt modelId="{6D2A1448-C1D2-4803-A23C-47A4EB249B8D}" type="pres">
      <dgm:prSet presAssocID="{6BCBE265-2AF0-4C59-BB93-432C715259FD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C79A4D-66AE-458A-A807-E7C2DAB0F2AF}" type="presOf" srcId="{A53919DE-CAE8-4785-B2BF-E716236145F9}" destId="{FF776ADF-2700-4777-8EFF-B3E682A6B113}" srcOrd="0" destOrd="0" presId="urn:microsoft.com/office/officeart/2005/8/layout/hChevron3"/>
    <dgm:cxn modelId="{BF57398A-50A8-449C-B0B9-197635D12588}" type="presOf" srcId="{B09A09A0-12C4-4D35-8B48-8C29A0D8E02E}" destId="{3B8EFCA9-479D-4062-B807-3A928F8E6EE1}" srcOrd="0" destOrd="0" presId="urn:microsoft.com/office/officeart/2005/8/layout/hChevron3"/>
    <dgm:cxn modelId="{BE00981B-CE67-4318-BD9C-8EC3DCC0DA84}" type="presOf" srcId="{9B138D1B-34D1-45F9-A71F-518FEA0E1CA2}" destId="{990805BA-8846-4C07-A7EF-6AAB486EEC62}" srcOrd="0" destOrd="0" presId="urn:microsoft.com/office/officeart/2005/8/layout/hChevron3"/>
    <dgm:cxn modelId="{B5DA1EB8-9E79-404B-B1E1-E05B3D74F9B9}" type="presOf" srcId="{49BC07A6-FEB2-4502-84F2-F22CA8D9E511}" destId="{121CB27D-F31C-4A4E-B210-ADACCFF534A6}" srcOrd="0" destOrd="0" presId="urn:microsoft.com/office/officeart/2005/8/layout/hChevron3"/>
    <dgm:cxn modelId="{BB6644D7-E426-43C0-A48F-5D76C686AB8D}" srcId="{D9993007-25F7-45DF-B5C9-6936010FC8F1}" destId="{49BC07A6-FEB2-4502-84F2-F22CA8D9E511}" srcOrd="1" destOrd="0" parTransId="{6E23C2C6-CA93-4DDE-8C6D-BCBB74949D4A}" sibTransId="{B95549A5-6950-408B-A65F-2985B24075C6}"/>
    <dgm:cxn modelId="{E19345AA-C2F6-4D9B-9C37-A1478E4B10E6}" srcId="{D9993007-25F7-45DF-B5C9-6936010FC8F1}" destId="{A53919DE-CAE8-4785-B2BF-E716236145F9}" srcOrd="2" destOrd="0" parTransId="{D74F48AC-381C-4794-9489-2E347EFE8C4E}" sibTransId="{4F0DDAC4-16C2-4E5E-A567-32BBEE45E4B0}"/>
    <dgm:cxn modelId="{1B608553-BAA7-49B6-A493-3DA2546D8ABB}" srcId="{D9993007-25F7-45DF-B5C9-6936010FC8F1}" destId="{DD733929-2AD4-4A17-A081-EDA2B6BD6AD4}" srcOrd="0" destOrd="0" parTransId="{8C5BEF6D-0454-4F10-8A16-A00749F4C892}" sibTransId="{B887EC74-26EE-4AB2-8450-C165B336AF95}"/>
    <dgm:cxn modelId="{BF4762B6-4A96-4B25-AA12-F7653043A880}" srcId="{D9993007-25F7-45DF-B5C9-6936010FC8F1}" destId="{9B138D1B-34D1-45F9-A71F-518FEA0E1CA2}" srcOrd="3" destOrd="0" parTransId="{AABC4F93-E33A-4107-A3D4-765C7A8C9C29}" sibTransId="{CFE62F02-8871-4435-94A8-F6C1A76DB735}"/>
    <dgm:cxn modelId="{A38B9708-48C8-405E-B5A2-DE17C9F67BFF}" srcId="{D9993007-25F7-45DF-B5C9-6936010FC8F1}" destId="{6BCBE265-2AF0-4C59-BB93-432C715259FD}" srcOrd="5" destOrd="0" parTransId="{2F3A3759-8EF5-4D78-BDD5-3926FB8A1D88}" sibTransId="{E0FFF3B6-909E-480A-B1F6-D5B5F72C0D9B}"/>
    <dgm:cxn modelId="{DA5B6FB0-CF0C-4432-9489-239D3C348B7F}" srcId="{D9993007-25F7-45DF-B5C9-6936010FC8F1}" destId="{B09A09A0-12C4-4D35-8B48-8C29A0D8E02E}" srcOrd="4" destOrd="0" parTransId="{72547607-77B6-4ED4-8B70-95F64C27B5AD}" sibTransId="{EC9E9B06-C9BA-4FD8-9D04-B2295B009038}"/>
    <dgm:cxn modelId="{01143C56-B58C-45B8-9571-24297574BC36}" type="presOf" srcId="{DD733929-2AD4-4A17-A081-EDA2B6BD6AD4}" destId="{59E893A8-14B7-494E-A7B3-3C625D8797A7}" srcOrd="0" destOrd="0" presId="urn:microsoft.com/office/officeart/2005/8/layout/hChevron3"/>
    <dgm:cxn modelId="{5ACB81A5-593E-4729-BD63-6D1C996191C1}" type="presOf" srcId="{D9993007-25F7-45DF-B5C9-6936010FC8F1}" destId="{39C7E58D-E521-4310-911E-38C9AC8F6144}" srcOrd="0" destOrd="0" presId="urn:microsoft.com/office/officeart/2005/8/layout/hChevron3"/>
    <dgm:cxn modelId="{F9FF9037-4438-4117-B682-8793D23FA94B}" type="presOf" srcId="{6BCBE265-2AF0-4C59-BB93-432C715259FD}" destId="{6D2A1448-C1D2-4803-A23C-47A4EB249B8D}" srcOrd="0" destOrd="0" presId="urn:microsoft.com/office/officeart/2005/8/layout/hChevron3"/>
    <dgm:cxn modelId="{4D43D7E1-2CCB-4D64-99FA-9874848B5B72}" type="presParOf" srcId="{39C7E58D-E521-4310-911E-38C9AC8F6144}" destId="{59E893A8-14B7-494E-A7B3-3C625D8797A7}" srcOrd="0" destOrd="0" presId="urn:microsoft.com/office/officeart/2005/8/layout/hChevron3"/>
    <dgm:cxn modelId="{21309107-9D1C-4EA3-AAA0-B45BEAE12034}" type="presParOf" srcId="{39C7E58D-E521-4310-911E-38C9AC8F6144}" destId="{4727A891-14CC-4825-93DA-7327C464FEA0}" srcOrd="1" destOrd="0" presId="urn:microsoft.com/office/officeart/2005/8/layout/hChevron3"/>
    <dgm:cxn modelId="{27D11B31-B922-41B9-9A6D-3DE1621D23C4}" type="presParOf" srcId="{39C7E58D-E521-4310-911E-38C9AC8F6144}" destId="{121CB27D-F31C-4A4E-B210-ADACCFF534A6}" srcOrd="2" destOrd="0" presId="urn:microsoft.com/office/officeart/2005/8/layout/hChevron3"/>
    <dgm:cxn modelId="{36ADE7B9-6298-4DAB-9126-BF41BD9FA609}" type="presParOf" srcId="{39C7E58D-E521-4310-911E-38C9AC8F6144}" destId="{3D0B236A-1F2C-471B-91AB-416DCC0EDC02}" srcOrd="3" destOrd="0" presId="urn:microsoft.com/office/officeart/2005/8/layout/hChevron3"/>
    <dgm:cxn modelId="{03E7ECC3-D168-476D-AD8B-DBCBBE8A859F}" type="presParOf" srcId="{39C7E58D-E521-4310-911E-38C9AC8F6144}" destId="{FF776ADF-2700-4777-8EFF-B3E682A6B113}" srcOrd="4" destOrd="0" presId="urn:microsoft.com/office/officeart/2005/8/layout/hChevron3"/>
    <dgm:cxn modelId="{EE93D0C5-9850-4062-A66D-6D03C03E991D}" type="presParOf" srcId="{39C7E58D-E521-4310-911E-38C9AC8F6144}" destId="{28912E89-5E46-4E61-9362-21967C7A518C}" srcOrd="5" destOrd="0" presId="urn:microsoft.com/office/officeart/2005/8/layout/hChevron3"/>
    <dgm:cxn modelId="{FE4FDD13-3BB4-4D91-9CDC-E340478AA53C}" type="presParOf" srcId="{39C7E58D-E521-4310-911E-38C9AC8F6144}" destId="{990805BA-8846-4C07-A7EF-6AAB486EEC62}" srcOrd="6" destOrd="0" presId="urn:microsoft.com/office/officeart/2005/8/layout/hChevron3"/>
    <dgm:cxn modelId="{FFB83882-78F4-4E20-88C4-C57E05F7BA68}" type="presParOf" srcId="{39C7E58D-E521-4310-911E-38C9AC8F6144}" destId="{F00D08B9-C1C6-47ED-981B-D240FCE9A9EE}" srcOrd="7" destOrd="0" presId="urn:microsoft.com/office/officeart/2005/8/layout/hChevron3"/>
    <dgm:cxn modelId="{FD7DFA47-B12C-4856-ABBF-B9802A0CC2C0}" type="presParOf" srcId="{39C7E58D-E521-4310-911E-38C9AC8F6144}" destId="{3B8EFCA9-479D-4062-B807-3A928F8E6EE1}" srcOrd="8" destOrd="0" presId="urn:microsoft.com/office/officeart/2005/8/layout/hChevron3"/>
    <dgm:cxn modelId="{AAD0172E-B040-46BF-A495-41FCC7DDB3AF}" type="presParOf" srcId="{39C7E58D-E521-4310-911E-38C9AC8F6144}" destId="{5D7EE8D4-172E-4D6C-AC16-E3F7EB2F83CF}" srcOrd="9" destOrd="0" presId="urn:microsoft.com/office/officeart/2005/8/layout/hChevron3"/>
    <dgm:cxn modelId="{A7F994E3-E52C-42BB-93F5-E7A1F23BF7D6}" type="presParOf" srcId="{39C7E58D-E521-4310-911E-38C9AC8F6144}" destId="{6D2A1448-C1D2-4803-A23C-47A4EB249B8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9D02F90-B4A3-46D7-9525-BE718821EEE1}" type="doc">
      <dgm:prSet loTypeId="urn:microsoft.com/office/officeart/2005/8/layout/default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08705CC-278A-4376-B6D6-1B99205559AA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Personally Identifiable Number Chart</a:t>
          </a:r>
        </a:p>
      </dgm:t>
    </dgm:pt>
    <dgm:pt modelId="{D7464F3C-D675-4A8D-86FE-390909763CD5}" type="parTrans" cxnId="{339E3036-E14F-4FBB-80C2-7006EB02AE95}">
      <dgm:prSet/>
      <dgm:spPr/>
      <dgm:t>
        <a:bodyPr/>
        <a:lstStyle/>
        <a:p>
          <a:endParaRPr lang="en-US"/>
        </a:p>
      </dgm:t>
    </dgm:pt>
    <dgm:pt modelId="{708C5AAE-6E6A-4607-BF8A-9A613FF9F296}" type="sibTrans" cxnId="{339E3036-E14F-4FBB-80C2-7006EB02AE95}">
      <dgm:prSet/>
      <dgm:spPr/>
      <dgm:t>
        <a:bodyPr/>
        <a:lstStyle/>
        <a:p>
          <a:endParaRPr lang="en-US"/>
        </a:p>
      </dgm:t>
    </dgm:pt>
    <dgm:pt modelId="{362205D0-DD59-4132-AD01-F2E7CED6EC2F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Document Shredder Program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C21E9AF1-FCB5-482E-8A40-E3AD91676B3F}" type="parTrans" cxnId="{BD55DB23-EAB1-4045-883F-91C0CEC25407}">
      <dgm:prSet/>
      <dgm:spPr/>
      <dgm:t>
        <a:bodyPr/>
        <a:lstStyle/>
        <a:p>
          <a:endParaRPr lang="en-US"/>
        </a:p>
      </dgm:t>
    </dgm:pt>
    <dgm:pt modelId="{C50618BD-64A6-4CF5-83F7-DB5416A4A942}" type="sibTrans" cxnId="{BD55DB23-EAB1-4045-883F-91C0CEC25407}">
      <dgm:prSet/>
      <dgm:spPr/>
      <dgm:t>
        <a:bodyPr/>
        <a:lstStyle/>
        <a:p>
          <a:endParaRPr lang="en-US"/>
        </a:p>
      </dgm:t>
    </dgm:pt>
    <dgm:pt modelId="{A8770231-FE67-4A9F-A10B-438D4913ED93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What’s the Virus On My Computer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3C9BBE09-753D-4C86-A4A3-74A3DFE37F79}" type="parTrans" cxnId="{CA4D822F-7761-4144-9B91-C82C32FE1BE0}">
      <dgm:prSet/>
      <dgm:spPr/>
      <dgm:t>
        <a:bodyPr/>
        <a:lstStyle/>
        <a:p>
          <a:endParaRPr lang="en-US"/>
        </a:p>
      </dgm:t>
    </dgm:pt>
    <dgm:pt modelId="{A9948BD9-5F3E-455A-80D4-E4206FEB45D1}" type="sibTrans" cxnId="{CA4D822F-7761-4144-9B91-C82C32FE1BE0}">
      <dgm:prSet/>
      <dgm:spPr/>
      <dgm:t>
        <a:bodyPr/>
        <a:lstStyle/>
        <a:p>
          <a:endParaRPr lang="en-US"/>
        </a:p>
      </dgm:t>
    </dgm:pt>
    <dgm:pt modelId="{95CFA3F7-9124-4419-9C4B-DC6C8BFE28C5}" type="pres">
      <dgm:prSet presAssocID="{79D02F90-B4A3-46D7-9525-BE718821EE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3D94FD-DEAB-4BDA-9F54-5A18F1826F1B}" type="pres">
      <dgm:prSet presAssocID="{B08705CC-278A-4376-B6D6-1B99205559AA}" presName="node" presStyleLbl="node1" presStyleIdx="0" presStyleCnt="3" custScaleX="66535" custScaleY="36464" custLinFactNeighborY="13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2084C-6226-42E2-9681-4F95CB1B997E}" type="pres">
      <dgm:prSet presAssocID="{708C5AAE-6E6A-4607-BF8A-9A613FF9F296}" presName="sibTrans" presStyleCnt="0"/>
      <dgm:spPr/>
    </dgm:pt>
    <dgm:pt modelId="{CA3114DA-8B23-4812-8D81-648437AC0497}" type="pres">
      <dgm:prSet presAssocID="{362205D0-DD59-4132-AD01-F2E7CED6EC2F}" presName="node" presStyleLbl="node1" presStyleIdx="1" presStyleCnt="3" custScaleX="53211" custScaleY="40113" custLinFactNeighborX="7390" custLinFactNeighborY="-5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694A4-5E3B-4D44-9AF0-40093F2BAE40}" type="pres">
      <dgm:prSet presAssocID="{C50618BD-64A6-4CF5-83F7-DB5416A4A942}" presName="sibTrans" presStyleCnt="0"/>
      <dgm:spPr/>
    </dgm:pt>
    <dgm:pt modelId="{A66FAE46-0BDE-4E27-A5A8-C3831C93832A}" type="pres">
      <dgm:prSet presAssocID="{A8770231-FE67-4A9F-A10B-438D4913ED93}" presName="node" presStyleLbl="node1" presStyleIdx="2" presStyleCnt="3" custScaleX="63391" custScaleY="51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38B45D-0EEE-4572-9660-1ACEE9F1EF99}" type="presOf" srcId="{362205D0-DD59-4132-AD01-F2E7CED6EC2F}" destId="{CA3114DA-8B23-4812-8D81-648437AC0497}" srcOrd="0" destOrd="0" presId="urn:microsoft.com/office/officeart/2005/8/layout/default#1"/>
    <dgm:cxn modelId="{9EC721E7-BAE7-48FC-B3CF-9F486C5D38B1}" type="presOf" srcId="{A8770231-FE67-4A9F-A10B-438D4913ED93}" destId="{A66FAE46-0BDE-4E27-A5A8-C3831C93832A}" srcOrd="0" destOrd="0" presId="urn:microsoft.com/office/officeart/2005/8/layout/default#1"/>
    <dgm:cxn modelId="{BD55DB23-EAB1-4045-883F-91C0CEC25407}" srcId="{79D02F90-B4A3-46D7-9525-BE718821EEE1}" destId="{362205D0-DD59-4132-AD01-F2E7CED6EC2F}" srcOrd="1" destOrd="0" parTransId="{C21E9AF1-FCB5-482E-8A40-E3AD91676B3F}" sibTransId="{C50618BD-64A6-4CF5-83F7-DB5416A4A942}"/>
    <dgm:cxn modelId="{F4434428-A89C-4A8A-B9F8-821776B2A30B}" type="presOf" srcId="{79D02F90-B4A3-46D7-9525-BE718821EEE1}" destId="{95CFA3F7-9124-4419-9C4B-DC6C8BFE28C5}" srcOrd="0" destOrd="0" presId="urn:microsoft.com/office/officeart/2005/8/layout/default#1"/>
    <dgm:cxn modelId="{339E3036-E14F-4FBB-80C2-7006EB02AE95}" srcId="{79D02F90-B4A3-46D7-9525-BE718821EEE1}" destId="{B08705CC-278A-4376-B6D6-1B99205559AA}" srcOrd="0" destOrd="0" parTransId="{D7464F3C-D675-4A8D-86FE-390909763CD5}" sibTransId="{708C5AAE-6E6A-4607-BF8A-9A613FF9F296}"/>
    <dgm:cxn modelId="{DE6D4397-2C81-4A5E-8A01-8501CD5DBEF9}" type="presOf" srcId="{B08705CC-278A-4376-B6D6-1B99205559AA}" destId="{5C3D94FD-DEAB-4BDA-9F54-5A18F1826F1B}" srcOrd="0" destOrd="0" presId="urn:microsoft.com/office/officeart/2005/8/layout/default#1"/>
    <dgm:cxn modelId="{CA4D822F-7761-4144-9B91-C82C32FE1BE0}" srcId="{79D02F90-B4A3-46D7-9525-BE718821EEE1}" destId="{A8770231-FE67-4A9F-A10B-438D4913ED93}" srcOrd="2" destOrd="0" parTransId="{3C9BBE09-753D-4C86-A4A3-74A3DFE37F79}" sibTransId="{A9948BD9-5F3E-455A-80D4-E4206FEB45D1}"/>
    <dgm:cxn modelId="{558E1563-BCD9-4329-941F-9029780E9B9E}" type="presParOf" srcId="{95CFA3F7-9124-4419-9C4B-DC6C8BFE28C5}" destId="{5C3D94FD-DEAB-4BDA-9F54-5A18F1826F1B}" srcOrd="0" destOrd="0" presId="urn:microsoft.com/office/officeart/2005/8/layout/default#1"/>
    <dgm:cxn modelId="{F23676FB-8E68-47E4-AF88-590034E7ACBA}" type="presParOf" srcId="{95CFA3F7-9124-4419-9C4B-DC6C8BFE28C5}" destId="{0222084C-6226-42E2-9681-4F95CB1B997E}" srcOrd="1" destOrd="0" presId="urn:microsoft.com/office/officeart/2005/8/layout/default#1"/>
    <dgm:cxn modelId="{13766E23-1566-4B35-AC87-9882D1A0A311}" type="presParOf" srcId="{95CFA3F7-9124-4419-9C4B-DC6C8BFE28C5}" destId="{CA3114DA-8B23-4812-8D81-648437AC0497}" srcOrd="2" destOrd="0" presId="urn:microsoft.com/office/officeart/2005/8/layout/default#1"/>
    <dgm:cxn modelId="{B3D67CF6-962A-45DF-B362-BF9451104186}" type="presParOf" srcId="{95CFA3F7-9124-4419-9C4B-DC6C8BFE28C5}" destId="{619694A4-5E3B-4D44-9AF0-40093F2BAE40}" srcOrd="3" destOrd="0" presId="urn:microsoft.com/office/officeart/2005/8/layout/default#1"/>
    <dgm:cxn modelId="{A2CFF345-7CBD-4011-BE84-A3A3DDC82992}" type="presParOf" srcId="{95CFA3F7-9124-4419-9C4B-DC6C8BFE28C5}" destId="{A66FAE46-0BDE-4E27-A5A8-C3831C93832A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993007-25F7-45DF-B5C9-6936010FC8F1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DD733929-2AD4-4A17-A081-EDA2B6BD6AD4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C5BEF6D-0454-4F10-8A16-A00749F4C892}" type="parTrans" cxnId="{1B608553-BAA7-49B6-A493-3DA2546D8ABB}">
      <dgm:prSet/>
      <dgm:spPr/>
      <dgm:t>
        <a:bodyPr/>
        <a:lstStyle/>
        <a:p>
          <a:endParaRPr lang="en-US"/>
        </a:p>
      </dgm:t>
    </dgm:pt>
    <dgm:pt modelId="{B887EC74-26EE-4AB2-8450-C165B336AF95}" type="sibTrans" cxnId="{1B608553-BAA7-49B6-A493-3DA2546D8ABB}">
      <dgm:prSet/>
      <dgm:spPr/>
      <dgm:t>
        <a:bodyPr/>
        <a:lstStyle/>
        <a:p>
          <a:endParaRPr lang="en-US"/>
        </a:p>
      </dgm:t>
    </dgm:pt>
    <dgm:pt modelId="{49BC07A6-FEB2-4502-84F2-F22CA8D9E511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Model</a:t>
          </a:r>
        </a:p>
      </dgm:t>
    </dgm:pt>
    <dgm:pt modelId="{6E23C2C6-CA93-4DDE-8C6D-BCBB74949D4A}" type="parTrans" cxnId="{BB6644D7-E426-43C0-A48F-5D76C686AB8D}">
      <dgm:prSet/>
      <dgm:spPr/>
      <dgm:t>
        <a:bodyPr/>
        <a:lstStyle/>
        <a:p>
          <a:endParaRPr lang="en-US"/>
        </a:p>
      </dgm:t>
    </dgm:pt>
    <dgm:pt modelId="{B95549A5-6950-408B-A65F-2985B24075C6}" type="sibTrans" cxnId="{BB6644D7-E426-43C0-A48F-5D76C686AB8D}">
      <dgm:prSet/>
      <dgm:spPr/>
      <dgm:t>
        <a:bodyPr/>
        <a:lstStyle/>
        <a:p>
          <a:endParaRPr lang="en-US"/>
        </a:p>
      </dgm:t>
    </dgm:pt>
    <dgm:pt modelId="{A53919DE-CAE8-4785-B2BF-E716236145F9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D74F48AC-381C-4794-9489-2E347EFE8C4E}" type="parTrans" cxnId="{E19345AA-C2F6-4D9B-9C37-A1478E4B10E6}">
      <dgm:prSet/>
      <dgm:spPr/>
      <dgm:t>
        <a:bodyPr/>
        <a:lstStyle/>
        <a:p>
          <a:endParaRPr lang="en-US"/>
        </a:p>
      </dgm:t>
    </dgm:pt>
    <dgm:pt modelId="{4F0DDAC4-16C2-4E5E-A567-32BBEE45E4B0}" type="sibTrans" cxnId="{E19345AA-C2F6-4D9B-9C37-A1478E4B10E6}">
      <dgm:prSet/>
      <dgm:spPr/>
      <dgm:t>
        <a:bodyPr/>
        <a:lstStyle/>
        <a:p>
          <a:endParaRPr lang="en-US"/>
        </a:p>
      </dgm:t>
    </dgm:pt>
    <dgm:pt modelId="{9B138D1B-34D1-45F9-A71F-518FEA0E1CA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AABC4F93-E33A-4107-A3D4-765C7A8C9C29}" type="parTrans" cxnId="{BF4762B6-4A96-4B25-AA12-F7653043A880}">
      <dgm:prSet/>
      <dgm:spPr/>
      <dgm:t>
        <a:bodyPr/>
        <a:lstStyle/>
        <a:p>
          <a:endParaRPr lang="en-US"/>
        </a:p>
      </dgm:t>
    </dgm:pt>
    <dgm:pt modelId="{CFE62F02-8871-4435-94A8-F6C1A76DB735}" type="sibTrans" cxnId="{BF4762B6-4A96-4B25-AA12-F7653043A880}">
      <dgm:prSet/>
      <dgm:spPr/>
      <dgm:t>
        <a:bodyPr/>
        <a:lstStyle/>
        <a:p>
          <a:endParaRPr lang="en-US"/>
        </a:p>
      </dgm:t>
    </dgm:pt>
    <dgm:pt modelId="{B09A09A0-12C4-4D35-8B48-8C29A0D8E02E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72547607-77B6-4ED4-8B70-95F64C27B5AD}" type="parTrans" cxnId="{DA5B6FB0-CF0C-4432-9489-239D3C348B7F}">
      <dgm:prSet/>
      <dgm:spPr/>
      <dgm:t>
        <a:bodyPr/>
        <a:lstStyle/>
        <a:p>
          <a:endParaRPr lang="en-US"/>
        </a:p>
      </dgm:t>
    </dgm:pt>
    <dgm:pt modelId="{EC9E9B06-C9BA-4FD8-9D04-B2295B009038}" type="sibTrans" cxnId="{DA5B6FB0-CF0C-4432-9489-239D3C348B7F}">
      <dgm:prSet/>
      <dgm:spPr/>
      <dgm:t>
        <a:bodyPr/>
        <a:lstStyle/>
        <a:p>
          <a:endParaRPr lang="en-US"/>
        </a:p>
      </dgm:t>
    </dgm:pt>
    <dgm:pt modelId="{6BCBE265-2AF0-4C59-BB93-432C715259FD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2F3A3759-8EF5-4D78-BDD5-3926FB8A1D88}" type="parTrans" cxnId="{A38B9708-48C8-405E-B5A2-DE17C9F67BFF}">
      <dgm:prSet/>
      <dgm:spPr/>
      <dgm:t>
        <a:bodyPr/>
        <a:lstStyle/>
        <a:p>
          <a:endParaRPr lang="en-US"/>
        </a:p>
      </dgm:t>
    </dgm:pt>
    <dgm:pt modelId="{E0FFF3B6-909E-480A-B1F6-D5B5F72C0D9B}" type="sibTrans" cxnId="{A38B9708-48C8-405E-B5A2-DE17C9F67BFF}">
      <dgm:prSet/>
      <dgm:spPr/>
      <dgm:t>
        <a:bodyPr/>
        <a:lstStyle/>
        <a:p>
          <a:endParaRPr lang="en-US"/>
        </a:p>
      </dgm:t>
    </dgm:pt>
    <dgm:pt modelId="{39C7E58D-E521-4310-911E-38C9AC8F6144}" type="pres">
      <dgm:prSet presAssocID="{D9993007-25F7-45DF-B5C9-6936010FC8F1}" presName="Name0" presStyleCnt="0">
        <dgm:presLayoutVars>
          <dgm:dir/>
          <dgm:resizeHandles val="exact"/>
        </dgm:presLayoutVars>
      </dgm:prSet>
      <dgm:spPr/>
    </dgm:pt>
    <dgm:pt modelId="{59E893A8-14B7-494E-A7B3-3C625D8797A7}" type="pres">
      <dgm:prSet presAssocID="{DD733929-2AD4-4A17-A081-EDA2B6BD6AD4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A891-14CC-4825-93DA-7327C464FEA0}" type="pres">
      <dgm:prSet presAssocID="{B887EC74-26EE-4AB2-8450-C165B336AF95}" presName="parSpace" presStyleCnt="0"/>
      <dgm:spPr/>
    </dgm:pt>
    <dgm:pt modelId="{121CB27D-F31C-4A4E-B210-ADACCFF534A6}" type="pres">
      <dgm:prSet presAssocID="{49BC07A6-FEB2-4502-84F2-F22CA8D9E51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236A-1F2C-471B-91AB-416DCC0EDC02}" type="pres">
      <dgm:prSet presAssocID="{B95549A5-6950-408B-A65F-2985B24075C6}" presName="parSpace" presStyleCnt="0"/>
      <dgm:spPr/>
    </dgm:pt>
    <dgm:pt modelId="{FF776ADF-2700-4777-8EFF-B3E682A6B113}" type="pres">
      <dgm:prSet presAssocID="{A53919DE-CAE8-4785-B2BF-E716236145F9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12E89-5E46-4E61-9362-21967C7A518C}" type="pres">
      <dgm:prSet presAssocID="{4F0DDAC4-16C2-4E5E-A567-32BBEE45E4B0}" presName="parSpace" presStyleCnt="0"/>
      <dgm:spPr/>
    </dgm:pt>
    <dgm:pt modelId="{990805BA-8846-4C07-A7EF-6AAB486EEC62}" type="pres">
      <dgm:prSet presAssocID="{9B138D1B-34D1-45F9-A71F-518FEA0E1CA2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08B9-C1C6-47ED-981B-D240FCE9A9EE}" type="pres">
      <dgm:prSet presAssocID="{CFE62F02-8871-4435-94A8-F6C1A76DB735}" presName="parSpace" presStyleCnt="0"/>
      <dgm:spPr/>
    </dgm:pt>
    <dgm:pt modelId="{3B8EFCA9-479D-4062-B807-3A928F8E6EE1}" type="pres">
      <dgm:prSet presAssocID="{B09A09A0-12C4-4D35-8B48-8C29A0D8E02E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EE8D4-172E-4D6C-AC16-E3F7EB2F83CF}" type="pres">
      <dgm:prSet presAssocID="{EC9E9B06-C9BA-4FD8-9D04-B2295B009038}" presName="parSpace" presStyleCnt="0"/>
      <dgm:spPr/>
    </dgm:pt>
    <dgm:pt modelId="{6D2A1448-C1D2-4803-A23C-47A4EB249B8D}" type="pres">
      <dgm:prSet presAssocID="{6BCBE265-2AF0-4C59-BB93-432C715259FD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17A90-EEB0-4D90-85BC-C7B89B360050}" type="presOf" srcId="{DD733929-2AD4-4A17-A081-EDA2B6BD6AD4}" destId="{59E893A8-14B7-494E-A7B3-3C625D8797A7}" srcOrd="0" destOrd="0" presId="urn:microsoft.com/office/officeart/2005/8/layout/hChevron3"/>
    <dgm:cxn modelId="{18973D11-C7E9-4C0C-ABE9-A71149C12EB7}" type="presOf" srcId="{B09A09A0-12C4-4D35-8B48-8C29A0D8E02E}" destId="{3B8EFCA9-479D-4062-B807-3A928F8E6EE1}" srcOrd="0" destOrd="0" presId="urn:microsoft.com/office/officeart/2005/8/layout/hChevron3"/>
    <dgm:cxn modelId="{C0FAE02C-E3EC-4574-A5F7-90B5A23DEA00}" type="presOf" srcId="{D9993007-25F7-45DF-B5C9-6936010FC8F1}" destId="{39C7E58D-E521-4310-911E-38C9AC8F6144}" srcOrd="0" destOrd="0" presId="urn:microsoft.com/office/officeart/2005/8/layout/hChevron3"/>
    <dgm:cxn modelId="{C503B32B-E74E-4A68-9D48-9792AC392CF0}" type="presOf" srcId="{6BCBE265-2AF0-4C59-BB93-432C715259FD}" destId="{6D2A1448-C1D2-4803-A23C-47A4EB249B8D}" srcOrd="0" destOrd="0" presId="urn:microsoft.com/office/officeart/2005/8/layout/hChevron3"/>
    <dgm:cxn modelId="{BB6644D7-E426-43C0-A48F-5D76C686AB8D}" srcId="{D9993007-25F7-45DF-B5C9-6936010FC8F1}" destId="{49BC07A6-FEB2-4502-84F2-F22CA8D9E511}" srcOrd="1" destOrd="0" parTransId="{6E23C2C6-CA93-4DDE-8C6D-BCBB74949D4A}" sibTransId="{B95549A5-6950-408B-A65F-2985B24075C6}"/>
    <dgm:cxn modelId="{E19345AA-C2F6-4D9B-9C37-A1478E4B10E6}" srcId="{D9993007-25F7-45DF-B5C9-6936010FC8F1}" destId="{A53919DE-CAE8-4785-B2BF-E716236145F9}" srcOrd="2" destOrd="0" parTransId="{D74F48AC-381C-4794-9489-2E347EFE8C4E}" sibTransId="{4F0DDAC4-16C2-4E5E-A567-32BBEE45E4B0}"/>
    <dgm:cxn modelId="{5D3279A8-F9A4-43D4-859F-229676D1365B}" type="presOf" srcId="{A53919DE-CAE8-4785-B2BF-E716236145F9}" destId="{FF776ADF-2700-4777-8EFF-B3E682A6B113}" srcOrd="0" destOrd="0" presId="urn:microsoft.com/office/officeart/2005/8/layout/hChevron3"/>
    <dgm:cxn modelId="{1B608553-BAA7-49B6-A493-3DA2546D8ABB}" srcId="{D9993007-25F7-45DF-B5C9-6936010FC8F1}" destId="{DD733929-2AD4-4A17-A081-EDA2B6BD6AD4}" srcOrd="0" destOrd="0" parTransId="{8C5BEF6D-0454-4F10-8A16-A00749F4C892}" sibTransId="{B887EC74-26EE-4AB2-8450-C165B336AF95}"/>
    <dgm:cxn modelId="{E0D917E3-5011-4774-A7B8-A5A372CCB04F}" type="presOf" srcId="{49BC07A6-FEB2-4502-84F2-F22CA8D9E511}" destId="{121CB27D-F31C-4A4E-B210-ADACCFF534A6}" srcOrd="0" destOrd="0" presId="urn:microsoft.com/office/officeart/2005/8/layout/hChevron3"/>
    <dgm:cxn modelId="{BF4762B6-4A96-4B25-AA12-F7653043A880}" srcId="{D9993007-25F7-45DF-B5C9-6936010FC8F1}" destId="{9B138D1B-34D1-45F9-A71F-518FEA0E1CA2}" srcOrd="3" destOrd="0" parTransId="{AABC4F93-E33A-4107-A3D4-765C7A8C9C29}" sibTransId="{CFE62F02-8871-4435-94A8-F6C1A76DB735}"/>
    <dgm:cxn modelId="{A38B9708-48C8-405E-B5A2-DE17C9F67BFF}" srcId="{D9993007-25F7-45DF-B5C9-6936010FC8F1}" destId="{6BCBE265-2AF0-4C59-BB93-432C715259FD}" srcOrd="5" destOrd="0" parTransId="{2F3A3759-8EF5-4D78-BDD5-3926FB8A1D88}" sibTransId="{E0FFF3B6-909E-480A-B1F6-D5B5F72C0D9B}"/>
    <dgm:cxn modelId="{4B261B3F-0D57-47BF-B7D9-A55E48BDFCAE}" type="presOf" srcId="{9B138D1B-34D1-45F9-A71F-518FEA0E1CA2}" destId="{990805BA-8846-4C07-A7EF-6AAB486EEC62}" srcOrd="0" destOrd="0" presId="urn:microsoft.com/office/officeart/2005/8/layout/hChevron3"/>
    <dgm:cxn modelId="{DA5B6FB0-CF0C-4432-9489-239D3C348B7F}" srcId="{D9993007-25F7-45DF-B5C9-6936010FC8F1}" destId="{B09A09A0-12C4-4D35-8B48-8C29A0D8E02E}" srcOrd="4" destOrd="0" parTransId="{72547607-77B6-4ED4-8B70-95F64C27B5AD}" sibTransId="{EC9E9B06-C9BA-4FD8-9D04-B2295B009038}"/>
    <dgm:cxn modelId="{D7DF7D69-9AE3-455B-967B-02B5924C0A0A}" type="presParOf" srcId="{39C7E58D-E521-4310-911E-38C9AC8F6144}" destId="{59E893A8-14B7-494E-A7B3-3C625D8797A7}" srcOrd="0" destOrd="0" presId="urn:microsoft.com/office/officeart/2005/8/layout/hChevron3"/>
    <dgm:cxn modelId="{247BFB41-2B86-4E31-8EA3-D77D8D20BDAE}" type="presParOf" srcId="{39C7E58D-E521-4310-911E-38C9AC8F6144}" destId="{4727A891-14CC-4825-93DA-7327C464FEA0}" srcOrd="1" destOrd="0" presId="urn:microsoft.com/office/officeart/2005/8/layout/hChevron3"/>
    <dgm:cxn modelId="{7997119A-9967-4954-88CE-0A8CAB3AFD5B}" type="presParOf" srcId="{39C7E58D-E521-4310-911E-38C9AC8F6144}" destId="{121CB27D-F31C-4A4E-B210-ADACCFF534A6}" srcOrd="2" destOrd="0" presId="urn:microsoft.com/office/officeart/2005/8/layout/hChevron3"/>
    <dgm:cxn modelId="{6D988B62-F867-4AB9-975B-CC76C508DB97}" type="presParOf" srcId="{39C7E58D-E521-4310-911E-38C9AC8F6144}" destId="{3D0B236A-1F2C-471B-91AB-416DCC0EDC02}" srcOrd="3" destOrd="0" presId="urn:microsoft.com/office/officeart/2005/8/layout/hChevron3"/>
    <dgm:cxn modelId="{D549012F-0D3C-43D5-8AA7-F8A2B8287C18}" type="presParOf" srcId="{39C7E58D-E521-4310-911E-38C9AC8F6144}" destId="{FF776ADF-2700-4777-8EFF-B3E682A6B113}" srcOrd="4" destOrd="0" presId="urn:microsoft.com/office/officeart/2005/8/layout/hChevron3"/>
    <dgm:cxn modelId="{57AE0469-07ED-4965-BE6A-23BE40A51D2A}" type="presParOf" srcId="{39C7E58D-E521-4310-911E-38C9AC8F6144}" destId="{28912E89-5E46-4E61-9362-21967C7A518C}" srcOrd="5" destOrd="0" presId="urn:microsoft.com/office/officeart/2005/8/layout/hChevron3"/>
    <dgm:cxn modelId="{3EF7151A-CE54-4E64-B16A-EA3BCD1B1584}" type="presParOf" srcId="{39C7E58D-E521-4310-911E-38C9AC8F6144}" destId="{990805BA-8846-4C07-A7EF-6AAB486EEC62}" srcOrd="6" destOrd="0" presId="urn:microsoft.com/office/officeart/2005/8/layout/hChevron3"/>
    <dgm:cxn modelId="{736FBB1E-7C1B-40DF-BA79-3A2379039182}" type="presParOf" srcId="{39C7E58D-E521-4310-911E-38C9AC8F6144}" destId="{F00D08B9-C1C6-47ED-981B-D240FCE9A9EE}" srcOrd="7" destOrd="0" presId="urn:microsoft.com/office/officeart/2005/8/layout/hChevron3"/>
    <dgm:cxn modelId="{CE245905-8E97-4897-A1E3-262E9BBA7EEF}" type="presParOf" srcId="{39C7E58D-E521-4310-911E-38C9AC8F6144}" destId="{3B8EFCA9-479D-4062-B807-3A928F8E6EE1}" srcOrd="8" destOrd="0" presId="urn:microsoft.com/office/officeart/2005/8/layout/hChevron3"/>
    <dgm:cxn modelId="{DA513468-03C5-4CE6-8B7E-B503FB23F0E0}" type="presParOf" srcId="{39C7E58D-E521-4310-911E-38C9AC8F6144}" destId="{5D7EE8D4-172E-4D6C-AC16-E3F7EB2F83CF}" srcOrd="9" destOrd="0" presId="urn:microsoft.com/office/officeart/2005/8/layout/hChevron3"/>
    <dgm:cxn modelId="{E923A724-16C4-43F1-B42A-E8A359A9CA5E}" type="presParOf" srcId="{39C7E58D-E521-4310-911E-38C9AC8F6144}" destId="{6D2A1448-C1D2-4803-A23C-47A4EB249B8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4E683E-A68E-4F58-BCA1-331F1C75BAFA}" type="doc">
      <dgm:prSet loTypeId="urn:microsoft.com/office/officeart/2005/8/layout/balance1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8AE7284-428F-418B-8896-76F10900422F}">
      <dgm:prSet phldrT="[Text]"/>
      <dgm:spPr/>
      <dgm:t>
        <a:bodyPr/>
        <a:lstStyle/>
        <a:p>
          <a:r>
            <a:rPr lang="en-US" dirty="0" smtClean="0"/>
            <a:t>Business</a:t>
          </a:r>
          <a:endParaRPr lang="en-US" dirty="0"/>
        </a:p>
      </dgm:t>
    </dgm:pt>
    <dgm:pt modelId="{B3A02AF0-BA5D-4284-8DD0-CB656F91B14D}" type="parTrans" cxnId="{6D9DEAAA-259B-4082-8717-96324CAD313A}">
      <dgm:prSet/>
      <dgm:spPr/>
      <dgm:t>
        <a:bodyPr/>
        <a:lstStyle/>
        <a:p>
          <a:endParaRPr lang="en-US"/>
        </a:p>
      </dgm:t>
    </dgm:pt>
    <dgm:pt modelId="{1ED1C524-19B3-43F6-A6FB-746F6DC15167}" type="sibTrans" cxnId="{6D9DEAAA-259B-4082-8717-96324CAD313A}">
      <dgm:prSet/>
      <dgm:spPr/>
      <dgm:t>
        <a:bodyPr/>
        <a:lstStyle/>
        <a:p>
          <a:endParaRPr lang="en-US"/>
        </a:p>
      </dgm:t>
    </dgm:pt>
    <dgm:pt modelId="{64D9D7D1-C4F7-400F-873A-39D2FFEC3325}">
      <dgm:prSet phldrT="[Text]"/>
      <dgm:spPr/>
      <dgm:t>
        <a:bodyPr/>
        <a:lstStyle/>
        <a:p>
          <a:r>
            <a:rPr lang="en-US" dirty="0" smtClean="0"/>
            <a:t>Privacy</a:t>
          </a:r>
          <a:endParaRPr lang="en-US" dirty="0"/>
        </a:p>
      </dgm:t>
    </dgm:pt>
    <dgm:pt modelId="{C63BB8FA-79C2-4D65-B1C3-DBCBAE2A3E9E}" type="parTrans" cxnId="{3C0284B4-F8EC-493D-A564-802DEC6B4F1C}">
      <dgm:prSet/>
      <dgm:spPr/>
      <dgm:t>
        <a:bodyPr/>
        <a:lstStyle/>
        <a:p>
          <a:endParaRPr lang="en-US"/>
        </a:p>
      </dgm:t>
    </dgm:pt>
    <dgm:pt modelId="{3E06FD34-5213-4521-A8A2-A48AE2910A4A}" type="sibTrans" cxnId="{3C0284B4-F8EC-493D-A564-802DEC6B4F1C}">
      <dgm:prSet/>
      <dgm:spPr/>
      <dgm:t>
        <a:bodyPr/>
        <a:lstStyle/>
        <a:p>
          <a:endParaRPr lang="en-US"/>
        </a:p>
      </dgm:t>
    </dgm:pt>
    <dgm:pt modelId="{A149145C-600E-4F05-A3C3-07F1AAA327ED}">
      <dgm:prSet phldrT="[Text]"/>
      <dgm:spPr/>
      <dgm:t>
        <a:bodyPr/>
        <a:lstStyle/>
        <a:p>
          <a:r>
            <a:rPr lang="en-US" dirty="0" smtClean="0"/>
            <a:t>Security	</a:t>
          </a:r>
          <a:endParaRPr lang="en-US" dirty="0"/>
        </a:p>
      </dgm:t>
    </dgm:pt>
    <dgm:pt modelId="{4DA2E34E-8ECE-447C-B77A-81A446CED536}" type="parTrans" cxnId="{31113DA6-99D2-4164-B439-6C3BD21D54EF}">
      <dgm:prSet/>
      <dgm:spPr/>
      <dgm:t>
        <a:bodyPr/>
        <a:lstStyle/>
        <a:p>
          <a:endParaRPr lang="en-US"/>
        </a:p>
      </dgm:t>
    </dgm:pt>
    <dgm:pt modelId="{7EC9461D-6DB3-4308-89A1-8F9F7BC5F9A0}" type="sibTrans" cxnId="{31113DA6-99D2-4164-B439-6C3BD21D54EF}">
      <dgm:prSet/>
      <dgm:spPr/>
      <dgm:t>
        <a:bodyPr/>
        <a:lstStyle/>
        <a:p>
          <a:endParaRPr lang="en-US"/>
        </a:p>
      </dgm:t>
    </dgm:pt>
    <dgm:pt modelId="{715FB909-6A9F-4EF4-B89F-4012E1FE0586}">
      <dgm:prSet phldrT="[Text]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0F535492-FF5E-43D4-B975-B25CFBFC133B}" type="sibTrans" cxnId="{609C3C0A-98AB-4BBB-ABC5-EA36014A02F7}">
      <dgm:prSet/>
      <dgm:spPr/>
      <dgm:t>
        <a:bodyPr/>
        <a:lstStyle/>
        <a:p>
          <a:endParaRPr lang="en-US"/>
        </a:p>
      </dgm:t>
    </dgm:pt>
    <dgm:pt modelId="{EFC2F751-B323-4D57-A702-A91524AC200A}" type="parTrans" cxnId="{609C3C0A-98AB-4BBB-ABC5-EA36014A02F7}">
      <dgm:prSet/>
      <dgm:spPr/>
      <dgm:t>
        <a:bodyPr/>
        <a:lstStyle/>
        <a:p>
          <a:endParaRPr lang="en-US"/>
        </a:p>
      </dgm:t>
    </dgm:pt>
    <dgm:pt modelId="{3B8C5954-32D0-4E16-ABE6-553262D11BCC}">
      <dgm:prSet phldrT="[Text]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C0B5311-45D7-403B-B867-63E0553E3FDF}" type="sibTrans" cxnId="{FC336EEF-6B55-44CF-942D-CBC898DC438C}">
      <dgm:prSet/>
      <dgm:spPr/>
      <dgm:t>
        <a:bodyPr/>
        <a:lstStyle/>
        <a:p>
          <a:endParaRPr lang="en-US"/>
        </a:p>
      </dgm:t>
    </dgm:pt>
    <dgm:pt modelId="{9D630B9A-CC09-4E3F-9DAE-7D9D763F5E8B}" type="parTrans" cxnId="{FC336EEF-6B55-44CF-942D-CBC898DC438C}">
      <dgm:prSet/>
      <dgm:spPr/>
      <dgm:t>
        <a:bodyPr/>
        <a:lstStyle/>
        <a:p>
          <a:endParaRPr lang="en-US"/>
        </a:p>
      </dgm:t>
    </dgm:pt>
    <dgm:pt modelId="{A330EF9E-53ED-4950-B401-42B0E479D259}" type="pres">
      <dgm:prSet presAssocID="{7E4E683E-A68E-4F58-BCA1-331F1C75BAF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C0C168-1932-4A75-8A0C-9552B43081A3}" type="pres">
      <dgm:prSet presAssocID="{7E4E683E-A68E-4F58-BCA1-331F1C75BAFA}" presName="dummyMaxCanvas" presStyleCnt="0"/>
      <dgm:spPr/>
    </dgm:pt>
    <dgm:pt modelId="{6152EF2A-BAA6-4271-AA23-130A1A9AC759}" type="pres">
      <dgm:prSet presAssocID="{7E4E683E-A68E-4F58-BCA1-331F1C75BAFA}" presName="parentComposite" presStyleCnt="0"/>
      <dgm:spPr/>
    </dgm:pt>
    <dgm:pt modelId="{F77956A9-E319-415A-802A-E7221936C957}" type="pres">
      <dgm:prSet presAssocID="{7E4E683E-A68E-4F58-BCA1-331F1C75BAFA}" presName="parent1" presStyleLbl="alignAccFollowNode1" presStyleIdx="0" presStyleCnt="4" custLinFactY="41304" custLinFactNeighborX="-64976" custLinFactNeighborY="10000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AB98B84-189B-4282-9254-FE319B8ED0A0}" type="pres">
      <dgm:prSet presAssocID="{7E4E683E-A68E-4F58-BCA1-331F1C75BAFA}" presName="parent2" presStyleLbl="alignAccFollowNode1" presStyleIdx="1" presStyleCnt="4" custFlipVert="0" custScaleY="52174" custLinFactY="200000" custLinFactNeighborX="80435" custLinFactNeighborY="221739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589E57A-76A2-4270-B987-9624854FB2B3}" type="pres">
      <dgm:prSet presAssocID="{7E4E683E-A68E-4F58-BCA1-331F1C75BAFA}" presName="childrenComposite" presStyleCnt="0"/>
      <dgm:spPr/>
    </dgm:pt>
    <dgm:pt modelId="{66499792-0FE5-45A1-BDA9-13116E80F8F7}" type="pres">
      <dgm:prSet presAssocID="{7E4E683E-A68E-4F58-BCA1-331F1C75BAFA}" presName="dummyMaxCanvas_ChildArea" presStyleCnt="0"/>
      <dgm:spPr/>
    </dgm:pt>
    <dgm:pt modelId="{64EBD1C1-F295-4B16-B673-B5E0012F5437}" type="pres">
      <dgm:prSet presAssocID="{7E4E683E-A68E-4F58-BCA1-331F1C75BAFA}" presName="fulcrum" presStyleLbl="alignAccFollowNode1" presStyleIdx="2" presStyleCnt="4"/>
      <dgm:spPr/>
    </dgm:pt>
    <dgm:pt modelId="{E9834E5D-4D2A-481C-AD64-48C2449F03BC}" type="pres">
      <dgm:prSet presAssocID="{7E4E683E-A68E-4F58-BCA1-331F1C75BAFA}" presName="balance_12" presStyleLbl="alignAccFollowNode1" presStyleIdx="3" presStyleCnt="4">
        <dgm:presLayoutVars>
          <dgm:bulletEnabled val="1"/>
        </dgm:presLayoutVars>
      </dgm:prSet>
      <dgm:spPr/>
    </dgm:pt>
    <dgm:pt modelId="{D500BDC2-44BA-4A83-85A6-381B6556493B}" type="pres">
      <dgm:prSet presAssocID="{7E4E683E-A68E-4F58-BCA1-331F1C75BAFA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1605D-1BC0-4466-9816-874C1F0A1D2C}" type="pres">
      <dgm:prSet presAssocID="{7E4E683E-A68E-4F58-BCA1-331F1C75BAFA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A0AC8-19F6-4CEF-A0F7-8B1BFC815F7F}" type="pres">
      <dgm:prSet presAssocID="{7E4E683E-A68E-4F58-BCA1-331F1C75BAFA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9DEAAA-259B-4082-8717-96324CAD313A}" srcId="{715FB909-6A9F-4EF4-B89F-4012E1FE0586}" destId="{F8AE7284-428F-418B-8896-76F10900422F}" srcOrd="0" destOrd="0" parTransId="{B3A02AF0-BA5D-4284-8DD0-CB656F91B14D}" sibTransId="{1ED1C524-19B3-43F6-A6FB-746F6DC15167}"/>
    <dgm:cxn modelId="{FC336EEF-6B55-44CF-942D-CBC898DC438C}" srcId="{7E4E683E-A68E-4F58-BCA1-331F1C75BAFA}" destId="{3B8C5954-32D0-4E16-ABE6-553262D11BCC}" srcOrd="1" destOrd="0" parTransId="{9D630B9A-CC09-4E3F-9DAE-7D9D763F5E8B}" sibTransId="{EC0B5311-45D7-403B-B867-63E0553E3FDF}"/>
    <dgm:cxn modelId="{02D10DE0-DC72-4674-88D5-3B61A01D2B1A}" type="presOf" srcId="{3B8C5954-32D0-4E16-ABE6-553262D11BCC}" destId="{0AB98B84-189B-4282-9254-FE319B8ED0A0}" srcOrd="0" destOrd="0" presId="urn:microsoft.com/office/officeart/2005/8/layout/balance1"/>
    <dgm:cxn modelId="{BDE070AD-D95F-4EA1-B3F6-49105DA39743}" type="presOf" srcId="{A149145C-600E-4F05-A3C3-07F1AAA327ED}" destId="{6211605D-1BC0-4466-9816-874C1F0A1D2C}" srcOrd="0" destOrd="0" presId="urn:microsoft.com/office/officeart/2005/8/layout/balance1"/>
    <dgm:cxn modelId="{E2FBA0A4-340A-4C1A-A3CE-88CB9E4ED1E2}" type="presOf" srcId="{F8AE7284-428F-418B-8896-76F10900422F}" destId="{002A0AC8-19F6-4CEF-A0F7-8B1BFC815F7F}" srcOrd="0" destOrd="0" presId="urn:microsoft.com/office/officeart/2005/8/layout/balance1"/>
    <dgm:cxn modelId="{126E513E-DAEF-4A49-A7C5-E4BBF01303F6}" type="presOf" srcId="{715FB909-6A9F-4EF4-B89F-4012E1FE0586}" destId="{F77956A9-E319-415A-802A-E7221936C957}" srcOrd="0" destOrd="0" presId="urn:microsoft.com/office/officeart/2005/8/layout/balance1"/>
    <dgm:cxn modelId="{3C0284B4-F8EC-493D-A564-802DEC6B4F1C}" srcId="{3B8C5954-32D0-4E16-ABE6-553262D11BCC}" destId="{64D9D7D1-C4F7-400F-873A-39D2FFEC3325}" srcOrd="0" destOrd="0" parTransId="{C63BB8FA-79C2-4D65-B1C3-DBCBAE2A3E9E}" sibTransId="{3E06FD34-5213-4521-A8A2-A48AE2910A4A}"/>
    <dgm:cxn modelId="{03DF2A0F-D95A-44B7-8191-8095CC0DCC35}" type="presOf" srcId="{64D9D7D1-C4F7-400F-873A-39D2FFEC3325}" destId="{D500BDC2-44BA-4A83-85A6-381B6556493B}" srcOrd="0" destOrd="0" presId="urn:microsoft.com/office/officeart/2005/8/layout/balance1"/>
    <dgm:cxn modelId="{8CB4A1A5-DEB8-4363-A9AC-840FF2840211}" type="presOf" srcId="{7E4E683E-A68E-4F58-BCA1-331F1C75BAFA}" destId="{A330EF9E-53ED-4950-B401-42B0E479D259}" srcOrd="0" destOrd="0" presId="urn:microsoft.com/office/officeart/2005/8/layout/balance1"/>
    <dgm:cxn modelId="{31113DA6-99D2-4164-B439-6C3BD21D54EF}" srcId="{3B8C5954-32D0-4E16-ABE6-553262D11BCC}" destId="{A149145C-600E-4F05-A3C3-07F1AAA327ED}" srcOrd="1" destOrd="0" parTransId="{4DA2E34E-8ECE-447C-B77A-81A446CED536}" sibTransId="{7EC9461D-6DB3-4308-89A1-8F9F7BC5F9A0}"/>
    <dgm:cxn modelId="{609C3C0A-98AB-4BBB-ABC5-EA36014A02F7}" srcId="{7E4E683E-A68E-4F58-BCA1-331F1C75BAFA}" destId="{715FB909-6A9F-4EF4-B89F-4012E1FE0586}" srcOrd="0" destOrd="0" parTransId="{EFC2F751-B323-4D57-A702-A91524AC200A}" sibTransId="{0F535492-FF5E-43D4-B975-B25CFBFC133B}"/>
    <dgm:cxn modelId="{63EBF1AD-6326-44CB-9952-AF99C2E1EA03}" type="presParOf" srcId="{A330EF9E-53ED-4950-B401-42B0E479D259}" destId="{77C0C168-1932-4A75-8A0C-9552B43081A3}" srcOrd="0" destOrd="0" presId="urn:microsoft.com/office/officeart/2005/8/layout/balance1"/>
    <dgm:cxn modelId="{F0CD40E2-2C47-4BDB-80DB-4A60C970011C}" type="presParOf" srcId="{A330EF9E-53ED-4950-B401-42B0E479D259}" destId="{6152EF2A-BAA6-4271-AA23-130A1A9AC759}" srcOrd="1" destOrd="0" presId="urn:microsoft.com/office/officeart/2005/8/layout/balance1"/>
    <dgm:cxn modelId="{D42C4291-40E6-4F5F-85CD-5D721B306F67}" type="presParOf" srcId="{6152EF2A-BAA6-4271-AA23-130A1A9AC759}" destId="{F77956A9-E319-415A-802A-E7221936C957}" srcOrd="0" destOrd="0" presId="urn:microsoft.com/office/officeart/2005/8/layout/balance1"/>
    <dgm:cxn modelId="{3336837D-06C8-46BA-8925-398C1805C518}" type="presParOf" srcId="{6152EF2A-BAA6-4271-AA23-130A1A9AC759}" destId="{0AB98B84-189B-4282-9254-FE319B8ED0A0}" srcOrd="1" destOrd="0" presId="urn:microsoft.com/office/officeart/2005/8/layout/balance1"/>
    <dgm:cxn modelId="{8E591C03-C092-497B-8502-FA604B7C4DD7}" type="presParOf" srcId="{A330EF9E-53ED-4950-B401-42B0E479D259}" destId="{6589E57A-76A2-4270-B987-9624854FB2B3}" srcOrd="2" destOrd="0" presId="urn:microsoft.com/office/officeart/2005/8/layout/balance1"/>
    <dgm:cxn modelId="{79C01948-7C72-4EAC-8715-C080B3935998}" type="presParOf" srcId="{6589E57A-76A2-4270-B987-9624854FB2B3}" destId="{66499792-0FE5-45A1-BDA9-13116E80F8F7}" srcOrd="0" destOrd="0" presId="urn:microsoft.com/office/officeart/2005/8/layout/balance1"/>
    <dgm:cxn modelId="{85C9D9DF-A65A-45D0-8114-2A14B1C1C375}" type="presParOf" srcId="{6589E57A-76A2-4270-B987-9624854FB2B3}" destId="{64EBD1C1-F295-4B16-B673-B5E0012F5437}" srcOrd="1" destOrd="0" presId="urn:microsoft.com/office/officeart/2005/8/layout/balance1"/>
    <dgm:cxn modelId="{AB26F4A1-58F6-4DC9-A1D8-7359E8C1B7D3}" type="presParOf" srcId="{6589E57A-76A2-4270-B987-9624854FB2B3}" destId="{E9834E5D-4D2A-481C-AD64-48C2449F03BC}" srcOrd="2" destOrd="0" presId="urn:microsoft.com/office/officeart/2005/8/layout/balance1"/>
    <dgm:cxn modelId="{EB994591-C427-46AB-A807-1A0BCC66322C}" type="presParOf" srcId="{6589E57A-76A2-4270-B987-9624854FB2B3}" destId="{D500BDC2-44BA-4A83-85A6-381B6556493B}" srcOrd="3" destOrd="0" presId="urn:microsoft.com/office/officeart/2005/8/layout/balance1"/>
    <dgm:cxn modelId="{6E24042C-1790-4120-9DA5-A5FA4A439C54}" type="presParOf" srcId="{6589E57A-76A2-4270-B987-9624854FB2B3}" destId="{6211605D-1BC0-4466-9816-874C1F0A1D2C}" srcOrd="4" destOrd="0" presId="urn:microsoft.com/office/officeart/2005/8/layout/balance1"/>
    <dgm:cxn modelId="{4C665A74-A127-4161-96B0-00CF8A396F6B}" type="presParOf" srcId="{6589E57A-76A2-4270-B987-9624854FB2B3}" destId="{002A0AC8-19F6-4CEF-A0F7-8B1BFC815F7F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B438B-C1AF-4B92-9DCA-3F846F4D5BC9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885E55-9320-45B0-870F-DD0C61B7F63A}">
      <dgm:prSet phldrT="[Text]" custT="1"/>
      <dgm:spPr/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Client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CC9EA368-2392-4C13-9528-A0301CD22022}" type="parTrans" cxnId="{9B3A594F-B004-49FC-91F3-8E9C4EE32A8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4B85A4E-13CD-40B9-B36E-5CC79774CDD5}" type="sibTrans" cxnId="{9B3A594F-B004-49FC-91F3-8E9C4EE32A8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9B011FA2-9D3B-4E26-BB5C-576980EEC3AE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Software that is installed on a computer; either the client for Windows or Mac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5A1BCE6-9667-4C3D-8A3F-493D9AFF1347}" type="parTrans" cxnId="{54F3D048-C608-40D4-A109-7D287A246D26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9D096BAB-6FA5-4A68-B7D2-4D4FE9566760}" type="sibTrans" cxnId="{54F3D048-C608-40D4-A109-7D287A246D26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9749127B-5327-43F3-B398-B61365F9AC5C}">
      <dgm:prSet phldrT="[Text]" custT="1"/>
      <dgm:spPr/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Endpoint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8D856E37-1CCD-4A74-8ED3-918E281AB0E5}" type="parTrans" cxnId="{5132A7F8-DA63-40A2-B653-35313B7FFA9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1527474-B651-4FFC-A4FA-C12900D852A5}" type="sibTrans" cxnId="{5132A7F8-DA63-40A2-B653-35313B7FFA9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D730275-4339-4693-8CC1-E95E533A743E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A computer on which the DLP client has been installed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5A4C9DC2-80B4-446B-AAE1-6D54BB974DC0}" type="parTrans" cxnId="{D9396643-ECC8-40BD-B01F-A6B4F1491F2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31CF57C-48C8-4EED-A96A-44BF5CD15D23}" type="sibTrans" cxnId="{D9396643-ECC8-40BD-B01F-A6B4F1491F2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DB0734D-09A8-44DD-BDD6-D23E0FFF89A9}">
      <dgm:prSet phldrT="[Text]" custT="1"/>
      <dgm:spPr/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Policy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3849C05B-06FA-423D-8743-B7D767874781}" type="parTrans" cxnId="{DF4FE5C8-7403-4ACD-9AB0-41B7A4EF255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37974CC-BAB2-41FE-A302-503B7CFE68FF}" type="sibTrans" cxnId="{DF4FE5C8-7403-4ACD-9AB0-41B7A4EF255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D0D74855-6B79-41FE-B7FC-55D1C7829057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A collection of settings that defines the way scanning is performed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96B6E445-2F4C-40CD-89D7-02061F5E8E19}" type="parTrans" cxnId="{8909E90C-5707-43DD-819D-DABBDCCED7C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CDD7490-FBF0-4996-A754-F73B0FC969BB}" type="sibTrans" cxnId="{8909E90C-5707-43DD-819D-DABBDCCED7C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826E0EC-ACDF-4F9D-A29F-FA71BB2830D2}">
      <dgm:prSet phldrT="[Text]" custT="1"/>
      <dgm:spPr/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Unit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3BDCC960-338E-42BD-8D89-BC092C2B8E52}" type="parTrans" cxnId="{028B59AF-8C09-473A-AA49-105B30DF2A6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149CB91-2C20-440E-85CE-C90CC1940E5D}" type="sibTrans" cxnId="{028B59AF-8C09-473A-AA49-105B30DF2A6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A3F495D-328D-497D-92AD-142207D6DFD2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Used generically to mean a campus, college, administrative area, department, or work unit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A19C4E59-449F-4E73-AAAA-BED95605D8B3}" type="parTrans" cxnId="{2A4B079C-21A1-497C-A233-791D055A2F0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6C21E91-7931-427C-BFE1-5116BF274C88}" type="sibTrans" cxnId="{2A4B079C-21A1-497C-A233-791D055A2F0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DBCB987-67D6-4FE6-AE31-18C9B8391E70}" type="pres">
      <dgm:prSet presAssocID="{5FBB438B-C1AF-4B92-9DCA-3F846F4D5B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1D9E7D-26FD-47CA-B30D-152792DA5B4B}" type="pres">
      <dgm:prSet presAssocID="{87885E55-9320-45B0-870F-DD0C61B7F63A}" presName="linNode" presStyleCnt="0"/>
      <dgm:spPr/>
    </dgm:pt>
    <dgm:pt modelId="{3994FF5F-879E-4865-A5F3-1712DC0BB1C6}" type="pres">
      <dgm:prSet presAssocID="{87885E55-9320-45B0-870F-DD0C61B7F63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95ABE-689F-4A0A-8644-806162CEC107}" type="pres">
      <dgm:prSet presAssocID="{87885E55-9320-45B0-870F-DD0C61B7F63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73261-0965-421F-A5C1-BCC906EDC949}" type="pres">
      <dgm:prSet presAssocID="{B4B85A4E-13CD-40B9-B36E-5CC79774CDD5}" presName="sp" presStyleCnt="0"/>
      <dgm:spPr/>
    </dgm:pt>
    <dgm:pt modelId="{4DF2E75A-3157-4D90-B233-D3CA245EE879}" type="pres">
      <dgm:prSet presAssocID="{9749127B-5327-43F3-B398-B61365F9AC5C}" presName="linNode" presStyleCnt="0"/>
      <dgm:spPr/>
    </dgm:pt>
    <dgm:pt modelId="{1FDF19D5-A040-43D1-A0D7-380D44A3D5D8}" type="pres">
      <dgm:prSet presAssocID="{9749127B-5327-43F3-B398-B61365F9AC5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32667-0E20-4B36-91EB-FD9C859A63D4}" type="pres">
      <dgm:prSet presAssocID="{9749127B-5327-43F3-B398-B61365F9AC5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C4F14-4C68-4146-B9B2-CBC3BB21F787}" type="pres">
      <dgm:prSet presAssocID="{01527474-B651-4FFC-A4FA-C12900D852A5}" presName="sp" presStyleCnt="0"/>
      <dgm:spPr/>
    </dgm:pt>
    <dgm:pt modelId="{ECB936AB-0640-4058-A889-C904FFF32891}" type="pres">
      <dgm:prSet presAssocID="{3DB0734D-09A8-44DD-BDD6-D23E0FFF89A9}" presName="linNode" presStyleCnt="0"/>
      <dgm:spPr/>
    </dgm:pt>
    <dgm:pt modelId="{F84543A6-81C4-43C7-9E10-8E0AAB9C73E3}" type="pres">
      <dgm:prSet presAssocID="{3DB0734D-09A8-44DD-BDD6-D23E0FFF89A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FE6C6-3654-4222-AF65-8CE5F9424BE8}" type="pres">
      <dgm:prSet presAssocID="{3DB0734D-09A8-44DD-BDD6-D23E0FFF89A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FC270-5155-47E4-BE93-3F865B0787B6}" type="pres">
      <dgm:prSet presAssocID="{B37974CC-BAB2-41FE-A302-503B7CFE68FF}" presName="sp" presStyleCnt="0"/>
      <dgm:spPr/>
    </dgm:pt>
    <dgm:pt modelId="{9C090450-5D9C-42F8-9A47-63FA30827488}" type="pres">
      <dgm:prSet presAssocID="{2826E0EC-ACDF-4F9D-A29F-FA71BB2830D2}" presName="linNode" presStyleCnt="0"/>
      <dgm:spPr/>
    </dgm:pt>
    <dgm:pt modelId="{4CD9A892-D634-435A-95B4-8F300D7FF1C8}" type="pres">
      <dgm:prSet presAssocID="{2826E0EC-ACDF-4F9D-A29F-FA71BB2830D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6FF12-EA54-480C-9837-B5BCD55D32B1}" type="pres">
      <dgm:prSet presAssocID="{2826E0EC-ACDF-4F9D-A29F-FA71BB2830D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3A594F-B004-49FC-91F3-8E9C4EE32A83}" srcId="{5FBB438B-C1AF-4B92-9DCA-3F846F4D5BC9}" destId="{87885E55-9320-45B0-870F-DD0C61B7F63A}" srcOrd="0" destOrd="0" parTransId="{CC9EA368-2392-4C13-9528-A0301CD22022}" sibTransId="{B4B85A4E-13CD-40B9-B36E-5CC79774CDD5}"/>
    <dgm:cxn modelId="{BA92CA20-07F0-46DF-B005-FF5C9D692575}" type="presOf" srcId="{D0D74855-6B79-41FE-B7FC-55D1C7829057}" destId="{B17FE6C6-3654-4222-AF65-8CE5F9424BE8}" srcOrd="0" destOrd="0" presId="urn:microsoft.com/office/officeart/2005/8/layout/vList5"/>
    <dgm:cxn modelId="{FD37AF6A-FEEF-438C-9263-6DA1E1BCD989}" type="presOf" srcId="{9749127B-5327-43F3-B398-B61365F9AC5C}" destId="{1FDF19D5-A040-43D1-A0D7-380D44A3D5D8}" srcOrd="0" destOrd="0" presId="urn:microsoft.com/office/officeart/2005/8/layout/vList5"/>
    <dgm:cxn modelId="{2A4B079C-21A1-497C-A233-791D055A2F00}" srcId="{2826E0EC-ACDF-4F9D-A29F-FA71BB2830D2}" destId="{0A3F495D-328D-497D-92AD-142207D6DFD2}" srcOrd="0" destOrd="0" parTransId="{A19C4E59-449F-4E73-AAAA-BED95605D8B3}" sibTransId="{26C21E91-7931-427C-BFE1-5116BF274C88}"/>
    <dgm:cxn modelId="{028B59AF-8C09-473A-AA49-105B30DF2A69}" srcId="{5FBB438B-C1AF-4B92-9DCA-3F846F4D5BC9}" destId="{2826E0EC-ACDF-4F9D-A29F-FA71BB2830D2}" srcOrd="3" destOrd="0" parTransId="{3BDCC960-338E-42BD-8D89-BC092C2B8E52}" sibTransId="{0149CB91-2C20-440E-85CE-C90CC1940E5D}"/>
    <dgm:cxn modelId="{5B1F50E3-F0EB-46C8-9604-BE1931D6B735}" type="presOf" srcId="{9B011FA2-9D3B-4E26-BB5C-576980EEC3AE}" destId="{94695ABE-689F-4A0A-8644-806162CEC107}" srcOrd="0" destOrd="0" presId="urn:microsoft.com/office/officeart/2005/8/layout/vList5"/>
    <dgm:cxn modelId="{26A0EDF6-46C9-434E-8E3E-1E6D7DF88934}" type="presOf" srcId="{5FBB438B-C1AF-4B92-9DCA-3F846F4D5BC9}" destId="{7DBCB987-67D6-4FE6-AE31-18C9B8391E70}" srcOrd="0" destOrd="0" presId="urn:microsoft.com/office/officeart/2005/8/layout/vList5"/>
    <dgm:cxn modelId="{FE7A0FDD-E3ED-4D25-A027-5B08ABB5A688}" type="presOf" srcId="{2826E0EC-ACDF-4F9D-A29F-FA71BB2830D2}" destId="{4CD9A892-D634-435A-95B4-8F300D7FF1C8}" srcOrd="0" destOrd="0" presId="urn:microsoft.com/office/officeart/2005/8/layout/vList5"/>
    <dgm:cxn modelId="{D77199DD-E9CE-43C3-8F54-D6CEE5DAE4A8}" type="presOf" srcId="{0A3F495D-328D-497D-92AD-142207D6DFD2}" destId="{1AD6FF12-EA54-480C-9837-B5BCD55D32B1}" srcOrd="0" destOrd="0" presId="urn:microsoft.com/office/officeart/2005/8/layout/vList5"/>
    <dgm:cxn modelId="{D31A130C-F1A7-4D5C-AF54-1A66E16BDE56}" type="presOf" srcId="{6D730275-4339-4693-8CC1-E95E533A743E}" destId="{23032667-0E20-4B36-91EB-FD9C859A63D4}" srcOrd="0" destOrd="0" presId="urn:microsoft.com/office/officeart/2005/8/layout/vList5"/>
    <dgm:cxn modelId="{5132A7F8-DA63-40A2-B653-35313B7FFA99}" srcId="{5FBB438B-C1AF-4B92-9DCA-3F846F4D5BC9}" destId="{9749127B-5327-43F3-B398-B61365F9AC5C}" srcOrd="1" destOrd="0" parTransId="{8D856E37-1CCD-4A74-8ED3-918E281AB0E5}" sibTransId="{01527474-B651-4FFC-A4FA-C12900D852A5}"/>
    <dgm:cxn modelId="{5F2480AB-5BD7-4974-ACA2-7568DE9CC634}" type="presOf" srcId="{87885E55-9320-45B0-870F-DD0C61B7F63A}" destId="{3994FF5F-879E-4865-A5F3-1712DC0BB1C6}" srcOrd="0" destOrd="0" presId="urn:microsoft.com/office/officeart/2005/8/layout/vList5"/>
    <dgm:cxn modelId="{D9396643-ECC8-40BD-B01F-A6B4F1491F2E}" srcId="{9749127B-5327-43F3-B398-B61365F9AC5C}" destId="{6D730275-4339-4693-8CC1-E95E533A743E}" srcOrd="0" destOrd="0" parTransId="{5A4C9DC2-80B4-446B-AAE1-6D54BB974DC0}" sibTransId="{131CF57C-48C8-4EED-A96A-44BF5CD15D23}"/>
    <dgm:cxn modelId="{8909E90C-5707-43DD-819D-DABBDCCED7C0}" srcId="{3DB0734D-09A8-44DD-BDD6-D23E0FFF89A9}" destId="{D0D74855-6B79-41FE-B7FC-55D1C7829057}" srcOrd="0" destOrd="0" parTransId="{96B6E445-2F4C-40CD-89D7-02061F5E8E19}" sibTransId="{7CDD7490-FBF0-4996-A754-F73B0FC969BB}"/>
    <dgm:cxn modelId="{DF4FE5C8-7403-4ACD-9AB0-41B7A4EF2559}" srcId="{5FBB438B-C1AF-4B92-9DCA-3F846F4D5BC9}" destId="{3DB0734D-09A8-44DD-BDD6-D23E0FFF89A9}" srcOrd="2" destOrd="0" parTransId="{3849C05B-06FA-423D-8743-B7D767874781}" sibTransId="{B37974CC-BAB2-41FE-A302-503B7CFE68FF}"/>
    <dgm:cxn modelId="{D0CE1007-BB46-46E4-A924-2C08FCDF4667}" type="presOf" srcId="{3DB0734D-09A8-44DD-BDD6-D23E0FFF89A9}" destId="{F84543A6-81C4-43C7-9E10-8E0AAB9C73E3}" srcOrd="0" destOrd="0" presId="urn:microsoft.com/office/officeart/2005/8/layout/vList5"/>
    <dgm:cxn modelId="{54F3D048-C608-40D4-A109-7D287A246D26}" srcId="{87885E55-9320-45B0-870F-DD0C61B7F63A}" destId="{9B011FA2-9D3B-4E26-BB5C-576980EEC3AE}" srcOrd="0" destOrd="0" parTransId="{05A1BCE6-9667-4C3D-8A3F-493D9AFF1347}" sibTransId="{9D096BAB-6FA5-4A68-B7D2-4D4FE9566760}"/>
    <dgm:cxn modelId="{64BBFB52-72F7-4622-A5A6-8C22764D9EA4}" type="presParOf" srcId="{7DBCB987-67D6-4FE6-AE31-18C9B8391E70}" destId="{B31D9E7D-26FD-47CA-B30D-152792DA5B4B}" srcOrd="0" destOrd="0" presId="urn:microsoft.com/office/officeart/2005/8/layout/vList5"/>
    <dgm:cxn modelId="{1526A562-D176-43C2-BA6C-E84E8B016C1E}" type="presParOf" srcId="{B31D9E7D-26FD-47CA-B30D-152792DA5B4B}" destId="{3994FF5F-879E-4865-A5F3-1712DC0BB1C6}" srcOrd="0" destOrd="0" presId="urn:microsoft.com/office/officeart/2005/8/layout/vList5"/>
    <dgm:cxn modelId="{7ECFAAEE-F303-4395-8AE1-71EEB722DE49}" type="presParOf" srcId="{B31D9E7D-26FD-47CA-B30D-152792DA5B4B}" destId="{94695ABE-689F-4A0A-8644-806162CEC107}" srcOrd="1" destOrd="0" presId="urn:microsoft.com/office/officeart/2005/8/layout/vList5"/>
    <dgm:cxn modelId="{1F5D8CA8-06D5-4CBC-9BBD-8A832805D194}" type="presParOf" srcId="{7DBCB987-67D6-4FE6-AE31-18C9B8391E70}" destId="{C0973261-0965-421F-A5C1-BCC906EDC949}" srcOrd="1" destOrd="0" presId="urn:microsoft.com/office/officeart/2005/8/layout/vList5"/>
    <dgm:cxn modelId="{FFDA8CDF-0826-4EC6-9CE6-5DF838520A7A}" type="presParOf" srcId="{7DBCB987-67D6-4FE6-AE31-18C9B8391E70}" destId="{4DF2E75A-3157-4D90-B233-D3CA245EE879}" srcOrd="2" destOrd="0" presId="urn:microsoft.com/office/officeart/2005/8/layout/vList5"/>
    <dgm:cxn modelId="{4CD0E774-9275-4E21-87E3-B279D17DB978}" type="presParOf" srcId="{4DF2E75A-3157-4D90-B233-D3CA245EE879}" destId="{1FDF19D5-A040-43D1-A0D7-380D44A3D5D8}" srcOrd="0" destOrd="0" presId="urn:microsoft.com/office/officeart/2005/8/layout/vList5"/>
    <dgm:cxn modelId="{94C750AB-234B-4570-9698-7F5078856AEA}" type="presParOf" srcId="{4DF2E75A-3157-4D90-B233-D3CA245EE879}" destId="{23032667-0E20-4B36-91EB-FD9C859A63D4}" srcOrd="1" destOrd="0" presId="urn:microsoft.com/office/officeart/2005/8/layout/vList5"/>
    <dgm:cxn modelId="{9807EFF3-60B2-4B69-B3A0-714B8A7D5E30}" type="presParOf" srcId="{7DBCB987-67D6-4FE6-AE31-18C9B8391E70}" destId="{B59C4F14-4C68-4146-B9B2-CBC3BB21F787}" srcOrd="3" destOrd="0" presId="urn:microsoft.com/office/officeart/2005/8/layout/vList5"/>
    <dgm:cxn modelId="{AE4BEB85-C491-4B3B-AAD3-6C43213487EA}" type="presParOf" srcId="{7DBCB987-67D6-4FE6-AE31-18C9B8391E70}" destId="{ECB936AB-0640-4058-A889-C904FFF32891}" srcOrd="4" destOrd="0" presId="urn:microsoft.com/office/officeart/2005/8/layout/vList5"/>
    <dgm:cxn modelId="{6D6E1963-CB93-4637-88F7-967FE04A847D}" type="presParOf" srcId="{ECB936AB-0640-4058-A889-C904FFF32891}" destId="{F84543A6-81C4-43C7-9E10-8E0AAB9C73E3}" srcOrd="0" destOrd="0" presId="urn:microsoft.com/office/officeart/2005/8/layout/vList5"/>
    <dgm:cxn modelId="{A9FFA468-C743-41FF-87E0-62F50785054F}" type="presParOf" srcId="{ECB936AB-0640-4058-A889-C904FFF32891}" destId="{B17FE6C6-3654-4222-AF65-8CE5F9424BE8}" srcOrd="1" destOrd="0" presId="urn:microsoft.com/office/officeart/2005/8/layout/vList5"/>
    <dgm:cxn modelId="{5BCCFEA5-3490-4C1E-A8D8-6DCEFD63C8B7}" type="presParOf" srcId="{7DBCB987-67D6-4FE6-AE31-18C9B8391E70}" destId="{43CFC270-5155-47E4-BE93-3F865B0787B6}" srcOrd="5" destOrd="0" presId="urn:microsoft.com/office/officeart/2005/8/layout/vList5"/>
    <dgm:cxn modelId="{8153021E-3C2E-4F93-A905-A460C184139F}" type="presParOf" srcId="{7DBCB987-67D6-4FE6-AE31-18C9B8391E70}" destId="{9C090450-5D9C-42F8-9A47-63FA30827488}" srcOrd="6" destOrd="0" presId="urn:microsoft.com/office/officeart/2005/8/layout/vList5"/>
    <dgm:cxn modelId="{3017E1A8-B7A5-4C95-A7D4-8C510B988C79}" type="presParOf" srcId="{9C090450-5D9C-42F8-9A47-63FA30827488}" destId="{4CD9A892-D634-435A-95B4-8F300D7FF1C8}" srcOrd="0" destOrd="0" presId="urn:microsoft.com/office/officeart/2005/8/layout/vList5"/>
    <dgm:cxn modelId="{29C841A6-BA68-45F5-87C8-E8C2AC4CA9C4}" type="presParOf" srcId="{9C090450-5D9C-42F8-9A47-63FA30827488}" destId="{1AD6FF12-EA54-480C-9837-B5BCD55D32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9993007-25F7-45DF-B5C9-6936010FC8F1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DD733929-2AD4-4A17-A081-EDA2B6BD6AD4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C5BEF6D-0454-4F10-8A16-A00749F4C892}" type="parTrans" cxnId="{1B608553-BAA7-49B6-A493-3DA2546D8ABB}">
      <dgm:prSet/>
      <dgm:spPr/>
      <dgm:t>
        <a:bodyPr/>
        <a:lstStyle/>
        <a:p>
          <a:endParaRPr lang="en-US"/>
        </a:p>
      </dgm:t>
    </dgm:pt>
    <dgm:pt modelId="{B887EC74-26EE-4AB2-8450-C165B336AF95}" type="sibTrans" cxnId="{1B608553-BAA7-49B6-A493-3DA2546D8ABB}">
      <dgm:prSet/>
      <dgm:spPr/>
      <dgm:t>
        <a:bodyPr/>
        <a:lstStyle/>
        <a:p>
          <a:endParaRPr lang="en-US"/>
        </a:p>
      </dgm:t>
    </dgm:pt>
    <dgm:pt modelId="{49BC07A6-FEB2-4502-84F2-F22CA8D9E511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Model</a:t>
          </a:r>
        </a:p>
      </dgm:t>
    </dgm:pt>
    <dgm:pt modelId="{6E23C2C6-CA93-4DDE-8C6D-BCBB74949D4A}" type="parTrans" cxnId="{BB6644D7-E426-43C0-A48F-5D76C686AB8D}">
      <dgm:prSet/>
      <dgm:spPr/>
      <dgm:t>
        <a:bodyPr/>
        <a:lstStyle/>
        <a:p>
          <a:endParaRPr lang="en-US"/>
        </a:p>
      </dgm:t>
    </dgm:pt>
    <dgm:pt modelId="{B95549A5-6950-408B-A65F-2985B24075C6}" type="sibTrans" cxnId="{BB6644D7-E426-43C0-A48F-5D76C686AB8D}">
      <dgm:prSet/>
      <dgm:spPr/>
      <dgm:t>
        <a:bodyPr/>
        <a:lstStyle/>
        <a:p>
          <a:endParaRPr lang="en-US"/>
        </a:p>
      </dgm:t>
    </dgm:pt>
    <dgm:pt modelId="{A53919DE-CAE8-4785-B2BF-E716236145F9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D74F48AC-381C-4794-9489-2E347EFE8C4E}" type="parTrans" cxnId="{E19345AA-C2F6-4D9B-9C37-A1478E4B10E6}">
      <dgm:prSet/>
      <dgm:spPr/>
      <dgm:t>
        <a:bodyPr/>
        <a:lstStyle/>
        <a:p>
          <a:endParaRPr lang="en-US"/>
        </a:p>
      </dgm:t>
    </dgm:pt>
    <dgm:pt modelId="{4F0DDAC4-16C2-4E5E-A567-32BBEE45E4B0}" type="sibTrans" cxnId="{E19345AA-C2F6-4D9B-9C37-A1478E4B10E6}">
      <dgm:prSet/>
      <dgm:spPr/>
      <dgm:t>
        <a:bodyPr/>
        <a:lstStyle/>
        <a:p>
          <a:endParaRPr lang="en-US"/>
        </a:p>
      </dgm:t>
    </dgm:pt>
    <dgm:pt modelId="{9B138D1B-34D1-45F9-A71F-518FEA0E1CA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AABC4F93-E33A-4107-A3D4-765C7A8C9C29}" type="parTrans" cxnId="{BF4762B6-4A96-4B25-AA12-F7653043A880}">
      <dgm:prSet/>
      <dgm:spPr/>
      <dgm:t>
        <a:bodyPr/>
        <a:lstStyle/>
        <a:p>
          <a:endParaRPr lang="en-US"/>
        </a:p>
      </dgm:t>
    </dgm:pt>
    <dgm:pt modelId="{CFE62F02-8871-4435-94A8-F6C1A76DB735}" type="sibTrans" cxnId="{BF4762B6-4A96-4B25-AA12-F7653043A880}">
      <dgm:prSet/>
      <dgm:spPr/>
      <dgm:t>
        <a:bodyPr/>
        <a:lstStyle/>
        <a:p>
          <a:endParaRPr lang="en-US"/>
        </a:p>
      </dgm:t>
    </dgm:pt>
    <dgm:pt modelId="{B09A09A0-12C4-4D35-8B48-8C29A0D8E02E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72547607-77B6-4ED4-8B70-95F64C27B5AD}" type="parTrans" cxnId="{DA5B6FB0-CF0C-4432-9489-239D3C348B7F}">
      <dgm:prSet/>
      <dgm:spPr/>
      <dgm:t>
        <a:bodyPr/>
        <a:lstStyle/>
        <a:p>
          <a:endParaRPr lang="en-US"/>
        </a:p>
      </dgm:t>
    </dgm:pt>
    <dgm:pt modelId="{EC9E9B06-C9BA-4FD8-9D04-B2295B009038}" type="sibTrans" cxnId="{DA5B6FB0-CF0C-4432-9489-239D3C348B7F}">
      <dgm:prSet/>
      <dgm:spPr/>
      <dgm:t>
        <a:bodyPr/>
        <a:lstStyle/>
        <a:p>
          <a:endParaRPr lang="en-US"/>
        </a:p>
      </dgm:t>
    </dgm:pt>
    <dgm:pt modelId="{6BCBE265-2AF0-4C59-BB93-432C715259FD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2F3A3759-8EF5-4D78-BDD5-3926FB8A1D88}" type="parTrans" cxnId="{A38B9708-48C8-405E-B5A2-DE17C9F67BFF}">
      <dgm:prSet/>
      <dgm:spPr/>
      <dgm:t>
        <a:bodyPr/>
        <a:lstStyle/>
        <a:p>
          <a:endParaRPr lang="en-US"/>
        </a:p>
      </dgm:t>
    </dgm:pt>
    <dgm:pt modelId="{E0FFF3B6-909E-480A-B1F6-D5B5F72C0D9B}" type="sibTrans" cxnId="{A38B9708-48C8-405E-B5A2-DE17C9F67BFF}">
      <dgm:prSet/>
      <dgm:spPr/>
      <dgm:t>
        <a:bodyPr/>
        <a:lstStyle/>
        <a:p>
          <a:endParaRPr lang="en-US"/>
        </a:p>
      </dgm:t>
    </dgm:pt>
    <dgm:pt modelId="{39C7E58D-E521-4310-911E-38C9AC8F6144}" type="pres">
      <dgm:prSet presAssocID="{D9993007-25F7-45DF-B5C9-6936010FC8F1}" presName="Name0" presStyleCnt="0">
        <dgm:presLayoutVars>
          <dgm:dir/>
          <dgm:resizeHandles val="exact"/>
        </dgm:presLayoutVars>
      </dgm:prSet>
      <dgm:spPr/>
    </dgm:pt>
    <dgm:pt modelId="{59E893A8-14B7-494E-A7B3-3C625D8797A7}" type="pres">
      <dgm:prSet presAssocID="{DD733929-2AD4-4A17-A081-EDA2B6BD6AD4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A891-14CC-4825-93DA-7327C464FEA0}" type="pres">
      <dgm:prSet presAssocID="{B887EC74-26EE-4AB2-8450-C165B336AF95}" presName="parSpace" presStyleCnt="0"/>
      <dgm:spPr/>
    </dgm:pt>
    <dgm:pt modelId="{121CB27D-F31C-4A4E-B210-ADACCFF534A6}" type="pres">
      <dgm:prSet presAssocID="{49BC07A6-FEB2-4502-84F2-F22CA8D9E51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236A-1F2C-471B-91AB-416DCC0EDC02}" type="pres">
      <dgm:prSet presAssocID="{B95549A5-6950-408B-A65F-2985B24075C6}" presName="parSpace" presStyleCnt="0"/>
      <dgm:spPr/>
    </dgm:pt>
    <dgm:pt modelId="{FF776ADF-2700-4777-8EFF-B3E682A6B113}" type="pres">
      <dgm:prSet presAssocID="{A53919DE-CAE8-4785-B2BF-E716236145F9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12E89-5E46-4E61-9362-21967C7A518C}" type="pres">
      <dgm:prSet presAssocID="{4F0DDAC4-16C2-4E5E-A567-32BBEE45E4B0}" presName="parSpace" presStyleCnt="0"/>
      <dgm:spPr/>
    </dgm:pt>
    <dgm:pt modelId="{990805BA-8846-4C07-A7EF-6AAB486EEC62}" type="pres">
      <dgm:prSet presAssocID="{9B138D1B-34D1-45F9-A71F-518FEA0E1CA2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08B9-C1C6-47ED-981B-D240FCE9A9EE}" type="pres">
      <dgm:prSet presAssocID="{CFE62F02-8871-4435-94A8-F6C1A76DB735}" presName="parSpace" presStyleCnt="0"/>
      <dgm:spPr/>
    </dgm:pt>
    <dgm:pt modelId="{3B8EFCA9-479D-4062-B807-3A928F8E6EE1}" type="pres">
      <dgm:prSet presAssocID="{B09A09A0-12C4-4D35-8B48-8C29A0D8E02E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EE8D4-172E-4D6C-AC16-E3F7EB2F83CF}" type="pres">
      <dgm:prSet presAssocID="{EC9E9B06-C9BA-4FD8-9D04-B2295B009038}" presName="parSpace" presStyleCnt="0"/>
      <dgm:spPr/>
    </dgm:pt>
    <dgm:pt modelId="{6D2A1448-C1D2-4803-A23C-47A4EB249B8D}" type="pres">
      <dgm:prSet presAssocID="{6BCBE265-2AF0-4C59-BB93-432C715259FD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26590F-C2A8-3C47-9348-00735767695A}" type="presOf" srcId="{49BC07A6-FEB2-4502-84F2-F22CA8D9E511}" destId="{121CB27D-F31C-4A4E-B210-ADACCFF534A6}" srcOrd="0" destOrd="0" presId="urn:microsoft.com/office/officeart/2005/8/layout/hChevron3"/>
    <dgm:cxn modelId="{516E063B-37AB-6F40-AC88-63CE09AD6DB7}" type="presOf" srcId="{A53919DE-CAE8-4785-B2BF-E716236145F9}" destId="{FF776ADF-2700-4777-8EFF-B3E682A6B113}" srcOrd="0" destOrd="0" presId="urn:microsoft.com/office/officeart/2005/8/layout/hChevron3"/>
    <dgm:cxn modelId="{BB6644D7-E426-43C0-A48F-5D76C686AB8D}" srcId="{D9993007-25F7-45DF-B5C9-6936010FC8F1}" destId="{49BC07A6-FEB2-4502-84F2-F22CA8D9E511}" srcOrd="1" destOrd="0" parTransId="{6E23C2C6-CA93-4DDE-8C6D-BCBB74949D4A}" sibTransId="{B95549A5-6950-408B-A65F-2985B24075C6}"/>
    <dgm:cxn modelId="{E19345AA-C2F6-4D9B-9C37-A1478E4B10E6}" srcId="{D9993007-25F7-45DF-B5C9-6936010FC8F1}" destId="{A53919DE-CAE8-4785-B2BF-E716236145F9}" srcOrd="2" destOrd="0" parTransId="{D74F48AC-381C-4794-9489-2E347EFE8C4E}" sibTransId="{4F0DDAC4-16C2-4E5E-A567-32BBEE45E4B0}"/>
    <dgm:cxn modelId="{95722BCB-3B73-FA42-A925-3299439118F4}" type="presOf" srcId="{DD733929-2AD4-4A17-A081-EDA2B6BD6AD4}" destId="{59E893A8-14B7-494E-A7B3-3C625D8797A7}" srcOrd="0" destOrd="0" presId="urn:microsoft.com/office/officeart/2005/8/layout/hChevron3"/>
    <dgm:cxn modelId="{1B608553-BAA7-49B6-A493-3DA2546D8ABB}" srcId="{D9993007-25F7-45DF-B5C9-6936010FC8F1}" destId="{DD733929-2AD4-4A17-A081-EDA2B6BD6AD4}" srcOrd="0" destOrd="0" parTransId="{8C5BEF6D-0454-4F10-8A16-A00749F4C892}" sibTransId="{B887EC74-26EE-4AB2-8450-C165B336AF95}"/>
    <dgm:cxn modelId="{BF4762B6-4A96-4B25-AA12-F7653043A880}" srcId="{D9993007-25F7-45DF-B5C9-6936010FC8F1}" destId="{9B138D1B-34D1-45F9-A71F-518FEA0E1CA2}" srcOrd="3" destOrd="0" parTransId="{AABC4F93-E33A-4107-A3D4-765C7A8C9C29}" sibTransId="{CFE62F02-8871-4435-94A8-F6C1A76DB735}"/>
    <dgm:cxn modelId="{A38B9708-48C8-405E-B5A2-DE17C9F67BFF}" srcId="{D9993007-25F7-45DF-B5C9-6936010FC8F1}" destId="{6BCBE265-2AF0-4C59-BB93-432C715259FD}" srcOrd="5" destOrd="0" parTransId="{2F3A3759-8EF5-4D78-BDD5-3926FB8A1D88}" sibTransId="{E0FFF3B6-909E-480A-B1F6-D5B5F72C0D9B}"/>
    <dgm:cxn modelId="{DA5B6FB0-CF0C-4432-9489-239D3C348B7F}" srcId="{D9993007-25F7-45DF-B5C9-6936010FC8F1}" destId="{B09A09A0-12C4-4D35-8B48-8C29A0D8E02E}" srcOrd="4" destOrd="0" parTransId="{72547607-77B6-4ED4-8B70-95F64C27B5AD}" sibTransId="{EC9E9B06-C9BA-4FD8-9D04-B2295B009038}"/>
    <dgm:cxn modelId="{C2468C2A-4267-2A43-96BC-557364EAF46B}" type="presOf" srcId="{D9993007-25F7-45DF-B5C9-6936010FC8F1}" destId="{39C7E58D-E521-4310-911E-38C9AC8F6144}" srcOrd="0" destOrd="0" presId="urn:microsoft.com/office/officeart/2005/8/layout/hChevron3"/>
    <dgm:cxn modelId="{CAD4AB20-8BB0-AB4B-B909-3A003FED509D}" type="presOf" srcId="{6BCBE265-2AF0-4C59-BB93-432C715259FD}" destId="{6D2A1448-C1D2-4803-A23C-47A4EB249B8D}" srcOrd="0" destOrd="0" presId="urn:microsoft.com/office/officeart/2005/8/layout/hChevron3"/>
    <dgm:cxn modelId="{C544F776-2093-AB40-ABDD-E76779FD083B}" type="presOf" srcId="{9B138D1B-34D1-45F9-A71F-518FEA0E1CA2}" destId="{990805BA-8846-4C07-A7EF-6AAB486EEC62}" srcOrd="0" destOrd="0" presId="urn:microsoft.com/office/officeart/2005/8/layout/hChevron3"/>
    <dgm:cxn modelId="{DF8895F6-5122-DF47-A79E-B1A0D58451A3}" type="presOf" srcId="{B09A09A0-12C4-4D35-8B48-8C29A0D8E02E}" destId="{3B8EFCA9-479D-4062-B807-3A928F8E6EE1}" srcOrd="0" destOrd="0" presId="urn:microsoft.com/office/officeart/2005/8/layout/hChevron3"/>
    <dgm:cxn modelId="{38C74CD4-8F69-6949-B76B-98D73C821574}" type="presParOf" srcId="{39C7E58D-E521-4310-911E-38C9AC8F6144}" destId="{59E893A8-14B7-494E-A7B3-3C625D8797A7}" srcOrd="0" destOrd="0" presId="urn:microsoft.com/office/officeart/2005/8/layout/hChevron3"/>
    <dgm:cxn modelId="{BEE0344C-E03C-D24E-BFE0-BE9191D92A9F}" type="presParOf" srcId="{39C7E58D-E521-4310-911E-38C9AC8F6144}" destId="{4727A891-14CC-4825-93DA-7327C464FEA0}" srcOrd="1" destOrd="0" presId="urn:microsoft.com/office/officeart/2005/8/layout/hChevron3"/>
    <dgm:cxn modelId="{641045FE-3020-6346-B776-FD91CC9FE878}" type="presParOf" srcId="{39C7E58D-E521-4310-911E-38C9AC8F6144}" destId="{121CB27D-F31C-4A4E-B210-ADACCFF534A6}" srcOrd="2" destOrd="0" presId="urn:microsoft.com/office/officeart/2005/8/layout/hChevron3"/>
    <dgm:cxn modelId="{C13311C0-7729-A043-9188-37CC06E7B70D}" type="presParOf" srcId="{39C7E58D-E521-4310-911E-38C9AC8F6144}" destId="{3D0B236A-1F2C-471B-91AB-416DCC0EDC02}" srcOrd="3" destOrd="0" presId="urn:microsoft.com/office/officeart/2005/8/layout/hChevron3"/>
    <dgm:cxn modelId="{A63652F5-41E2-6845-958B-19CAD0521AFB}" type="presParOf" srcId="{39C7E58D-E521-4310-911E-38C9AC8F6144}" destId="{FF776ADF-2700-4777-8EFF-B3E682A6B113}" srcOrd="4" destOrd="0" presId="urn:microsoft.com/office/officeart/2005/8/layout/hChevron3"/>
    <dgm:cxn modelId="{A607D4D5-8860-FE47-AB00-CCB72C4BDE00}" type="presParOf" srcId="{39C7E58D-E521-4310-911E-38C9AC8F6144}" destId="{28912E89-5E46-4E61-9362-21967C7A518C}" srcOrd="5" destOrd="0" presId="urn:microsoft.com/office/officeart/2005/8/layout/hChevron3"/>
    <dgm:cxn modelId="{CA704F5F-58EA-904A-BB1D-BC6EBB953500}" type="presParOf" srcId="{39C7E58D-E521-4310-911E-38C9AC8F6144}" destId="{990805BA-8846-4C07-A7EF-6AAB486EEC62}" srcOrd="6" destOrd="0" presId="urn:microsoft.com/office/officeart/2005/8/layout/hChevron3"/>
    <dgm:cxn modelId="{895D8769-486C-A244-9346-221B862BEF7F}" type="presParOf" srcId="{39C7E58D-E521-4310-911E-38C9AC8F6144}" destId="{F00D08B9-C1C6-47ED-981B-D240FCE9A9EE}" srcOrd="7" destOrd="0" presId="urn:microsoft.com/office/officeart/2005/8/layout/hChevron3"/>
    <dgm:cxn modelId="{CDE245B0-F46A-9B4E-91AB-3EE958CCE090}" type="presParOf" srcId="{39C7E58D-E521-4310-911E-38C9AC8F6144}" destId="{3B8EFCA9-479D-4062-B807-3A928F8E6EE1}" srcOrd="8" destOrd="0" presId="urn:microsoft.com/office/officeart/2005/8/layout/hChevron3"/>
    <dgm:cxn modelId="{CD2E8DC0-B65D-4F4E-A5C1-0F611DE9E044}" type="presParOf" srcId="{39C7E58D-E521-4310-911E-38C9AC8F6144}" destId="{5D7EE8D4-172E-4D6C-AC16-E3F7EB2F83CF}" srcOrd="9" destOrd="0" presId="urn:microsoft.com/office/officeart/2005/8/layout/hChevron3"/>
    <dgm:cxn modelId="{008A4399-E6CD-F943-926F-C98E3AE6D2C1}" type="presParOf" srcId="{39C7E58D-E521-4310-911E-38C9AC8F6144}" destId="{6D2A1448-C1D2-4803-A23C-47A4EB249B8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8011490-85F0-FF45-BAC1-BE914E94B607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4857C-A9B7-F346-AE3E-C3C7DA3EA857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Faculty</a:t>
          </a:r>
          <a:endParaRPr lang="en-US" dirty="0">
            <a:latin typeface="Arial"/>
            <a:cs typeface="Arial"/>
          </a:endParaRPr>
        </a:p>
      </dgm:t>
    </dgm:pt>
    <dgm:pt modelId="{C08C22EC-FFC8-664E-91D4-9AC31B236986}" type="parTrans" cxnId="{BC4EF522-5CCC-5B47-AC9E-5B85C2739BEE}">
      <dgm:prSet/>
      <dgm:spPr/>
      <dgm:t>
        <a:bodyPr/>
        <a:lstStyle/>
        <a:p>
          <a:endParaRPr lang="en-US"/>
        </a:p>
      </dgm:t>
    </dgm:pt>
    <dgm:pt modelId="{9F1C92FD-D28E-F345-868F-5279EA53945D}" type="sibTrans" cxnId="{BC4EF522-5CCC-5B47-AC9E-5B85C2739BEE}">
      <dgm:prSet/>
      <dgm:spPr/>
      <dgm:t>
        <a:bodyPr/>
        <a:lstStyle/>
        <a:p>
          <a:endParaRPr lang="en-US"/>
        </a:p>
      </dgm:t>
    </dgm:pt>
    <dgm:pt modelId="{722AF699-3841-964A-83DE-D0B60CF59684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Staff</a:t>
          </a:r>
          <a:endParaRPr lang="en-US" dirty="0">
            <a:latin typeface="Arial"/>
            <a:cs typeface="Arial"/>
          </a:endParaRPr>
        </a:p>
      </dgm:t>
    </dgm:pt>
    <dgm:pt modelId="{B184D915-1961-AF4F-BA50-CA78497A763F}" type="parTrans" cxnId="{D880ADE9-2E26-E74E-9897-F3214FFDEB94}">
      <dgm:prSet/>
      <dgm:spPr/>
      <dgm:t>
        <a:bodyPr/>
        <a:lstStyle/>
        <a:p>
          <a:endParaRPr lang="en-US"/>
        </a:p>
      </dgm:t>
    </dgm:pt>
    <dgm:pt modelId="{D90B9F67-B179-C349-99BE-EE9927BB2217}" type="sibTrans" cxnId="{D880ADE9-2E26-E74E-9897-F3214FFDEB94}">
      <dgm:prSet/>
      <dgm:spPr/>
      <dgm:t>
        <a:bodyPr/>
        <a:lstStyle/>
        <a:p>
          <a:endParaRPr lang="en-US"/>
        </a:p>
      </dgm:t>
    </dgm:pt>
    <dgm:pt modelId="{75B76E5F-78AF-8D45-BEB2-0A4C155340F7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Executives</a:t>
          </a:r>
          <a:endParaRPr lang="en-US" dirty="0">
            <a:latin typeface="Arial"/>
            <a:cs typeface="Arial"/>
          </a:endParaRPr>
        </a:p>
      </dgm:t>
    </dgm:pt>
    <dgm:pt modelId="{901B1F20-501D-8248-B20F-72EEBDA5B9DB}" type="parTrans" cxnId="{4728AE95-B89A-5B41-8493-4CE945FB4F89}">
      <dgm:prSet/>
      <dgm:spPr/>
      <dgm:t>
        <a:bodyPr/>
        <a:lstStyle/>
        <a:p>
          <a:endParaRPr lang="en-US"/>
        </a:p>
      </dgm:t>
    </dgm:pt>
    <dgm:pt modelId="{FF9D78E0-4749-7D4E-816D-BF906C517197}" type="sibTrans" cxnId="{4728AE95-B89A-5B41-8493-4CE945FB4F89}">
      <dgm:prSet/>
      <dgm:spPr/>
      <dgm:t>
        <a:bodyPr/>
        <a:lstStyle/>
        <a:p>
          <a:endParaRPr lang="en-US"/>
        </a:p>
      </dgm:t>
    </dgm:pt>
    <dgm:pt modelId="{7926EF79-1C1C-8048-BF98-79250813A04B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Everyone's Responsibility</a:t>
          </a:r>
          <a:endParaRPr lang="en-US" dirty="0">
            <a:latin typeface="Arial"/>
            <a:cs typeface="Arial"/>
          </a:endParaRPr>
        </a:p>
      </dgm:t>
    </dgm:pt>
    <dgm:pt modelId="{B3B34B98-92FC-564E-947C-95F8E7F82254}" type="parTrans" cxnId="{851F405E-CF91-3A42-A478-9612DD66234D}">
      <dgm:prSet/>
      <dgm:spPr/>
      <dgm:t>
        <a:bodyPr/>
        <a:lstStyle/>
        <a:p>
          <a:endParaRPr lang="en-US"/>
        </a:p>
      </dgm:t>
    </dgm:pt>
    <dgm:pt modelId="{C80DBCBB-6D65-6C4D-905C-D525136E37D6}" type="sibTrans" cxnId="{851F405E-CF91-3A42-A478-9612DD66234D}">
      <dgm:prSet/>
      <dgm:spPr/>
      <dgm:t>
        <a:bodyPr/>
        <a:lstStyle/>
        <a:p>
          <a:endParaRPr lang="en-US"/>
        </a:p>
      </dgm:t>
    </dgm:pt>
    <dgm:pt modelId="{50D2318F-1583-0A4B-ABA8-5F9758968211}" type="pres">
      <dgm:prSet presAssocID="{68011490-85F0-FF45-BAC1-BE914E94B60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C6523-099C-144F-8442-55F54B97317B}" type="pres">
      <dgm:prSet presAssocID="{68011490-85F0-FF45-BAC1-BE914E94B607}" presName="ellipse" presStyleLbl="trBgShp" presStyleIdx="0" presStyleCnt="1"/>
      <dgm:spPr/>
    </dgm:pt>
    <dgm:pt modelId="{8E843A44-77E7-3F44-952A-874D9DDE0313}" type="pres">
      <dgm:prSet presAssocID="{68011490-85F0-FF45-BAC1-BE914E94B607}" presName="arrow1" presStyleLbl="fgShp" presStyleIdx="0" presStyleCnt="1"/>
      <dgm:spPr>
        <a:solidFill>
          <a:srgbClr val="FF0000"/>
        </a:solidFill>
      </dgm:spPr>
    </dgm:pt>
    <dgm:pt modelId="{BEBE8DB9-5564-D040-B172-2A959C9FF094}" type="pres">
      <dgm:prSet presAssocID="{68011490-85F0-FF45-BAC1-BE914E94B60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AC2BD-57E4-4A43-9BC5-F8E0A37AF911}" type="pres">
      <dgm:prSet presAssocID="{722AF699-3841-964A-83DE-D0B60CF5968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DEE5C-87F9-684F-9B96-02FD2A4FF882}" type="pres">
      <dgm:prSet presAssocID="{75B76E5F-78AF-8D45-BEB2-0A4C155340F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6F9EF-47C7-C14C-9248-7715FA213FFB}" type="pres">
      <dgm:prSet presAssocID="{7926EF79-1C1C-8048-BF98-79250813A04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B7D69-8329-F54F-86D1-DC7611A7994B}" type="pres">
      <dgm:prSet presAssocID="{68011490-85F0-FF45-BAC1-BE914E94B607}" presName="funnel" presStyleLbl="trAlignAcc1" presStyleIdx="0" presStyleCnt="1"/>
      <dgm:spPr/>
    </dgm:pt>
  </dgm:ptLst>
  <dgm:cxnLst>
    <dgm:cxn modelId="{C6636BA2-7A18-C34C-A103-ACBAC0A601DC}" type="presOf" srcId="{68011490-85F0-FF45-BAC1-BE914E94B607}" destId="{50D2318F-1583-0A4B-ABA8-5F9758968211}" srcOrd="0" destOrd="0" presId="urn:microsoft.com/office/officeart/2005/8/layout/funnel1"/>
    <dgm:cxn modelId="{CE478AA8-36B1-7843-BE8F-B10E02A6BFCC}" type="presOf" srcId="{722AF699-3841-964A-83DE-D0B60CF59684}" destId="{077DEE5C-87F9-684F-9B96-02FD2A4FF882}" srcOrd="0" destOrd="0" presId="urn:microsoft.com/office/officeart/2005/8/layout/funnel1"/>
    <dgm:cxn modelId="{E713C618-B391-594B-ADD9-64AEDB4F60D7}" type="presOf" srcId="{75B76E5F-78AF-8D45-BEB2-0A4C155340F7}" destId="{A2BAC2BD-57E4-4A43-9BC5-F8E0A37AF911}" srcOrd="0" destOrd="0" presId="urn:microsoft.com/office/officeart/2005/8/layout/funnel1"/>
    <dgm:cxn modelId="{D880ADE9-2E26-E74E-9897-F3214FFDEB94}" srcId="{68011490-85F0-FF45-BAC1-BE914E94B607}" destId="{722AF699-3841-964A-83DE-D0B60CF59684}" srcOrd="1" destOrd="0" parTransId="{B184D915-1961-AF4F-BA50-CA78497A763F}" sibTransId="{D90B9F67-B179-C349-99BE-EE9927BB2217}"/>
    <dgm:cxn modelId="{4728AE95-B89A-5B41-8493-4CE945FB4F89}" srcId="{68011490-85F0-FF45-BAC1-BE914E94B607}" destId="{75B76E5F-78AF-8D45-BEB2-0A4C155340F7}" srcOrd="2" destOrd="0" parTransId="{901B1F20-501D-8248-B20F-72EEBDA5B9DB}" sibTransId="{FF9D78E0-4749-7D4E-816D-BF906C517197}"/>
    <dgm:cxn modelId="{851F405E-CF91-3A42-A478-9612DD66234D}" srcId="{68011490-85F0-FF45-BAC1-BE914E94B607}" destId="{7926EF79-1C1C-8048-BF98-79250813A04B}" srcOrd="3" destOrd="0" parTransId="{B3B34B98-92FC-564E-947C-95F8E7F82254}" sibTransId="{C80DBCBB-6D65-6C4D-905C-D525136E37D6}"/>
    <dgm:cxn modelId="{16C4938E-1092-2B42-9D86-5C2D53672039}" type="presOf" srcId="{7926EF79-1C1C-8048-BF98-79250813A04B}" destId="{BEBE8DB9-5564-D040-B172-2A959C9FF094}" srcOrd="0" destOrd="0" presId="urn:microsoft.com/office/officeart/2005/8/layout/funnel1"/>
    <dgm:cxn modelId="{69525AED-CA35-F449-9EE1-BBB0D366A038}" type="presOf" srcId="{50C4857C-A9B7-F346-AE3E-C3C7DA3EA857}" destId="{C856F9EF-47C7-C14C-9248-7715FA213FFB}" srcOrd="0" destOrd="0" presId="urn:microsoft.com/office/officeart/2005/8/layout/funnel1"/>
    <dgm:cxn modelId="{BC4EF522-5CCC-5B47-AC9E-5B85C2739BEE}" srcId="{68011490-85F0-FF45-BAC1-BE914E94B607}" destId="{50C4857C-A9B7-F346-AE3E-C3C7DA3EA857}" srcOrd="0" destOrd="0" parTransId="{C08C22EC-FFC8-664E-91D4-9AC31B236986}" sibTransId="{9F1C92FD-D28E-F345-868F-5279EA53945D}"/>
    <dgm:cxn modelId="{4C93BB09-905F-D241-83C7-CA237E0794A1}" type="presParOf" srcId="{50D2318F-1583-0A4B-ABA8-5F9758968211}" destId="{FF4C6523-099C-144F-8442-55F54B97317B}" srcOrd="0" destOrd="0" presId="urn:microsoft.com/office/officeart/2005/8/layout/funnel1"/>
    <dgm:cxn modelId="{4D881B01-3BA0-814D-9A46-C42C55F672C2}" type="presParOf" srcId="{50D2318F-1583-0A4B-ABA8-5F9758968211}" destId="{8E843A44-77E7-3F44-952A-874D9DDE0313}" srcOrd="1" destOrd="0" presId="urn:microsoft.com/office/officeart/2005/8/layout/funnel1"/>
    <dgm:cxn modelId="{4A5D782E-3B5E-8D43-9A99-87FAD377974A}" type="presParOf" srcId="{50D2318F-1583-0A4B-ABA8-5F9758968211}" destId="{BEBE8DB9-5564-D040-B172-2A959C9FF094}" srcOrd="2" destOrd="0" presId="urn:microsoft.com/office/officeart/2005/8/layout/funnel1"/>
    <dgm:cxn modelId="{012271D7-17B7-7043-B7BF-B72B6A5DA6F5}" type="presParOf" srcId="{50D2318F-1583-0A4B-ABA8-5F9758968211}" destId="{A2BAC2BD-57E4-4A43-9BC5-F8E0A37AF911}" srcOrd="3" destOrd="0" presId="urn:microsoft.com/office/officeart/2005/8/layout/funnel1"/>
    <dgm:cxn modelId="{D9ED8C21-606F-D649-96F9-D9A0F4F19BE6}" type="presParOf" srcId="{50D2318F-1583-0A4B-ABA8-5F9758968211}" destId="{077DEE5C-87F9-684F-9B96-02FD2A4FF882}" srcOrd="4" destOrd="0" presId="urn:microsoft.com/office/officeart/2005/8/layout/funnel1"/>
    <dgm:cxn modelId="{C011F70F-F77E-AA43-8DD9-C6C30E27EC5D}" type="presParOf" srcId="{50D2318F-1583-0A4B-ABA8-5F9758968211}" destId="{C856F9EF-47C7-C14C-9248-7715FA213FFB}" srcOrd="5" destOrd="0" presId="urn:microsoft.com/office/officeart/2005/8/layout/funnel1"/>
    <dgm:cxn modelId="{35BF43D4-AF4F-AA42-8A96-357B446E6B7B}" type="presParOf" srcId="{50D2318F-1583-0A4B-ABA8-5F9758968211}" destId="{CA8B7D69-8329-F54F-86D1-DC7611A7994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9993007-25F7-45DF-B5C9-6936010FC8F1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DD733929-2AD4-4A17-A081-EDA2B6BD6AD4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C5BEF6D-0454-4F10-8A16-A00749F4C892}" type="parTrans" cxnId="{1B608553-BAA7-49B6-A493-3DA2546D8ABB}">
      <dgm:prSet/>
      <dgm:spPr/>
      <dgm:t>
        <a:bodyPr/>
        <a:lstStyle/>
        <a:p>
          <a:endParaRPr lang="en-US"/>
        </a:p>
      </dgm:t>
    </dgm:pt>
    <dgm:pt modelId="{B887EC74-26EE-4AB2-8450-C165B336AF95}" type="sibTrans" cxnId="{1B608553-BAA7-49B6-A493-3DA2546D8ABB}">
      <dgm:prSet/>
      <dgm:spPr/>
      <dgm:t>
        <a:bodyPr/>
        <a:lstStyle/>
        <a:p>
          <a:endParaRPr lang="en-US"/>
        </a:p>
      </dgm:t>
    </dgm:pt>
    <dgm:pt modelId="{49BC07A6-FEB2-4502-84F2-F22CA8D9E511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Model</a:t>
          </a:r>
        </a:p>
      </dgm:t>
    </dgm:pt>
    <dgm:pt modelId="{6E23C2C6-CA93-4DDE-8C6D-BCBB74949D4A}" type="parTrans" cxnId="{BB6644D7-E426-43C0-A48F-5D76C686AB8D}">
      <dgm:prSet/>
      <dgm:spPr/>
      <dgm:t>
        <a:bodyPr/>
        <a:lstStyle/>
        <a:p>
          <a:endParaRPr lang="en-US"/>
        </a:p>
      </dgm:t>
    </dgm:pt>
    <dgm:pt modelId="{B95549A5-6950-408B-A65F-2985B24075C6}" type="sibTrans" cxnId="{BB6644D7-E426-43C0-A48F-5D76C686AB8D}">
      <dgm:prSet/>
      <dgm:spPr/>
      <dgm:t>
        <a:bodyPr/>
        <a:lstStyle/>
        <a:p>
          <a:endParaRPr lang="en-US"/>
        </a:p>
      </dgm:t>
    </dgm:pt>
    <dgm:pt modelId="{A53919DE-CAE8-4785-B2BF-E716236145F9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D74F48AC-381C-4794-9489-2E347EFE8C4E}" type="parTrans" cxnId="{E19345AA-C2F6-4D9B-9C37-A1478E4B10E6}">
      <dgm:prSet/>
      <dgm:spPr/>
      <dgm:t>
        <a:bodyPr/>
        <a:lstStyle/>
        <a:p>
          <a:endParaRPr lang="en-US"/>
        </a:p>
      </dgm:t>
    </dgm:pt>
    <dgm:pt modelId="{4F0DDAC4-16C2-4E5E-A567-32BBEE45E4B0}" type="sibTrans" cxnId="{E19345AA-C2F6-4D9B-9C37-A1478E4B10E6}">
      <dgm:prSet/>
      <dgm:spPr/>
      <dgm:t>
        <a:bodyPr/>
        <a:lstStyle/>
        <a:p>
          <a:endParaRPr lang="en-US"/>
        </a:p>
      </dgm:t>
    </dgm:pt>
    <dgm:pt modelId="{9B138D1B-34D1-45F9-A71F-518FEA0E1CA2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AABC4F93-E33A-4107-A3D4-765C7A8C9C29}" type="parTrans" cxnId="{BF4762B6-4A96-4B25-AA12-F7653043A880}">
      <dgm:prSet/>
      <dgm:spPr/>
      <dgm:t>
        <a:bodyPr/>
        <a:lstStyle/>
        <a:p>
          <a:endParaRPr lang="en-US"/>
        </a:p>
      </dgm:t>
    </dgm:pt>
    <dgm:pt modelId="{CFE62F02-8871-4435-94A8-F6C1A76DB735}" type="sibTrans" cxnId="{BF4762B6-4A96-4B25-AA12-F7653043A880}">
      <dgm:prSet/>
      <dgm:spPr/>
      <dgm:t>
        <a:bodyPr/>
        <a:lstStyle/>
        <a:p>
          <a:endParaRPr lang="en-US"/>
        </a:p>
      </dgm:t>
    </dgm:pt>
    <dgm:pt modelId="{B09A09A0-12C4-4D35-8B48-8C29A0D8E02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72547607-77B6-4ED4-8B70-95F64C27B5AD}" type="parTrans" cxnId="{DA5B6FB0-CF0C-4432-9489-239D3C348B7F}">
      <dgm:prSet/>
      <dgm:spPr/>
      <dgm:t>
        <a:bodyPr/>
        <a:lstStyle/>
        <a:p>
          <a:endParaRPr lang="en-US"/>
        </a:p>
      </dgm:t>
    </dgm:pt>
    <dgm:pt modelId="{EC9E9B06-C9BA-4FD8-9D04-B2295B009038}" type="sibTrans" cxnId="{DA5B6FB0-CF0C-4432-9489-239D3C348B7F}">
      <dgm:prSet/>
      <dgm:spPr/>
      <dgm:t>
        <a:bodyPr/>
        <a:lstStyle/>
        <a:p>
          <a:endParaRPr lang="en-US"/>
        </a:p>
      </dgm:t>
    </dgm:pt>
    <dgm:pt modelId="{6BCBE265-2AF0-4C59-BB93-432C715259FD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2F3A3759-8EF5-4D78-BDD5-3926FB8A1D88}" type="parTrans" cxnId="{A38B9708-48C8-405E-B5A2-DE17C9F67BFF}">
      <dgm:prSet/>
      <dgm:spPr/>
      <dgm:t>
        <a:bodyPr/>
        <a:lstStyle/>
        <a:p>
          <a:endParaRPr lang="en-US"/>
        </a:p>
      </dgm:t>
    </dgm:pt>
    <dgm:pt modelId="{E0FFF3B6-909E-480A-B1F6-D5B5F72C0D9B}" type="sibTrans" cxnId="{A38B9708-48C8-405E-B5A2-DE17C9F67BFF}">
      <dgm:prSet/>
      <dgm:spPr/>
      <dgm:t>
        <a:bodyPr/>
        <a:lstStyle/>
        <a:p>
          <a:endParaRPr lang="en-US"/>
        </a:p>
      </dgm:t>
    </dgm:pt>
    <dgm:pt modelId="{39C7E58D-E521-4310-911E-38C9AC8F6144}" type="pres">
      <dgm:prSet presAssocID="{D9993007-25F7-45DF-B5C9-6936010FC8F1}" presName="Name0" presStyleCnt="0">
        <dgm:presLayoutVars>
          <dgm:dir/>
          <dgm:resizeHandles val="exact"/>
        </dgm:presLayoutVars>
      </dgm:prSet>
      <dgm:spPr/>
    </dgm:pt>
    <dgm:pt modelId="{59E893A8-14B7-494E-A7B3-3C625D8797A7}" type="pres">
      <dgm:prSet presAssocID="{DD733929-2AD4-4A17-A081-EDA2B6BD6AD4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A891-14CC-4825-93DA-7327C464FEA0}" type="pres">
      <dgm:prSet presAssocID="{B887EC74-26EE-4AB2-8450-C165B336AF95}" presName="parSpace" presStyleCnt="0"/>
      <dgm:spPr/>
    </dgm:pt>
    <dgm:pt modelId="{121CB27D-F31C-4A4E-B210-ADACCFF534A6}" type="pres">
      <dgm:prSet presAssocID="{49BC07A6-FEB2-4502-84F2-F22CA8D9E51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236A-1F2C-471B-91AB-416DCC0EDC02}" type="pres">
      <dgm:prSet presAssocID="{B95549A5-6950-408B-A65F-2985B24075C6}" presName="parSpace" presStyleCnt="0"/>
      <dgm:spPr/>
    </dgm:pt>
    <dgm:pt modelId="{FF776ADF-2700-4777-8EFF-B3E682A6B113}" type="pres">
      <dgm:prSet presAssocID="{A53919DE-CAE8-4785-B2BF-E716236145F9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12E89-5E46-4E61-9362-21967C7A518C}" type="pres">
      <dgm:prSet presAssocID="{4F0DDAC4-16C2-4E5E-A567-32BBEE45E4B0}" presName="parSpace" presStyleCnt="0"/>
      <dgm:spPr/>
    </dgm:pt>
    <dgm:pt modelId="{990805BA-8846-4C07-A7EF-6AAB486EEC62}" type="pres">
      <dgm:prSet presAssocID="{9B138D1B-34D1-45F9-A71F-518FEA0E1CA2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08B9-C1C6-47ED-981B-D240FCE9A9EE}" type="pres">
      <dgm:prSet presAssocID="{CFE62F02-8871-4435-94A8-F6C1A76DB735}" presName="parSpace" presStyleCnt="0"/>
      <dgm:spPr/>
    </dgm:pt>
    <dgm:pt modelId="{3B8EFCA9-479D-4062-B807-3A928F8E6EE1}" type="pres">
      <dgm:prSet presAssocID="{B09A09A0-12C4-4D35-8B48-8C29A0D8E02E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EE8D4-172E-4D6C-AC16-E3F7EB2F83CF}" type="pres">
      <dgm:prSet presAssocID="{EC9E9B06-C9BA-4FD8-9D04-B2295B009038}" presName="parSpace" presStyleCnt="0"/>
      <dgm:spPr/>
    </dgm:pt>
    <dgm:pt modelId="{6D2A1448-C1D2-4803-A23C-47A4EB249B8D}" type="pres">
      <dgm:prSet presAssocID="{6BCBE265-2AF0-4C59-BB93-432C715259FD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9FC4B-921C-49D9-AB34-AE978C7177DA}" type="presOf" srcId="{D9993007-25F7-45DF-B5C9-6936010FC8F1}" destId="{39C7E58D-E521-4310-911E-38C9AC8F6144}" srcOrd="0" destOrd="0" presId="urn:microsoft.com/office/officeart/2005/8/layout/hChevron3"/>
    <dgm:cxn modelId="{8D3A4EB8-3BD8-47BB-872D-E06547444F3A}" type="presOf" srcId="{DD733929-2AD4-4A17-A081-EDA2B6BD6AD4}" destId="{59E893A8-14B7-494E-A7B3-3C625D8797A7}" srcOrd="0" destOrd="0" presId="urn:microsoft.com/office/officeart/2005/8/layout/hChevron3"/>
    <dgm:cxn modelId="{3C46A0EB-407A-416A-96A4-333253E53F92}" type="presOf" srcId="{6BCBE265-2AF0-4C59-BB93-432C715259FD}" destId="{6D2A1448-C1D2-4803-A23C-47A4EB249B8D}" srcOrd="0" destOrd="0" presId="urn:microsoft.com/office/officeart/2005/8/layout/hChevron3"/>
    <dgm:cxn modelId="{1B608553-BAA7-49B6-A493-3DA2546D8ABB}" srcId="{D9993007-25F7-45DF-B5C9-6936010FC8F1}" destId="{DD733929-2AD4-4A17-A081-EDA2B6BD6AD4}" srcOrd="0" destOrd="0" parTransId="{8C5BEF6D-0454-4F10-8A16-A00749F4C892}" sibTransId="{B887EC74-26EE-4AB2-8450-C165B336AF95}"/>
    <dgm:cxn modelId="{BF4762B6-4A96-4B25-AA12-F7653043A880}" srcId="{D9993007-25F7-45DF-B5C9-6936010FC8F1}" destId="{9B138D1B-34D1-45F9-A71F-518FEA0E1CA2}" srcOrd="3" destOrd="0" parTransId="{AABC4F93-E33A-4107-A3D4-765C7A8C9C29}" sibTransId="{CFE62F02-8871-4435-94A8-F6C1A76DB735}"/>
    <dgm:cxn modelId="{0C8267A9-F22C-4644-A386-A22FFF943B16}" type="presOf" srcId="{B09A09A0-12C4-4D35-8B48-8C29A0D8E02E}" destId="{3B8EFCA9-479D-4062-B807-3A928F8E6EE1}" srcOrd="0" destOrd="0" presId="urn:microsoft.com/office/officeart/2005/8/layout/hChevron3"/>
    <dgm:cxn modelId="{03826B32-8E5F-44D4-A4CD-309D462295C0}" type="presOf" srcId="{A53919DE-CAE8-4785-B2BF-E716236145F9}" destId="{FF776ADF-2700-4777-8EFF-B3E682A6B113}" srcOrd="0" destOrd="0" presId="urn:microsoft.com/office/officeart/2005/8/layout/hChevron3"/>
    <dgm:cxn modelId="{A38B9708-48C8-405E-B5A2-DE17C9F67BFF}" srcId="{D9993007-25F7-45DF-B5C9-6936010FC8F1}" destId="{6BCBE265-2AF0-4C59-BB93-432C715259FD}" srcOrd="5" destOrd="0" parTransId="{2F3A3759-8EF5-4D78-BDD5-3926FB8A1D88}" sibTransId="{E0FFF3B6-909E-480A-B1F6-D5B5F72C0D9B}"/>
    <dgm:cxn modelId="{BB6644D7-E426-43C0-A48F-5D76C686AB8D}" srcId="{D9993007-25F7-45DF-B5C9-6936010FC8F1}" destId="{49BC07A6-FEB2-4502-84F2-F22CA8D9E511}" srcOrd="1" destOrd="0" parTransId="{6E23C2C6-CA93-4DDE-8C6D-BCBB74949D4A}" sibTransId="{B95549A5-6950-408B-A65F-2985B24075C6}"/>
    <dgm:cxn modelId="{DD61FAE2-E8B8-42E2-B661-119E396ABA07}" type="presOf" srcId="{9B138D1B-34D1-45F9-A71F-518FEA0E1CA2}" destId="{990805BA-8846-4C07-A7EF-6AAB486EEC62}" srcOrd="0" destOrd="0" presId="urn:microsoft.com/office/officeart/2005/8/layout/hChevron3"/>
    <dgm:cxn modelId="{DA5B6FB0-CF0C-4432-9489-239D3C348B7F}" srcId="{D9993007-25F7-45DF-B5C9-6936010FC8F1}" destId="{B09A09A0-12C4-4D35-8B48-8C29A0D8E02E}" srcOrd="4" destOrd="0" parTransId="{72547607-77B6-4ED4-8B70-95F64C27B5AD}" sibTransId="{EC9E9B06-C9BA-4FD8-9D04-B2295B009038}"/>
    <dgm:cxn modelId="{8F1A7A17-D233-40DE-9700-2730AC48F4C3}" type="presOf" srcId="{49BC07A6-FEB2-4502-84F2-F22CA8D9E511}" destId="{121CB27D-F31C-4A4E-B210-ADACCFF534A6}" srcOrd="0" destOrd="0" presId="urn:microsoft.com/office/officeart/2005/8/layout/hChevron3"/>
    <dgm:cxn modelId="{E19345AA-C2F6-4D9B-9C37-A1478E4B10E6}" srcId="{D9993007-25F7-45DF-B5C9-6936010FC8F1}" destId="{A53919DE-CAE8-4785-B2BF-E716236145F9}" srcOrd="2" destOrd="0" parTransId="{D74F48AC-381C-4794-9489-2E347EFE8C4E}" sibTransId="{4F0DDAC4-16C2-4E5E-A567-32BBEE45E4B0}"/>
    <dgm:cxn modelId="{E2071DE0-2C7D-41C6-B5DF-7D442567A781}" type="presParOf" srcId="{39C7E58D-E521-4310-911E-38C9AC8F6144}" destId="{59E893A8-14B7-494E-A7B3-3C625D8797A7}" srcOrd="0" destOrd="0" presId="urn:microsoft.com/office/officeart/2005/8/layout/hChevron3"/>
    <dgm:cxn modelId="{8BA1D703-2C0E-44A8-A81F-46EA128AB3B2}" type="presParOf" srcId="{39C7E58D-E521-4310-911E-38C9AC8F6144}" destId="{4727A891-14CC-4825-93DA-7327C464FEA0}" srcOrd="1" destOrd="0" presId="urn:microsoft.com/office/officeart/2005/8/layout/hChevron3"/>
    <dgm:cxn modelId="{05CF0E01-FD54-422B-97BC-3D659EA9776D}" type="presParOf" srcId="{39C7E58D-E521-4310-911E-38C9AC8F6144}" destId="{121CB27D-F31C-4A4E-B210-ADACCFF534A6}" srcOrd="2" destOrd="0" presId="urn:microsoft.com/office/officeart/2005/8/layout/hChevron3"/>
    <dgm:cxn modelId="{601B99AE-62A4-47C6-A75D-B2FCEBE35976}" type="presParOf" srcId="{39C7E58D-E521-4310-911E-38C9AC8F6144}" destId="{3D0B236A-1F2C-471B-91AB-416DCC0EDC02}" srcOrd="3" destOrd="0" presId="urn:microsoft.com/office/officeart/2005/8/layout/hChevron3"/>
    <dgm:cxn modelId="{F87B8138-79AB-49FD-B1CF-FE849B73FA8B}" type="presParOf" srcId="{39C7E58D-E521-4310-911E-38C9AC8F6144}" destId="{FF776ADF-2700-4777-8EFF-B3E682A6B113}" srcOrd="4" destOrd="0" presId="urn:microsoft.com/office/officeart/2005/8/layout/hChevron3"/>
    <dgm:cxn modelId="{89BAF85B-784C-4734-8745-D9FB4C38E3CE}" type="presParOf" srcId="{39C7E58D-E521-4310-911E-38C9AC8F6144}" destId="{28912E89-5E46-4E61-9362-21967C7A518C}" srcOrd="5" destOrd="0" presId="urn:microsoft.com/office/officeart/2005/8/layout/hChevron3"/>
    <dgm:cxn modelId="{3677FD3F-D56F-4642-8B56-49055A7F464A}" type="presParOf" srcId="{39C7E58D-E521-4310-911E-38C9AC8F6144}" destId="{990805BA-8846-4C07-A7EF-6AAB486EEC62}" srcOrd="6" destOrd="0" presId="urn:microsoft.com/office/officeart/2005/8/layout/hChevron3"/>
    <dgm:cxn modelId="{42414B0F-5700-483F-8E7D-1C10B6AFF48E}" type="presParOf" srcId="{39C7E58D-E521-4310-911E-38C9AC8F6144}" destId="{F00D08B9-C1C6-47ED-981B-D240FCE9A9EE}" srcOrd="7" destOrd="0" presId="urn:microsoft.com/office/officeart/2005/8/layout/hChevron3"/>
    <dgm:cxn modelId="{F4FE5242-D5DC-43B6-82E8-F45DC0158CBD}" type="presParOf" srcId="{39C7E58D-E521-4310-911E-38C9AC8F6144}" destId="{3B8EFCA9-479D-4062-B807-3A928F8E6EE1}" srcOrd="8" destOrd="0" presId="urn:microsoft.com/office/officeart/2005/8/layout/hChevron3"/>
    <dgm:cxn modelId="{6A2BD7F1-A05A-46DA-8076-D5DF468D8973}" type="presParOf" srcId="{39C7E58D-E521-4310-911E-38C9AC8F6144}" destId="{5D7EE8D4-172E-4D6C-AC16-E3F7EB2F83CF}" srcOrd="9" destOrd="0" presId="urn:microsoft.com/office/officeart/2005/8/layout/hChevron3"/>
    <dgm:cxn modelId="{FDA63100-771B-467D-A053-610806D9BDFB}" type="presParOf" srcId="{39C7E58D-E521-4310-911E-38C9AC8F6144}" destId="{6D2A1448-C1D2-4803-A23C-47A4EB249B8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53D4554-DD4F-4D9C-8EF7-615537AB1F8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7A9BD-A204-4187-83E8-1830FEBB0566}">
      <dgm:prSet phldrT="[Text]"/>
      <dgm:spPr/>
      <dgm:t>
        <a:bodyPr/>
        <a:lstStyle/>
        <a:p>
          <a:r>
            <a:rPr lang="en-US" b="1" dirty="0" smtClean="0"/>
            <a:t>Wiki Articles</a:t>
          </a:r>
          <a:endParaRPr lang="en-US" b="1" dirty="0"/>
        </a:p>
      </dgm:t>
    </dgm:pt>
    <dgm:pt modelId="{69145E6E-705E-4A8B-AAB1-0B3EF20D4F0C}" type="parTrans" cxnId="{FE57C9A8-0E58-4843-B769-81ECC76B11B5}">
      <dgm:prSet/>
      <dgm:spPr/>
      <dgm:t>
        <a:bodyPr/>
        <a:lstStyle/>
        <a:p>
          <a:endParaRPr lang="en-US"/>
        </a:p>
      </dgm:t>
    </dgm:pt>
    <dgm:pt modelId="{3C752B17-117C-4FE2-94C8-1273C948DFA4}" type="sibTrans" cxnId="{FE57C9A8-0E58-4843-B769-81ECC76B11B5}">
      <dgm:prSet/>
      <dgm:spPr/>
      <dgm:t>
        <a:bodyPr/>
        <a:lstStyle/>
        <a:p>
          <a:endParaRPr lang="en-US"/>
        </a:p>
      </dgm:t>
    </dgm:pt>
    <dgm:pt modelId="{00387D2A-C584-4C07-B322-CF979E67A1B7}">
      <dgm:prSet phldrT="[Text]"/>
      <dgm:spPr/>
      <dgm:t>
        <a:bodyPr/>
        <a:lstStyle/>
        <a:p>
          <a:r>
            <a:rPr lang="en-US" b="1" dirty="0" smtClean="0"/>
            <a:t>End User Training Videos</a:t>
          </a:r>
          <a:endParaRPr lang="en-US" b="1" dirty="0"/>
        </a:p>
      </dgm:t>
    </dgm:pt>
    <dgm:pt modelId="{033464E3-B836-4500-91E6-714D6901951E}" type="parTrans" cxnId="{327D8EEF-6CE4-4019-B3FC-BC52872BEAC4}">
      <dgm:prSet/>
      <dgm:spPr/>
      <dgm:t>
        <a:bodyPr/>
        <a:lstStyle/>
        <a:p>
          <a:endParaRPr lang="en-US"/>
        </a:p>
      </dgm:t>
    </dgm:pt>
    <dgm:pt modelId="{835ECFB9-A493-4059-99BF-0306327F5707}" type="sibTrans" cxnId="{327D8EEF-6CE4-4019-B3FC-BC52872BEAC4}">
      <dgm:prSet/>
      <dgm:spPr/>
      <dgm:t>
        <a:bodyPr/>
        <a:lstStyle/>
        <a:p>
          <a:endParaRPr lang="en-US"/>
        </a:p>
      </dgm:t>
    </dgm:pt>
    <dgm:pt modelId="{97D12E80-8143-4AD9-83C9-CC121F88CC3D}">
      <dgm:prSet phldrT="[Text]" custT="1"/>
      <dgm:spPr/>
      <dgm:t>
        <a:bodyPr/>
        <a:lstStyle/>
        <a:p>
          <a:r>
            <a:rPr lang="en-US" sz="1800" b="1" dirty="0" smtClean="0"/>
            <a:t>Unit IT Staff Training</a:t>
          </a:r>
          <a:endParaRPr lang="en-US" sz="1800" b="1" dirty="0"/>
        </a:p>
      </dgm:t>
    </dgm:pt>
    <dgm:pt modelId="{A11C8E6A-BE8B-41AE-B5D8-861CFE2F06C2}" type="parTrans" cxnId="{EAA96EC3-6883-4CFC-91DD-587EB175DFB0}">
      <dgm:prSet/>
      <dgm:spPr/>
      <dgm:t>
        <a:bodyPr/>
        <a:lstStyle/>
        <a:p>
          <a:endParaRPr lang="en-US"/>
        </a:p>
      </dgm:t>
    </dgm:pt>
    <dgm:pt modelId="{81314664-6AAF-4BC2-8E74-41F8B026A19C}" type="sibTrans" cxnId="{EAA96EC3-6883-4CFC-91DD-587EB175DFB0}">
      <dgm:prSet/>
      <dgm:spPr/>
      <dgm:t>
        <a:bodyPr/>
        <a:lstStyle/>
        <a:p>
          <a:endParaRPr lang="en-US"/>
        </a:p>
      </dgm:t>
    </dgm:pt>
    <dgm:pt modelId="{AB86D1E8-60DC-4C57-BB85-4AFA0D84B61C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PSU Specific Processes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B830226C-609C-4775-8010-C8ED5EC72A44}" type="sibTrans" cxnId="{F154D0B1-6072-446B-B33D-645DA4C02003}">
      <dgm:prSet/>
      <dgm:spPr/>
      <dgm:t>
        <a:bodyPr/>
        <a:lstStyle/>
        <a:p>
          <a:endParaRPr lang="en-US"/>
        </a:p>
      </dgm:t>
    </dgm:pt>
    <dgm:pt modelId="{F88B8EBD-C744-415E-83C8-D3E4AEE76764}" type="parTrans" cxnId="{F154D0B1-6072-446B-B33D-645DA4C02003}">
      <dgm:prSet/>
      <dgm:spPr/>
      <dgm:t>
        <a:bodyPr/>
        <a:lstStyle/>
        <a:p>
          <a:endParaRPr lang="en-US"/>
        </a:p>
      </dgm:t>
    </dgm:pt>
    <dgm:pt modelId="{2E155DF0-55C3-4074-BE88-0D42EE638208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3 Hour Basic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7197ED86-74A8-478F-87D0-8A55D5D3E6B8}" type="sibTrans" cxnId="{DB44B822-3A58-4EB3-AFA0-57C7A81EF9DA}">
      <dgm:prSet/>
      <dgm:spPr/>
      <dgm:t>
        <a:bodyPr/>
        <a:lstStyle/>
        <a:p>
          <a:endParaRPr lang="en-US"/>
        </a:p>
      </dgm:t>
    </dgm:pt>
    <dgm:pt modelId="{B9BDD7DC-067C-46DB-88EB-D9224998F806}" type="parTrans" cxnId="{DB44B822-3A58-4EB3-AFA0-57C7A81EF9DA}">
      <dgm:prSet/>
      <dgm:spPr/>
      <dgm:t>
        <a:bodyPr/>
        <a:lstStyle/>
        <a:p>
          <a:endParaRPr lang="en-US"/>
        </a:p>
      </dgm:t>
    </dgm:pt>
    <dgm:pt modelId="{FE07721B-B20F-4D9C-9353-A86A14B80AAA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Win Client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DAACC040-6495-48E8-A0DE-E804A7E04E1B}" type="sibTrans" cxnId="{29C432BB-0755-42AB-A7DD-7BB49181DCDE}">
      <dgm:prSet/>
      <dgm:spPr/>
      <dgm:t>
        <a:bodyPr/>
        <a:lstStyle/>
        <a:p>
          <a:endParaRPr lang="en-US"/>
        </a:p>
      </dgm:t>
    </dgm:pt>
    <dgm:pt modelId="{901AE90B-2440-4542-8FD3-D3DD44BEDF3F}" type="parTrans" cxnId="{29C432BB-0755-42AB-A7DD-7BB49181DCDE}">
      <dgm:prSet/>
      <dgm:spPr/>
      <dgm:t>
        <a:bodyPr/>
        <a:lstStyle/>
        <a:p>
          <a:endParaRPr lang="en-US"/>
        </a:p>
      </dgm:t>
    </dgm:pt>
    <dgm:pt modelId="{5C02F974-B30F-4003-91F4-12CC7CB9A40A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Mac Client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CA560ACA-D9B7-453A-9253-EE09E14A7D31}" type="sibTrans" cxnId="{EA11EAFB-719F-4D99-999B-7E1EDEFE8CEC}">
      <dgm:prSet/>
      <dgm:spPr/>
      <dgm:t>
        <a:bodyPr/>
        <a:lstStyle/>
        <a:p>
          <a:endParaRPr lang="en-US"/>
        </a:p>
      </dgm:t>
    </dgm:pt>
    <dgm:pt modelId="{9778B1DF-8D28-4BBE-A882-79CA6B3FF227}" type="parTrans" cxnId="{EA11EAFB-719F-4D99-999B-7E1EDEFE8CEC}">
      <dgm:prSet/>
      <dgm:spPr/>
      <dgm:t>
        <a:bodyPr/>
        <a:lstStyle/>
        <a:p>
          <a:endParaRPr lang="en-US"/>
        </a:p>
      </dgm:t>
    </dgm:pt>
    <dgm:pt modelId="{57ED2CF6-2BB0-4E0E-B3A0-0CA2360AD959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3 Hour Advanced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75052803-0FD0-40E2-8D48-FCAB047D4296}" type="sibTrans" cxnId="{B3495A90-6AB0-4182-A712-0BB32580DDA5}">
      <dgm:prSet/>
      <dgm:spPr/>
      <dgm:t>
        <a:bodyPr/>
        <a:lstStyle/>
        <a:p>
          <a:endParaRPr lang="en-US"/>
        </a:p>
      </dgm:t>
    </dgm:pt>
    <dgm:pt modelId="{DD2286E0-FD0B-4C9C-8F84-043F81E7FF3E}" type="parTrans" cxnId="{B3495A90-6AB0-4182-A712-0BB32580DDA5}">
      <dgm:prSet/>
      <dgm:spPr/>
      <dgm:t>
        <a:bodyPr/>
        <a:lstStyle/>
        <a:p>
          <a:endParaRPr lang="en-US"/>
        </a:p>
      </dgm:t>
    </dgm:pt>
    <dgm:pt modelId="{BFF059CB-29B4-416C-919F-88C0BB62C5CE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Technical Articles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BA872CE6-08EA-4EDE-B564-1E7EBFC04125}" type="sibTrans" cxnId="{887EF8EA-E3B9-4A37-8979-EFDE57411A14}">
      <dgm:prSet/>
      <dgm:spPr/>
      <dgm:t>
        <a:bodyPr/>
        <a:lstStyle/>
        <a:p>
          <a:endParaRPr lang="en-US"/>
        </a:p>
      </dgm:t>
    </dgm:pt>
    <dgm:pt modelId="{D37F2E1D-1748-4353-97CA-0B20CC94976D}" type="parTrans" cxnId="{887EF8EA-E3B9-4A37-8979-EFDE57411A14}">
      <dgm:prSet/>
      <dgm:spPr/>
      <dgm:t>
        <a:bodyPr/>
        <a:lstStyle/>
        <a:p>
          <a:endParaRPr lang="en-US"/>
        </a:p>
      </dgm:t>
    </dgm:pt>
    <dgm:pt modelId="{E7772F5E-9EB3-4AD7-8C27-14827CB2966E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Web Based Q&amp;A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70F31762-59FE-4F22-AC1F-722A00B019F5}" type="parTrans" cxnId="{C2DBF44C-6965-4425-9282-A06D27D58150}">
      <dgm:prSet/>
      <dgm:spPr/>
      <dgm:t>
        <a:bodyPr/>
        <a:lstStyle/>
        <a:p>
          <a:endParaRPr lang="en-US"/>
        </a:p>
      </dgm:t>
    </dgm:pt>
    <dgm:pt modelId="{7BE14813-8610-4A86-81E5-93ECD21D9655}" type="sibTrans" cxnId="{C2DBF44C-6965-4425-9282-A06D27D58150}">
      <dgm:prSet/>
      <dgm:spPr/>
      <dgm:t>
        <a:bodyPr/>
        <a:lstStyle/>
        <a:p>
          <a:endParaRPr lang="en-US"/>
        </a:p>
      </dgm:t>
    </dgm:pt>
    <dgm:pt modelId="{2DB352AC-3AD5-474A-8A03-D5AEBE99263A}" type="pres">
      <dgm:prSet presAssocID="{953D4554-DD4F-4D9C-8EF7-615537AB1F8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973CA6-3EC1-479B-A635-D7C006856C69}" type="pres">
      <dgm:prSet presAssocID="{953D4554-DD4F-4D9C-8EF7-615537AB1F83}" presName="cycle" presStyleCnt="0"/>
      <dgm:spPr/>
    </dgm:pt>
    <dgm:pt modelId="{9D2A1B0F-035B-48F8-A9E5-F154F73DA88F}" type="pres">
      <dgm:prSet presAssocID="{953D4554-DD4F-4D9C-8EF7-615537AB1F83}" presName="centerShape" presStyleCnt="0"/>
      <dgm:spPr/>
    </dgm:pt>
    <dgm:pt modelId="{8CBBD339-3FE6-4C89-AAE1-56087F14F041}" type="pres">
      <dgm:prSet presAssocID="{953D4554-DD4F-4D9C-8EF7-615537AB1F83}" presName="connSite" presStyleLbl="node1" presStyleIdx="0" presStyleCnt="4"/>
      <dgm:spPr/>
    </dgm:pt>
    <dgm:pt modelId="{C4904AF6-9514-4E8A-9238-F13FADAD69BE}" type="pres">
      <dgm:prSet presAssocID="{953D4554-DD4F-4D9C-8EF7-615537AB1F83}" presName="visible" presStyleLbl="node1" presStyleIdx="0" presStyleCnt="4" custLinFactNeighborX="-159" custLinFactNeighborY="1210"/>
      <dgm:spPr/>
    </dgm:pt>
    <dgm:pt modelId="{AA913012-A7A4-4746-B1E1-00D27C3C4551}" type="pres">
      <dgm:prSet presAssocID="{69145E6E-705E-4A8B-AAB1-0B3EF20D4F0C}" presName="Name25" presStyleLbl="parChTrans1D1" presStyleIdx="0" presStyleCnt="3"/>
      <dgm:spPr/>
      <dgm:t>
        <a:bodyPr/>
        <a:lstStyle/>
        <a:p>
          <a:endParaRPr lang="en-US"/>
        </a:p>
      </dgm:t>
    </dgm:pt>
    <dgm:pt modelId="{58C2B3AD-F28E-4E2A-9211-F1CAA92D53F1}" type="pres">
      <dgm:prSet presAssocID="{70C7A9BD-A204-4187-83E8-1830FEBB0566}" presName="node" presStyleCnt="0"/>
      <dgm:spPr/>
    </dgm:pt>
    <dgm:pt modelId="{BCC52FF4-B93D-4D6C-A1A8-26A890D566FF}" type="pres">
      <dgm:prSet presAssocID="{70C7A9BD-A204-4187-83E8-1830FEBB056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24FFF-B52E-43BC-879B-CF70C8076098}" type="pres">
      <dgm:prSet presAssocID="{70C7A9BD-A204-4187-83E8-1830FEBB056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A96FE-591A-4195-88FE-52BC486E480B}" type="pres">
      <dgm:prSet presAssocID="{033464E3-B836-4500-91E6-714D6901951E}" presName="Name25" presStyleLbl="parChTrans1D1" presStyleIdx="1" presStyleCnt="3"/>
      <dgm:spPr/>
      <dgm:t>
        <a:bodyPr/>
        <a:lstStyle/>
        <a:p>
          <a:endParaRPr lang="en-US"/>
        </a:p>
      </dgm:t>
    </dgm:pt>
    <dgm:pt modelId="{74EFA8E3-235D-4F8E-9592-79785D5ADDB8}" type="pres">
      <dgm:prSet presAssocID="{00387D2A-C584-4C07-B322-CF979E67A1B7}" presName="node" presStyleCnt="0"/>
      <dgm:spPr/>
    </dgm:pt>
    <dgm:pt modelId="{89DA8B8D-0CA9-4FE3-B1D2-D2956D833964}" type="pres">
      <dgm:prSet presAssocID="{00387D2A-C584-4C07-B322-CF979E67A1B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7A5E7-5F7F-4FC8-B05B-C0897154D385}" type="pres">
      <dgm:prSet presAssocID="{00387D2A-C584-4C07-B322-CF979E67A1B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D9489-2D36-4CFD-B575-7C4AE680F09A}" type="pres">
      <dgm:prSet presAssocID="{A11C8E6A-BE8B-41AE-B5D8-861CFE2F06C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1030CAE0-0BFD-42E6-803F-C60451C592DD}" type="pres">
      <dgm:prSet presAssocID="{97D12E80-8143-4AD9-83C9-CC121F88CC3D}" presName="node" presStyleCnt="0"/>
      <dgm:spPr/>
    </dgm:pt>
    <dgm:pt modelId="{A530DDAB-B2DB-42C4-B415-FE377C865656}" type="pres">
      <dgm:prSet presAssocID="{97D12E80-8143-4AD9-83C9-CC121F88CC3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EC8A9-C895-4425-908E-4A4172C13DA6}" type="pres">
      <dgm:prSet presAssocID="{97D12E80-8143-4AD9-83C9-CC121F88CC3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1EAFB-719F-4D99-999B-7E1EDEFE8CEC}" srcId="{00387D2A-C584-4C07-B322-CF979E67A1B7}" destId="{5C02F974-B30F-4003-91F4-12CC7CB9A40A}" srcOrd="0" destOrd="0" parTransId="{9778B1DF-8D28-4BBE-A882-79CA6B3FF227}" sibTransId="{CA560ACA-D9B7-453A-9253-EE09E14A7D31}"/>
    <dgm:cxn modelId="{0B844D66-9B0B-4023-A322-38CEB03D613B}" type="presOf" srcId="{00387D2A-C584-4C07-B322-CF979E67A1B7}" destId="{89DA8B8D-0CA9-4FE3-B1D2-D2956D833964}" srcOrd="0" destOrd="0" presId="urn:microsoft.com/office/officeart/2005/8/layout/radial2"/>
    <dgm:cxn modelId="{16AD6346-3C36-46EC-967A-99DE956BCCB2}" type="presOf" srcId="{FE07721B-B20F-4D9C-9353-A86A14B80AAA}" destId="{0597A5E7-5F7F-4FC8-B05B-C0897154D385}" srcOrd="0" destOrd="1" presId="urn:microsoft.com/office/officeart/2005/8/layout/radial2"/>
    <dgm:cxn modelId="{514FA164-3224-45F4-8F53-1678A17B1059}" type="presOf" srcId="{69145E6E-705E-4A8B-AAB1-0B3EF20D4F0C}" destId="{AA913012-A7A4-4746-B1E1-00D27C3C4551}" srcOrd="0" destOrd="0" presId="urn:microsoft.com/office/officeart/2005/8/layout/radial2"/>
    <dgm:cxn modelId="{ACAB3850-09E7-436B-93D8-46E32F64D078}" type="presOf" srcId="{2E155DF0-55C3-4074-BE88-0D42EE638208}" destId="{760EC8A9-C895-4425-908E-4A4172C13DA6}" srcOrd="0" destOrd="0" presId="urn:microsoft.com/office/officeart/2005/8/layout/radial2"/>
    <dgm:cxn modelId="{200716C3-7BA1-4852-9C30-8A53EA530042}" type="presOf" srcId="{70C7A9BD-A204-4187-83E8-1830FEBB0566}" destId="{BCC52FF4-B93D-4D6C-A1A8-26A890D566FF}" srcOrd="0" destOrd="0" presId="urn:microsoft.com/office/officeart/2005/8/layout/radial2"/>
    <dgm:cxn modelId="{327D8EEF-6CE4-4019-B3FC-BC52872BEAC4}" srcId="{953D4554-DD4F-4D9C-8EF7-615537AB1F83}" destId="{00387D2A-C584-4C07-B322-CF979E67A1B7}" srcOrd="1" destOrd="0" parTransId="{033464E3-B836-4500-91E6-714D6901951E}" sibTransId="{835ECFB9-A493-4059-99BF-0306327F5707}"/>
    <dgm:cxn modelId="{887EF8EA-E3B9-4A37-8979-EFDE57411A14}" srcId="{70C7A9BD-A204-4187-83E8-1830FEBB0566}" destId="{BFF059CB-29B4-416C-919F-88C0BB62C5CE}" srcOrd="1" destOrd="0" parTransId="{D37F2E1D-1748-4353-97CA-0B20CC94976D}" sibTransId="{BA872CE6-08EA-4EDE-B564-1E7EBFC04125}"/>
    <dgm:cxn modelId="{CDE55B69-8807-4E71-975C-B635A0472B4F}" type="presOf" srcId="{033464E3-B836-4500-91E6-714D6901951E}" destId="{5DCA96FE-591A-4195-88FE-52BC486E480B}" srcOrd="0" destOrd="0" presId="urn:microsoft.com/office/officeart/2005/8/layout/radial2"/>
    <dgm:cxn modelId="{FE57C9A8-0E58-4843-B769-81ECC76B11B5}" srcId="{953D4554-DD4F-4D9C-8EF7-615537AB1F83}" destId="{70C7A9BD-A204-4187-83E8-1830FEBB0566}" srcOrd="0" destOrd="0" parTransId="{69145E6E-705E-4A8B-AAB1-0B3EF20D4F0C}" sibTransId="{3C752B17-117C-4FE2-94C8-1273C948DFA4}"/>
    <dgm:cxn modelId="{E9B2588D-0DBA-444D-A8E7-F6CB27F66432}" type="presOf" srcId="{AB86D1E8-60DC-4C57-BB85-4AFA0D84B61C}" destId="{20124FFF-B52E-43BC-879B-CF70C8076098}" srcOrd="0" destOrd="0" presId="urn:microsoft.com/office/officeart/2005/8/layout/radial2"/>
    <dgm:cxn modelId="{CFD992C3-B079-43D1-A3AA-812AB7452DA2}" type="presOf" srcId="{5C02F974-B30F-4003-91F4-12CC7CB9A40A}" destId="{0597A5E7-5F7F-4FC8-B05B-C0897154D385}" srcOrd="0" destOrd="0" presId="urn:microsoft.com/office/officeart/2005/8/layout/radial2"/>
    <dgm:cxn modelId="{F154D0B1-6072-446B-B33D-645DA4C02003}" srcId="{70C7A9BD-A204-4187-83E8-1830FEBB0566}" destId="{AB86D1E8-60DC-4C57-BB85-4AFA0D84B61C}" srcOrd="0" destOrd="0" parTransId="{F88B8EBD-C744-415E-83C8-D3E4AEE76764}" sibTransId="{B830226C-609C-4775-8010-C8ED5EC72A44}"/>
    <dgm:cxn modelId="{EAA96EC3-6883-4CFC-91DD-587EB175DFB0}" srcId="{953D4554-DD4F-4D9C-8EF7-615537AB1F83}" destId="{97D12E80-8143-4AD9-83C9-CC121F88CC3D}" srcOrd="2" destOrd="0" parTransId="{A11C8E6A-BE8B-41AE-B5D8-861CFE2F06C2}" sibTransId="{81314664-6AAF-4BC2-8E74-41F8B026A19C}"/>
    <dgm:cxn modelId="{29C432BB-0755-42AB-A7DD-7BB49181DCDE}" srcId="{00387D2A-C584-4C07-B322-CF979E67A1B7}" destId="{FE07721B-B20F-4D9C-9353-A86A14B80AAA}" srcOrd="1" destOrd="0" parTransId="{901AE90B-2440-4542-8FD3-D3DD44BEDF3F}" sibTransId="{DAACC040-6495-48E8-A0DE-E804A7E04E1B}"/>
    <dgm:cxn modelId="{B3495A90-6AB0-4182-A712-0BB32580DDA5}" srcId="{97D12E80-8143-4AD9-83C9-CC121F88CC3D}" destId="{57ED2CF6-2BB0-4E0E-B3A0-0CA2360AD959}" srcOrd="1" destOrd="0" parTransId="{DD2286E0-FD0B-4C9C-8F84-043F81E7FF3E}" sibTransId="{75052803-0FD0-40E2-8D48-FCAB047D4296}"/>
    <dgm:cxn modelId="{987E5ABD-12EA-4875-9D22-794FF2CE3F89}" type="presOf" srcId="{57ED2CF6-2BB0-4E0E-B3A0-0CA2360AD959}" destId="{760EC8A9-C895-4425-908E-4A4172C13DA6}" srcOrd="0" destOrd="1" presId="urn:microsoft.com/office/officeart/2005/8/layout/radial2"/>
    <dgm:cxn modelId="{C2DBF44C-6965-4425-9282-A06D27D58150}" srcId="{97D12E80-8143-4AD9-83C9-CC121F88CC3D}" destId="{E7772F5E-9EB3-4AD7-8C27-14827CB2966E}" srcOrd="2" destOrd="0" parTransId="{70F31762-59FE-4F22-AC1F-722A00B019F5}" sibTransId="{7BE14813-8610-4A86-81E5-93ECD21D9655}"/>
    <dgm:cxn modelId="{3899EBFA-397E-4ECF-8DDC-9CA3409C410C}" type="presOf" srcId="{E7772F5E-9EB3-4AD7-8C27-14827CB2966E}" destId="{760EC8A9-C895-4425-908E-4A4172C13DA6}" srcOrd="0" destOrd="2" presId="urn:microsoft.com/office/officeart/2005/8/layout/radial2"/>
    <dgm:cxn modelId="{DB44B822-3A58-4EB3-AFA0-57C7A81EF9DA}" srcId="{97D12E80-8143-4AD9-83C9-CC121F88CC3D}" destId="{2E155DF0-55C3-4074-BE88-0D42EE638208}" srcOrd="0" destOrd="0" parTransId="{B9BDD7DC-067C-46DB-88EB-D9224998F806}" sibTransId="{7197ED86-74A8-478F-87D0-8A55D5D3E6B8}"/>
    <dgm:cxn modelId="{16D49D99-C2B5-4226-A31F-3E169D3323FF}" type="presOf" srcId="{BFF059CB-29B4-416C-919F-88C0BB62C5CE}" destId="{20124FFF-B52E-43BC-879B-CF70C8076098}" srcOrd="0" destOrd="1" presId="urn:microsoft.com/office/officeart/2005/8/layout/radial2"/>
    <dgm:cxn modelId="{F854A7AE-DAA9-40AE-9728-B912F343B7B5}" type="presOf" srcId="{953D4554-DD4F-4D9C-8EF7-615537AB1F83}" destId="{2DB352AC-3AD5-474A-8A03-D5AEBE99263A}" srcOrd="0" destOrd="0" presId="urn:microsoft.com/office/officeart/2005/8/layout/radial2"/>
    <dgm:cxn modelId="{1241B823-F7C1-4B1B-A13E-7ECFBF6CDB79}" type="presOf" srcId="{A11C8E6A-BE8B-41AE-B5D8-861CFE2F06C2}" destId="{50ED9489-2D36-4CFD-B575-7C4AE680F09A}" srcOrd="0" destOrd="0" presId="urn:microsoft.com/office/officeart/2005/8/layout/radial2"/>
    <dgm:cxn modelId="{EF65371A-BBE1-4322-AD2E-452AD70DAED2}" type="presOf" srcId="{97D12E80-8143-4AD9-83C9-CC121F88CC3D}" destId="{A530DDAB-B2DB-42C4-B415-FE377C865656}" srcOrd="0" destOrd="0" presId="urn:microsoft.com/office/officeart/2005/8/layout/radial2"/>
    <dgm:cxn modelId="{F58C9C20-7D55-4B43-A7C0-AE3BBE60BDE1}" type="presParOf" srcId="{2DB352AC-3AD5-474A-8A03-D5AEBE99263A}" destId="{D2973CA6-3EC1-479B-A635-D7C006856C69}" srcOrd="0" destOrd="0" presId="urn:microsoft.com/office/officeart/2005/8/layout/radial2"/>
    <dgm:cxn modelId="{273CE32B-3D0C-414B-A925-4A8C1623DA1D}" type="presParOf" srcId="{D2973CA6-3EC1-479B-A635-D7C006856C69}" destId="{9D2A1B0F-035B-48F8-A9E5-F154F73DA88F}" srcOrd="0" destOrd="0" presId="urn:microsoft.com/office/officeart/2005/8/layout/radial2"/>
    <dgm:cxn modelId="{5040D552-F888-42EA-9E0C-42C3D0EFB296}" type="presParOf" srcId="{9D2A1B0F-035B-48F8-A9E5-F154F73DA88F}" destId="{8CBBD339-3FE6-4C89-AAE1-56087F14F041}" srcOrd="0" destOrd="0" presId="urn:microsoft.com/office/officeart/2005/8/layout/radial2"/>
    <dgm:cxn modelId="{59EED9A9-C0B3-4E9E-BBBD-CA7EEB5A8CC7}" type="presParOf" srcId="{9D2A1B0F-035B-48F8-A9E5-F154F73DA88F}" destId="{C4904AF6-9514-4E8A-9238-F13FADAD69BE}" srcOrd="1" destOrd="0" presId="urn:microsoft.com/office/officeart/2005/8/layout/radial2"/>
    <dgm:cxn modelId="{3E8F8327-4200-4352-825E-3E2BB90A08C0}" type="presParOf" srcId="{D2973CA6-3EC1-479B-A635-D7C006856C69}" destId="{AA913012-A7A4-4746-B1E1-00D27C3C4551}" srcOrd="1" destOrd="0" presId="urn:microsoft.com/office/officeart/2005/8/layout/radial2"/>
    <dgm:cxn modelId="{677DD390-36C6-4AF9-8196-A7654AA28630}" type="presParOf" srcId="{D2973CA6-3EC1-479B-A635-D7C006856C69}" destId="{58C2B3AD-F28E-4E2A-9211-F1CAA92D53F1}" srcOrd="2" destOrd="0" presId="urn:microsoft.com/office/officeart/2005/8/layout/radial2"/>
    <dgm:cxn modelId="{3B0C1B5B-8067-4D83-9721-37F931194CDA}" type="presParOf" srcId="{58C2B3AD-F28E-4E2A-9211-F1CAA92D53F1}" destId="{BCC52FF4-B93D-4D6C-A1A8-26A890D566FF}" srcOrd="0" destOrd="0" presId="urn:microsoft.com/office/officeart/2005/8/layout/radial2"/>
    <dgm:cxn modelId="{DAE06617-81B1-48D6-984B-C752386EAE14}" type="presParOf" srcId="{58C2B3AD-F28E-4E2A-9211-F1CAA92D53F1}" destId="{20124FFF-B52E-43BC-879B-CF70C8076098}" srcOrd="1" destOrd="0" presId="urn:microsoft.com/office/officeart/2005/8/layout/radial2"/>
    <dgm:cxn modelId="{523BC2D6-C344-464C-A8F9-3F19139767E0}" type="presParOf" srcId="{D2973CA6-3EC1-479B-A635-D7C006856C69}" destId="{5DCA96FE-591A-4195-88FE-52BC486E480B}" srcOrd="3" destOrd="0" presId="urn:microsoft.com/office/officeart/2005/8/layout/radial2"/>
    <dgm:cxn modelId="{B29C9DF9-DC5B-4646-8CA2-7A5C69589190}" type="presParOf" srcId="{D2973CA6-3EC1-479B-A635-D7C006856C69}" destId="{74EFA8E3-235D-4F8E-9592-79785D5ADDB8}" srcOrd="4" destOrd="0" presId="urn:microsoft.com/office/officeart/2005/8/layout/radial2"/>
    <dgm:cxn modelId="{D2634464-FBF6-4D05-87D3-14961EFBFF5E}" type="presParOf" srcId="{74EFA8E3-235D-4F8E-9592-79785D5ADDB8}" destId="{89DA8B8D-0CA9-4FE3-B1D2-D2956D833964}" srcOrd="0" destOrd="0" presId="urn:microsoft.com/office/officeart/2005/8/layout/radial2"/>
    <dgm:cxn modelId="{FBE6541F-B358-4926-9CE1-4AF4B706E745}" type="presParOf" srcId="{74EFA8E3-235D-4F8E-9592-79785D5ADDB8}" destId="{0597A5E7-5F7F-4FC8-B05B-C0897154D385}" srcOrd="1" destOrd="0" presId="urn:microsoft.com/office/officeart/2005/8/layout/radial2"/>
    <dgm:cxn modelId="{19D7F7E0-72B0-4C08-9E10-2C7E5E348984}" type="presParOf" srcId="{D2973CA6-3EC1-479B-A635-D7C006856C69}" destId="{50ED9489-2D36-4CFD-B575-7C4AE680F09A}" srcOrd="5" destOrd="0" presId="urn:microsoft.com/office/officeart/2005/8/layout/radial2"/>
    <dgm:cxn modelId="{52AA14AC-5996-47AE-B393-66D5298D68A3}" type="presParOf" srcId="{D2973CA6-3EC1-479B-A635-D7C006856C69}" destId="{1030CAE0-0BFD-42E6-803F-C60451C592DD}" srcOrd="6" destOrd="0" presId="urn:microsoft.com/office/officeart/2005/8/layout/radial2"/>
    <dgm:cxn modelId="{38E3485D-53EA-46C6-9A95-BD58A23C5843}" type="presParOf" srcId="{1030CAE0-0BFD-42E6-803F-C60451C592DD}" destId="{A530DDAB-B2DB-42C4-B415-FE377C865656}" srcOrd="0" destOrd="0" presId="urn:microsoft.com/office/officeart/2005/8/layout/radial2"/>
    <dgm:cxn modelId="{C2FBCBB6-0AC4-4799-BF74-38C31271F059}" type="presParOf" srcId="{1030CAE0-0BFD-42E6-803F-C60451C592DD}" destId="{760EC8A9-C895-4425-908E-4A4172C13D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9993007-25F7-45DF-B5C9-6936010FC8F1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DD733929-2AD4-4A17-A081-EDA2B6BD6AD4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C5BEF6D-0454-4F10-8A16-A00749F4C892}" type="parTrans" cxnId="{1B608553-BAA7-49B6-A493-3DA2546D8ABB}">
      <dgm:prSet/>
      <dgm:spPr/>
      <dgm:t>
        <a:bodyPr/>
        <a:lstStyle/>
        <a:p>
          <a:endParaRPr lang="en-US"/>
        </a:p>
      </dgm:t>
    </dgm:pt>
    <dgm:pt modelId="{B887EC74-26EE-4AB2-8450-C165B336AF95}" type="sibTrans" cxnId="{1B608553-BAA7-49B6-A493-3DA2546D8ABB}">
      <dgm:prSet/>
      <dgm:spPr/>
      <dgm:t>
        <a:bodyPr/>
        <a:lstStyle/>
        <a:p>
          <a:endParaRPr lang="en-US"/>
        </a:p>
      </dgm:t>
    </dgm:pt>
    <dgm:pt modelId="{49BC07A6-FEB2-4502-84F2-F22CA8D9E511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Model</a:t>
          </a:r>
        </a:p>
      </dgm:t>
    </dgm:pt>
    <dgm:pt modelId="{6E23C2C6-CA93-4DDE-8C6D-BCBB74949D4A}" type="parTrans" cxnId="{BB6644D7-E426-43C0-A48F-5D76C686AB8D}">
      <dgm:prSet/>
      <dgm:spPr/>
      <dgm:t>
        <a:bodyPr/>
        <a:lstStyle/>
        <a:p>
          <a:endParaRPr lang="en-US"/>
        </a:p>
      </dgm:t>
    </dgm:pt>
    <dgm:pt modelId="{B95549A5-6950-408B-A65F-2985B24075C6}" type="sibTrans" cxnId="{BB6644D7-E426-43C0-A48F-5D76C686AB8D}">
      <dgm:prSet/>
      <dgm:spPr/>
      <dgm:t>
        <a:bodyPr/>
        <a:lstStyle/>
        <a:p>
          <a:endParaRPr lang="en-US"/>
        </a:p>
      </dgm:t>
    </dgm:pt>
    <dgm:pt modelId="{A53919DE-CAE8-4785-B2BF-E716236145F9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D74F48AC-381C-4794-9489-2E347EFE8C4E}" type="parTrans" cxnId="{E19345AA-C2F6-4D9B-9C37-A1478E4B10E6}">
      <dgm:prSet/>
      <dgm:spPr/>
      <dgm:t>
        <a:bodyPr/>
        <a:lstStyle/>
        <a:p>
          <a:endParaRPr lang="en-US"/>
        </a:p>
      </dgm:t>
    </dgm:pt>
    <dgm:pt modelId="{4F0DDAC4-16C2-4E5E-A567-32BBEE45E4B0}" type="sibTrans" cxnId="{E19345AA-C2F6-4D9B-9C37-A1478E4B10E6}">
      <dgm:prSet/>
      <dgm:spPr/>
      <dgm:t>
        <a:bodyPr/>
        <a:lstStyle/>
        <a:p>
          <a:endParaRPr lang="en-US"/>
        </a:p>
      </dgm:t>
    </dgm:pt>
    <dgm:pt modelId="{9B138D1B-34D1-45F9-A71F-518FEA0E1CA2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AABC4F93-E33A-4107-A3D4-765C7A8C9C29}" type="parTrans" cxnId="{BF4762B6-4A96-4B25-AA12-F7653043A880}">
      <dgm:prSet/>
      <dgm:spPr/>
      <dgm:t>
        <a:bodyPr/>
        <a:lstStyle/>
        <a:p>
          <a:endParaRPr lang="en-US"/>
        </a:p>
      </dgm:t>
    </dgm:pt>
    <dgm:pt modelId="{CFE62F02-8871-4435-94A8-F6C1A76DB735}" type="sibTrans" cxnId="{BF4762B6-4A96-4B25-AA12-F7653043A880}">
      <dgm:prSet/>
      <dgm:spPr/>
      <dgm:t>
        <a:bodyPr/>
        <a:lstStyle/>
        <a:p>
          <a:endParaRPr lang="en-US"/>
        </a:p>
      </dgm:t>
    </dgm:pt>
    <dgm:pt modelId="{B09A09A0-12C4-4D35-8B48-8C29A0D8E02E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72547607-77B6-4ED4-8B70-95F64C27B5AD}" type="parTrans" cxnId="{DA5B6FB0-CF0C-4432-9489-239D3C348B7F}">
      <dgm:prSet/>
      <dgm:spPr/>
      <dgm:t>
        <a:bodyPr/>
        <a:lstStyle/>
        <a:p>
          <a:endParaRPr lang="en-US"/>
        </a:p>
      </dgm:t>
    </dgm:pt>
    <dgm:pt modelId="{EC9E9B06-C9BA-4FD8-9D04-B2295B009038}" type="sibTrans" cxnId="{DA5B6FB0-CF0C-4432-9489-239D3C348B7F}">
      <dgm:prSet/>
      <dgm:spPr/>
      <dgm:t>
        <a:bodyPr/>
        <a:lstStyle/>
        <a:p>
          <a:endParaRPr lang="en-US"/>
        </a:p>
      </dgm:t>
    </dgm:pt>
    <dgm:pt modelId="{6BCBE265-2AF0-4C59-BB93-432C715259F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2F3A3759-8EF5-4D78-BDD5-3926FB8A1D88}" type="parTrans" cxnId="{A38B9708-48C8-405E-B5A2-DE17C9F67BFF}">
      <dgm:prSet/>
      <dgm:spPr/>
      <dgm:t>
        <a:bodyPr/>
        <a:lstStyle/>
        <a:p>
          <a:endParaRPr lang="en-US"/>
        </a:p>
      </dgm:t>
    </dgm:pt>
    <dgm:pt modelId="{E0FFF3B6-909E-480A-B1F6-D5B5F72C0D9B}" type="sibTrans" cxnId="{A38B9708-48C8-405E-B5A2-DE17C9F67BFF}">
      <dgm:prSet/>
      <dgm:spPr/>
      <dgm:t>
        <a:bodyPr/>
        <a:lstStyle/>
        <a:p>
          <a:endParaRPr lang="en-US"/>
        </a:p>
      </dgm:t>
    </dgm:pt>
    <dgm:pt modelId="{39C7E58D-E521-4310-911E-38C9AC8F6144}" type="pres">
      <dgm:prSet presAssocID="{D9993007-25F7-45DF-B5C9-6936010FC8F1}" presName="Name0" presStyleCnt="0">
        <dgm:presLayoutVars>
          <dgm:dir/>
          <dgm:resizeHandles val="exact"/>
        </dgm:presLayoutVars>
      </dgm:prSet>
      <dgm:spPr/>
    </dgm:pt>
    <dgm:pt modelId="{59E893A8-14B7-494E-A7B3-3C625D8797A7}" type="pres">
      <dgm:prSet presAssocID="{DD733929-2AD4-4A17-A081-EDA2B6BD6AD4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A891-14CC-4825-93DA-7327C464FEA0}" type="pres">
      <dgm:prSet presAssocID="{B887EC74-26EE-4AB2-8450-C165B336AF95}" presName="parSpace" presStyleCnt="0"/>
      <dgm:spPr/>
    </dgm:pt>
    <dgm:pt modelId="{121CB27D-F31C-4A4E-B210-ADACCFF534A6}" type="pres">
      <dgm:prSet presAssocID="{49BC07A6-FEB2-4502-84F2-F22CA8D9E51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236A-1F2C-471B-91AB-416DCC0EDC02}" type="pres">
      <dgm:prSet presAssocID="{B95549A5-6950-408B-A65F-2985B24075C6}" presName="parSpace" presStyleCnt="0"/>
      <dgm:spPr/>
    </dgm:pt>
    <dgm:pt modelId="{FF776ADF-2700-4777-8EFF-B3E682A6B113}" type="pres">
      <dgm:prSet presAssocID="{A53919DE-CAE8-4785-B2BF-E716236145F9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12E89-5E46-4E61-9362-21967C7A518C}" type="pres">
      <dgm:prSet presAssocID="{4F0DDAC4-16C2-4E5E-A567-32BBEE45E4B0}" presName="parSpace" presStyleCnt="0"/>
      <dgm:spPr/>
    </dgm:pt>
    <dgm:pt modelId="{990805BA-8846-4C07-A7EF-6AAB486EEC62}" type="pres">
      <dgm:prSet presAssocID="{9B138D1B-34D1-45F9-A71F-518FEA0E1CA2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08B9-C1C6-47ED-981B-D240FCE9A9EE}" type="pres">
      <dgm:prSet presAssocID="{CFE62F02-8871-4435-94A8-F6C1A76DB735}" presName="parSpace" presStyleCnt="0"/>
      <dgm:spPr/>
    </dgm:pt>
    <dgm:pt modelId="{3B8EFCA9-479D-4062-B807-3A928F8E6EE1}" type="pres">
      <dgm:prSet presAssocID="{B09A09A0-12C4-4D35-8B48-8C29A0D8E02E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EE8D4-172E-4D6C-AC16-E3F7EB2F83CF}" type="pres">
      <dgm:prSet presAssocID="{EC9E9B06-C9BA-4FD8-9D04-B2295B009038}" presName="parSpace" presStyleCnt="0"/>
      <dgm:spPr/>
    </dgm:pt>
    <dgm:pt modelId="{6D2A1448-C1D2-4803-A23C-47A4EB249B8D}" type="pres">
      <dgm:prSet presAssocID="{6BCBE265-2AF0-4C59-BB93-432C715259FD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0E4B28-FB39-4877-8694-3E11977C9F38}" type="presOf" srcId="{A53919DE-CAE8-4785-B2BF-E716236145F9}" destId="{FF776ADF-2700-4777-8EFF-B3E682A6B113}" srcOrd="0" destOrd="0" presId="urn:microsoft.com/office/officeart/2005/8/layout/hChevron3"/>
    <dgm:cxn modelId="{8AEA356E-A88C-41FB-8535-7ED276329D62}" type="presOf" srcId="{9B138D1B-34D1-45F9-A71F-518FEA0E1CA2}" destId="{990805BA-8846-4C07-A7EF-6AAB486EEC62}" srcOrd="0" destOrd="0" presId="urn:microsoft.com/office/officeart/2005/8/layout/hChevron3"/>
    <dgm:cxn modelId="{B6D59F22-5498-4799-9F4E-FA9A7AD2B819}" type="presOf" srcId="{B09A09A0-12C4-4D35-8B48-8C29A0D8E02E}" destId="{3B8EFCA9-479D-4062-B807-3A928F8E6EE1}" srcOrd="0" destOrd="0" presId="urn:microsoft.com/office/officeart/2005/8/layout/hChevron3"/>
    <dgm:cxn modelId="{D0E11283-20B7-44E0-8513-4D4A38247FF0}" type="presOf" srcId="{49BC07A6-FEB2-4502-84F2-F22CA8D9E511}" destId="{121CB27D-F31C-4A4E-B210-ADACCFF534A6}" srcOrd="0" destOrd="0" presId="urn:microsoft.com/office/officeart/2005/8/layout/hChevron3"/>
    <dgm:cxn modelId="{BB6644D7-E426-43C0-A48F-5D76C686AB8D}" srcId="{D9993007-25F7-45DF-B5C9-6936010FC8F1}" destId="{49BC07A6-FEB2-4502-84F2-F22CA8D9E511}" srcOrd="1" destOrd="0" parTransId="{6E23C2C6-CA93-4DDE-8C6D-BCBB74949D4A}" sibTransId="{B95549A5-6950-408B-A65F-2985B24075C6}"/>
    <dgm:cxn modelId="{E19345AA-C2F6-4D9B-9C37-A1478E4B10E6}" srcId="{D9993007-25F7-45DF-B5C9-6936010FC8F1}" destId="{A53919DE-CAE8-4785-B2BF-E716236145F9}" srcOrd="2" destOrd="0" parTransId="{D74F48AC-381C-4794-9489-2E347EFE8C4E}" sibTransId="{4F0DDAC4-16C2-4E5E-A567-32BBEE45E4B0}"/>
    <dgm:cxn modelId="{2AE5D5AC-F023-45AE-82BF-DA79F0C98043}" type="presOf" srcId="{DD733929-2AD4-4A17-A081-EDA2B6BD6AD4}" destId="{59E893A8-14B7-494E-A7B3-3C625D8797A7}" srcOrd="0" destOrd="0" presId="urn:microsoft.com/office/officeart/2005/8/layout/hChevron3"/>
    <dgm:cxn modelId="{1B608553-BAA7-49B6-A493-3DA2546D8ABB}" srcId="{D9993007-25F7-45DF-B5C9-6936010FC8F1}" destId="{DD733929-2AD4-4A17-A081-EDA2B6BD6AD4}" srcOrd="0" destOrd="0" parTransId="{8C5BEF6D-0454-4F10-8A16-A00749F4C892}" sibTransId="{B887EC74-26EE-4AB2-8450-C165B336AF95}"/>
    <dgm:cxn modelId="{BF4762B6-4A96-4B25-AA12-F7653043A880}" srcId="{D9993007-25F7-45DF-B5C9-6936010FC8F1}" destId="{9B138D1B-34D1-45F9-A71F-518FEA0E1CA2}" srcOrd="3" destOrd="0" parTransId="{AABC4F93-E33A-4107-A3D4-765C7A8C9C29}" sibTransId="{CFE62F02-8871-4435-94A8-F6C1A76DB735}"/>
    <dgm:cxn modelId="{A38B9708-48C8-405E-B5A2-DE17C9F67BFF}" srcId="{D9993007-25F7-45DF-B5C9-6936010FC8F1}" destId="{6BCBE265-2AF0-4C59-BB93-432C715259FD}" srcOrd="5" destOrd="0" parTransId="{2F3A3759-8EF5-4D78-BDD5-3926FB8A1D88}" sibTransId="{E0FFF3B6-909E-480A-B1F6-D5B5F72C0D9B}"/>
    <dgm:cxn modelId="{26C18256-BCD2-4FD0-B640-AF0C0B09C864}" type="presOf" srcId="{D9993007-25F7-45DF-B5C9-6936010FC8F1}" destId="{39C7E58D-E521-4310-911E-38C9AC8F6144}" srcOrd="0" destOrd="0" presId="urn:microsoft.com/office/officeart/2005/8/layout/hChevron3"/>
    <dgm:cxn modelId="{DA5B6FB0-CF0C-4432-9489-239D3C348B7F}" srcId="{D9993007-25F7-45DF-B5C9-6936010FC8F1}" destId="{B09A09A0-12C4-4D35-8B48-8C29A0D8E02E}" srcOrd="4" destOrd="0" parTransId="{72547607-77B6-4ED4-8B70-95F64C27B5AD}" sibTransId="{EC9E9B06-C9BA-4FD8-9D04-B2295B009038}"/>
    <dgm:cxn modelId="{DB9D3E27-578D-4E1D-B8E8-48C44F753C16}" type="presOf" srcId="{6BCBE265-2AF0-4C59-BB93-432C715259FD}" destId="{6D2A1448-C1D2-4803-A23C-47A4EB249B8D}" srcOrd="0" destOrd="0" presId="urn:microsoft.com/office/officeart/2005/8/layout/hChevron3"/>
    <dgm:cxn modelId="{DC913B3C-9F0E-4911-8CE0-5BB0B96D8E05}" type="presParOf" srcId="{39C7E58D-E521-4310-911E-38C9AC8F6144}" destId="{59E893A8-14B7-494E-A7B3-3C625D8797A7}" srcOrd="0" destOrd="0" presId="urn:microsoft.com/office/officeart/2005/8/layout/hChevron3"/>
    <dgm:cxn modelId="{8E501D4F-6A67-4027-AE3E-E164A12A5F3B}" type="presParOf" srcId="{39C7E58D-E521-4310-911E-38C9AC8F6144}" destId="{4727A891-14CC-4825-93DA-7327C464FEA0}" srcOrd="1" destOrd="0" presId="urn:microsoft.com/office/officeart/2005/8/layout/hChevron3"/>
    <dgm:cxn modelId="{16E86006-1161-4C93-802E-DC16A278ED44}" type="presParOf" srcId="{39C7E58D-E521-4310-911E-38C9AC8F6144}" destId="{121CB27D-F31C-4A4E-B210-ADACCFF534A6}" srcOrd="2" destOrd="0" presId="urn:microsoft.com/office/officeart/2005/8/layout/hChevron3"/>
    <dgm:cxn modelId="{9FAEDA43-3D7B-4C75-95B9-9773D56F6F60}" type="presParOf" srcId="{39C7E58D-E521-4310-911E-38C9AC8F6144}" destId="{3D0B236A-1F2C-471B-91AB-416DCC0EDC02}" srcOrd="3" destOrd="0" presId="urn:microsoft.com/office/officeart/2005/8/layout/hChevron3"/>
    <dgm:cxn modelId="{7086278F-C00C-40F4-8487-EF3C8689C9B9}" type="presParOf" srcId="{39C7E58D-E521-4310-911E-38C9AC8F6144}" destId="{FF776ADF-2700-4777-8EFF-B3E682A6B113}" srcOrd="4" destOrd="0" presId="urn:microsoft.com/office/officeart/2005/8/layout/hChevron3"/>
    <dgm:cxn modelId="{4E9BB49F-F868-4AFE-B4BC-54B81F9ACAD3}" type="presParOf" srcId="{39C7E58D-E521-4310-911E-38C9AC8F6144}" destId="{28912E89-5E46-4E61-9362-21967C7A518C}" srcOrd="5" destOrd="0" presId="urn:microsoft.com/office/officeart/2005/8/layout/hChevron3"/>
    <dgm:cxn modelId="{3ABB9507-E7C0-4BD4-B0DD-00346177B530}" type="presParOf" srcId="{39C7E58D-E521-4310-911E-38C9AC8F6144}" destId="{990805BA-8846-4C07-A7EF-6AAB486EEC62}" srcOrd="6" destOrd="0" presId="urn:microsoft.com/office/officeart/2005/8/layout/hChevron3"/>
    <dgm:cxn modelId="{B82BD766-DAAF-4E87-AC41-E418FC332A03}" type="presParOf" srcId="{39C7E58D-E521-4310-911E-38C9AC8F6144}" destId="{F00D08B9-C1C6-47ED-981B-D240FCE9A9EE}" srcOrd="7" destOrd="0" presId="urn:microsoft.com/office/officeart/2005/8/layout/hChevron3"/>
    <dgm:cxn modelId="{6D9A1FBB-8D41-4A08-9DB4-9BCBD7A1550B}" type="presParOf" srcId="{39C7E58D-E521-4310-911E-38C9AC8F6144}" destId="{3B8EFCA9-479D-4062-B807-3A928F8E6EE1}" srcOrd="8" destOrd="0" presId="urn:microsoft.com/office/officeart/2005/8/layout/hChevron3"/>
    <dgm:cxn modelId="{DF20BBB0-C246-4DDD-BA8A-AD7511D141D9}" type="presParOf" srcId="{39C7E58D-E521-4310-911E-38C9AC8F6144}" destId="{5D7EE8D4-172E-4D6C-AC16-E3F7EB2F83CF}" srcOrd="9" destOrd="0" presId="urn:microsoft.com/office/officeart/2005/8/layout/hChevron3"/>
    <dgm:cxn modelId="{87242EA3-BCFE-46F3-9414-2D133D0D1A31}" type="presParOf" srcId="{39C7E58D-E521-4310-911E-38C9AC8F6144}" destId="{6D2A1448-C1D2-4803-A23C-47A4EB249B8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32C035C-0399-4F58-8620-A90D69041E0E}" type="doc">
      <dgm:prSet loTypeId="urn:microsoft.com/office/officeart/2011/layout/CircleProcess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EA4B142-13EA-41F0-82DF-73AFC61334A6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Compromise</a:t>
          </a:r>
        </a:p>
        <a:p>
          <a:r>
            <a:rPr lang="en-US" b="1" dirty="0" smtClean="0">
              <a:latin typeface="Arial" pitchFamily="34" charset="0"/>
              <a:cs typeface="Arial" pitchFamily="34" charset="0"/>
            </a:rPr>
            <a:t>Detected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861C8D93-4758-49C7-9293-CFAF24B454B1}" type="parTrans" cxnId="{0D8D0955-E54E-4137-B54D-86DB1EC8F174}">
      <dgm:prSet/>
      <dgm:spPr/>
      <dgm:t>
        <a:bodyPr/>
        <a:lstStyle/>
        <a:p>
          <a:endParaRPr lang="en-US"/>
        </a:p>
      </dgm:t>
    </dgm:pt>
    <dgm:pt modelId="{0C1274F5-A44D-4FAE-B159-8EE4359E9C51}" type="sibTrans" cxnId="{0D8D0955-E54E-4137-B54D-86DB1EC8F174}">
      <dgm:prSet/>
      <dgm:spPr/>
      <dgm:t>
        <a:bodyPr/>
        <a:lstStyle/>
        <a:p>
          <a:endParaRPr lang="en-US"/>
        </a:p>
      </dgm:t>
    </dgm:pt>
    <dgm:pt modelId="{BAB2737F-E4B3-457D-894D-6C8910971CAA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Scan Host </a:t>
          </a:r>
        </a:p>
        <a:p>
          <a:r>
            <a:rPr lang="en-US" b="1" dirty="0" smtClean="0">
              <a:latin typeface="Arial" pitchFamily="34" charset="0"/>
              <a:cs typeface="Arial" pitchFamily="34" charset="0"/>
            </a:rPr>
            <a:t>For PII</a:t>
          </a:r>
        </a:p>
        <a:p>
          <a:r>
            <a:rPr lang="en-US" b="1" dirty="0" smtClean="0">
              <a:latin typeface="Arial" pitchFamily="34" charset="0"/>
              <a:cs typeface="Arial" pitchFamily="34" charset="0"/>
            </a:rPr>
            <a:t>(30 Day Rule)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E00FA2D6-CC90-422F-8CDB-21436864F4B0}" type="parTrans" cxnId="{044B8284-3C3C-4D0D-A96D-A69A100DEDF6}">
      <dgm:prSet/>
      <dgm:spPr/>
      <dgm:t>
        <a:bodyPr/>
        <a:lstStyle/>
        <a:p>
          <a:endParaRPr lang="en-US"/>
        </a:p>
      </dgm:t>
    </dgm:pt>
    <dgm:pt modelId="{5A4E5B19-0B9F-43A6-BBA5-E2B452A38720}" type="sibTrans" cxnId="{044B8284-3C3C-4D0D-A96D-A69A100DEDF6}">
      <dgm:prSet/>
      <dgm:spPr/>
      <dgm:t>
        <a:bodyPr/>
        <a:lstStyle/>
        <a:p>
          <a:endParaRPr lang="en-US"/>
        </a:p>
      </dgm:t>
    </dgm:pt>
    <dgm:pt modelId="{8E0C5852-B5BE-4907-B8EC-4EAB64CB171A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Preserve Data &amp; Rebuild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DDE0CE08-662A-4FAF-BB12-21F06B157546}" type="parTrans" cxnId="{0FEC0925-A18A-49E8-B507-0453AD68461B}">
      <dgm:prSet/>
      <dgm:spPr/>
      <dgm:t>
        <a:bodyPr/>
        <a:lstStyle/>
        <a:p>
          <a:endParaRPr lang="en-US"/>
        </a:p>
      </dgm:t>
    </dgm:pt>
    <dgm:pt modelId="{4E1512B9-4FA3-4676-8A35-FD79FD7F6818}" type="sibTrans" cxnId="{0FEC0925-A18A-49E8-B507-0453AD68461B}">
      <dgm:prSet/>
      <dgm:spPr/>
      <dgm:t>
        <a:bodyPr/>
        <a:lstStyle/>
        <a:p>
          <a:endParaRPr lang="en-US"/>
        </a:p>
      </dgm:t>
    </dgm:pt>
    <dgm:pt modelId="{F47C8130-0DF0-47B9-9C08-0D93C8471B8E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Report Findings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86552E80-3436-4176-BEC8-637CCEA35469}" type="parTrans" cxnId="{A9A95240-AC18-4EEE-A478-089357157628}">
      <dgm:prSet/>
      <dgm:spPr/>
      <dgm:t>
        <a:bodyPr/>
        <a:lstStyle/>
        <a:p>
          <a:endParaRPr lang="en-US"/>
        </a:p>
      </dgm:t>
    </dgm:pt>
    <dgm:pt modelId="{A123C123-C780-45F8-80FC-FD27BA061B34}" type="sibTrans" cxnId="{A9A95240-AC18-4EEE-A478-089357157628}">
      <dgm:prSet/>
      <dgm:spPr/>
      <dgm:t>
        <a:bodyPr/>
        <a:lstStyle/>
        <a:p>
          <a:endParaRPr lang="en-US"/>
        </a:p>
      </dgm:t>
    </dgm:pt>
    <dgm:pt modelId="{90CAF16D-19B5-469A-B7E3-E2CF458740C2}" type="pres">
      <dgm:prSet presAssocID="{E32C035C-0399-4F58-8620-A90D69041E0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51314A7-F9A9-4429-B07B-5C82861D90C1}" type="pres">
      <dgm:prSet presAssocID="{8E0C5852-B5BE-4907-B8EC-4EAB64CB171A}" presName="Accent4" presStyleCnt="0"/>
      <dgm:spPr/>
    </dgm:pt>
    <dgm:pt modelId="{53F9904B-B2FB-4716-9251-5435DF0EEF70}" type="pres">
      <dgm:prSet presAssocID="{8E0C5852-B5BE-4907-B8EC-4EAB64CB171A}" presName="Accent" presStyleLbl="node1" presStyleIdx="0" presStyleCnt="4"/>
      <dgm:spPr/>
    </dgm:pt>
    <dgm:pt modelId="{9D96C090-96AD-41C6-AC33-23382FFEF07A}" type="pres">
      <dgm:prSet presAssocID="{8E0C5852-B5BE-4907-B8EC-4EAB64CB171A}" presName="ParentBackground4" presStyleCnt="0"/>
      <dgm:spPr/>
    </dgm:pt>
    <dgm:pt modelId="{A92BC7BE-C4B2-4184-83AF-B0F69EF6FEEF}" type="pres">
      <dgm:prSet presAssocID="{8E0C5852-B5BE-4907-B8EC-4EAB64CB171A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1A04329F-D9D7-4671-8E45-D6109CA6DF56}" type="pres">
      <dgm:prSet presAssocID="{8E0C5852-B5BE-4907-B8EC-4EAB64CB171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BD467-9B07-48FB-90B2-59FB9F55ED8A}" type="pres">
      <dgm:prSet presAssocID="{F47C8130-0DF0-47B9-9C08-0D93C8471B8E}" presName="Accent3" presStyleCnt="0"/>
      <dgm:spPr/>
    </dgm:pt>
    <dgm:pt modelId="{8B26CDB6-B01D-45F2-908D-C638D04BCC71}" type="pres">
      <dgm:prSet presAssocID="{F47C8130-0DF0-47B9-9C08-0D93C8471B8E}" presName="Accent" presStyleLbl="node1" presStyleIdx="1" presStyleCnt="4"/>
      <dgm:spPr/>
    </dgm:pt>
    <dgm:pt modelId="{6C2C837E-88D6-4C94-BC97-78551CB89FDD}" type="pres">
      <dgm:prSet presAssocID="{F47C8130-0DF0-47B9-9C08-0D93C8471B8E}" presName="ParentBackground3" presStyleCnt="0"/>
      <dgm:spPr/>
    </dgm:pt>
    <dgm:pt modelId="{DF24BE42-01AB-40D3-B867-3DB63E8D3A32}" type="pres">
      <dgm:prSet presAssocID="{F47C8130-0DF0-47B9-9C08-0D93C8471B8E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82194192-9601-48E0-8789-B6F4D1312BDD}" type="pres">
      <dgm:prSet presAssocID="{F47C8130-0DF0-47B9-9C08-0D93C8471B8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A6967-7234-4AE7-918A-0476C500A612}" type="pres">
      <dgm:prSet presAssocID="{BAB2737F-E4B3-457D-894D-6C8910971CAA}" presName="Accent2" presStyleCnt="0"/>
      <dgm:spPr/>
    </dgm:pt>
    <dgm:pt modelId="{C74FB362-D66E-4D01-AC41-F47B571BBDA1}" type="pres">
      <dgm:prSet presAssocID="{BAB2737F-E4B3-457D-894D-6C8910971CAA}" presName="Accent" presStyleLbl="node1" presStyleIdx="2" presStyleCnt="4"/>
      <dgm:spPr/>
    </dgm:pt>
    <dgm:pt modelId="{20B0982A-EE86-4BEF-B508-48F3FFDBEE98}" type="pres">
      <dgm:prSet presAssocID="{BAB2737F-E4B3-457D-894D-6C8910971CAA}" presName="ParentBackground2" presStyleCnt="0"/>
      <dgm:spPr/>
    </dgm:pt>
    <dgm:pt modelId="{6D5D20D2-5233-4AA7-96E1-8B90889F4DFB}" type="pres">
      <dgm:prSet presAssocID="{BAB2737F-E4B3-457D-894D-6C8910971CAA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BD8F9FDC-7343-4910-91FD-8ECB89DBDDEA}" type="pres">
      <dgm:prSet presAssocID="{BAB2737F-E4B3-457D-894D-6C8910971CA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EC298-3ED8-4236-85D5-4F89452C324D}" type="pres">
      <dgm:prSet presAssocID="{0EA4B142-13EA-41F0-82DF-73AFC61334A6}" presName="Accent1" presStyleCnt="0"/>
      <dgm:spPr/>
    </dgm:pt>
    <dgm:pt modelId="{D60E5B71-EB90-4EC0-99F4-A336591BE2D1}" type="pres">
      <dgm:prSet presAssocID="{0EA4B142-13EA-41F0-82DF-73AFC61334A6}" presName="Accent" presStyleLbl="node1" presStyleIdx="3" presStyleCnt="4"/>
      <dgm:spPr/>
    </dgm:pt>
    <dgm:pt modelId="{66610783-9831-4C4A-AD12-7AC006E173C7}" type="pres">
      <dgm:prSet presAssocID="{0EA4B142-13EA-41F0-82DF-73AFC61334A6}" presName="ParentBackground1" presStyleCnt="0"/>
      <dgm:spPr/>
    </dgm:pt>
    <dgm:pt modelId="{368F7AC7-3210-4F0C-8186-50FE03A4D661}" type="pres">
      <dgm:prSet presAssocID="{0EA4B142-13EA-41F0-82DF-73AFC61334A6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FFF19D39-A1B5-44BC-9803-CE513EAFAB7F}" type="pres">
      <dgm:prSet presAssocID="{0EA4B142-13EA-41F0-82DF-73AFC61334A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F393B2-2F0B-479C-BDB0-1AC8424D81E7}" type="presOf" srcId="{E32C035C-0399-4F58-8620-A90D69041E0E}" destId="{90CAF16D-19B5-469A-B7E3-E2CF458740C2}" srcOrd="0" destOrd="0" presId="urn:microsoft.com/office/officeart/2011/layout/CircleProcess"/>
    <dgm:cxn modelId="{044B8284-3C3C-4D0D-A96D-A69A100DEDF6}" srcId="{E32C035C-0399-4F58-8620-A90D69041E0E}" destId="{BAB2737F-E4B3-457D-894D-6C8910971CAA}" srcOrd="1" destOrd="0" parTransId="{E00FA2D6-CC90-422F-8CDB-21436864F4B0}" sibTransId="{5A4E5B19-0B9F-43A6-BBA5-E2B452A38720}"/>
    <dgm:cxn modelId="{0D8D0955-E54E-4137-B54D-86DB1EC8F174}" srcId="{E32C035C-0399-4F58-8620-A90D69041E0E}" destId="{0EA4B142-13EA-41F0-82DF-73AFC61334A6}" srcOrd="0" destOrd="0" parTransId="{861C8D93-4758-49C7-9293-CFAF24B454B1}" sibTransId="{0C1274F5-A44D-4FAE-B159-8EE4359E9C51}"/>
    <dgm:cxn modelId="{216DE72F-E640-4BA9-8091-4818F9F85195}" type="presOf" srcId="{0EA4B142-13EA-41F0-82DF-73AFC61334A6}" destId="{FFF19D39-A1B5-44BC-9803-CE513EAFAB7F}" srcOrd="1" destOrd="0" presId="urn:microsoft.com/office/officeart/2011/layout/CircleProcess"/>
    <dgm:cxn modelId="{450F6719-5012-44C3-99C9-91FF363F9F1F}" type="presOf" srcId="{8E0C5852-B5BE-4907-B8EC-4EAB64CB171A}" destId="{A92BC7BE-C4B2-4184-83AF-B0F69EF6FEEF}" srcOrd="0" destOrd="0" presId="urn:microsoft.com/office/officeart/2011/layout/CircleProcess"/>
    <dgm:cxn modelId="{0FEC0925-A18A-49E8-B507-0453AD68461B}" srcId="{E32C035C-0399-4F58-8620-A90D69041E0E}" destId="{8E0C5852-B5BE-4907-B8EC-4EAB64CB171A}" srcOrd="3" destOrd="0" parTransId="{DDE0CE08-662A-4FAF-BB12-21F06B157546}" sibTransId="{4E1512B9-4FA3-4676-8A35-FD79FD7F6818}"/>
    <dgm:cxn modelId="{91CEDE78-7243-4361-A55E-225E1133DC26}" type="presOf" srcId="{0EA4B142-13EA-41F0-82DF-73AFC61334A6}" destId="{368F7AC7-3210-4F0C-8186-50FE03A4D661}" srcOrd="0" destOrd="0" presId="urn:microsoft.com/office/officeart/2011/layout/CircleProcess"/>
    <dgm:cxn modelId="{91D8C955-0882-424B-8608-544817BB756E}" type="presOf" srcId="{F47C8130-0DF0-47B9-9C08-0D93C8471B8E}" destId="{DF24BE42-01AB-40D3-B867-3DB63E8D3A32}" srcOrd="0" destOrd="0" presId="urn:microsoft.com/office/officeart/2011/layout/CircleProcess"/>
    <dgm:cxn modelId="{6501F073-4194-44D0-81D1-19A5241CF1B3}" type="presOf" srcId="{BAB2737F-E4B3-457D-894D-6C8910971CAA}" destId="{BD8F9FDC-7343-4910-91FD-8ECB89DBDDEA}" srcOrd="1" destOrd="0" presId="urn:microsoft.com/office/officeart/2011/layout/CircleProcess"/>
    <dgm:cxn modelId="{DDCBA7A5-D637-483E-BF3B-14A8789A3DFC}" type="presOf" srcId="{BAB2737F-E4B3-457D-894D-6C8910971CAA}" destId="{6D5D20D2-5233-4AA7-96E1-8B90889F4DFB}" srcOrd="0" destOrd="0" presId="urn:microsoft.com/office/officeart/2011/layout/CircleProcess"/>
    <dgm:cxn modelId="{DFAF0C9D-C990-482F-A482-3991D237AA85}" type="presOf" srcId="{8E0C5852-B5BE-4907-B8EC-4EAB64CB171A}" destId="{1A04329F-D9D7-4671-8E45-D6109CA6DF56}" srcOrd="1" destOrd="0" presId="urn:microsoft.com/office/officeart/2011/layout/CircleProcess"/>
    <dgm:cxn modelId="{57A43360-C9BA-4247-A355-05A5A8504689}" type="presOf" srcId="{F47C8130-0DF0-47B9-9C08-0D93C8471B8E}" destId="{82194192-9601-48E0-8789-B6F4D1312BDD}" srcOrd="1" destOrd="0" presId="urn:microsoft.com/office/officeart/2011/layout/CircleProcess"/>
    <dgm:cxn modelId="{A9A95240-AC18-4EEE-A478-089357157628}" srcId="{E32C035C-0399-4F58-8620-A90D69041E0E}" destId="{F47C8130-0DF0-47B9-9C08-0D93C8471B8E}" srcOrd="2" destOrd="0" parTransId="{86552E80-3436-4176-BEC8-637CCEA35469}" sibTransId="{A123C123-C780-45F8-80FC-FD27BA061B34}"/>
    <dgm:cxn modelId="{FFEDBC1C-949E-44C5-B8EB-CB0455E63D20}" type="presParOf" srcId="{90CAF16D-19B5-469A-B7E3-E2CF458740C2}" destId="{951314A7-F9A9-4429-B07B-5C82861D90C1}" srcOrd="0" destOrd="0" presId="urn:microsoft.com/office/officeart/2011/layout/CircleProcess"/>
    <dgm:cxn modelId="{A3C7AE0D-438C-456B-9080-A009A51FF080}" type="presParOf" srcId="{951314A7-F9A9-4429-B07B-5C82861D90C1}" destId="{53F9904B-B2FB-4716-9251-5435DF0EEF70}" srcOrd="0" destOrd="0" presId="urn:microsoft.com/office/officeart/2011/layout/CircleProcess"/>
    <dgm:cxn modelId="{0CAB758C-94A9-4705-9A86-AD07F62B3C0C}" type="presParOf" srcId="{90CAF16D-19B5-469A-B7E3-E2CF458740C2}" destId="{9D96C090-96AD-41C6-AC33-23382FFEF07A}" srcOrd="1" destOrd="0" presId="urn:microsoft.com/office/officeart/2011/layout/CircleProcess"/>
    <dgm:cxn modelId="{0520895A-1562-42EF-A861-57FDE1CB2A2D}" type="presParOf" srcId="{9D96C090-96AD-41C6-AC33-23382FFEF07A}" destId="{A92BC7BE-C4B2-4184-83AF-B0F69EF6FEEF}" srcOrd="0" destOrd="0" presId="urn:microsoft.com/office/officeart/2011/layout/CircleProcess"/>
    <dgm:cxn modelId="{228E242B-13C6-42CC-9938-E52AB8F5A083}" type="presParOf" srcId="{90CAF16D-19B5-469A-B7E3-E2CF458740C2}" destId="{1A04329F-D9D7-4671-8E45-D6109CA6DF56}" srcOrd="2" destOrd="0" presId="urn:microsoft.com/office/officeart/2011/layout/CircleProcess"/>
    <dgm:cxn modelId="{0D19E288-8DFC-4229-A00B-98DC182FC985}" type="presParOf" srcId="{90CAF16D-19B5-469A-B7E3-E2CF458740C2}" destId="{080BD467-9B07-48FB-90B2-59FB9F55ED8A}" srcOrd="3" destOrd="0" presId="urn:microsoft.com/office/officeart/2011/layout/CircleProcess"/>
    <dgm:cxn modelId="{61DC36FA-C2A1-428A-A92A-71026212E054}" type="presParOf" srcId="{080BD467-9B07-48FB-90B2-59FB9F55ED8A}" destId="{8B26CDB6-B01D-45F2-908D-C638D04BCC71}" srcOrd="0" destOrd="0" presId="urn:microsoft.com/office/officeart/2011/layout/CircleProcess"/>
    <dgm:cxn modelId="{D0CBAE5F-528B-45F0-814F-5FFB0558F1BB}" type="presParOf" srcId="{90CAF16D-19B5-469A-B7E3-E2CF458740C2}" destId="{6C2C837E-88D6-4C94-BC97-78551CB89FDD}" srcOrd="4" destOrd="0" presId="urn:microsoft.com/office/officeart/2011/layout/CircleProcess"/>
    <dgm:cxn modelId="{2D4C54C5-829D-49AF-9224-96B86232587D}" type="presParOf" srcId="{6C2C837E-88D6-4C94-BC97-78551CB89FDD}" destId="{DF24BE42-01AB-40D3-B867-3DB63E8D3A32}" srcOrd="0" destOrd="0" presId="urn:microsoft.com/office/officeart/2011/layout/CircleProcess"/>
    <dgm:cxn modelId="{250C5E2C-B37F-45AD-B9BD-BFB9C1ED2603}" type="presParOf" srcId="{90CAF16D-19B5-469A-B7E3-E2CF458740C2}" destId="{82194192-9601-48E0-8789-B6F4D1312BDD}" srcOrd="5" destOrd="0" presId="urn:microsoft.com/office/officeart/2011/layout/CircleProcess"/>
    <dgm:cxn modelId="{33974D38-C298-4EF3-86C2-F754A83EAD9F}" type="presParOf" srcId="{90CAF16D-19B5-469A-B7E3-E2CF458740C2}" destId="{A31A6967-7234-4AE7-918A-0476C500A612}" srcOrd="6" destOrd="0" presId="urn:microsoft.com/office/officeart/2011/layout/CircleProcess"/>
    <dgm:cxn modelId="{BFC5E134-73A4-44C1-8AED-D2EB06544F36}" type="presParOf" srcId="{A31A6967-7234-4AE7-918A-0476C500A612}" destId="{C74FB362-D66E-4D01-AC41-F47B571BBDA1}" srcOrd="0" destOrd="0" presId="urn:microsoft.com/office/officeart/2011/layout/CircleProcess"/>
    <dgm:cxn modelId="{AF2B3C12-8016-43A4-92E8-9F2B2C5AACC2}" type="presParOf" srcId="{90CAF16D-19B5-469A-B7E3-E2CF458740C2}" destId="{20B0982A-EE86-4BEF-B508-48F3FFDBEE98}" srcOrd="7" destOrd="0" presId="urn:microsoft.com/office/officeart/2011/layout/CircleProcess"/>
    <dgm:cxn modelId="{DD14736E-8DB9-40F8-88BD-7D79BE7BF342}" type="presParOf" srcId="{20B0982A-EE86-4BEF-B508-48F3FFDBEE98}" destId="{6D5D20D2-5233-4AA7-96E1-8B90889F4DFB}" srcOrd="0" destOrd="0" presId="urn:microsoft.com/office/officeart/2011/layout/CircleProcess"/>
    <dgm:cxn modelId="{1C00E94D-9BF3-47F2-89F9-B4E6C87D20DD}" type="presParOf" srcId="{90CAF16D-19B5-469A-B7E3-E2CF458740C2}" destId="{BD8F9FDC-7343-4910-91FD-8ECB89DBDDEA}" srcOrd="8" destOrd="0" presId="urn:microsoft.com/office/officeart/2011/layout/CircleProcess"/>
    <dgm:cxn modelId="{5526CB62-3AD0-4756-B094-65EF322F4D5B}" type="presParOf" srcId="{90CAF16D-19B5-469A-B7E3-E2CF458740C2}" destId="{B64EC298-3ED8-4236-85D5-4F89452C324D}" srcOrd="9" destOrd="0" presId="urn:microsoft.com/office/officeart/2011/layout/CircleProcess"/>
    <dgm:cxn modelId="{F56C06F2-F2A0-45B4-8F85-9D6546F9194B}" type="presParOf" srcId="{B64EC298-3ED8-4236-85D5-4F89452C324D}" destId="{D60E5B71-EB90-4EC0-99F4-A336591BE2D1}" srcOrd="0" destOrd="0" presId="urn:microsoft.com/office/officeart/2011/layout/CircleProcess"/>
    <dgm:cxn modelId="{7D30079D-54B0-44F8-8A75-ECA2426B095D}" type="presParOf" srcId="{90CAF16D-19B5-469A-B7E3-E2CF458740C2}" destId="{66610783-9831-4C4A-AD12-7AC006E173C7}" srcOrd="10" destOrd="0" presId="urn:microsoft.com/office/officeart/2011/layout/CircleProcess"/>
    <dgm:cxn modelId="{B31F0047-EF72-4F5B-BA5B-F74B62A18563}" type="presParOf" srcId="{66610783-9831-4C4A-AD12-7AC006E173C7}" destId="{368F7AC7-3210-4F0C-8186-50FE03A4D661}" srcOrd="0" destOrd="0" presId="urn:microsoft.com/office/officeart/2011/layout/CircleProcess"/>
    <dgm:cxn modelId="{1A466FF2-C4B6-45D3-B291-5ADC980B9FC6}" type="presParOf" srcId="{90CAF16D-19B5-469A-B7E3-E2CF458740C2}" destId="{FFF19D39-A1B5-44BC-9803-CE513EAFAB7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7F50642-AFF7-4BF3-8CF3-B2DFE997E0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1EA0FA-32D9-4A5F-B60D-B7DAE41B5F1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Staff Resources To Perform Notifications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1326CA49-E953-4314-9C35-7E9484E48CA5}" type="parTrans" cxnId="{966AA231-72C9-41B9-8469-01002D773878}">
      <dgm:prSet/>
      <dgm:spPr/>
      <dgm:t>
        <a:bodyPr/>
        <a:lstStyle/>
        <a:p>
          <a:endParaRPr lang="en-US"/>
        </a:p>
      </dgm:t>
    </dgm:pt>
    <dgm:pt modelId="{C097B997-C90D-46FC-931A-07F2432F55B8}" type="sibTrans" cxnId="{966AA231-72C9-41B9-8469-01002D773878}">
      <dgm:prSet/>
      <dgm:spPr/>
      <dgm:t>
        <a:bodyPr/>
        <a:lstStyle/>
        <a:p>
          <a:endParaRPr lang="en-US"/>
        </a:p>
      </dgm:t>
    </dgm:pt>
    <dgm:pt modelId="{3A391A6C-4F49-4EEE-A30E-22500AD80C1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“Damage To Reputation”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30682EE-B3E6-4B85-85A4-CEBDBBD4B832}" type="parTrans" cxnId="{BD2A73D0-3AD8-4127-BB41-DE9A8CFDB869}">
      <dgm:prSet/>
      <dgm:spPr/>
      <dgm:t>
        <a:bodyPr/>
        <a:lstStyle/>
        <a:p>
          <a:endParaRPr lang="en-US"/>
        </a:p>
      </dgm:t>
    </dgm:pt>
    <dgm:pt modelId="{AA2D69F7-A396-4A8B-99CE-D8069B02D38C}" type="sibTrans" cxnId="{BD2A73D0-3AD8-4127-BB41-DE9A8CFDB869}">
      <dgm:prSet/>
      <dgm:spPr/>
      <dgm:t>
        <a:bodyPr/>
        <a:lstStyle/>
        <a:p>
          <a:endParaRPr lang="en-US"/>
        </a:p>
      </dgm:t>
    </dgm:pt>
    <dgm:pt modelId="{94AD3007-0E20-4EA0-BC5C-E300B56AE9A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Third Party Costs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21654E8C-0FE4-4824-A25C-22AB9F083943}" type="parTrans" cxnId="{22931BD5-1FB3-4499-A0A2-914EDFADC748}">
      <dgm:prSet/>
      <dgm:spPr/>
      <dgm:t>
        <a:bodyPr/>
        <a:lstStyle/>
        <a:p>
          <a:endParaRPr lang="en-US"/>
        </a:p>
      </dgm:t>
    </dgm:pt>
    <dgm:pt modelId="{442EC408-931E-41DE-BB3B-9ED076012690}" type="sibTrans" cxnId="{22931BD5-1FB3-4499-A0A2-914EDFADC748}">
      <dgm:prSet/>
      <dgm:spPr/>
      <dgm:t>
        <a:bodyPr/>
        <a:lstStyle/>
        <a:p>
          <a:endParaRPr lang="en-US"/>
        </a:p>
      </dgm:t>
    </dgm:pt>
    <dgm:pt modelId="{FCDDD3B1-BC98-4892-8216-E8C18D4CD27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Loss of Funding 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D5E225A5-45B4-49B4-9EFD-8F7F6EF248EC}" type="parTrans" cxnId="{FA07BE8D-78AD-434C-A4E6-B8446D812703}">
      <dgm:prSet/>
      <dgm:spPr/>
      <dgm:t>
        <a:bodyPr/>
        <a:lstStyle/>
        <a:p>
          <a:endParaRPr lang="en-US"/>
        </a:p>
      </dgm:t>
    </dgm:pt>
    <dgm:pt modelId="{0FD81802-51A3-4831-AAE7-8AA564C34DFC}" type="sibTrans" cxnId="{FA07BE8D-78AD-434C-A4E6-B8446D812703}">
      <dgm:prSet/>
      <dgm:spPr/>
      <dgm:t>
        <a:bodyPr/>
        <a:lstStyle/>
        <a:p>
          <a:endParaRPr lang="en-US"/>
        </a:p>
      </dgm:t>
    </dgm:pt>
    <dgm:pt modelId="{4D7EB2EE-E36D-479B-AF5B-9AC9259C3615}" type="pres">
      <dgm:prSet presAssocID="{77F50642-AFF7-4BF3-8CF3-B2DFE997E0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A3640-2A1F-49C5-9353-32D0BD2744BA}" type="pres">
      <dgm:prSet presAssocID="{331EA0FA-32D9-4A5F-B60D-B7DAE41B5F1E}" presName="node" presStyleLbl="node1" presStyleIdx="0" presStyleCnt="4" custScaleX="82686" custScaleY="62583" custLinFactNeighborX="68597" custLinFactNeighborY="50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13855-55BF-4274-B126-6794BC672EF7}" type="pres">
      <dgm:prSet presAssocID="{C097B997-C90D-46FC-931A-07F2432F55B8}" presName="sibTrans" presStyleCnt="0"/>
      <dgm:spPr/>
    </dgm:pt>
    <dgm:pt modelId="{B01EE2D1-EC30-42C3-86D3-6CEA5B995889}" type="pres">
      <dgm:prSet presAssocID="{3A391A6C-4F49-4EEE-A30E-22500AD80C15}" presName="node" presStyleLbl="node1" presStyleIdx="1" presStyleCnt="4" custScaleX="75030" custScaleY="61601" custLinFactNeighborX="-17092" custLinFactNeighborY="-17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0C580-6E7B-4854-8F47-4F85AF5BBEEF}" type="pres">
      <dgm:prSet presAssocID="{AA2D69F7-A396-4A8B-99CE-D8069B02D38C}" presName="sibTrans" presStyleCnt="0"/>
      <dgm:spPr/>
    </dgm:pt>
    <dgm:pt modelId="{7CE87EA6-C653-4E09-B0B6-48C80FEAB1FA}" type="pres">
      <dgm:prSet presAssocID="{FCDDD3B1-BC98-4892-8216-E8C18D4CD27A}" presName="node" presStyleLbl="node1" presStyleIdx="2" presStyleCnt="4" custScaleX="73762" custScaleY="61601" custLinFactNeighborX="-6236" custLinFactNeighborY="-96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C8CC9-F682-4579-AA1D-7D3E280FFF91}" type="pres">
      <dgm:prSet presAssocID="{0FD81802-51A3-4831-AAE7-8AA564C34DFC}" presName="sibTrans" presStyleCnt="0"/>
      <dgm:spPr/>
    </dgm:pt>
    <dgm:pt modelId="{48DB0EB7-DFD4-4248-9444-8820FC6A2911}" type="pres">
      <dgm:prSet presAssocID="{94AD3007-0E20-4EA0-BC5C-E300B56AE9A7}" presName="node" presStyleLbl="node1" presStyleIdx="3" presStyleCnt="4" custScaleX="67820" custScaleY="62316" custLinFactNeighborX="-90632" custLinFactNeighborY="-29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63DF1F-99C5-4B2F-A161-BFC168B585C0}" type="presOf" srcId="{FCDDD3B1-BC98-4892-8216-E8C18D4CD27A}" destId="{7CE87EA6-C653-4E09-B0B6-48C80FEAB1FA}" srcOrd="0" destOrd="0" presId="urn:microsoft.com/office/officeart/2005/8/layout/default"/>
    <dgm:cxn modelId="{5112C177-0141-47B2-B288-A0E2F91954D2}" type="presOf" srcId="{3A391A6C-4F49-4EEE-A30E-22500AD80C15}" destId="{B01EE2D1-EC30-42C3-86D3-6CEA5B995889}" srcOrd="0" destOrd="0" presId="urn:microsoft.com/office/officeart/2005/8/layout/default"/>
    <dgm:cxn modelId="{B8987758-F45A-4D90-8DEE-4F2BCA153253}" type="presOf" srcId="{77F50642-AFF7-4BF3-8CF3-B2DFE997E0BD}" destId="{4D7EB2EE-E36D-479B-AF5B-9AC9259C3615}" srcOrd="0" destOrd="0" presId="urn:microsoft.com/office/officeart/2005/8/layout/default"/>
    <dgm:cxn modelId="{E3D66091-E356-434A-A1E4-BCA111C8B520}" type="presOf" srcId="{331EA0FA-32D9-4A5F-B60D-B7DAE41B5F1E}" destId="{44CA3640-2A1F-49C5-9353-32D0BD2744BA}" srcOrd="0" destOrd="0" presId="urn:microsoft.com/office/officeart/2005/8/layout/default"/>
    <dgm:cxn modelId="{D3B6A21F-0350-4FD9-BD73-B435A48C9FEF}" type="presOf" srcId="{94AD3007-0E20-4EA0-BC5C-E300B56AE9A7}" destId="{48DB0EB7-DFD4-4248-9444-8820FC6A2911}" srcOrd="0" destOrd="0" presId="urn:microsoft.com/office/officeart/2005/8/layout/default"/>
    <dgm:cxn modelId="{FA07BE8D-78AD-434C-A4E6-B8446D812703}" srcId="{77F50642-AFF7-4BF3-8CF3-B2DFE997E0BD}" destId="{FCDDD3B1-BC98-4892-8216-E8C18D4CD27A}" srcOrd="2" destOrd="0" parTransId="{D5E225A5-45B4-49B4-9EFD-8F7F6EF248EC}" sibTransId="{0FD81802-51A3-4831-AAE7-8AA564C34DFC}"/>
    <dgm:cxn modelId="{966AA231-72C9-41B9-8469-01002D773878}" srcId="{77F50642-AFF7-4BF3-8CF3-B2DFE997E0BD}" destId="{331EA0FA-32D9-4A5F-B60D-B7DAE41B5F1E}" srcOrd="0" destOrd="0" parTransId="{1326CA49-E953-4314-9C35-7E9484E48CA5}" sibTransId="{C097B997-C90D-46FC-931A-07F2432F55B8}"/>
    <dgm:cxn modelId="{22931BD5-1FB3-4499-A0A2-914EDFADC748}" srcId="{77F50642-AFF7-4BF3-8CF3-B2DFE997E0BD}" destId="{94AD3007-0E20-4EA0-BC5C-E300B56AE9A7}" srcOrd="3" destOrd="0" parTransId="{21654E8C-0FE4-4824-A25C-22AB9F083943}" sibTransId="{442EC408-931E-41DE-BB3B-9ED076012690}"/>
    <dgm:cxn modelId="{BD2A73D0-3AD8-4127-BB41-DE9A8CFDB869}" srcId="{77F50642-AFF7-4BF3-8CF3-B2DFE997E0BD}" destId="{3A391A6C-4F49-4EEE-A30E-22500AD80C15}" srcOrd="1" destOrd="0" parTransId="{030682EE-B3E6-4B85-85A4-CEBDBBD4B832}" sibTransId="{AA2D69F7-A396-4A8B-99CE-D8069B02D38C}"/>
    <dgm:cxn modelId="{1C6ACB2B-4935-48BA-8E9F-D0AB29ABC03B}" type="presParOf" srcId="{4D7EB2EE-E36D-479B-AF5B-9AC9259C3615}" destId="{44CA3640-2A1F-49C5-9353-32D0BD2744BA}" srcOrd="0" destOrd="0" presId="urn:microsoft.com/office/officeart/2005/8/layout/default"/>
    <dgm:cxn modelId="{E09A5A12-185B-4CAB-9DDC-0BDF988422E0}" type="presParOf" srcId="{4D7EB2EE-E36D-479B-AF5B-9AC9259C3615}" destId="{96D13855-55BF-4274-B126-6794BC672EF7}" srcOrd="1" destOrd="0" presId="urn:microsoft.com/office/officeart/2005/8/layout/default"/>
    <dgm:cxn modelId="{8C68AFCB-3B9B-4A3E-B163-23BED274EB1A}" type="presParOf" srcId="{4D7EB2EE-E36D-479B-AF5B-9AC9259C3615}" destId="{B01EE2D1-EC30-42C3-86D3-6CEA5B995889}" srcOrd="2" destOrd="0" presId="urn:microsoft.com/office/officeart/2005/8/layout/default"/>
    <dgm:cxn modelId="{0E7318A1-D808-44DE-A2FE-FD577097A4D2}" type="presParOf" srcId="{4D7EB2EE-E36D-479B-AF5B-9AC9259C3615}" destId="{7740C580-6E7B-4854-8F47-4F85AF5BBEEF}" srcOrd="3" destOrd="0" presId="urn:microsoft.com/office/officeart/2005/8/layout/default"/>
    <dgm:cxn modelId="{2ADC8C2F-5571-4C40-83C5-893B5F1B9A15}" type="presParOf" srcId="{4D7EB2EE-E36D-479B-AF5B-9AC9259C3615}" destId="{7CE87EA6-C653-4E09-B0B6-48C80FEAB1FA}" srcOrd="4" destOrd="0" presId="urn:microsoft.com/office/officeart/2005/8/layout/default"/>
    <dgm:cxn modelId="{65D5246A-CA79-4E79-AB79-A6C55B9E7F6E}" type="presParOf" srcId="{4D7EB2EE-E36D-479B-AF5B-9AC9259C3615}" destId="{907C8CC9-F682-4579-AA1D-7D3E280FFF91}" srcOrd="5" destOrd="0" presId="urn:microsoft.com/office/officeart/2005/8/layout/default"/>
    <dgm:cxn modelId="{391E3EC7-73DF-45D3-921A-FCF8BF0099FA}" type="presParOf" srcId="{4D7EB2EE-E36D-479B-AF5B-9AC9259C3615}" destId="{48DB0EB7-DFD4-4248-9444-8820FC6A291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E79EA-95FB-4091-A68D-2155DBAA00E1}" type="doc">
      <dgm:prSet loTypeId="urn:microsoft.com/office/officeart/2005/8/layout/target3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2DFC76F-A587-47C3-B721-FE3821607175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Manage Project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16B506B0-101B-46F6-BF83-A62DC0151358}" type="parTrans" cxnId="{2546E8AE-812D-495D-AF34-F585D053DFBA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B6856B63-6C2D-4C4A-82A2-D3703CDC5007}" type="sibTrans" cxnId="{2546E8AE-812D-495D-AF34-F585D053DFBA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00BF59E7-E241-4F26-84BB-ED49D29C9B47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Maintain Infrastructure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1AB9A280-5D29-4239-AC15-43D1B4FA2CB4}" type="parTrans" cxnId="{77FE6305-5E05-4A70-AEEA-4E028426DA5F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31210CEE-5B03-4F33-BC37-8DCA488B0DFC}" type="sibTrans" cxnId="{77FE6305-5E05-4A70-AEEA-4E028426DA5F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B0168276-E310-4D0D-B9FB-E4C2AE441373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Unit IT Staff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BC66156-2B55-4859-A814-4CE81AC7D94B}" type="parTrans" cxnId="{03E223ED-3F11-4207-8B9E-400EC025C013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43D809A-6AA3-438C-A80A-2B1C7C719082}" type="sibTrans" cxnId="{03E223ED-3F11-4207-8B9E-400EC025C013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6786254E-1F6B-4914-A05C-D6FDABE5A41E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Review Results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615CD428-0204-49C9-8AEE-3555D501225E}" type="parTrans" cxnId="{1ECAB3CE-0A2A-412E-AD22-17138D7A3608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F646DC30-AE0F-4464-814C-82E2FBC11756}" type="sibTrans" cxnId="{1ECAB3CE-0A2A-412E-AD22-17138D7A3608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8FA351F6-3E6A-4421-94A8-39A7448F9116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End User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DDD2608F-16A3-49C7-8C2D-AF1CF35479DA}" type="parTrans" cxnId="{B0B92C09-AA56-4483-9B62-479EB5F4A687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53F83675-816E-4D2C-9DFE-B6EFB3A02DFF}" type="sibTrans" cxnId="{B0B92C09-AA56-4483-9B62-479EB5F4A687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0BE9B004-EFE2-47CA-B868-84DCBEF8FF4F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Remediation of Data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9899993F-6FD9-4DA6-A613-A0DE364FA441}" type="parTrans" cxnId="{2C730DAE-5593-44E9-9BE0-131F6E668702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E4EA5DFF-FD7C-4344-A6E2-338EBF699C55}" type="sibTrans" cxnId="{2C730DAE-5593-44E9-9BE0-131F6E668702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AF18E670-F4D6-4D9D-B7F5-9BFA9E218E89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Train &amp; Support Unit IT Staff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F906495B-FFC2-46C8-8824-63E46CD518FE}" type="parTrans" cxnId="{813572EB-E71E-4018-B404-8490DBE20A1D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BF3DC596-79A2-4E8B-8A58-250F989132AA}" type="sibTrans" cxnId="{813572EB-E71E-4018-B404-8490DBE20A1D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6898BFE9-CE7D-49BC-B963-2A348D132C14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Define Scan Schedules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7C2BC41-4BE3-4C77-803A-EB4DDA7FC16F}" type="parTrans" cxnId="{364F6550-F6AE-48B6-AD99-61AD645C7AD0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1DF55903-2055-436A-9E66-0A23AFCF8C9F}" type="sibTrans" cxnId="{364F6550-F6AE-48B6-AD99-61AD645C7AD0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866B44E1-4C5F-4C40-89B6-630B6DEB16B8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Maintain Policy Settings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53880D90-DD4B-40C7-AE04-B73CBAF331DD}" type="parTrans" cxnId="{4F0CDD4E-0275-457A-9627-646BE755B273}">
      <dgm:prSet/>
      <dgm:spPr/>
      <dgm:t>
        <a:bodyPr/>
        <a:lstStyle/>
        <a:p>
          <a:endParaRPr lang="en-US"/>
        </a:p>
      </dgm:t>
    </dgm:pt>
    <dgm:pt modelId="{A3BEC814-438C-411E-B9DA-EF9A04393970}" type="sibTrans" cxnId="{4F0CDD4E-0275-457A-9627-646BE755B273}">
      <dgm:prSet/>
      <dgm:spPr/>
      <dgm:t>
        <a:bodyPr/>
        <a:lstStyle/>
        <a:p>
          <a:endParaRPr lang="en-US"/>
        </a:p>
      </dgm:t>
    </dgm:pt>
    <dgm:pt modelId="{0D6B72C1-CD9B-49F1-8FEA-7BB29C25AD19}">
      <dgm:prSet phldrT="[Text]"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Create Documentation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395CDEE4-16F2-4F37-AC9C-4ECD1B1EEDED}" type="parTrans" cxnId="{CE7850A4-6C42-4D30-8693-828A7A362F81}">
      <dgm:prSet/>
      <dgm:spPr/>
      <dgm:t>
        <a:bodyPr/>
        <a:lstStyle/>
        <a:p>
          <a:endParaRPr lang="en-US"/>
        </a:p>
      </dgm:t>
    </dgm:pt>
    <dgm:pt modelId="{7C116FC9-B12C-4883-B285-CCE57A005B83}" type="sibTrans" cxnId="{CE7850A4-6C42-4D30-8693-828A7A362F81}">
      <dgm:prSet/>
      <dgm:spPr/>
      <dgm:t>
        <a:bodyPr/>
        <a:lstStyle/>
        <a:p>
          <a:endParaRPr lang="en-US"/>
        </a:p>
      </dgm:t>
    </dgm:pt>
    <dgm:pt modelId="{A73D7C67-3742-4091-A4BB-7A1779058AA5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Train End Users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F09929A7-91E2-4B0E-AC41-B48777DE2A7F}" type="parTrans" cxnId="{DFB79B43-40AC-4E6B-9B8D-C3799CE46A44}">
      <dgm:prSet/>
      <dgm:spPr/>
      <dgm:t>
        <a:bodyPr/>
        <a:lstStyle/>
        <a:p>
          <a:endParaRPr lang="en-US"/>
        </a:p>
      </dgm:t>
    </dgm:pt>
    <dgm:pt modelId="{F78102D3-419E-4124-99B8-1025826C3382}" type="sibTrans" cxnId="{DFB79B43-40AC-4E6B-9B8D-C3799CE46A44}">
      <dgm:prSet/>
      <dgm:spPr/>
      <dgm:t>
        <a:bodyPr/>
        <a:lstStyle/>
        <a:p>
          <a:endParaRPr lang="en-US"/>
        </a:p>
      </dgm:t>
    </dgm:pt>
    <dgm:pt modelId="{F9A6A293-3927-43D8-BA8C-1974851791AF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Deploy Client Software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262A8BCD-3EE3-430A-9E83-A73176EBEDCE}" type="parTrans" cxnId="{4C2BC510-AA60-4B34-B9B0-E36C68D1D548}">
      <dgm:prSet/>
      <dgm:spPr/>
      <dgm:t>
        <a:bodyPr/>
        <a:lstStyle/>
        <a:p>
          <a:endParaRPr lang="en-US"/>
        </a:p>
      </dgm:t>
    </dgm:pt>
    <dgm:pt modelId="{26827639-4FBA-438A-A79E-A5567B56ACFA}" type="sibTrans" cxnId="{4C2BC510-AA60-4B34-B9B0-E36C68D1D548}">
      <dgm:prSet/>
      <dgm:spPr/>
      <dgm:t>
        <a:bodyPr/>
        <a:lstStyle/>
        <a:p>
          <a:endParaRPr lang="en-US"/>
        </a:p>
      </dgm:t>
    </dgm:pt>
    <dgm:pt modelId="{5ABE0712-8C48-4DAF-BD08-CB9A349DD587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Security Operations and Services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A05C19A5-BA3C-4AFD-9BD0-2D0B29EB8F47}" type="sibTrans" cxnId="{C272DDB7-A194-4D90-8F03-07FA24FC28EA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5EEF5A50-27D9-4091-8262-06387D880A93}" type="parTrans" cxnId="{C272DDB7-A194-4D90-8F03-07FA24FC28EA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DBC74FCC-6789-4E72-86C4-80DB97A1EE5E}">
      <dgm:prSet phldrT="[Text]" custT="1"/>
      <dgm:spPr/>
      <dgm:t>
        <a:bodyPr/>
        <a:lstStyle/>
        <a:p>
          <a:r>
            <a:rPr lang="en-US" sz="1400" b="0" dirty="0" smtClean="0">
              <a:latin typeface="Arial" pitchFamily="34" charset="0"/>
              <a:cs typeface="Arial" pitchFamily="34" charset="0"/>
            </a:rPr>
            <a:t>Generate Install Packages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896DA42B-6DC2-42A8-97A8-90817CAAB000}" type="parTrans" cxnId="{DCE3E5DC-0A82-4F2D-8D4B-8E532B34F4EA}">
      <dgm:prSet/>
      <dgm:spPr/>
      <dgm:t>
        <a:bodyPr/>
        <a:lstStyle/>
        <a:p>
          <a:endParaRPr lang="en-US"/>
        </a:p>
      </dgm:t>
    </dgm:pt>
    <dgm:pt modelId="{9977A2A6-6542-4AB1-BBE5-AF55947F8C89}" type="sibTrans" cxnId="{DCE3E5DC-0A82-4F2D-8D4B-8E532B34F4EA}">
      <dgm:prSet/>
      <dgm:spPr/>
      <dgm:t>
        <a:bodyPr/>
        <a:lstStyle/>
        <a:p>
          <a:endParaRPr lang="en-US"/>
        </a:p>
      </dgm:t>
    </dgm:pt>
    <dgm:pt modelId="{C97D181B-82FD-457C-9491-C1F2B804DBC4}" type="pres">
      <dgm:prSet presAssocID="{0EBE79EA-95FB-4091-A68D-2155DBAA00E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B8D3E5-FDFD-4E2B-A8BC-AE737899A303}" type="pres">
      <dgm:prSet presAssocID="{5ABE0712-8C48-4DAF-BD08-CB9A349DD587}" presName="circle1" presStyleLbl="node1" presStyleIdx="0" presStyleCnt="3"/>
      <dgm:spPr/>
      <dgm:t>
        <a:bodyPr/>
        <a:lstStyle/>
        <a:p>
          <a:endParaRPr lang="en-US"/>
        </a:p>
      </dgm:t>
    </dgm:pt>
    <dgm:pt modelId="{4FB721BE-555C-4973-922F-F049D09023D0}" type="pres">
      <dgm:prSet presAssocID="{5ABE0712-8C48-4DAF-BD08-CB9A349DD587}" presName="space" presStyleCnt="0"/>
      <dgm:spPr/>
      <dgm:t>
        <a:bodyPr/>
        <a:lstStyle/>
        <a:p>
          <a:endParaRPr lang="en-US"/>
        </a:p>
      </dgm:t>
    </dgm:pt>
    <dgm:pt modelId="{D5F2DB38-1847-4A66-9979-9B6BECA5BD35}" type="pres">
      <dgm:prSet presAssocID="{5ABE0712-8C48-4DAF-BD08-CB9A349DD587}" presName="rect1" presStyleLbl="alignAcc1" presStyleIdx="0" presStyleCnt="3"/>
      <dgm:spPr/>
      <dgm:t>
        <a:bodyPr/>
        <a:lstStyle/>
        <a:p>
          <a:endParaRPr lang="en-US"/>
        </a:p>
      </dgm:t>
    </dgm:pt>
    <dgm:pt modelId="{260876C8-0EAD-482E-8549-4158A680670E}" type="pres">
      <dgm:prSet presAssocID="{B0168276-E310-4D0D-B9FB-E4C2AE441373}" presName="vertSpace2" presStyleLbl="node1" presStyleIdx="0" presStyleCnt="3"/>
      <dgm:spPr/>
      <dgm:t>
        <a:bodyPr/>
        <a:lstStyle/>
        <a:p>
          <a:endParaRPr lang="en-US"/>
        </a:p>
      </dgm:t>
    </dgm:pt>
    <dgm:pt modelId="{3A144189-5F99-4843-B243-69C322AC57A7}" type="pres">
      <dgm:prSet presAssocID="{B0168276-E310-4D0D-B9FB-E4C2AE441373}" presName="circle2" presStyleLbl="node1" presStyleIdx="1" presStyleCnt="3"/>
      <dgm:spPr/>
      <dgm:t>
        <a:bodyPr/>
        <a:lstStyle/>
        <a:p>
          <a:endParaRPr lang="en-US"/>
        </a:p>
      </dgm:t>
    </dgm:pt>
    <dgm:pt modelId="{A7962189-B925-46E5-96DD-FF7A44B2D05B}" type="pres">
      <dgm:prSet presAssocID="{B0168276-E310-4D0D-B9FB-E4C2AE441373}" presName="rect2" presStyleLbl="alignAcc1" presStyleIdx="1" presStyleCnt="3"/>
      <dgm:spPr/>
      <dgm:t>
        <a:bodyPr/>
        <a:lstStyle/>
        <a:p>
          <a:endParaRPr lang="en-US"/>
        </a:p>
      </dgm:t>
    </dgm:pt>
    <dgm:pt modelId="{B2CED10F-E385-4527-A76F-58528F86228E}" type="pres">
      <dgm:prSet presAssocID="{8FA351F6-3E6A-4421-94A8-39A7448F9116}" presName="vertSpace3" presStyleLbl="node1" presStyleIdx="1" presStyleCnt="3"/>
      <dgm:spPr/>
      <dgm:t>
        <a:bodyPr/>
        <a:lstStyle/>
        <a:p>
          <a:endParaRPr lang="en-US"/>
        </a:p>
      </dgm:t>
    </dgm:pt>
    <dgm:pt modelId="{888BAD4F-7548-4142-968E-412DD18F4538}" type="pres">
      <dgm:prSet presAssocID="{8FA351F6-3E6A-4421-94A8-39A7448F9116}" presName="circle3" presStyleLbl="node1" presStyleIdx="2" presStyleCnt="3"/>
      <dgm:spPr/>
      <dgm:t>
        <a:bodyPr/>
        <a:lstStyle/>
        <a:p>
          <a:endParaRPr lang="en-US"/>
        </a:p>
      </dgm:t>
    </dgm:pt>
    <dgm:pt modelId="{A39C6419-E7C9-4723-AEF2-F37C4CD9195B}" type="pres">
      <dgm:prSet presAssocID="{8FA351F6-3E6A-4421-94A8-39A7448F9116}" presName="rect3" presStyleLbl="alignAcc1" presStyleIdx="2" presStyleCnt="3"/>
      <dgm:spPr/>
      <dgm:t>
        <a:bodyPr/>
        <a:lstStyle/>
        <a:p>
          <a:endParaRPr lang="en-US"/>
        </a:p>
      </dgm:t>
    </dgm:pt>
    <dgm:pt modelId="{7AAF3561-4321-4393-9743-343D15BF1262}" type="pres">
      <dgm:prSet presAssocID="{5ABE0712-8C48-4DAF-BD08-CB9A349DD58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327E4-EC4E-4182-8A75-FFF040DC11E9}" type="pres">
      <dgm:prSet presAssocID="{5ABE0712-8C48-4DAF-BD08-CB9A349DD587}" presName="rect1ChTx" presStyleLbl="alignAcc1" presStyleIdx="2" presStyleCnt="3" custScaleX="105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3E403-2C4B-4C86-B9BE-25AAB4D6899E}" type="pres">
      <dgm:prSet presAssocID="{B0168276-E310-4D0D-B9FB-E4C2AE44137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F7C53-6F84-47F1-9DBC-5B73903D036A}" type="pres">
      <dgm:prSet presAssocID="{B0168276-E310-4D0D-B9FB-E4C2AE441373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253C1-B257-4CAF-A2FB-9D159898F76E}" type="pres">
      <dgm:prSet presAssocID="{8FA351F6-3E6A-4421-94A8-39A7448F911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D0179-6BA5-451F-8A55-ED1A3E81923D}" type="pres">
      <dgm:prSet presAssocID="{8FA351F6-3E6A-4421-94A8-39A7448F911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7E7D2-CB7F-402C-9B22-D6115F98DD93}" type="presOf" srcId="{AF18E670-F4D6-4D9D-B7F5-9BFA9E218E89}" destId="{ABE327E4-EC4E-4182-8A75-FFF040DC11E9}" srcOrd="0" destOrd="2" presId="urn:microsoft.com/office/officeart/2005/8/layout/target3"/>
    <dgm:cxn modelId="{DCE3E5DC-0A82-4F2D-8D4B-8E532B34F4EA}" srcId="{5ABE0712-8C48-4DAF-BD08-CB9A349DD587}" destId="{DBC74FCC-6789-4E72-86C4-80DB97A1EE5E}" srcOrd="5" destOrd="0" parTransId="{896DA42B-6DC2-42A8-97A8-90817CAAB000}" sibTransId="{9977A2A6-6542-4AB1-BBE5-AF55947F8C89}"/>
    <dgm:cxn modelId="{CE7850A4-6C42-4D30-8693-828A7A362F81}" srcId="{5ABE0712-8C48-4DAF-BD08-CB9A349DD587}" destId="{0D6B72C1-CD9B-49F1-8FEA-7BB29C25AD19}" srcOrd="4" destOrd="0" parTransId="{395CDEE4-16F2-4F37-AC9C-4ECD1B1EEDED}" sibTransId="{7C116FC9-B12C-4883-B285-CCE57A005B83}"/>
    <dgm:cxn modelId="{C81F8F3B-391D-47F3-8671-D5CDD5E332DA}" type="presOf" srcId="{5ABE0712-8C48-4DAF-BD08-CB9A349DD587}" destId="{D5F2DB38-1847-4A66-9979-9B6BECA5BD35}" srcOrd="0" destOrd="0" presId="urn:microsoft.com/office/officeart/2005/8/layout/target3"/>
    <dgm:cxn modelId="{2C730DAE-5593-44E9-9BE0-131F6E668702}" srcId="{8FA351F6-3E6A-4421-94A8-39A7448F9116}" destId="{0BE9B004-EFE2-47CA-B868-84DCBEF8FF4F}" srcOrd="0" destOrd="0" parTransId="{9899993F-6FD9-4DA6-A613-A0DE364FA441}" sibTransId="{E4EA5DFF-FD7C-4344-A6E2-338EBF699C55}"/>
    <dgm:cxn modelId="{CDF62776-3505-440F-B363-FD7061534A5C}" type="presOf" srcId="{92DFC76F-A587-47C3-B721-FE3821607175}" destId="{ABE327E4-EC4E-4182-8A75-FFF040DC11E9}" srcOrd="0" destOrd="0" presId="urn:microsoft.com/office/officeart/2005/8/layout/target3"/>
    <dgm:cxn modelId="{2546E8AE-812D-495D-AF34-F585D053DFBA}" srcId="{5ABE0712-8C48-4DAF-BD08-CB9A349DD587}" destId="{92DFC76F-A587-47C3-B721-FE3821607175}" srcOrd="0" destOrd="0" parTransId="{16B506B0-101B-46F6-BF83-A62DC0151358}" sibTransId="{B6856B63-6C2D-4C4A-82A2-D3703CDC5007}"/>
    <dgm:cxn modelId="{E140982D-1FC0-4146-AE74-A185B807D8E4}" type="presOf" srcId="{0EBE79EA-95FB-4091-A68D-2155DBAA00E1}" destId="{C97D181B-82FD-457C-9491-C1F2B804DBC4}" srcOrd="0" destOrd="0" presId="urn:microsoft.com/office/officeart/2005/8/layout/target3"/>
    <dgm:cxn modelId="{F8E4E750-C2B7-4166-9498-0117C7442E08}" type="presOf" srcId="{B0168276-E310-4D0D-B9FB-E4C2AE441373}" destId="{CC33E403-2C4B-4C86-B9BE-25AAB4D6899E}" srcOrd="1" destOrd="0" presId="urn:microsoft.com/office/officeart/2005/8/layout/target3"/>
    <dgm:cxn modelId="{170C18F5-D85F-4223-B8CE-C92368372C44}" type="presOf" srcId="{A73D7C67-3742-4091-A4BB-7A1779058AA5}" destId="{176F7C53-6F84-47F1-9DBC-5B73903D036A}" srcOrd="0" destOrd="0" presId="urn:microsoft.com/office/officeart/2005/8/layout/target3"/>
    <dgm:cxn modelId="{DCD7D75E-C779-4821-A588-1FD99A04F9B4}" type="presOf" srcId="{5ABE0712-8C48-4DAF-BD08-CB9A349DD587}" destId="{7AAF3561-4321-4393-9743-343D15BF1262}" srcOrd="1" destOrd="0" presId="urn:microsoft.com/office/officeart/2005/8/layout/target3"/>
    <dgm:cxn modelId="{1ECAB3CE-0A2A-412E-AD22-17138D7A3608}" srcId="{B0168276-E310-4D0D-B9FB-E4C2AE441373}" destId="{6786254E-1F6B-4914-A05C-D6FDABE5A41E}" srcOrd="2" destOrd="0" parTransId="{615CD428-0204-49C9-8AEE-3555D501225E}" sibTransId="{F646DC30-AE0F-4464-814C-82E2FBC11756}"/>
    <dgm:cxn modelId="{B0B92C09-AA56-4483-9B62-479EB5F4A687}" srcId="{0EBE79EA-95FB-4091-A68D-2155DBAA00E1}" destId="{8FA351F6-3E6A-4421-94A8-39A7448F9116}" srcOrd="2" destOrd="0" parTransId="{DDD2608F-16A3-49C7-8C2D-AF1CF35479DA}" sibTransId="{53F83675-816E-4D2C-9DFE-B6EFB3A02DFF}"/>
    <dgm:cxn modelId="{24117C0C-A5B5-442E-AA45-4A3F1FAF5D06}" type="presOf" srcId="{8FA351F6-3E6A-4421-94A8-39A7448F9116}" destId="{A39C6419-E7C9-4723-AEF2-F37C4CD9195B}" srcOrd="0" destOrd="0" presId="urn:microsoft.com/office/officeart/2005/8/layout/target3"/>
    <dgm:cxn modelId="{4C2BC510-AA60-4B34-B9B0-E36C68D1D548}" srcId="{B0168276-E310-4D0D-B9FB-E4C2AE441373}" destId="{F9A6A293-3927-43D8-BA8C-1974851791AF}" srcOrd="1" destOrd="0" parTransId="{262A8BCD-3EE3-430A-9E83-A73176EBEDCE}" sibTransId="{26827639-4FBA-438A-A79E-A5567B56ACFA}"/>
    <dgm:cxn modelId="{89E3BBC1-0A25-422D-98D5-14B8F105FC82}" type="presOf" srcId="{0BE9B004-EFE2-47CA-B868-84DCBEF8FF4F}" destId="{510D0179-6BA5-451F-8A55-ED1A3E81923D}" srcOrd="0" destOrd="0" presId="urn:microsoft.com/office/officeart/2005/8/layout/target3"/>
    <dgm:cxn modelId="{9619641A-12C1-4A4A-A313-9FDEE487C57F}" type="presOf" srcId="{6786254E-1F6B-4914-A05C-D6FDABE5A41E}" destId="{176F7C53-6F84-47F1-9DBC-5B73903D036A}" srcOrd="0" destOrd="2" presId="urn:microsoft.com/office/officeart/2005/8/layout/target3"/>
    <dgm:cxn modelId="{03E223ED-3F11-4207-8B9E-400EC025C013}" srcId="{0EBE79EA-95FB-4091-A68D-2155DBAA00E1}" destId="{B0168276-E310-4D0D-B9FB-E4C2AE441373}" srcOrd="1" destOrd="0" parTransId="{8BC66156-2B55-4859-A814-4CE81AC7D94B}" sibTransId="{C43D809A-6AA3-438C-A80A-2B1C7C719082}"/>
    <dgm:cxn modelId="{032A024F-8468-4C86-94D6-C5124E96330C}" type="presOf" srcId="{00BF59E7-E241-4F26-84BB-ED49D29C9B47}" destId="{ABE327E4-EC4E-4182-8A75-FFF040DC11E9}" srcOrd="0" destOrd="1" presId="urn:microsoft.com/office/officeart/2005/8/layout/target3"/>
    <dgm:cxn modelId="{915D6431-D8C9-4B43-B2A9-99525BD7AB08}" type="presOf" srcId="{DBC74FCC-6789-4E72-86C4-80DB97A1EE5E}" destId="{ABE327E4-EC4E-4182-8A75-FFF040DC11E9}" srcOrd="0" destOrd="5" presId="urn:microsoft.com/office/officeart/2005/8/layout/target3"/>
    <dgm:cxn modelId="{C272DDB7-A194-4D90-8F03-07FA24FC28EA}" srcId="{0EBE79EA-95FB-4091-A68D-2155DBAA00E1}" destId="{5ABE0712-8C48-4DAF-BD08-CB9A349DD587}" srcOrd="0" destOrd="0" parTransId="{5EEF5A50-27D9-4091-8262-06387D880A93}" sibTransId="{A05C19A5-BA3C-4AFD-9BD0-2D0B29EB8F47}"/>
    <dgm:cxn modelId="{DFB79B43-40AC-4E6B-9B8D-C3799CE46A44}" srcId="{B0168276-E310-4D0D-B9FB-E4C2AE441373}" destId="{A73D7C67-3742-4091-A4BB-7A1779058AA5}" srcOrd="0" destOrd="0" parTransId="{F09929A7-91E2-4B0E-AC41-B48777DE2A7F}" sibTransId="{F78102D3-419E-4124-99B8-1025826C3382}"/>
    <dgm:cxn modelId="{364F6550-F6AE-48B6-AD99-61AD645C7AD0}" srcId="{B0168276-E310-4D0D-B9FB-E4C2AE441373}" destId="{6898BFE9-CE7D-49BC-B963-2A348D132C14}" srcOrd="3" destOrd="0" parTransId="{77C2BC41-4BE3-4C77-803A-EB4DDA7FC16F}" sibTransId="{1DF55903-2055-436A-9E66-0A23AFCF8C9F}"/>
    <dgm:cxn modelId="{33FDD068-D6DD-4638-B255-C383F495A494}" type="presOf" srcId="{8FA351F6-3E6A-4421-94A8-39A7448F9116}" destId="{C73253C1-B257-4CAF-A2FB-9D159898F76E}" srcOrd="1" destOrd="0" presId="urn:microsoft.com/office/officeart/2005/8/layout/target3"/>
    <dgm:cxn modelId="{0224B7CA-B3CD-4D1D-B817-08A628B2E6CC}" type="presOf" srcId="{B0168276-E310-4D0D-B9FB-E4C2AE441373}" destId="{A7962189-B925-46E5-96DD-FF7A44B2D05B}" srcOrd="0" destOrd="0" presId="urn:microsoft.com/office/officeart/2005/8/layout/target3"/>
    <dgm:cxn modelId="{13086A83-7434-435A-A50F-96950537F3B5}" type="presOf" srcId="{0D6B72C1-CD9B-49F1-8FEA-7BB29C25AD19}" destId="{ABE327E4-EC4E-4182-8A75-FFF040DC11E9}" srcOrd="0" destOrd="4" presId="urn:microsoft.com/office/officeart/2005/8/layout/target3"/>
    <dgm:cxn modelId="{7BA35A49-B94E-4323-A976-1F3762DAF269}" type="presOf" srcId="{F9A6A293-3927-43D8-BA8C-1974851791AF}" destId="{176F7C53-6F84-47F1-9DBC-5B73903D036A}" srcOrd="0" destOrd="1" presId="urn:microsoft.com/office/officeart/2005/8/layout/target3"/>
    <dgm:cxn modelId="{B30C996C-1C4A-468E-916C-743A3D838C59}" type="presOf" srcId="{6898BFE9-CE7D-49BC-B963-2A348D132C14}" destId="{176F7C53-6F84-47F1-9DBC-5B73903D036A}" srcOrd="0" destOrd="3" presId="urn:microsoft.com/office/officeart/2005/8/layout/target3"/>
    <dgm:cxn modelId="{850A23BF-7711-4FE5-8478-0DC266A3DD92}" type="presOf" srcId="{866B44E1-4C5F-4C40-89B6-630B6DEB16B8}" destId="{ABE327E4-EC4E-4182-8A75-FFF040DC11E9}" srcOrd="0" destOrd="3" presId="urn:microsoft.com/office/officeart/2005/8/layout/target3"/>
    <dgm:cxn modelId="{77FE6305-5E05-4A70-AEEA-4E028426DA5F}" srcId="{5ABE0712-8C48-4DAF-BD08-CB9A349DD587}" destId="{00BF59E7-E241-4F26-84BB-ED49D29C9B47}" srcOrd="1" destOrd="0" parTransId="{1AB9A280-5D29-4239-AC15-43D1B4FA2CB4}" sibTransId="{31210CEE-5B03-4F33-BC37-8DCA488B0DFC}"/>
    <dgm:cxn modelId="{813572EB-E71E-4018-B404-8490DBE20A1D}" srcId="{5ABE0712-8C48-4DAF-BD08-CB9A349DD587}" destId="{AF18E670-F4D6-4D9D-B7F5-9BFA9E218E89}" srcOrd="2" destOrd="0" parTransId="{F906495B-FFC2-46C8-8824-63E46CD518FE}" sibTransId="{BF3DC596-79A2-4E8B-8A58-250F989132AA}"/>
    <dgm:cxn modelId="{4F0CDD4E-0275-457A-9627-646BE755B273}" srcId="{5ABE0712-8C48-4DAF-BD08-CB9A349DD587}" destId="{866B44E1-4C5F-4C40-89B6-630B6DEB16B8}" srcOrd="3" destOrd="0" parTransId="{53880D90-DD4B-40C7-AE04-B73CBAF331DD}" sibTransId="{A3BEC814-438C-411E-B9DA-EF9A04393970}"/>
    <dgm:cxn modelId="{4FC4CD99-FBC2-48C2-9116-C882DD40F351}" type="presParOf" srcId="{C97D181B-82FD-457C-9491-C1F2B804DBC4}" destId="{DBB8D3E5-FDFD-4E2B-A8BC-AE737899A303}" srcOrd="0" destOrd="0" presId="urn:microsoft.com/office/officeart/2005/8/layout/target3"/>
    <dgm:cxn modelId="{53BA9AB6-EFFB-479C-BC18-00AB7DFF84FA}" type="presParOf" srcId="{C97D181B-82FD-457C-9491-C1F2B804DBC4}" destId="{4FB721BE-555C-4973-922F-F049D09023D0}" srcOrd="1" destOrd="0" presId="urn:microsoft.com/office/officeart/2005/8/layout/target3"/>
    <dgm:cxn modelId="{569CAF07-7BC8-4F4B-8BCA-F24246C181B1}" type="presParOf" srcId="{C97D181B-82FD-457C-9491-C1F2B804DBC4}" destId="{D5F2DB38-1847-4A66-9979-9B6BECA5BD35}" srcOrd="2" destOrd="0" presId="urn:microsoft.com/office/officeart/2005/8/layout/target3"/>
    <dgm:cxn modelId="{62F577CC-5FF6-44DA-96BF-21E6838B55D1}" type="presParOf" srcId="{C97D181B-82FD-457C-9491-C1F2B804DBC4}" destId="{260876C8-0EAD-482E-8549-4158A680670E}" srcOrd="3" destOrd="0" presId="urn:microsoft.com/office/officeart/2005/8/layout/target3"/>
    <dgm:cxn modelId="{6D9E28DD-8602-4487-B5CA-E6F9E675643F}" type="presParOf" srcId="{C97D181B-82FD-457C-9491-C1F2B804DBC4}" destId="{3A144189-5F99-4843-B243-69C322AC57A7}" srcOrd="4" destOrd="0" presId="urn:microsoft.com/office/officeart/2005/8/layout/target3"/>
    <dgm:cxn modelId="{462AC771-8A3A-4B87-A905-4677044C83ED}" type="presParOf" srcId="{C97D181B-82FD-457C-9491-C1F2B804DBC4}" destId="{A7962189-B925-46E5-96DD-FF7A44B2D05B}" srcOrd="5" destOrd="0" presId="urn:microsoft.com/office/officeart/2005/8/layout/target3"/>
    <dgm:cxn modelId="{F10EB4A0-BC66-4E86-8C39-FB36F05E90E7}" type="presParOf" srcId="{C97D181B-82FD-457C-9491-C1F2B804DBC4}" destId="{B2CED10F-E385-4527-A76F-58528F86228E}" srcOrd="6" destOrd="0" presId="urn:microsoft.com/office/officeart/2005/8/layout/target3"/>
    <dgm:cxn modelId="{E092CFAE-3FF4-42DE-839A-57B57FB8507C}" type="presParOf" srcId="{C97D181B-82FD-457C-9491-C1F2B804DBC4}" destId="{888BAD4F-7548-4142-968E-412DD18F4538}" srcOrd="7" destOrd="0" presId="urn:microsoft.com/office/officeart/2005/8/layout/target3"/>
    <dgm:cxn modelId="{9590BCD9-6423-432C-B8E0-778F7DA3871B}" type="presParOf" srcId="{C97D181B-82FD-457C-9491-C1F2B804DBC4}" destId="{A39C6419-E7C9-4723-AEF2-F37C4CD9195B}" srcOrd="8" destOrd="0" presId="urn:microsoft.com/office/officeart/2005/8/layout/target3"/>
    <dgm:cxn modelId="{8E6F0892-8EBF-405D-8721-5BC35D277346}" type="presParOf" srcId="{C97D181B-82FD-457C-9491-C1F2B804DBC4}" destId="{7AAF3561-4321-4393-9743-343D15BF1262}" srcOrd="9" destOrd="0" presId="urn:microsoft.com/office/officeart/2005/8/layout/target3"/>
    <dgm:cxn modelId="{6EC44C4D-C9F1-42ED-B908-18FD552AF650}" type="presParOf" srcId="{C97D181B-82FD-457C-9491-C1F2B804DBC4}" destId="{ABE327E4-EC4E-4182-8A75-FFF040DC11E9}" srcOrd="10" destOrd="0" presId="urn:microsoft.com/office/officeart/2005/8/layout/target3"/>
    <dgm:cxn modelId="{1B11DB56-4F6F-4733-AA9B-528B777B0246}" type="presParOf" srcId="{C97D181B-82FD-457C-9491-C1F2B804DBC4}" destId="{CC33E403-2C4B-4C86-B9BE-25AAB4D6899E}" srcOrd="11" destOrd="0" presId="urn:microsoft.com/office/officeart/2005/8/layout/target3"/>
    <dgm:cxn modelId="{F0E6DBE9-E915-40FE-8D85-B2D53DCBA6DE}" type="presParOf" srcId="{C97D181B-82FD-457C-9491-C1F2B804DBC4}" destId="{176F7C53-6F84-47F1-9DBC-5B73903D036A}" srcOrd="12" destOrd="0" presId="urn:microsoft.com/office/officeart/2005/8/layout/target3"/>
    <dgm:cxn modelId="{DA75266D-B028-4DB8-AFAB-57C7E8B0E7AE}" type="presParOf" srcId="{C97D181B-82FD-457C-9491-C1F2B804DBC4}" destId="{C73253C1-B257-4CAF-A2FB-9D159898F76E}" srcOrd="13" destOrd="0" presId="urn:microsoft.com/office/officeart/2005/8/layout/target3"/>
    <dgm:cxn modelId="{9116615E-CC6B-4C2F-85F8-CAAB84F1AA11}" type="presParOf" srcId="{C97D181B-82FD-457C-9491-C1F2B804DBC4}" destId="{510D0179-6BA5-451F-8A55-ED1A3E81923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3D231-1FD5-4486-A057-7F19B85A9567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BA6BF519-D0CB-4A24-B248-E86375E807CE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Initial DLP Product Rollout</a:t>
          </a:r>
          <a:br>
            <a:rPr lang="en-US" dirty="0" smtClean="0">
              <a:latin typeface="Arial" pitchFamily="34" charset="0"/>
              <a:cs typeface="Arial" pitchFamily="34" charset="0"/>
            </a:rPr>
          </a:br>
          <a:r>
            <a:rPr lang="en-US" dirty="0" smtClean="0">
              <a:latin typeface="Arial" pitchFamily="34" charset="0"/>
              <a:cs typeface="Arial" pitchFamily="34" charset="0"/>
            </a:rPr>
            <a:t>	</a:t>
          </a:r>
          <a:br>
            <a:rPr lang="en-US" dirty="0" smtClean="0">
              <a:latin typeface="Arial" pitchFamily="34" charset="0"/>
              <a:cs typeface="Arial" pitchFamily="34" charset="0"/>
            </a:rPr>
          </a:br>
          <a:r>
            <a:rPr lang="en-US" dirty="0" smtClean="0">
              <a:latin typeface="Arial" pitchFamily="34" charset="0"/>
              <a:cs typeface="Arial" pitchFamily="34" charset="0"/>
            </a:rPr>
            <a:t>Late 2008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2AC18DC-9AFD-4A44-BBA0-DE1661C3302C}" type="parTrans" cxnId="{95CB6618-EB4F-4BDC-8D6F-8BC99D6DEEDC}">
      <dgm:prSet/>
      <dgm:spPr/>
      <dgm:t>
        <a:bodyPr/>
        <a:lstStyle/>
        <a:p>
          <a:endParaRPr lang="en-US"/>
        </a:p>
      </dgm:t>
    </dgm:pt>
    <dgm:pt modelId="{864314D5-70B2-482B-AECC-49EA1C90F3A3}" type="sibTrans" cxnId="{95CB6618-EB4F-4BDC-8D6F-8BC99D6DEEDC}">
      <dgm:prSet/>
      <dgm:spPr/>
      <dgm:t>
        <a:bodyPr/>
        <a:lstStyle/>
        <a:p>
          <a:endParaRPr lang="en-US"/>
        </a:p>
      </dgm:t>
    </dgm:pt>
    <dgm:pt modelId="{9A8C09A5-9A5A-44A4-BF15-4BE5A195E7E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Current Product</a:t>
          </a:r>
          <a:br>
            <a:rPr lang="en-US" dirty="0" smtClean="0">
              <a:latin typeface="Arial" pitchFamily="34" charset="0"/>
              <a:cs typeface="Arial" pitchFamily="34" charset="0"/>
            </a:rPr>
          </a:br>
          <a:r>
            <a:rPr lang="en-US" dirty="0" smtClean="0">
              <a:latin typeface="Arial" pitchFamily="34" charset="0"/>
              <a:cs typeface="Arial" pitchFamily="34" charset="0"/>
            </a:rPr>
            <a:t>Licensed </a:t>
          </a:r>
          <a:br>
            <a:rPr lang="en-US" dirty="0" smtClean="0">
              <a:latin typeface="Arial" pitchFamily="34" charset="0"/>
              <a:cs typeface="Arial" pitchFamily="34" charset="0"/>
            </a:rPr>
          </a:br>
          <a:r>
            <a:rPr lang="en-US" dirty="0" smtClean="0">
              <a:latin typeface="Arial" pitchFamily="34" charset="0"/>
              <a:cs typeface="Arial" pitchFamily="34" charset="0"/>
            </a:rPr>
            <a:t/>
          </a:r>
          <a:br>
            <a:rPr lang="en-US" dirty="0" smtClean="0">
              <a:latin typeface="Arial" pitchFamily="34" charset="0"/>
              <a:cs typeface="Arial" pitchFamily="34" charset="0"/>
            </a:rPr>
          </a:br>
          <a:r>
            <a:rPr lang="en-US" dirty="0" smtClean="0">
              <a:latin typeface="Arial" pitchFamily="34" charset="0"/>
              <a:cs typeface="Arial" pitchFamily="34" charset="0"/>
            </a:rPr>
            <a:t>January 2010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A3A5DD1-39C5-40B9-BE1A-FF8D21BD8A39}" type="parTrans" cxnId="{CFDFF9D6-16B4-4C41-9398-A698B76A27F4}">
      <dgm:prSet/>
      <dgm:spPr/>
      <dgm:t>
        <a:bodyPr/>
        <a:lstStyle/>
        <a:p>
          <a:endParaRPr lang="en-US"/>
        </a:p>
      </dgm:t>
    </dgm:pt>
    <dgm:pt modelId="{8C6B9131-FF13-4729-B532-2F9B841E6D39}" type="sibTrans" cxnId="{CFDFF9D6-16B4-4C41-9398-A698B76A27F4}">
      <dgm:prSet/>
      <dgm:spPr/>
      <dgm:t>
        <a:bodyPr/>
        <a:lstStyle/>
        <a:p>
          <a:endParaRPr lang="en-US"/>
        </a:p>
      </dgm:t>
    </dgm:pt>
    <dgm:pt modelId="{D13599B3-B93C-448E-91C6-5C622A148D0A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Initial Product Discontinued Use</a:t>
          </a:r>
          <a:br>
            <a:rPr lang="en-US" dirty="0" smtClean="0">
              <a:latin typeface="Arial" pitchFamily="34" charset="0"/>
              <a:cs typeface="Arial" pitchFamily="34" charset="0"/>
            </a:rPr>
          </a:br>
          <a:r>
            <a:rPr lang="en-US" dirty="0" smtClean="0">
              <a:latin typeface="Arial" pitchFamily="34" charset="0"/>
              <a:cs typeface="Arial" pitchFamily="34" charset="0"/>
            </a:rPr>
            <a:t/>
          </a:r>
          <a:br>
            <a:rPr lang="en-US" dirty="0" smtClean="0">
              <a:latin typeface="Arial" pitchFamily="34" charset="0"/>
              <a:cs typeface="Arial" pitchFamily="34" charset="0"/>
            </a:rPr>
          </a:br>
          <a:r>
            <a:rPr lang="en-US" dirty="0" smtClean="0">
              <a:latin typeface="Arial" pitchFamily="34" charset="0"/>
              <a:cs typeface="Arial" pitchFamily="34" charset="0"/>
            </a:rPr>
            <a:t>June 2010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1EA4077-9518-47D5-B567-F97D0C0D2205}" type="parTrans" cxnId="{D7EAE90E-7ECC-49B4-9A00-C1766AC7E417}">
      <dgm:prSet/>
      <dgm:spPr/>
      <dgm:t>
        <a:bodyPr/>
        <a:lstStyle/>
        <a:p>
          <a:endParaRPr lang="en-US"/>
        </a:p>
      </dgm:t>
    </dgm:pt>
    <dgm:pt modelId="{A9829436-A830-4F30-B499-9D3059F1D622}" type="sibTrans" cxnId="{D7EAE90E-7ECC-49B4-9A00-C1766AC7E417}">
      <dgm:prSet/>
      <dgm:spPr/>
      <dgm:t>
        <a:bodyPr/>
        <a:lstStyle/>
        <a:p>
          <a:endParaRPr lang="en-US"/>
        </a:p>
      </dgm:t>
    </dgm:pt>
    <dgm:pt modelId="{0D9C1412-E1B2-4785-BBA8-6F40A8F50D6D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Current Product Deployed</a:t>
          </a:r>
          <a:br>
            <a:rPr lang="en-US" dirty="0" smtClean="0">
              <a:latin typeface="Arial" pitchFamily="34" charset="0"/>
              <a:cs typeface="Arial" pitchFamily="34" charset="0"/>
            </a:rPr>
          </a:br>
          <a:r>
            <a:rPr lang="en-US" dirty="0" smtClean="0">
              <a:latin typeface="Arial" pitchFamily="34" charset="0"/>
              <a:cs typeface="Arial" pitchFamily="34" charset="0"/>
            </a:rPr>
            <a:t/>
          </a:r>
          <a:br>
            <a:rPr lang="en-US" dirty="0" smtClean="0">
              <a:latin typeface="Arial" pitchFamily="34" charset="0"/>
              <a:cs typeface="Arial" pitchFamily="34" charset="0"/>
            </a:rPr>
          </a:br>
          <a:r>
            <a:rPr lang="en-US" dirty="0" smtClean="0">
              <a:latin typeface="Arial" pitchFamily="34" charset="0"/>
              <a:cs typeface="Arial" pitchFamily="34" charset="0"/>
            </a:rPr>
            <a:t>April 2010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31A0918-8C70-4B98-9F66-E02775108DD9}" type="parTrans" cxnId="{3E6488D7-9E26-4A9A-8108-394CEDABF8E2}">
      <dgm:prSet/>
      <dgm:spPr/>
      <dgm:t>
        <a:bodyPr/>
        <a:lstStyle/>
        <a:p>
          <a:endParaRPr lang="en-US"/>
        </a:p>
      </dgm:t>
    </dgm:pt>
    <dgm:pt modelId="{148D84B8-671C-4A33-9E7C-2392B6A265BE}" type="sibTrans" cxnId="{3E6488D7-9E26-4A9A-8108-394CEDABF8E2}">
      <dgm:prSet/>
      <dgm:spPr/>
      <dgm:t>
        <a:bodyPr/>
        <a:lstStyle/>
        <a:p>
          <a:endParaRPr lang="en-US"/>
        </a:p>
      </dgm:t>
    </dgm:pt>
    <dgm:pt modelId="{B4DF51B6-F68F-47B7-B486-C08787869192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Chose not to Renew</a:t>
          </a:r>
          <a:br>
            <a:rPr lang="en-US" dirty="0" smtClean="0">
              <a:latin typeface="Arial" pitchFamily="34" charset="0"/>
              <a:cs typeface="Arial" pitchFamily="34" charset="0"/>
            </a:rPr>
          </a:br>
          <a:r>
            <a:rPr lang="en-US" dirty="0" smtClean="0">
              <a:latin typeface="Arial" pitchFamily="34" charset="0"/>
              <a:cs typeface="Arial" pitchFamily="34" charset="0"/>
            </a:rPr>
            <a:t/>
          </a:r>
          <a:br>
            <a:rPr lang="en-US" dirty="0" smtClean="0">
              <a:latin typeface="Arial" pitchFamily="34" charset="0"/>
              <a:cs typeface="Arial" pitchFamily="34" charset="0"/>
            </a:rPr>
          </a:br>
          <a:r>
            <a:rPr lang="en-US" dirty="0" smtClean="0">
              <a:latin typeface="Arial" pitchFamily="34" charset="0"/>
              <a:cs typeface="Arial" pitchFamily="34" charset="0"/>
            </a:rPr>
            <a:t/>
          </a:r>
          <a:br>
            <a:rPr lang="en-US" dirty="0" smtClean="0">
              <a:latin typeface="Arial" pitchFamily="34" charset="0"/>
              <a:cs typeface="Arial" pitchFamily="34" charset="0"/>
            </a:rPr>
          </a:br>
          <a:r>
            <a:rPr lang="en-US" dirty="0" smtClean="0">
              <a:latin typeface="Arial" pitchFamily="34" charset="0"/>
              <a:cs typeface="Arial" pitchFamily="34" charset="0"/>
            </a:rPr>
            <a:t>Late 2009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8581735-01D1-44C8-AF83-492D09B75AC3}" type="parTrans" cxnId="{29D9EA0C-3D57-4B92-BEE7-706BA5F54D15}">
      <dgm:prSet/>
      <dgm:spPr/>
      <dgm:t>
        <a:bodyPr/>
        <a:lstStyle/>
        <a:p>
          <a:endParaRPr lang="en-US"/>
        </a:p>
      </dgm:t>
    </dgm:pt>
    <dgm:pt modelId="{E67BEE0D-5374-4AF9-B52F-A04259509D2D}" type="sibTrans" cxnId="{29D9EA0C-3D57-4B92-BEE7-706BA5F54D15}">
      <dgm:prSet/>
      <dgm:spPr/>
      <dgm:t>
        <a:bodyPr/>
        <a:lstStyle/>
        <a:p>
          <a:endParaRPr lang="en-US"/>
        </a:p>
      </dgm:t>
    </dgm:pt>
    <dgm:pt modelId="{746785CA-3BB5-4111-9406-3C4F345E253A}" type="pres">
      <dgm:prSet presAssocID="{08B3D231-1FD5-4486-A057-7F19B85A9567}" presName="CompostProcess" presStyleCnt="0">
        <dgm:presLayoutVars>
          <dgm:dir/>
          <dgm:resizeHandles val="exact"/>
        </dgm:presLayoutVars>
      </dgm:prSet>
      <dgm:spPr/>
    </dgm:pt>
    <dgm:pt modelId="{10E43EDC-8EFE-41BA-B834-A517240967FF}" type="pres">
      <dgm:prSet presAssocID="{08B3D231-1FD5-4486-A057-7F19B85A9567}" presName="arrow" presStyleLbl="bgShp" presStyleIdx="0" presStyleCnt="1" custScaleX="117647" custLinFactNeighborX="-1252" custLinFactNeighborY="-20755"/>
      <dgm:spPr/>
    </dgm:pt>
    <dgm:pt modelId="{399AD3DA-142E-4EEA-8605-41FF5474A113}" type="pres">
      <dgm:prSet presAssocID="{08B3D231-1FD5-4486-A057-7F19B85A9567}" presName="linearProcess" presStyleCnt="0"/>
      <dgm:spPr/>
    </dgm:pt>
    <dgm:pt modelId="{93E1BDDB-3D08-486E-B390-3D0926A23D42}" type="pres">
      <dgm:prSet presAssocID="{BA6BF519-D0CB-4A24-B248-E86375E807C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B3DA9-E02F-4E88-A016-234D60672B9B}" type="pres">
      <dgm:prSet presAssocID="{864314D5-70B2-482B-AECC-49EA1C90F3A3}" presName="sibTrans" presStyleCnt="0"/>
      <dgm:spPr/>
    </dgm:pt>
    <dgm:pt modelId="{D2A86215-85F5-4ED1-82B4-261519185B62}" type="pres">
      <dgm:prSet presAssocID="{9A8C09A5-9A5A-44A4-BF15-4BE5A195E7E3}" presName="textNode" presStyleLbl="node1" presStyleIdx="1" presStyleCnt="5" custLinFactX="100000" custLinFactNeighborX="127718" custLinFactNeighborY="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CF925-EE07-4F0B-BF75-BB11B6D8D89C}" type="pres">
      <dgm:prSet presAssocID="{8C6B9131-FF13-4729-B532-2F9B841E6D39}" presName="sibTrans" presStyleCnt="0"/>
      <dgm:spPr/>
    </dgm:pt>
    <dgm:pt modelId="{3566639B-BBCF-44E7-9B23-426119314A31}" type="pres">
      <dgm:prSet presAssocID="{B4DF51B6-F68F-47B7-B486-C08787869192}" presName="textNode" presStyleLbl="node1" presStyleIdx="2" presStyleCnt="5" custLinFactX="-99333" custLinFactNeighborX="-100000" custLinFactNeighborY="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3CAF0-693F-489A-BAAA-E76307DCD809}" type="pres">
      <dgm:prSet presAssocID="{E67BEE0D-5374-4AF9-B52F-A04259509D2D}" presName="sibTrans" presStyleCnt="0"/>
      <dgm:spPr/>
    </dgm:pt>
    <dgm:pt modelId="{7067D41B-150F-4129-A567-28B7C89818DD}" type="pres">
      <dgm:prSet presAssocID="{D13599B3-B93C-448E-91C6-5C622A148D0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40AFB-C74F-47E0-9C90-4D84ACB3CE03}" type="pres">
      <dgm:prSet presAssocID="{A9829436-A830-4F30-B499-9D3059F1D622}" presName="sibTrans" presStyleCnt="0"/>
      <dgm:spPr/>
    </dgm:pt>
    <dgm:pt modelId="{CFF2A2EA-71F0-4C88-8F76-8C21CB321ABE}" type="pres">
      <dgm:prSet presAssocID="{0D9C1412-E1B2-4785-BBA8-6F40A8F50D6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9F5DA-B39E-40F0-991A-153B984B28B0}" type="presOf" srcId="{BA6BF519-D0CB-4A24-B248-E86375E807CE}" destId="{93E1BDDB-3D08-486E-B390-3D0926A23D42}" srcOrd="0" destOrd="0" presId="urn:microsoft.com/office/officeart/2005/8/layout/hProcess9"/>
    <dgm:cxn modelId="{F9F578E5-24C1-478C-9A8A-AF30A22E3119}" type="presOf" srcId="{D13599B3-B93C-448E-91C6-5C622A148D0A}" destId="{7067D41B-150F-4129-A567-28B7C89818DD}" srcOrd="0" destOrd="0" presId="urn:microsoft.com/office/officeart/2005/8/layout/hProcess9"/>
    <dgm:cxn modelId="{D7EAE90E-7ECC-49B4-9A00-C1766AC7E417}" srcId="{08B3D231-1FD5-4486-A057-7F19B85A9567}" destId="{D13599B3-B93C-448E-91C6-5C622A148D0A}" srcOrd="3" destOrd="0" parTransId="{61EA4077-9518-47D5-B567-F97D0C0D2205}" sibTransId="{A9829436-A830-4F30-B499-9D3059F1D622}"/>
    <dgm:cxn modelId="{3E6488D7-9E26-4A9A-8108-394CEDABF8E2}" srcId="{08B3D231-1FD5-4486-A057-7F19B85A9567}" destId="{0D9C1412-E1B2-4785-BBA8-6F40A8F50D6D}" srcOrd="4" destOrd="0" parTransId="{231A0918-8C70-4B98-9F66-E02775108DD9}" sibTransId="{148D84B8-671C-4A33-9E7C-2392B6A265BE}"/>
    <dgm:cxn modelId="{76A20ACF-8886-4B60-B59C-1B8308A113C0}" type="presOf" srcId="{9A8C09A5-9A5A-44A4-BF15-4BE5A195E7E3}" destId="{D2A86215-85F5-4ED1-82B4-261519185B62}" srcOrd="0" destOrd="0" presId="urn:microsoft.com/office/officeart/2005/8/layout/hProcess9"/>
    <dgm:cxn modelId="{CFDFF9D6-16B4-4C41-9398-A698B76A27F4}" srcId="{08B3D231-1FD5-4486-A057-7F19B85A9567}" destId="{9A8C09A5-9A5A-44A4-BF15-4BE5A195E7E3}" srcOrd="1" destOrd="0" parTransId="{5A3A5DD1-39C5-40B9-BE1A-FF8D21BD8A39}" sibTransId="{8C6B9131-FF13-4729-B532-2F9B841E6D39}"/>
    <dgm:cxn modelId="{E21B40B3-11E2-455A-B9BF-401FF8AC31D7}" type="presOf" srcId="{0D9C1412-E1B2-4785-BBA8-6F40A8F50D6D}" destId="{CFF2A2EA-71F0-4C88-8F76-8C21CB321ABE}" srcOrd="0" destOrd="0" presId="urn:microsoft.com/office/officeart/2005/8/layout/hProcess9"/>
    <dgm:cxn modelId="{E4C7FC95-7EC0-4E06-A288-EAEAF66BD638}" type="presOf" srcId="{08B3D231-1FD5-4486-A057-7F19B85A9567}" destId="{746785CA-3BB5-4111-9406-3C4F345E253A}" srcOrd="0" destOrd="0" presId="urn:microsoft.com/office/officeart/2005/8/layout/hProcess9"/>
    <dgm:cxn modelId="{6B695B63-A757-4E44-995C-5275F1BA8C9F}" type="presOf" srcId="{B4DF51B6-F68F-47B7-B486-C08787869192}" destId="{3566639B-BBCF-44E7-9B23-426119314A31}" srcOrd="0" destOrd="0" presId="urn:microsoft.com/office/officeart/2005/8/layout/hProcess9"/>
    <dgm:cxn modelId="{29D9EA0C-3D57-4B92-BEE7-706BA5F54D15}" srcId="{08B3D231-1FD5-4486-A057-7F19B85A9567}" destId="{B4DF51B6-F68F-47B7-B486-C08787869192}" srcOrd="2" destOrd="0" parTransId="{F8581735-01D1-44C8-AF83-492D09B75AC3}" sibTransId="{E67BEE0D-5374-4AF9-B52F-A04259509D2D}"/>
    <dgm:cxn modelId="{95CB6618-EB4F-4BDC-8D6F-8BC99D6DEEDC}" srcId="{08B3D231-1FD5-4486-A057-7F19B85A9567}" destId="{BA6BF519-D0CB-4A24-B248-E86375E807CE}" srcOrd="0" destOrd="0" parTransId="{C2AC18DC-9AFD-4A44-BBA0-DE1661C3302C}" sibTransId="{864314D5-70B2-482B-AECC-49EA1C90F3A3}"/>
    <dgm:cxn modelId="{6BF16963-27AA-4B56-84D2-1A518D7BACBB}" type="presParOf" srcId="{746785CA-3BB5-4111-9406-3C4F345E253A}" destId="{10E43EDC-8EFE-41BA-B834-A517240967FF}" srcOrd="0" destOrd="0" presId="urn:microsoft.com/office/officeart/2005/8/layout/hProcess9"/>
    <dgm:cxn modelId="{1EE99651-4C92-47B9-A407-BDB9E25A7DD0}" type="presParOf" srcId="{746785CA-3BB5-4111-9406-3C4F345E253A}" destId="{399AD3DA-142E-4EEA-8605-41FF5474A113}" srcOrd="1" destOrd="0" presId="urn:microsoft.com/office/officeart/2005/8/layout/hProcess9"/>
    <dgm:cxn modelId="{D3B4871A-71E5-40EB-91E4-ADAD0E175542}" type="presParOf" srcId="{399AD3DA-142E-4EEA-8605-41FF5474A113}" destId="{93E1BDDB-3D08-486E-B390-3D0926A23D42}" srcOrd="0" destOrd="0" presId="urn:microsoft.com/office/officeart/2005/8/layout/hProcess9"/>
    <dgm:cxn modelId="{C2E8307B-2ED3-407C-86F1-C452919B0514}" type="presParOf" srcId="{399AD3DA-142E-4EEA-8605-41FF5474A113}" destId="{960B3DA9-E02F-4E88-A016-234D60672B9B}" srcOrd="1" destOrd="0" presId="urn:microsoft.com/office/officeart/2005/8/layout/hProcess9"/>
    <dgm:cxn modelId="{61DF3A42-FD1E-4D34-8DF9-55E9656892B3}" type="presParOf" srcId="{399AD3DA-142E-4EEA-8605-41FF5474A113}" destId="{D2A86215-85F5-4ED1-82B4-261519185B62}" srcOrd="2" destOrd="0" presId="urn:microsoft.com/office/officeart/2005/8/layout/hProcess9"/>
    <dgm:cxn modelId="{A4896686-A860-47B8-878E-20B0138A1BFC}" type="presParOf" srcId="{399AD3DA-142E-4EEA-8605-41FF5474A113}" destId="{418CF925-EE07-4F0B-BF75-BB11B6D8D89C}" srcOrd="3" destOrd="0" presId="urn:microsoft.com/office/officeart/2005/8/layout/hProcess9"/>
    <dgm:cxn modelId="{443B0913-61E4-49C0-8ECF-65E49069D34D}" type="presParOf" srcId="{399AD3DA-142E-4EEA-8605-41FF5474A113}" destId="{3566639B-BBCF-44E7-9B23-426119314A31}" srcOrd="4" destOrd="0" presId="urn:microsoft.com/office/officeart/2005/8/layout/hProcess9"/>
    <dgm:cxn modelId="{0CB74940-DE58-454D-9B04-D76ABF307760}" type="presParOf" srcId="{399AD3DA-142E-4EEA-8605-41FF5474A113}" destId="{7D53CAF0-693F-489A-BAAA-E76307DCD809}" srcOrd="5" destOrd="0" presId="urn:microsoft.com/office/officeart/2005/8/layout/hProcess9"/>
    <dgm:cxn modelId="{3BAC376A-238F-4A0F-A910-1C133700A050}" type="presParOf" srcId="{399AD3DA-142E-4EEA-8605-41FF5474A113}" destId="{7067D41B-150F-4129-A567-28B7C89818DD}" srcOrd="6" destOrd="0" presId="urn:microsoft.com/office/officeart/2005/8/layout/hProcess9"/>
    <dgm:cxn modelId="{239B64B5-0BEF-4DF4-8E75-015E1D7439F7}" type="presParOf" srcId="{399AD3DA-142E-4EEA-8605-41FF5474A113}" destId="{6CD40AFB-C74F-47E0-9C90-4D84ACB3CE03}" srcOrd="7" destOrd="0" presId="urn:microsoft.com/office/officeart/2005/8/layout/hProcess9"/>
    <dgm:cxn modelId="{CD6F5982-3D80-48D3-BDF4-ADAF84F8FB5C}" type="presParOf" srcId="{399AD3DA-142E-4EEA-8605-41FF5474A113}" destId="{CFF2A2EA-71F0-4C88-8F76-8C21CB321AB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80165C-8F91-4FDA-9315-82CF29D5F58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0618D80-D56C-4F16-BB38-476B61A2D0D3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Delegate Control of Process to Units</a:t>
          </a:r>
        </a:p>
        <a:p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4C3C7F80-9AF6-4F63-B7C8-6B26E398776B}" type="parTrans" cxnId="{7B608574-9AAA-429F-82E8-BAE09150DE42}">
      <dgm:prSet/>
      <dgm:spPr/>
      <dgm:t>
        <a:bodyPr/>
        <a:lstStyle/>
        <a:p>
          <a:endParaRPr lang="en-US"/>
        </a:p>
      </dgm:t>
    </dgm:pt>
    <dgm:pt modelId="{F64C479F-5A8F-4953-B26F-3C248CBBA594}" type="sibTrans" cxnId="{7B608574-9AAA-429F-82E8-BAE09150DE42}">
      <dgm:prSet/>
      <dgm:spPr/>
      <dgm:t>
        <a:bodyPr/>
        <a:lstStyle/>
        <a:p>
          <a:endParaRPr lang="en-US"/>
        </a:p>
      </dgm:t>
    </dgm:pt>
    <dgm:pt modelId="{EED2A429-6A5E-4AA8-B42C-BB183AD7E11A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Mac Client</a:t>
          </a:r>
        </a:p>
        <a:p>
          <a:endParaRPr lang="en-US" sz="2000" dirty="0" smtClean="0">
            <a:latin typeface="Arial" pitchFamily="34" charset="0"/>
            <a:cs typeface="Arial" pitchFamily="34" charset="0"/>
          </a:endParaRPr>
        </a:p>
      </dgm:t>
    </dgm:pt>
    <dgm:pt modelId="{E043340A-BDF5-4EE2-A320-F3A359F0BCD0}" type="parTrans" cxnId="{4D30C31C-7721-4C6C-A0DC-67FAF42FF9D9}">
      <dgm:prSet/>
      <dgm:spPr/>
      <dgm:t>
        <a:bodyPr/>
        <a:lstStyle/>
        <a:p>
          <a:endParaRPr lang="en-US"/>
        </a:p>
      </dgm:t>
    </dgm:pt>
    <dgm:pt modelId="{F6E27AC9-02F4-49FC-ACF4-D2A38691CC5A}" type="sibTrans" cxnId="{4D30C31C-7721-4C6C-A0DC-67FAF42FF9D9}">
      <dgm:prSet/>
      <dgm:spPr/>
      <dgm:t>
        <a:bodyPr/>
        <a:lstStyle/>
        <a:p>
          <a:endParaRPr lang="en-US"/>
        </a:p>
      </dgm:t>
    </dgm:pt>
    <dgm:pt modelId="{1E44E6C6-E6FA-4BB2-99BC-B3195035F0D4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Direct remediation to Fall to the Data Owner</a:t>
          </a:r>
        </a:p>
        <a:p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79C8AB33-2402-4081-8634-77F81CF30E93}" type="parTrans" cxnId="{4E199CA3-D08E-4FF3-9387-1B14398E87E6}">
      <dgm:prSet/>
      <dgm:spPr/>
      <dgm:t>
        <a:bodyPr/>
        <a:lstStyle/>
        <a:p>
          <a:endParaRPr lang="en-US"/>
        </a:p>
      </dgm:t>
    </dgm:pt>
    <dgm:pt modelId="{75AF2A9C-4A91-4A86-A76A-47D9B979B4D7}" type="sibTrans" cxnId="{4E199CA3-D08E-4FF3-9387-1B14398E87E6}">
      <dgm:prSet/>
      <dgm:spPr/>
      <dgm:t>
        <a:bodyPr/>
        <a:lstStyle/>
        <a:p>
          <a:endParaRPr lang="en-US"/>
        </a:p>
      </dgm:t>
    </dgm:pt>
    <dgm:pt modelId="{43147450-4473-4FC6-B471-AA37A6781C6B}" type="pres">
      <dgm:prSet presAssocID="{8780165C-8F91-4FDA-9315-82CF29D5F5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2CD2170-A20B-494C-B72E-8A8B76366D22}" type="pres">
      <dgm:prSet presAssocID="{8780165C-8F91-4FDA-9315-82CF29D5F582}" presName="Name1" presStyleCnt="0"/>
      <dgm:spPr/>
    </dgm:pt>
    <dgm:pt modelId="{ECC66D17-9725-4CE9-A494-9D736876CCD9}" type="pres">
      <dgm:prSet presAssocID="{8780165C-8F91-4FDA-9315-82CF29D5F582}" presName="cycle" presStyleCnt="0"/>
      <dgm:spPr/>
    </dgm:pt>
    <dgm:pt modelId="{A05C1A74-789D-44C6-95D9-54299D8A69D0}" type="pres">
      <dgm:prSet presAssocID="{8780165C-8F91-4FDA-9315-82CF29D5F582}" presName="srcNode" presStyleLbl="node1" presStyleIdx="0" presStyleCnt="3"/>
      <dgm:spPr/>
    </dgm:pt>
    <dgm:pt modelId="{69216E67-4208-4665-9864-56BD7923DA62}" type="pres">
      <dgm:prSet presAssocID="{8780165C-8F91-4FDA-9315-82CF29D5F582}" presName="conn" presStyleLbl="parChTrans1D2" presStyleIdx="0" presStyleCnt="1"/>
      <dgm:spPr/>
      <dgm:t>
        <a:bodyPr/>
        <a:lstStyle/>
        <a:p>
          <a:endParaRPr lang="en-US"/>
        </a:p>
      </dgm:t>
    </dgm:pt>
    <dgm:pt modelId="{064B5897-83A3-4EF4-9180-D1221405A485}" type="pres">
      <dgm:prSet presAssocID="{8780165C-8F91-4FDA-9315-82CF29D5F582}" presName="extraNode" presStyleLbl="node1" presStyleIdx="0" presStyleCnt="3"/>
      <dgm:spPr/>
    </dgm:pt>
    <dgm:pt modelId="{23628C9C-39F6-4E02-AEFC-6A6BC741DAFA}" type="pres">
      <dgm:prSet presAssocID="{8780165C-8F91-4FDA-9315-82CF29D5F582}" presName="dstNode" presStyleLbl="node1" presStyleIdx="0" presStyleCnt="3"/>
      <dgm:spPr/>
    </dgm:pt>
    <dgm:pt modelId="{72ABCCC3-5541-4294-9EBA-3ED59088CE82}" type="pres">
      <dgm:prSet presAssocID="{30618D80-D56C-4F16-BB38-476B61A2D0D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67F5C-F9B3-483C-B419-C2387D4FC4B3}" type="pres">
      <dgm:prSet presAssocID="{30618D80-D56C-4F16-BB38-476B61A2D0D3}" presName="accent_1" presStyleCnt="0"/>
      <dgm:spPr/>
    </dgm:pt>
    <dgm:pt modelId="{0B47A264-195E-486B-8AC0-9C1E8A514EA1}" type="pres">
      <dgm:prSet presAssocID="{30618D80-D56C-4F16-BB38-476B61A2D0D3}" presName="accentRepeatNode" presStyleLbl="solidFgAcc1" presStyleIdx="0" presStyleCnt="3"/>
      <dgm:spPr/>
    </dgm:pt>
    <dgm:pt modelId="{A1AFABF3-FF68-4CE6-93CC-0D2319C17C2E}" type="pres">
      <dgm:prSet presAssocID="{EED2A429-6A5E-4AA8-B42C-BB183AD7E11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5F935-F94D-464E-B533-B6CF6B446A37}" type="pres">
      <dgm:prSet presAssocID="{EED2A429-6A5E-4AA8-B42C-BB183AD7E11A}" presName="accent_2" presStyleCnt="0"/>
      <dgm:spPr/>
    </dgm:pt>
    <dgm:pt modelId="{289EE006-761B-4B78-A32A-ADAB53B76341}" type="pres">
      <dgm:prSet presAssocID="{EED2A429-6A5E-4AA8-B42C-BB183AD7E11A}" presName="accentRepeatNode" presStyleLbl="solidFgAcc1" presStyleIdx="1" presStyleCnt="3"/>
      <dgm:spPr>
        <a:solidFill>
          <a:schemeClr val="tx2">
            <a:lumMod val="25000"/>
            <a:lumOff val="75000"/>
          </a:schemeClr>
        </a:solidFill>
      </dgm:spPr>
    </dgm:pt>
    <dgm:pt modelId="{5B73FDA3-0811-4DE9-B592-5E55A3228FBC}" type="pres">
      <dgm:prSet presAssocID="{1E44E6C6-E6FA-4BB2-99BC-B3195035F0D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54AFA-F577-4B45-92FF-1E5F9838390E}" type="pres">
      <dgm:prSet presAssocID="{1E44E6C6-E6FA-4BB2-99BC-B3195035F0D4}" presName="accent_3" presStyleCnt="0"/>
      <dgm:spPr/>
    </dgm:pt>
    <dgm:pt modelId="{9851473C-D20F-4D6C-A717-3AD3FB910C3C}" type="pres">
      <dgm:prSet presAssocID="{1E44E6C6-E6FA-4BB2-99BC-B3195035F0D4}" presName="accentRepeatNode" presStyleLbl="solidFgAcc1" presStyleIdx="2" presStyleCnt="3"/>
      <dgm:spPr/>
    </dgm:pt>
  </dgm:ptLst>
  <dgm:cxnLst>
    <dgm:cxn modelId="{9B89B214-A468-4709-B6D9-42C3BEA84ACD}" type="presOf" srcId="{30618D80-D56C-4F16-BB38-476B61A2D0D3}" destId="{72ABCCC3-5541-4294-9EBA-3ED59088CE82}" srcOrd="0" destOrd="0" presId="urn:microsoft.com/office/officeart/2008/layout/VerticalCurvedList"/>
    <dgm:cxn modelId="{268A2BBF-27BC-47AF-9CD8-57A8892058C7}" type="presOf" srcId="{F64C479F-5A8F-4953-B26F-3C248CBBA594}" destId="{69216E67-4208-4665-9864-56BD7923DA62}" srcOrd="0" destOrd="0" presId="urn:microsoft.com/office/officeart/2008/layout/VerticalCurvedList"/>
    <dgm:cxn modelId="{9F43F554-1E45-45C6-BDFC-B17E02765973}" type="presOf" srcId="{8780165C-8F91-4FDA-9315-82CF29D5F582}" destId="{43147450-4473-4FC6-B471-AA37A6781C6B}" srcOrd="0" destOrd="0" presId="urn:microsoft.com/office/officeart/2008/layout/VerticalCurvedList"/>
    <dgm:cxn modelId="{BF50A254-DCD5-47EB-8DC6-D7E9ECBD4936}" type="presOf" srcId="{EED2A429-6A5E-4AA8-B42C-BB183AD7E11A}" destId="{A1AFABF3-FF68-4CE6-93CC-0D2319C17C2E}" srcOrd="0" destOrd="0" presId="urn:microsoft.com/office/officeart/2008/layout/VerticalCurvedList"/>
    <dgm:cxn modelId="{4E199CA3-D08E-4FF3-9387-1B14398E87E6}" srcId="{8780165C-8F91-4FDA-9315-82CF29D5F582}" destId="{1E44E6C6-E6FA-4BB2-99BC-B3195035F0D4}" srcOrd="2" destOrd="0" parTransId="{79C8AB33-2402-4081-8634-77F81CF30E93}" sibTransId="{75AF2A9C-4A91-4A86-A76A-47D9B979B4D7}"/>
    <dgm:cxn modelId="{BE713DDD-2051-4A8F-B8A4-7926AF73F85F}" type="presOf" srcId="{1E44E6C6-E6FA-4BB2-99BC-B3195035F0D4}" destId="{5B73FDA3-0811-4DE9-B592-5E55A3228FBC}" srcOrd="0" destOrd="0" presId="urn:microsoft.com/office/officeart/2008/layout/VerticalCurvedList"/>
    <dgm:cxn modelId="{7B608574-9AAA-429F-82E8-BAE09150DE42}" srcId="{8780165C-8F91-4FDA-9315-82CF29D5F582}" destId="{30618D80-D56C-4F16-BB38-476B61A2D0D3}" srcOrd="0" destOrd="0" parTransId="{4C3C7F80-9AF6-4F63-B7C8-6B26E398776B}" sibTransId="{F64C479F-5A8F-4953-B26F-3C248CBBA594}"/>
    <dgm:cxn modelId="{4D30C31C-7721-4C6C-A0DC-67FAF42FF9D9}" srcId="{8780165C-8F91-4FDA-9315-82CF29D5F582}" destId="{EED2A429-6A5E-4AA8-B42C-BB183AD7E11A}" srcOrd="1" destOrd="0" parTransId="{E043340A-BDF5-4EE2-A320-F3A359F0BCD0}" sibTransId="{F6E27AC9-02F4-49FC-ACF4-D2A38691CC5A}"/>
    <dgm:cxn modelId="{20F1CDE0-CB04-47A1-B472-9A65257F356A}" type="presParOf" srcId="{43147450-4473-4FC6-B471-AA37A6781C6B}" destId="{F2CD2170-A20B-494C-B72E-8A8B76366D22}" srcOrd="0" destOrd="0" presId="urn:microsoft.com/office/officeart/2008/layout/VerticalCurvedList"/>
    <dgm:cxn modelId="{A3D657DA-9DE1-493F-BD94-F2B39039A87B}" type="presParOf" srcId="{F2CD2170-A20B-494C-B72E-8A8B76366D22}" destId="{ECC66D17-9725-4CE9-A494-9D736876CCD9}" srcOrd="0" destOrd="0" presId="urn:microsoft.com/office/officeart/2008/layout/VerticalCurvedList"/>
    <dgm:cxn modelId="{729A01E3-E88D-4561-BD23-780B4EDC709A}" type="presParOf" srcId="{ECC66D17-9725-4CE9-A494-9D736876CCD9}" destId="{A05C1A74-789D-44C6-95D9-54299D8A69D0}" srcOrd="0" destOrd="0" presId="urn:microsoft.com/office/officeart/2008/layout/VerticalCurvedList"/>
    <dgm:cxn modelId="{07C03E8B-36CE-4855-BFCA-899C7220DAB7}" type="presParOf" srcId="{ECC66D17-9725-4CE9-A494-9D736876CCD9}" destId="{69216E67-4208-4665-9864-56BD7923DA62}" srcOrd="1" destOrd="0" presId="urn:microsoft.com/office/officeart/2008/layout/VerticalCurvedList"/>
    <dgm:cxn modelId="{B7632D06-1BBC-4BF7-B343-8209EB1E1D23}" type="presParOf" srcId="{ECC66D17-9725-4CE9-A494-9D736876CCD9}" destId="{064B5897-83A3-4EF4-9180-D1221405A485}" srcOrd="2" destOrd="0" presId="urn:microsoft.com/office/officeart/2008/layout/VerticalCurvedList"/>
    <dgm:cxn modelId="{806E6673-520B-4D06-85A1-812B544B57BD}" type="presParOf" srcId="{ECC66D17-9725-4CE9-A494-9D736876CCD9}" destId="{23628C9C-39F6-4E02-AEFC-6A6BC741DAFA}" srcOrd="3" destOrd="0" presId="urn:microsoft.com/office/officeart/2008/layout/VerticalCurvedList"/>
    <dgm:cxn modelId="{C051343F-7BF2-4207-A238-C470C34CD484}" type="presParOf" srcId="{F2CD2170-A20B-494C-B72E-8A8B76366D22}" destId="{72ABCCC3-5541-4294-9EBA-3ED59088CE82}" srcOrd="1" destOrd="0" presId="urn:microsoft.com/office/officeart/2008/layout/VerticalCurvedList"/>
    <dgm:cxn modelId="{86FBA77A-9CDA-4A26-ADB7-3A9E5EE1C986}" type="presParOf" srcId="{F2CD2170-A20B-494C-B72E-8A8B76366D22}" destId="{B7C67F5C-F9B3-483C-B419-C2387D4FC4B3}" srcOrd="2" destOrd="0" presId="urn:microsoft.com/office/officeart/2008/layout/VerticalCurvedList"/>
    <dgm:cxn modelId="{6A83F746-C022-414A-8D8C-1FB4FE73B902}" type="presParOf" srcId="{B7C67F5C-F9B3-483C-B419-C2387D4FC4B3}" destId="{0B47A264-195E-486B-8AC0-9C1E8A514EA1}" srcOrd="0" destOrd="0" presId="urn:microsoft.com/office/officeart/2008/layout/VerticalCurvedList"/>
    <dgm:cxn modelId="{F378A052-E899-4BAC-B169-B9AA3826A1C5}" type="presParOf" srcId="{F2CD2170-A20B-494C-B72E-8A8B76366D22}" destId="{A1AFABF3-FF68-4CE6-93CC-0D2319C17C2E}" srcOrd="3" destOrd="0" presId="urn:microsoft.com/office/officeart/2008/layout/VerticalCurvedList"/>
    <dgm:cxn modelId="{EA50ED3F-9486-4B8D-AA89-633DC0AAF134}" type="presParOf" srcId="{F2CD2170-A20B-494C-B72E-8A8B76366D22}" destId="{0335F935-F94D-464E-B533-B6CF6B446A37}" srcOrd="4" destOrd="0" presId="urn:microsoft.com/office/officeart/2008/layout/VerticalCurvedList"/>
    <dgm:cxn modelId="{4AA7D686-9746-4305-9850-B5535DEF136F}" type="presParOf" srcId="{0335F935-F94D-464E-B533-B6CF6B446A37}" destId="{289EE006-761B-4B78-A32A-ADAB53B76341}" srcOrd="0" destOrd="0" presId="urn:microsoft.com/office/officeart/2008/layout/VerticalCurvedList"/>
    <dgm:cxn modelId="{02CC82F3-32B1-4F4F-8438-701D6D08ED19}" type="presParOf" srcId="{F2CD2170-A20B-494C-B72E-8A8B76366D22}" destId="{5B73FDA3-0811-4DE9-B592-5E55A3228FBC}" srcOrd="5" destOrd="0" presId="urn:microsoft.com/office/officeart/2008/layout/VerticalCurvedList"/>
    <dgm:cxn modelId="{6059E0E5-0023-45B1-9F66-B939EAF2EB01}" type="presParOf" srcId="{F2CD2170-A20B-494C-B72E-8A8B76366D22}" destId="{04D54AFA-F577-4B45-92FF-1E5F9838390E}" srcOrd="6" destOrd="0" presId="urn:microsoft.com/office/officeart/2008/layout/VerticalCurvedList"/>
    <dgm:cxn modelId="{0F37285A-2F79-4312-B279-0FFD282B8C7E}" type="presParOf" srcId="{04D54AFA-F577-4B45-92FF-1E5F9838390E}" destId="{9851473C-D20F-4D6C-A717-3AD3FB910C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993007-25F7-45DF-B5C9-6936010FC8F1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DD733929-2AD4-4A17-A081-EDA2B6BD6AD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C5BEF6D-0454-4F10-8A16-A00749F4C892}" type="parTrans" cxnId="{1B608553-BAA7-49B6-A493-3DA2546D8ABB}">
      <dgm:prSet/>
      <dgm:spPr/>
      <dgm:t>
        <a:bodyPr/>
        <a:lstStyle/>
        <a:p>
          <a:endParaRPr lang="en-US"/>
        </a:p>
      </dgm:t>
    </dgm:pt>
    <dgm:pt modelId="{B887EC74-26EE-4AB2-8450-C165B336AF95}" type="sibTrans" cxnId="{1B608553-BAA7-49B6-A493-3DA2546D8ABB}">
      <dgm:prSet/>
      <dgm:spPr/>
      <dgm:t>
        <a:bodyPr/>
        <a:lstStyle/>
        <a:p>
          <a:endParaRPr lang="en-US"/>
        </a:p>
      </dgm:t>
    </dgm:pt>
    <dgm:pt modelId="{49BC07A6-FEB2-4502-84F2-F22CA8D9E511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Model</a:t>
          </a:r>
        </a:p>
      </dgm:t>
    </dgm:pt>
    <dgm:pt modelId="{6E23C2C6-CA93-4DDE-8C6D-BCBB74949D4A}" type="parTrans" cxnId="{BB6644D7-E426-43C0-A48F-5D76C686AB8D}">
      <dgm:prSet/>
      <dgm:spPr/>
      <dgm:t>
        <a:bodyPr/>
        <a:lstStyle/>
        <a:p>
          <a:endParaRPr lang="en-US"/>
        </a:p>
      </dgm:t>
    </dgm:pt>
    <dgm:pt modelId="{B95549A5-6950-408B-A65F-2985B24075C6}" type="sibTrans" cxnId="{BB6644D7-E426-43C0-A48F-5D76C686AB8D}">
      <dgm:prSet/>
      <dgm:spPr/>
      <dgm:t>
        <a:bodyPr/>
        <a:lstStyle/>
        <a:p>
          <a:endParaRPr lang="en-US"/>
        </a:p>
      </dgm:t>
    </dgm:pt>
    <dgm:pt modelId="{A53919DE-CAE8-4785-B2BF-E716236145F9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D74F48AC-381C-4794-9489-2E347EFE8C4E}" type="parTrans" cxnId="{E19345AA-C2F6-4D9B-9C37-A1478E4B10E6}">
      <dgm:prSet/>
      <dgm:spPr/>
      <dgm:t>
        <a:bodyPr/>
        <a:lstStyle/>
        <a:p>
          <a:endParaRPr lang="en-US"/>
        </a:p>
      </dgm:t>
    </dgm:pt>
    <dgm:pt modelId="{4F0DDAC4-16C2-4E5E-A567-32BBEE45E4B0}" type="sibTrans" cxnId="{E19345AA-C2F6-4D9B-9C37-A1478E4B10E6}">
      <dgm:prSet/>
      <dgm:spPr/>
      <dgm:t>
        <a:bodyPr/>
        <a:lstStyle/>
        <a:p>
          <a:endParaRPr lang="en-US"/>
        </a:p>
      </dgm:t>
    </dgm:pt>
    <dgm:pt modelId="{9B138D1B-34D1-45F9-A71F-518FEA0E1CA2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AABC4F93-E33A-4107-A3D4-765C7A8C9C29}" type="parTrans" cxnId="{BF4762B6-4A96-4B25-AA12-F7653043A880}">
      <dgm:prSet/>
      <dgm:spPr/>
      <dgm:t>
        <a:bodyPr/>
        <a:lstStyle/>
        <a:p>
          <a:endParaRPr lang="en-US"/>
        </a:p>
      </dgm:t>
    </dgm:pt>
    <dgm:pt modelId="{CFE62F02-8871-4435-94A8-F6C1A76DB735}" type="sibTrans" cxnId="{BF4762B6-4A96-4B25-AA12-F7653043A880}">
      <dgm:prSet/>
      <dgm:spPr/>
      <dgm:t>
        <a:bodyPr/>
        <a:lstStyle/>
        <a:p>
          <a:endParaRPr lang="en-US"/>
        </a:p>
      </dgm:t>
    </dgm:pt>
    <dgm:pt modelId="{B09A09A0-12C4-4D35-8B48-8C29A0D8E02E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72547607-77B6-4ED4-8B70-95F64C27B5AD}" type="parTrans" cxnId="{DA5B6FB0-CF0C-4432-9489-239D3C348B7F}">
      <dgm:prSet/>
      <dgm:spPr/>
      <dgm:t>
        <a:bodyPr/>
        <a:lstStyle/>
        <a:p>
          <a:endParaRPr lang="en-US"/>
        </a:p>
      </dgm:t>
    </dgm:pt>
    <dgm:pt modelId="{EC9E9B06-C9BA-4FD8-9D04-B2295B009038}" type="sibTrans" cxnId="{DA5B6FB0-CF0C-4432-9489-239D3C348B7F}">
      <dgm:prSet/>
      <dgm:spPr/>
      <dgm:t>
        <a:bodyPr/>
        <a:lstStyle/>
        <a:p>
          <a:endParaRPr lang="en-US"/>
        </a:p>
      </dgm:t>
    </dgm:pt>
    <dgm:pt modelId="{6BCBE265-2AF0-4C59-BB93-432C715259FD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2F3A3759-8EF5-4D78-BDD5-3926FB8A1D88}" type="parTrans" cxnId="{A38B9708-48C8-405E-B5A2-DE17C9F67BFF}">
      <dgm:prSet/>
      <dgm:spPr/>
      <dgm:t>
        <a:bodyPr/>
        <a:lstStyle/>
        <a:p>
          <a:endParaRPr lang="en-US"/>
        </a:p>
      </dgm:t>
    </dgm:pt>
    <dgm:pt modelId="{E0FFF3B6-909E-480A-B1F6-D5B5F72C0D9B}" type="sibTrans" cxnId="{A38B9708-48C8-405E-B5A2-DE17C9F67BFF}">
      <dgm:prSet/>
      <dgm:spPr/>
      <dgm:t>
        <a:bodyPr/>
        <a:lstStyle/>
        <a:p>
          <a:endParaRPr lang="en-US"/>
        </a:p>
      </dgm:t>
    </dgm:pt>
    <dgm:pt modelId="{39C7E58D-E521-4310-911E-38C9AC8F6144}" type="pres">
      <dgm:prSet presAssocID="{D9993007-25F7-45DF-B5C9-6936010FC8F1}" presName="Name0" presStyleCnt="0">
        <dgm:presLayoutVars>
          <dgm:dir/>
          <dgm:resizeHandles val="exact"/>
        </dgm:presLayoutVars>
      </dgm:prSet>
      <dgm:spPr/>
    </dgm:pt>
    <dgm:pt modelId="{59E893A8-14B7-494E-A7B3-3C625D8797A7}" type="pres">
      <dgm:prSet presAssocID="{DD733929-2AD4-4A17-A081-EDA2B6BD6AD4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A891-14CC-4825-93DA-7327C464FEA0}" type="pres">
      <dgm:prSet presAssocID="{B887EC74-26EE-4AB2-8450-C165B336AF95}" presName="parSpace" presStyleCnt="0"/>
      <dgm:spPr/>
    </dgm:pt>
    <dgm:pt modelId="{121CB27D-F31C-4A4E-B210-ADACCFF534A6}" type="pres">
      <dgm:prSet presAssocID="{49BC07A6-FEB2-4502-84F2-F22CA8D9E51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236A-1F2C-471B-91AB-416DCC0EDC02}" type="pres">
      <dgm:prSet presAssocID="{B95549A5-6950-408B-A65F-2985B24075C6}" presName="parSpace" presStyleCnt="0"/>
      <dgm:spPr/>
    </dgm:pt>
    <dgm:pt modelId="{FF776ADF-2700-4777-8EFF-B3E682A6B113}" type="pres">
      <dgm:prSet presAssocID="{A53919DE-CAE8-4785-B2BF-E716236145F9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12E89-5E46-4E61-9362-21967C7A518C}" type="pres">
      <dgm:prSet presAssocID="{4F0DDAC4-16C2-4E5E-A567-32BBEE45E4B0}" presName="parSpace" presStyleCnt="0"/>
      <dgm:spPr/>
    </dgm:pt>
    <dgm:pt modelId="{990805BA-8846-4C07-A7EF-6AAB486EEC62}" type="pres">
      <dgm:prSet presAssocID="{9B138D1B-34D1-45F9-A71F-518FEA0E1CA2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08B9-C1C6-47ED-981B-D240FCE9A9EE}" type="pres">
      <dgm:prSet presAssocID="{CFE62F02-8871-4435-94A8-F6C1A76DB735}" presName="parSpace" presStyleCnt="0"/>
      <dgm:spPr/>
    </dgm:pt>
    <dgm:pt modelId="{3B8EFCA9-479D-4062-B807-3A928F8E6EE1}" type="pres">
      <dgm:prSet presAssocID="{B09A09A0-12C4-4D35-8B48-8C29A0D8E02E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EE8D4-172E-4D6C-AC16-E3F7EB2F83CF}" type="pres">
      <dgm:prSet presAssocID="{EC9E9B06-C9BA-4FD8-9D04-B2295B009038}" presName="parSpace" presStyleCnt="0"/>
      <dgm:spPr/>
    </dgm:pt>
    <dgm:pt modelId="{6D2A1448-C1D2-4803-A23C-47A4EB249B8D}" type="pres">
      <dgm:prSet presAssocID="{6BCBE265-2AF0-4C59-BB93-432C715259FD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1802F-A758-4CB5-BAAE-3B477094D337}" type="presOf" srcId="{49BC07A6-FEB2-4502-84F2-F22CA8D9E511}" destId="{121CB27D-F31C-4A4E-B210-ADACCFF534A6}" srcOrd="0" destOrd="0" presId="urn:microsoft.com/office/officeart/2005/8/layout/hChevron3"/>
    <dgm:cxn modelId="{F9633676-7858-4D7D-8FE1-8EB6244850A1}" type="presOf" srcId="{A53919DE-CAE8-4785-B2BF-E716236145F9}" destId="{FF776ADF-2700-4777-8EFF-B3E682A6B113}" srcOrd="0" destOrd="0" presId="urn:microsoft.com/office/officeart/2005/8/layout/hChevron3"/>
    <dgm:cxn modelId="{FE9986F5-5603-4995-8A8A-B8974AD98989}" type="presOf" srcId="{B09A09A0-12C4-4D35-8B48-8C29A0D8E02E}" destId="{3B8EFCA9-479D-4062-B807-3A928F8E6EE1}" srcOrd="0" destOrd="0" presId="urn:microsoft.com/office/officeart/2005/8/layout/hChevron3"/>
    <dgm:cxn modelId="{BB6644D7-E426-43C0-A48F-5D76C686AB8D}" srcId="{D9993007-25F7-45DF-B5C9-6936010FC8F1}" destId="{49BC07A6-FEB2-4502-84F2-F22CA8D9E511}" srcOrd="1" destOrd="0" parTransId="{6E23C2C6-CA93-4DDE-8C6D-BCBB74949D4A}" sibTransId="{B95549A5-6950-408B-A65F-2985B24075C6}"/>
    <dgm:cxn modelId="{E19345AA-C2F6-4D9B-9C37-A1478E4B10E6}" srcId="{D9993007-25F7-45DF-B5C9-6936010FC8F1}" destId="{A53919DE-CAE8-4785-B2BF-E716236145F9}" srcOrd="2" destOrd="0" parTransId="{D74F48AC-381C-4794-9489-2E347EFE8C4E}" sibTransId="{4F0DDAC4-16C2-4E5E-A567-32BBEE45E4B0}"/>
    <dgm:cxn modelId="{1B608553-BAA7-49B6-A493-3DA2546D8ABB}" srcId="{D9993007-25F7-45DF-B5C9-6936010FC8F1}" destId="{DD733929-2AD4-4A17-A081-EDA2B6BD6AD4}" srcOrd="0" destOrd="0" parTransId="{8C5BEF6D-0454-4F10-8A16-A00749F4C892}" sibTransId="{B887EC74-26EE-4AB2-8450-C165B336AF95}"/>
    <dgm:cxn modelId="{BF4762B6-4A96-4B25-AA12-F7653043A880}" srcId="{D9993007-25F7-45DF-B5C9-6936010FC8F1}" destId="{9B138D1B-34D1-45F9-A71F-518FEA0E1CA2}" srcOrd="3" destOrd="0" parTransId="{AABC4F93-E33A-4107-A3D4-765C7A8C9C29}" sibTransId="{CFE62F02-8871-4435-94A8-F6C1A76DB735}"/>
    <dgm:cxn modelId="{B6543307-7B81-4813-AFFB-EA4CB7838800}" type="presOf" srcId="{DD733929-2AD4-4A17-A081-EDA2B6BD6AD4}" destId="{59E893A8-14B7-494E-A7B3-3C625D8797A7}" srcOrd="0" destOrd="0" presId="urn:microsoft.com/office/officeart/2005/8/layout/hChevron3"/>
    <dgm:cxn modelId="{20F57EA3-0E8B-4E90-B79A-8DD820AA98A5}" type="presOf" srcId="{6BCBE265-2AF0-4C59-BB93-432C715259FD}" destId="{6D2A1448-C1D2-4803-A23C-47A4EB249B8D}" srcOrd="0" destOrd="0" presId="urn:microsoft.com/office/officeart/2005/8/layout/hChevron3"/>
    <dgm:cxn modelId="{A38B9708-48C8-405E-B5A2-DE17C9F67BFF}" srcId="{D9993007-25F7-45DF-B5C9-6936010FC8F1}" destId="{6BCBE265-2AF0-4C59-BB93-432C715259FD}" srcOrd="5" destOrd="0" parTransId="{2F3A3759-8EF5-4D78-BDD5-3926FB8A1D88}" sibTransId="{E0FFF3B6-909E-480A-B1F6-D5B5F72C0D9B}"/>
    <dgm:cxn modelId="{DA5B6FB0-CF0C-4432-9489-239D3C348B7F}" srcId="{D9993007-25F7-45DF-B5C9-6936010FC8F1}" destId="{B09A09A0-12C4-4D35-8B48-8C29A0D8E02E}" srcOrd="4" destOrd="0" parTransId="{72547607-77B6-4ED4-8B70-95F64C27B5AD}" sibTransId="{EC9E9B06-C9BA-4FD8-9D04-B2295B009038}"/>
    <dgm:cxn modelId="{6D52EE47-1821-4113-AB52-97493F92019E}" type="presOf" srcId="{D9993007-25F7-45DF-B5C9-6936010FC8F1}" destId="{39C7E58D-E521-4310-911E-38C9AC8F6144}" srcOrd="0" destOrd="0" presId="urn:microsoft.com/office/officeart/2005/8/layout/hChevron3"/>
    <dgm:cxn modelId="{EE1825A1-82FD-4E33-B4CB-1559D6DDEE8C}" type="presOf" srcId="{9B138D1B-34D1-45F9-A71F-518FEA0E1CA2}" destId="{990805BA-8846-4C07-A7EF-6AAB486EEC62}" srcOrd="0" destOrd="0" presId="urn:microsoft.com/office/officeart/2005/8/layout/hChevron3"/>
    <dgm:cxn modelId="{4432E102-BA0A-4D02-AB9A-45AA855F3EBA}" type="presParOf" srcId="{39C7E58D-E521-4310-911E-38C9AC8F6144}" destId="{59E893A8-14B7-494E-A7B3-3C625D8797A7}" srcOrd="0" destOrd="0" presId="urn:microsoft.com/office/officeart/2005/8/layout/hChevron3"/>
    <dgm:cxn modelId="{69737E4C-805D-444A-96D1-621AEF18074C}" type="presParOf" srcId="{39C7E58D-E521-4310-911E-38C9AC8F6144}" destId="{4727A891-14CC-4825-93DA-7327C464FEA0}" srcOrd="1" destOrd="0" presId="urn:microsoft.com/office/officeart/2005/8/layout/hChevron3"/>
    <dgm:cxn modelId="{50C5329D-C3FC-4B30-A5F1-53134D3CEA76}" type="presParOf" srcId="{39C7E58D-E521-4310-911E-38C9AC8F6144}" destId="{121CB27D-F31C-4A4E-B210-ADACCFF534A6}" srcOrd="2" destOrd="0" presId="urn:microsoft.com/office/officeart/2005/8/layout/hChevron3"/>
    <dgm:cxn modelId="{7DB77C72-CA80-41E8-AD7B-A5058FE4D7C0}" type="presParOf" srcId="{39C7E58D-E521-4310-911E-38C9AC8F6144}" destId="{3D0B236A-1F2C-471B-91AB-416DCC0EDC02}" srcOrd="3" destOrd="0" presId="urn:microsoft.com/office/officeart/2005/8/layout/hChevron3"/>
    <dgm:cxn modelId="{010277F6-D59D-4308-BD4E-CA3641307151}" type="presParOf" srcId="{39C7E58D-E521-4310-911E-38C9AC8F6144}" destId="{FF776ADF-2700-4777-8EFF-B3E682A6B113}" srcOrd="4" destOrd="0" presId="urn:microsoft.com/office/officeart/2005/8/layout/hChevron3"/>
    <dgm:cxn modelId="{B15EF460-E707-4F6D-8855-326DBEFDAB05}" type="presParOf" srcId="{39C7E58D-E521-4310-911E-38C9AC8F6144}" destId="{28912E89-5E46-4E61-9362-21967C7A518C}" srcOrd="5" destOrd="0" presId="urn:microsoft.com/office/officeart/2005/8/layout/hChevron3"/>
    <dgm:cxn modelId="{95F3060B-C07A-47EF-92A3-FD1DAC2FA8A0}" type="presParOf" srcId="{39C7E58D-E521-4310-911E-38C9AC8F6144}" destId="{990805BA-8846-4C07-A7EF-6AAB486EEC62}" srcOrd="6" destOrd="0" presId="urn:microsoft.com/office/officeart/2005/8/layout/hChevron3"/>
    <dgm:cxn modelId="{F4C57E3F-2780-4065-8C4D-29A636059E47}" type="presParOf" srcId="{39C7E58D-E521-4310-911E-38C9AC8F6144}" destId="{F00D08B9-C1C6-47ED-981B-D240FCE9A9EE}" srcOrd="7" destOrd="0" presId="urn:microsoft.com/office/officeart/2005/8/layout/hChevron3"/>
    <dgm:cxn modelId="{188C5196-8562-46B0-A1E6-B16704E22918}" type="presParOf" srcId="{39C7E58D-E521-4310-911E-38C9AC8F6144}" destId="{3B8EFCA9-479D-4062-B807-3A928F8E6EE1}" srcOrd="8" destOrd="0" presId="urn:microsoft.com/office/officeart/2005/8/layout/hChevron3"/>
    <dgm:cxn modelId="{1D095FBF-A747-483C-B8B7-C9982CF80237}" type="presParOf" srcId="{39C7E58D-E521-4310-911E-38C9AC8F6144}" destId="{5D7EE8D4-172E-4D6C-AC16-E3F7EB2F83CF}" srcOrd="9" destOrd="0" presId="urn:microsoft.com/office/officeart/2005/8/layout/hChevron3"/>
    <dgm:cxn modelId="{36F26494-00D8-40D9-9AE1-F38A2E639E91}" type="presParOf" srcId="{39C7E58D-E521-4310-911E-38C9AC8F6144}" destId="{6D2A1448-C1D2-4803-A23C-47A4EB249B8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4550E2-D6BC-4BA5-A3F1-144F8E41BD6A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8F74CDE-8374-4744-B67B-D31B662F389A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Central DLP Policy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61D5198C-AF06-41A9-A2D8-4CD563ECCFA5}" type="parTrans" cxnId="{86A9FED4-F4E3-4F4F-ACFB-E950CEB58F5F}">
      <dgm:prSet/>
      <dgm:spPr/>
      <dgm:t>
        <a:bodyPr/>
        <a:lstStyle/>
        <a:p>
          <a:endParaRPr lang="en-US"/>
        </a:p>
      </dgm:t>
    </dgm:pt>
    <dgm:pt modelId="{0E3A8685-A9E8-43CA-9579-1D1EB4E91D46}" type="sibTrans" cxnId="{86A9FED4-F4E3-4F4F-ACFB-E950CEB58F5F}">
      <dgm:prSet/>
      <dgm:spPr/>
      <dgm:t>
        <a:bodyPr/>
        <a:lstStyle/>
        <a:p>
          <a:endParaRPr lang="en-US"/>
        </a:p>
      </dgm:t>
    </dgm:pt>
    <dgm:pt modelId="{2872CFF1-1018-4AA3-9A77-6D9DC78589BF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Lives At Top Level of Organization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73B5DD30-46EB-48DE-A504-020CB91AAD5F}" type="parTrans" cxnId="{ED5E40B2-5BBB-4855-9AD0-664B753AB681}">
      <dgm:prSet/>
      <dgm:spPr/>
      <dgm:t>
        <a:bodyPr/>
        <a:lstStyle/>
        <a:p>
          <a:endParaRPr lang="en-US"/>
        </a:p>
      </dgm:t>
    </dgm:pt>
    <dgm:pt modelId="{934A744C-46F1-4744-B593-0894D37A28B5}" type="sibTrans" cxnId="{ED5E40B2-5BBB-4855-9AD0-664B753AB681}">
      <dgm:prSet/>
      <dgm:spPr/>
      <dgm:t>
        <a:bodyPr/>
        <a:lstStyle/>
        <a:p>
          <a:endParaRPr lang="en-US"/>
        </a:p>
      </dgm:t>
    </dgm:pt>
    <dgm:pt modelId="{094BC475-106B-44A4-8397-30967B0115DA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Integrated And Respects Existing Policies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477ACE6-758F-4C66-864E-1C95456F5FA7}" type="parTrans" cxnId="{45E91ACA-1CBA-4D50-AAB7-7541FECD6D9C}">
      <dgm:prSet/>
      <dgm:spPr/>
      <dgm:t>
        <a:bodyPr/>
        <a:lstStyle/>
        <a:p>
          <a:endParaRPr lang="en-US"/>
        </a:p>
      </dgm:t>
    </dgm:pt>
    <dgm:pt modelId="{9E6E9440-AD4A-4C47-838E-E0B0D5254C14}" type="sibTrans" cxnId="{45E91ACA-1CBA-4D50-AAB7-7541FECD6D9C}">
      <dgm:prSet/>
      <dgm:spPr/>
      <dgm:t>
        <a:bodyPr/>
        <a:lstStyle/>
        <a:p>
          <a:endParaRPr lang="en-US"/>
        </a:p>
      </dgm:t>
    </dgm:pt>
    <dgm:pt modelId="{5BA65A18-814E-40F2-B351-28C27E4502FC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Defines How to Scan and What To Scan Per State and Federal Laws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56274EEC-8898-419A-891A-822A8AC9B403}" type="parTrans" cxnId="{31BD22EB-4547-4953-B7E0-2C89AF09B62C}">
      <dgm:prSet/>
      <dgm:spPr/>
      <dgm:t>
        <a:bodyPr/>
        <a:lstStyle/>
        <a:p>
          <a:endParaRPr lang="en-US"/>
        </a:p>
      </dgm:t>
    </dgm:pt>
    <dgm:pt modelId="{F8A51E38-66EF-401A-A698-C57A1F97B473}" type="sibTrans" cxnId="{31BD22EB-4547-4953-B7E0-2C89AF09B62C}">
      <dgm:prSet/>
      <dgm:spPr/>
      <dgm:t>
        <a:bodyPr/>
        <a:lstStyle/>
        <a:p>
          <a:endParaRPr lang="en-US"/>
        </a:p>
      </dgm:t>
    </dgm:pt>
    <dgm:pt modelId="{753627C0-6EB1-4678-BEF1-ABA49CE7547E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Outlines Remediation Process and Consequences for Inaction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2C1DE6FA-5305-410D-B1F5-C8AED6952FE6}" type="parTrans" cxnId="{19FBC211-A2B1-4A28-A687-B58182535828}">
      <dgm:prSet/>
      <dgm:spPr/>
      <dgm:t>
        <a:bodyPr/>
        <a:lstStyle/>
        <a:p>
          <a:endParaRPr lang="en-US"/>
        </a:p>
      </dgm:t>
    </dgm:pt>
    <dgm:pt modelId="{C9061790-1601-4CFC-971A-3024BA27944B}" type="sibTrans" cxnId="{19FBC211-A2B1-4A28-A687-B58182535828}">
      <dgm:prSet/>
      <dgm:spPr/>
      <dgm:t>
        <a:bodyPr/>
        <a:lstStyle/>
        <a:p>
          <a:endParaRPr lang="en-US"/>
        </a:p>
      </dgm:t>
    </dgm:pt>
    <dgm:pt modelId="{EB769C23-AB70-4262-A4CA-48563231807C}" type="pres">
      <dgm:prSet presAssocID="{6C4550E2-D6BC-4BA5-A3F1-144F8E41BD6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515455-6188-4211-A25C-57B36AA34B9B}" type="pres">
      <dgm:prSet presAssocID="{6C4550E2-D6BC-4BA5-A3F1-144F8E41BD6A}" presName="matrix" presStyleCnt="0"/>
      <dgm:spPr/>
    </dgm:pt>
    <dgm:pt modelId="{E24B3BE6-7DFB-4B84-B59B-DCE7955307AE}" type="pres">
      <dgm:prSet presAssocID="{6C4550E2-D6BC-4BA5-A3F1-144F8E41BD6A}" presName="tile1" presStyleLbl="node1" presStyleIdx="0" presStyleCnt="4"/>
      <dgm:spPr/>
      <dgm:t>
        <a:bodyPr/>
        <a:lstStyle/>
        <a:p>
          <a:endParaRPr lang="en-US"/>
        </a:p>
      </dgm:t>
    </dgm:pt>
    <dgm:pt modelId="{4E4E2DF0-F026-452B-935B-BA0346954476}" type="pres">
      <dgm:prSet presAssocID="{6C4550E2-D6BC-4BA5-A3F1-144F8E41BD6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DB609-0479-4F61-93CF-6ADD4EBF4A38}" type="pres">
      <dgm:prSet presAssocID="{6C4550E2-D6BC-4BA5-A3F1-144F8E41BD6A}" presName="tile2" presStyleLbl="node1" presStyleIdx="1" presStyleCnt="4"/>
      <dgm:spPr/>
      <dgm:t>
        <a:bodyPr/>
        <a:lstStyle/>
        <a:p>
          <a:endParaRPr lang="en-US"/>
        </a:p>
      </dgm:t>
    </dgm:pt>
    <dgm:pt modelId="{FA355167-6582-45CC-B6C8-C43388ED80EC}" type="pres">
      <dgm:prSet presAssocID="{6C4550E2-D6BC-4BA5-A3F1-144F8E41BD6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2F03B-32D5-4D39-B846-467B52A332F1}" type="pres">
      <dgm:prSet presAssocID="{6C4550E2-D6BC-4BA5-A3F1-144F8E41BD6A}" presName="tile3" presStyleLbl="node1" presStyleIdx="2" presStyleCnt="4"/>
      <dgm:spPr/>
      <dgm:t>
        <a:bodyPr/>
        <a:lstStyle/>
        <a:p>
          <a:endParaRPr lang="en-US"/>
        </a:p>
      </dgm:t>
    </dgm:pt>
    <dgm:pt modelId="{480B7ECD-A56A-49CA-B581-C614CB7D80CF}" type="pres">
      <dgm:prSet presAssocID="{6C4550E2-D6BC-4BA5-A3F1-144F8E41BD6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99180-91FD-416A-9B5F-B16B3092A710}" type="pres">
      <dgm:prSet presAssocID="{6C4550E2-D6BC-4BA5-A3F1-144F8E41BD6A}" presName="tile4" presStyleLbl="node1" presStyleIdx="3" presStyleCnt="4"/>
      <dgm:spPr/>
      <dgm:t>
        <a:bodyPr/>
        <a:lstStyle/>
        <a:p>
          <a:endParaRPr lang="en-US"/>
        </a:p>
      </dgm:t>
    </dgm:pt>
    <dgm:pt modelId="{9D9C400C-31EF-42D5-BB78-65CCDA331177}" type="pres">
      <dgm:prSet presAssocID="{6C4550E2-D6BC-4BA5-A3F1-144F8E41BD6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28167-906C-431A-823E-D85B94B70EB9}" type="pres">
      <dgm:prSet presAssocID="{6C4550E2-D6BC-4BA5-A3F1-144F8E41BD6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08968D5-156C-4BCA-B1B0-9AA5B8F14DA7}" type="presOf" srcId="{2872CFF1-1018-4AA3-9A77-6D9DC78589BF}" destId="{E24B3BE6-7DFB-4B84-B59B-DCE7955307AE}" srcOrd="0" destOrd="0" presId="urn:microsoft.com/office/officeart/2005/8/layout/matrix1"/>
    <dgm:cxn modelId="{ED452E26-93DF-45DC-ACB2-C4D6DEC2DC6A}" type="presOf" srcId="{094BC475-106B-44A4-8397-30967B0115DA}" destId="{FA355167-6582-45CC-B6C8-C43388ED80EC}" srcOrd="1" destOrd="0" presId="urn:microsoft.com/office/officeart/2005/8/layout/matrix1"/>
    <dgm:cxn modelId="{19FBC211-A2B1-4A28-A687-B58182535828}" srcId="{B8F74CDE-8374-4744-B67B-D31B662F389A}" destId="{753627C0-6EB1-4678-BEF1-ABA49CE7547E}" srcOrd="3" destOrd="0" parTransId="{2C1DE6FA-5305-410D-B1F5-C8AED6952FE6}" sibTransId="{C9061790-1601-4CFC-971A-3024BA27944B}"/>
    <dgm:cxn modelId="{F8198CED-B7EF-4A59-B17A-2A9BB5EA866E}" type="presOf" srcId="{6C4550E2-D6BC-4BA5-A3F1-144F8E41BD6A}" destId="{EB769C23-AB70-4262-A4CA-48563231807C}" srcOrd="0" destOrd="0" presId="urn:microsoft.com/office/officeart/2005/8/layout/matrix1"/>
    <dgm:cxn modelId="{5CF1E71F-011A-4E77-A5DA-417D82B31A82}" type="presOf" srcId="{B8F74CDE-8374-4744-B67B-D31B662F389A}" destId="{A7C28167-906C-431A-823E-D85B94B70EB9}" srcOrd="0" destOrd="0" presId="urn:microsoft.com/office/officeart/2005/8/layout/matrix1"/>
    <dgm:cxn modelId="{45E91ACA-1CBA-4D50-AAB7-7541FECD6D9C}" srcId="{B8F74CDE-8374-4744-B67B-D31B662F389A}" destId="{094BC475-106B-44A4-8397-30967B0115DA}" srcOrd="1" destOrd="0" parTransId="{0477ACE6-758F-4C66-864E-1C95456F5FA7}" sibTransId="{9E6E9440-AD4A-4C47-838E-E0B0D5254C14}"/>
    <dgm:cxn modelId="{31BD22EB-4547-4953-B7E0-2C89AF09B62C}" srcId="{B8F74CDE-8374-4744-B67B-D31B662F389A}" destId="{5BA65A18-814E-40F2-B351-28C27E4502FC}" srcOrd="2" destOrd="0" parTransId="{56274EEC-8898-419A-891A-822A8AC9B403}" sibTransId="{F8A51E38-66EF-401A-A698-C57A1F97B473}"/>
    <dgm:cxn modelId="{D1D577AC-8D6B-40B8-93E2-222E96EC48E6}" type="presOf" srcId="{753627C0-6EB1-4678-BEF1-ABA49CE7547E}" destId="{81899180-91FD-416A-9B5F-B16B3092A710}" srcOrd="0" destOrd="0" presId="urn:microsoft.com/office/officeart/2005/8/layout/matrix1"/>
    <dgm:cxn modelId="{4D1C00B4-2AA3-4890-8B08-138C154C1074}" type="presOf" srcId="{5BA65A18-814E-40F2-B351-28C27E4502FC}" destId="{480B7ECD-A56A-49CA-B581-C614CB7D80CF}" srcOrd="1" destOrd="0" presId="urn:microsoft.com/office/officeart/2005/8/layout/matrix1"/>
    <dgm:cxn modelId="{9A8D3647-E89F-4013-BCF9-A4CD84C56F6F}" type="presOf" srcId="{5BA65A18-814E-40F2-B351-28C27E4502FC}" destId="{2852F03B-32D5-4D39-B846-467B52A332F1}" srcOrd="0" destOrd="0" presId="urn:microsoft.com/office/officeart/2005/8/layout/matrix1"/>
    <dgm:cxn modelId="{2D1F6FE3-17A8-428C-8173-CACF767274F3}" type="presOf" srcId="{2872CFF1-1018-4AA3-9A77-6D9DC78589BF}" destId="{4E4E2DF0-F026-452B-935B-BA0346954476}" srcOrd="1" destOrd="0" presId="urn:microsoft.com/office/officeart/2005/8/layout/matrix1"/>
    <dgm:cxn modelId="{ED5E40B2-5BBB-4855-9AD0-664B753AB681}" srcId="{B8F74CDE-8374-4744-B67B-D31B662F389A}" destId="{2872CFF1-1018-4AA3-9A77-6D9DC78589BF}" srcOrd="0" destOrd="0" parTransId="{73B5DD30-46EB-48DE-A504-020CB91AAD5F}" sibTransId="{934A744C-46F1-4744-B593-0894D37A28B5}"/>
    <dgm:cxn modelId="{51990552-08BE-47BB-906D-B1A51A911834}" type="presOf" srcId="{753627C0-6EB1-4678-BEF1-ABA49CE7547E}" destId="{9D9C400C-31EF-42D5-BB78-65CCDA331177}" srcOrd="1" destOrd="0" presId="urn:microsoft.com/office/officeart/2005/8/layout/matrix1"/>
    <dgm:cxn modelId="{39B893E0-BBE3-42D5-898D-7D7D24849509}" type="presOf" srcId="{094BC475-106B-44A4-8397-30967B0115DA}" destId="{6F9DB609-0479-4F61-93CF-6ADD4EBF4A38}" srcOrd="0" destOrd="0" presId="urn:microsoft.com/office/officeart/2005/8/layout/matrix1"/>
    <dgm:cxn modelId="{86A9FED4-F4E3-4F4F-ACFB-E950CEB58F5F}" srcId="{6C4550E2-D6BC-4BA5-A3F1-144F8E41BD6A}" destId="{B8F74CDE-8374-4744-B67B-D31B662F389A}" srcOrd="0" destOrd="0" parTransId="{61D5198C-AF06-41A9-A2D8-4CD563ECCFA5}" sibTransId="{0E3A8685-A9E8-43CA-9579-1D1EB4E91D46}"/>
    <dgm:cxn modelId="{51844BD0-49A5-49F4-98B2-AFD070C6BAA5}" type="presParOf" srcId="{EB769C23-AB70-4262-A4CA-48563231807C}" destId="{42515455-6188-4211-A25C-57B36AA34B9B}" srcOrd="0" destOrd="0" presId="urn:microsoft.com/office/officeart/2005/8/layout/matrix1"/>
    <dgm:cxn modelId="{0D4AB4BD-D663-4376-85D9-997935B98E18}" type="presParOf" srcId="{42515455-6188-4211-A25C-57B36AA34B9B}" destId="{E24B3BE6-7DFB-4B84-B59B-DCE7955307AE}" srcOrd="0" destOrd="0" presId="urn:microsoft.com/office/officeart/2005/8/layout/matrix1"/>
    <dgm:cxn modelId="{06314E27-F065-4A40-930F-6BC7731C0525}" type="presParOf" srcId="{42515455-6188-4211-A25C-57B36AA34B9B}" destId="{4E4E2DF0-F026-452B-935B-BA0346954476}" srcOrd="1" destOrd="0" presId="urn:microsoft.com/office/officeart/2005/8/layout/matrix1"/>
    <dgm:cxn modelId="{60D853E1-9D78-448C-86F7-E67E3E124C61}" type="presParOf" srcId="{42515455-6188-4211-A25C-57B36AA34B9B}" destId="{6F9DB609-0479-4F61-93CF-6ADD4EBF4A38}" srcOrd="2" destOrd="0" presId="urn:microsoft.com/office/officeart/2005/8/layout/matrix1"/>
    <dgm:cxn modelId="{2E29B491-B6A5-4F6B-B229-B9D39A7C0E5B}" type="presParOf" srcId="{42515455-6188-4211-A25C-57B36AA34B9B}" destId="{FA355167-6582-45CC-B6C8-C43388ED80EC}" srcOrd="3" destOrd="0" presId="urn:microsoft.com/office/officeart/2005/8/layout/matrix1"/>
    <dgm:cxn modelId="{84F93739-EA9E-485F-9205-27B9CE6436B3}" type="presParOf" srcId="{42515455-6188-4211-A25C-57B36AA34B9B}" destId="{2852F03B-32D5-4D39-B846-467B52A332F1}" srcOrd="4" destOrd="0" presId="urn:microsoft.com/office/officeart/2005/8/layout/matrix1"/>
    <dgm:cxn modelId="{64FA6CF2-DABB-4F1E-9B36-981EE9842A6F}" type="presParOf" srcId="{42515455-6188-4211-A25C-57B36AA34B9B}" destId="{480B7ECD-A56A-49CA-B581-C614CB7D80CF}" srcOrd="5" destOrd="0" presId="urn:microsoft.com/office/officeart/2005/8/layout/matrix1"/>
    <dgm:cxn modelId="{3007D219-36A7-440D-AE94-3A49E063CCCE}" type="presParOf" srcId="{42515455-6188-4211-A25C-57B36AA34B9B}" destId="{81899180-91FD-416A-9B5F-B16B3092A710}" srcOrd="6" destOrd="0" presId="urn:microsoft.com/office/officeart/2005/8/layout/matrix1"/>
    <dgm:cxn modelId="{CAC8611F-6CDE-4EB2-AE0A-FB352CE8929E}" type="presParOf" srcId="{42515455-6188-4211-A25C-57B36AA34B9B}" destId="{9D9C400C-31EF-42D5-BB78-65CCDA331177}" srcOrd="7" destOrd="0" presId="urn:microsoft.com/office/officeart/2005/8/layout/matrix1"/>
    <dgm:cxn modelId="{047FA8A4-BE3D-434A-8956-105B414A8A99}" type="presParOf" srcId="{EB769C23-AB70-4262-A4CA-48563231807C}" destId="{A7C28167-906C-431A-823E-D85B94B70EB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993007-25F7-45DF-B5C9-6936010FC8F1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DD733929-2AD4-4A17-A081-EDA2B6BD6AD4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C5BEF6D-0454-4F10-8A16-A00749F4C892}" type="parTrans" cxnId="{1B608553-BAA7-49B6-A493-3DA2546D8ABB}">
      <dgm:prSet/>
      <dgm:spPr/>
      <dgm:t>
        <a:bodyPr/>
        <a:lstStyle/>
        <a:p>
          <a:endParaRPr lang="en-US"/>
        </a:p>
      </dgm:t>
    </dgm:pt>
    <dgm:pt modelId="{B887EC74-26EE-4AB2-8450-C165B336AF95}" type="sibTrans" cxnId="{1B608553-BAA7-49B6-A493-3DA2546D8ABB}">
      <dgm:prSet/>
      <dgm:spPr/>
      <dgm:t>
        <a:bodyPr/>
        <a:lstStyle/>
        <a:p>
          <a:endParaRPr lang="en-US"/>
        </a:p>
      </dgm:t>
    </dgm:pt>
    <dgm:pt modelId="{49BC07A6-FEB2-4502-84F2-F22CA8D9E51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Model</a:t>
          </a:r>
        </a:p>
      </dgm:t>
    </dgm:pt>
    <dgm:pt modelId="{6E23C2C6-CA93-4DDE-8C6D-BCBB74949D4A}" type="parTrans" cxnId="{BB6644D7-E426-43C0-A48F-5D76C686AB8D}">
      <dgm:prSet/>
      <dgm:spPr/>
      <dgm:t>
        <a:bodyPr/>
        <a:lstStyle/>
        <a:p>
          <a:endParaRPr lang="en-US"/>
        </a:p>
      </dgm:t>
    </dgm:pt>
    <dgm:pt modelId="{B95549A5-6950-408B-A65F-2985B24075C6}" type="sibTrans" cxnId="{BB6644D7-E426-43C0-A48F-5D76C686AB8D}">
      <dgm:prSet/>
      <dgm:spPr/>
      <dgm:t>
        <a:bodyPr/>
        <a:lstStyle/>
        <a:p>
          <a:endParaRPr lang="en-US"/>
        </a:p>
      </dgm:t>
    </dgm:pt>
    <dgm:pt modelId="{A53919DE-CAE8-4785-B2BF-E716236145F9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D74F48AC-381C-4794-9489-2E347EFE8C4E}" type="parTrans" cxnId="{E19345AA-C2F6-4D9B-9C37-A1478E4B10E6}">
      <dgm:prSet/>
      <dgm:spPr/>
      <dgm:t>
        <a:bodyPr/>
        <a:lstStyle/>
        <a:p>
          <a:endParaRPr lang="en-US"/>
        </a:p>
      </dgm:t>
    </dgm:pt>
    <dgm:pt modelId="{4F0DDAC4-16C2-4E5E-A567-32BBEE45E4B0}" type="sibTrans" cxnId="{E19345AA-C2F6-4D9B-9C37-A1478E4B10E6}">
      <dgm:prSet/>
      <dgm:spPr/>
      <dgm:t>
        <a:bodyPr/>
        <a:lstStyle/>
        <a:p>
          <a:endParaRPr lang="en-US"/>
        </a:p>
      </dgm:t>
    </dgm:pt>
    <dgm:pt modelId="{9B138D1B-34D1-45F9-A71F-518FEA0E1CA2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AABC4F93-E33A-4107-A3D4-765C7A8C9C29}" type="parTrans" cxnId="{BF4762B6-4A96-4B25-AA12-F7653043A880}">
      <dgm:prSet/>
      <dgm:spPr/>
      <dgm:t>
        <a:bodyPr/>
        <a:lstStyle/>
        <a:p>
          <a:endParaRPr lang="en-US"/>
        </a:p>
      </dgm:t>
    </dgm:pt>
    <dgm:pt modelId="{CFE62F02-8871-4435-94A8-F6C1A76DB735}" type="sibTrans" cxnId="{BF4762B6-4A96-4B25-AA12-F7653043A880}">
      <dgm:prSet/>
      <dgm:spPr/>
      <dgm:t>
        <a:bodyPr/>
        <a:lstStyle/>
        <a:p>
          <a:endParaRPr lang="en-US"/>
        </a:p>
      </dgm:t>
    </dgm:pt>
    <dgm:pt modelId="{B09A09A0-12C4-4D35-8B48-8C29A0D8E02E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72547607-77B6-4ED4-8B70-95F64C27B5AD}" type="parTrans" cxnId="{DA5B6FB0-CF0C-4432-9489-239D3C348B7F}">
      <dgm:prSet/>
      <dgm:spPr/>
      <dgm:t>
        <a:bodyPr/>
        <a:lstStyle/>
        <a:p>
          <a:endParaRPr lang="en-US"/>
        </a:p>
      </dgm:t>
    </dgm:pt>
    <dgm:pt modelId="{EC9E9B06-C9BA-4FD8-9D04-B2295B009038}" type="sibTrans" cxnId="{DA5B6FB0-CF0C-4432-9489-239D3C348B7F}">
      <dgm:prSet/>
      <dgm:spPr/>
      <dgm:t>
        <a:bodyPr/>
        <a:lstStyle/>
        <a:p>
          <a:endParaRPr lang="en-US"/>
        </a:p>
      </dgm:t>
    </dgm:pt>
    <dgm:pt modelId="{6BCBE265-2AF0-4C59-BB93-432C715259FD}">
      <dgm:prSet phldrT="[Text]" custT="1"/>
      <dgm:spPr/>
      <dgm:t>
        <a:bodyPr/>
        <a:lstStyle/>
        <a:p>
          <a:r>
            <a:rPr lang="en-US" sz="1300" b="1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2F3A3759-8EF5-4D78-BDD5-3926FB8A1D88}" type="parTrans" cxnId="{A38B9708-48C8-405E-B5A2-DE17C9F67BFF}">
      <dgm:prSet/>
      <dgm:spPr/>
      <dgm:t>
        <a:bodyPr/>
        <a:lstStyle/>
        <a:p>
          <a:endParaRPr lang="en-US"/>
        </a:p>
      </dgm:t>
    </dgm:pt>
    <dgm:pt modelId="{E0FFF3B6-909E-480A-B1F6-D5B5F72C0D9B}" type="sibTrans" cxnId="{A38B9708-48C8-405E-B5A2-DE17C9F67BFF}">
      <dgm:prSet/>
      <dgm:spPr/>
      <dgm:t>
        <a:bodyPr/>
        <a:lstStyle/>
        <a:p>
          <a:endParaRPr lang="en-US"/>
        </a:p>
      </dgm:t>
    </dgm:pt>
    <dgm:pt modelId="{39C7E58D-E521-4310-911E-38C9AC8F6144}" type="pres">
      <dgm:prSet presAssocID="{D9993007-25F7-45DF-B5C9-6936010FC8F1}" presName="Name0" presStyleCnt="0">
        <dgm:presLayoutVars>
          <dgm:dir/>
          <dgm:resizeHandles val="exact"/>
        </dgm:presLayoutVars>
      </dgm:prSet>
      <dgm:spPr/>
    </dgm:pt>
    <dgm:pt modelId="{59E893A8-14B7-494E-A7B3-3C625D8797A7}" type="pres">
      <dgm:prSet presAssocID="{DD733929-2AD4-4A17-A081-EDA2B6BD6AD4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A891-14CC-4825-93DA-7327C464FEA0}" type="pres">
      <dgm:prSet presAssocID="{B887EC74-26EE-4AB2-8450-C165B336AF95}" presName="parSpace" presStyleCnt="0"/>
      <dgm:spPr/>
    </dgm:pt>
    <dgm:pt modelId="{121CB27D-F31C-4A4E-B210-ADACCFF534A6}" type="pres">
      <dgm:prSet presAssocID="{49BC07A6-FEB2-4502-84F2-F22CA8D9E51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236A-1F2C-471B-91AB-416DCC0EDC02}" type="pres">
      <dgm:prSet presAssocID="{B95549A5-6950-408B-A65F-2985B24075C6}" presName="parSpace" presStyleCnt="0"/>
      <dgm:spPr/>
    </dgm:pt>
    <dgm:pt modelId="{FF776ADF-2700-4777-8EFF-B3E682A6B113}" type="pres">
      <dgm:prSet presAssocID="{A53919DE-CAE8-4785-B2BF-E716236145F9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12E89-5E46-4E61-9362-21967C7A518C}" type="pres">
      <dgm:prSet presAssocID="{4F0DDAC4-16C2-4E5E-A567-32BBEE45E4B0}" presName="parSpace" presStyleCnt="0"/>
      <dgm:spPr/>
    </dgm:pt>
    <dgm:pt modelId="{990805BA-8846-4C07-A7EF-6AAB486EEC62}" type="pres">
      <dgm:prSet presAssocID="{9B138D1B-34D1-45F9-A71F-518FEA0E1CA2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08B9-C1C6-47ED-981B-D240FCE9A9EE}" type="pres">
      <dgm:prSet presAssocID="{CFE62F02-8871-4435-94A8-F6C1A76DB735}" presName="parSpace" presStyleCnt="0"/>
      <dgm:spPr/>
    </dgm:pt>
    <dgm:pt modelId="{3B8EFCA9-479D-4062-B807-3A928F8E6EE1}" type="pres">
      <dgm:prSet presAssocID="{B09A09A0-12C4-4D35-8B48-8C29A0D8E02E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EE8D4-172E-4D6C-AC16-E3F7EB2F83CF}" type="pres">
      <dgm:prSet presAssocID="{EC9E9B06-C9BA-4FD8-9D04-B2295B009038}" presName="parSpace" presStyleCnt="0"/>
      <dgm:spPr/>
    </dgm:pt>
    <dgm:pt modelId="{6D2A1448-C1D2-4803-A23C-47A4EB249B8D}" type="pres">
      <dgm:prSet presAssocID="{6BCBE265-2AF0-4C59-BB93-432C715259FD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2C5571-02E4-4FD8-8FB6-74C3AEAFEAF1}" type="presOf" srcId="{D9993007-25F7-45DF-B5C9-6936010FC8F1}" destId="{39C7E58D-E521-4310-911E-38C9AC8F6144}" srcOrd="0" destOrd="0" presId="urn:microsoft.com/office/officeart/2005/8/layout/hChevron3"/>
    <dgm:cxn modelId="{33F93808-6B89-4E49-9835-21810C85940B}" type="presOf" srcId="{49BC07A6-FEB2-4502-84F2-F22CA8D9E511}" destId="{121CB27D-F31C-4A4E-B210-ADACCFF534A6}" srcOrd="0" destOrd="0" presId="urn:microsoft.com/office/officeart/2005/8/layout/hChevron3"/>
    <dgm:cxn modelId="{BF1C830C-0B20-4860-98CC-B16E353A2176}" type="presOf" srcId="{B09A09A0-12C4-4D35-8B48-8C29A0D8E02E}" destId="{3B8EFCA9-479D-4062-B807-3A928F8E6EE1}" srcOrd="0" destOrd="0" presId="urn:microsoft.com/office/officeart/2005/8/layout/hChevron3"/>
    <dgm:cxn modelId="{BB6644D7-E426-43C0-A48F-5D76C686AB8D}" srcId="{D9993007-25F7-45DF-B5C9-6936010FC8F1}" destId="{49BC07A6-FEB2-4502-84F2-F22CA8D9E511}" srcOrd="1" destOrd="0" parTransId="{6E23C2C6-CA93-4DDE-8C6D-BCBB74949D4A}" sibTransId="{B95549A5-6950-408B-A65F-2985B24075C6}"/>
    <dgm:cxn modelId="{E19345AA-C2F6-4D9B-9C37-A1478E4B10E6}" srcId="{D9993007-25F7-45DF-B5C9-6936010FC8F1}" destId="{A53919DE-CAE8-4785-B2BF-E716236145F9}" srcOrd="2" destOrd="0" parTransId="{D74F48AC-381C-4794-9489-2E347EFE8C4E}" sibTransId="{4F0DDAC4-16C2-4E5E-A567-32BBEE45E4B0}"/>
    <dgm:cxn modelId="{1B608553-BAA7-49B6-A493-3DA2546D8ABB}" srcId="{D9993007-25F7-45DF-B5C9-6936010FC8F1}" destId="{DD733929-2AD4-4A17-A081-EDA2B6BD6AD4}" srcOrd="0" destOrd="0" parTransId="{8C5BEF6D-0454-4F10-8A16-A00749F4C892}" sibTransId="{B887EC74-26EE-4AB2-8450-C165B336AF95}"/>
    <dgm:cxn modelId="{BF4762B6-4A96-4B25-AA12-F7653043A880}" srcId="{D9993007-25F7-45DF-B5C9-6936010FC8F1}" destId="{9B138D1B-34D1-45F9-A71F-518FEA0E1CA2}" srcOrd="3" destOrd="0" parTransId="{AABC4F93-E33A-4107-A3D4-765C7A8C9C29}" sibTransId="{CFE62F02-8871-4435-94A8-F6C1A76DB735}"/>
    <dgm:cxn modelId="{1098513B-D212-4131-92E9-C2129CC3F662}" type="presOf" srcId="{9B138D1B-34D1-45F9-A71F-518FEA0E1CA2}" destId="{990805BA-8846-4C07-A7EF-6AAB486EEC62}" srcOrd="0" destOrd="0" presId="urn:microsoft.com/office/officeart/2005/8/layout/hChevron3"/>
    <dgm:cxn modelId="{A38B9708-48C8-405E-B5A2-DE17C9F67BFF}" srcId="{D9993007-25F7-45DF-B5C9-6936010FC8F1}" destId="{6BCBE265-2AF0-4C59-BB93-432C715259FD}" srcOrd="5" destOrd="0" parTransId="{2F3A3759-8EF5-4D78-BDD5-3926FB8A1D88}" sibTransId="{E0FFF3B6-909E-480A-B1F6-D5B5F72C0D9B}"/>
    <dgm:cxn modelId="{DA5B6FB0-CF0C-4432-9489-239D3C348B7F}" srcId="{D9993007-25F7-45DF-B5C9-6936010FC8F1}" destId="{B09A09A0-12C4-4D35-8B48-8C29A0D8E02E}" srcOrd="4" destOrd="0" parTransId="{72547607-77B6-4ED4-8B70-95F64C27B5AD}" sibTransId="{EC9E9B06-C9BA-4FD8-9D04-B2295B009038}"/>
    <dgm:cxn modelId="{12152FEA-9B11-42C8-8387-D7F1B9E5A382}" type="presOf" srcId="{A53919DE-CAE8-4785-B2BF-E716236145F9}" destId="{FF776ADF-2700-4777-8EFF-B3E682A6B113}" srcOrd="0" destOrd="0" presId="urn:microsoft.com/office/officeart/2005/8/layout/hChevron3"/>
    <dgm:cxn modelId="{E9C5124A-652B-4E6D-B280-D44943F4DD11}" type="presOf" srcId="{DD733929-2AD4-4A17-A081-EDA2B6BD6AD4}" destId="{59E893A8-14B7-494E-A7B3-3C625D8797A7}" srcOrd="0" destOrd="0" presId="urn:microsoft.com/office/officeart/2005/8/layout/hChevron3"/>
    <dgm:cxn modelId="{7022AC9B-7C80-4054-A966-259D5D3309CF}" type="presOf" srcId="{6BCBE265-2AF0-4C59-BB93-432C715259FD}" destId="{6D2A1448-C1D2-4803-A23C-47A4EB249B8D}" srcOrd="0" destOrd="0" presId="urn:microsoft.com/office/officeart/2005/8/layout/hChevron3"/>
    <dgm:cxn modelId="{8F445722-FDD7-41EA-91D0-FE86975EAA0B}" type="presParOf" srcId="{39C7E58D-E521-4310-911E-38C9AC8F6144}" destId="{59E893A8-14B7-494E-A7B3-3C625D8797A7}" srcOrd="0" destOrd="0" presId="urn:microsoft.com/office/officeart/2005/8/layout/hChevron3"/>
    <dgm:cxn modelId="{E16FF0D4-E5D8-440A-BE67-7F9D611492BA}" type="presParOf" srcId="{39C7E58D-E521-4310-911E-38C9AC8F6144}" destId="{4727A891-14CC-4825-93DA-7327C464FEA0}" srcOrd="1" destOrd="0" presId="urn:microsoft.com/office/officeart/2005/8/layout/hChevron3"/>
    <dgm:cxn modelId="{6E827B99-FB4A-4E36-9637-AB09DFEE746E}" type="presParOf" srcId="{39C7E58D-E521-4310-911E-38C9AC8F6144}" destId="{121CB27D-F31C-4A4E-B210-ADACCFF534A6}" srcOrd="2" destOrd="0" presId="urn:microsoft.com/office/officeart/2005/8/layout/hChevron3"/>
    <dgm:cxn modelId="{1DB57F7D-4BE6-4B5F-A190-A001E66ECBF5}" type="presParOf" srcId="{39C7E58D-E521-4310-911E-38C9AC8F6144}" destId="{3D0B236A-1F2C-471B-91AB-416DCC0EDC02}" srcOrd="3" destOrd="0" presId="urn:microsoft.com/office/officeart/2005/8/layout/hChevron3"/>
    <dgm:cxn modelId="{58E22628-4285-4677-A499-2544CB5DEABC}" type="presParOf" srcId="{39C7E58D-E521-4310-911E-38C9AC8F6144}" destId="{FF776ADF-2700-4777-8EFF-B3E682A6B113}" srcOrd="4" destOrd="0" presId="urn:microsoft.com/office/officeart/2005/8/layout/hChevron3"/>
    <dgm:cxn modelId="{E5E40EB8-CFA3-4F57-A088-9829F408649D}" type="presParOf" srcId="{39C7E58D-E521-4310-911E-38C9AC8F6144}" destId="{28912E89-5E46-4E61-9362-21967C7A518C}" srcOrd="5" destOrd="0" presId="urn:microsoft.com/office/officeart/2005/8/layout/hChevron3"/>
    <dgm:cxn modelId="{224A4C88-304C-4B4E-A690-7217B576BBB5}" type="presParOf" srcId="{39C7E58D-E521-4310-911E-38C9AC8F6144}" destId="{990805BA-8846-4C07-A7EF-6AAB486EEC62}" srcOrd="6" destOrd="0" presId="urn:microsoft.com/office/officeart/2005/8/layout/hChevron3"/>
    <dgm:cxn modelId="{9C7205CD-3138-4FD7-9130-277FD7019C7F}" type="presParOf" srcId="{39C7E58D-E521-4310-911E-38C9AC8F6144}" destId="{F00D08B9-C1C6-47ED-981B-D240FCE9A9EE}" srcOrd="7" destOrd="0" presId="urn:microsoft.com/office/officeart/2005/8/layout/hChevron3"/>
    <dgm:cxn modelId="{9FBC6C31-8A43-40F6-ADE1-77F54EDE0BE8}" type="presParOf" srcId="{39C7E58D-E521-4310-911E-38C9AC8F6144}" destId="{3B8EFCA9-479D-4062-B807-3A928F8E6EE1}" srcOrd="8" destOrd="0" presId="urn:microsoft.com/office/officeart/2005/8/layout/hChevron3"/>
    <dgm:cxn modelId="{A0D94463-DDB5-46DD-9A2C-1A30431E01F4}" type="presParOf" srcId="{39C7E58D-E521-4310-911E-38C9AC8F6144}" destId="{5D7EE8D4-172E-4D6C-AC16-E3F7EB2F83CF}" srcOrd="9" destOrd="0" presId="urn:microsoft.com/office/officeart/2005/8/layout/hChevron3"/>
    <dgm:cxn modelId="{0691B0B9-BD77-41F9-9FF1-855A7488A05B}" type="presParOf" srcId="{39C7E58D-E521-4310-911E-38C9AC8F6144}" destId="{6D2A1448-C1D2-4803-A23C-47A4EB249B8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C53E8C-1E77-4904-9523-ACDFACBCD8D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31FBF93-5BF2-414F-BD54-94338D2B3B68}">
      <dgm:prSet phldrT="[Text]"/>
      <dgm:spPr/>
      <dgm:t>
        <a:bodyPr/>
        <a:lstStyle/>
        <a:p>
          <a:r>
            <a:rPr lang="en-US" dirty="0" smtClean="0"/>
            <a:t>Central IT Group</a:t>
          </a:r>
          <a:endParaRPr lang="en-US" dirty="0"/>
        </a:p>
      </dgm:t>
    </dgm:pt>
    <dgm:pt modelId="{44DB6D79-56D6-4ED0-9E7C-9B529DD02A50}" type="parTrans" cxnId="{BEBB3308-DA6E-4002-B305-C1411C1181D8}">
      <dgm:prSet/>
      <dgm:spPr/>
      <dgm:t>
        <a:bodyPr/>
        <a:lstStyle/>
        <a:p>
          <a:endParaRPr lang="en-US"/>
        </a:p>
      </dgm:t>
    </dgm:pt>
    <dgm:pt modelId="{1EA8FCC9-9FF8-4063-AF53-DB05F648596A}" type="sibTrans" cxnId="{BEBB3308-DA6E-4002-B305-C1411C1181D8}">
      <dgm:prSet/>
      <dgm:spPr/>
      <dgm:t>
        <a:bodyPr/>
        <a:lstStyle/>
        <a:p>
          <a:endParaRPr lang="en-US"/>
        </a:p>
      </dgm:t>
    </dgm:pt>
    <dgm:pt modelId="{049202A1-3599-4FEF-A3F3-FD745E8AF7FF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Campus A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B35BD0F-914A-4AC9-8993-2183A9EA2C83}" type="parTrans" cxnId="{4FD73E4E-C0D0-4CD8-95B5-78ED75C3BEFF}">
      <dgm:prSet/>
      <dgm:spPr/>
      <dgm:t>
        <a:bodyPr/>
        <a:lstStyle/>
        <a:p>
          <a:endParaRPr lang="en-US"/>
        </a:p>
      </dgm:t>
    </dgm:pt>
    <dgm:pt modelId="{EEB941A5-C193-489E-A483-35347C3AE649}" type="sibTrans" cxnId="{4FD73E4E-C0D0-4CD8-95B5-78ED75C3BEFF}">
      <dgm:prSet/>
      <dgm:spPr/>
      <dgm:t>
        <a:bodyPr/>
        <a:lstStyle/>
        <a:p>
          <a:endParaRPr lang="en-US"/>
        </a:p>
      </dgm:t>
    </dgm:pt>
    <dgm:pt modelId="{8B44A185-CA40-43F1-BC75-8C720363CF1F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Campus</a:t>
          </a:r>
          <a:r>
            <a:rPr lang="en-US" dirty="0" smtClean="0"/>
            <a:t> B</a:t>
          </a:r>
          <a:endParaRPr lang="en-US" dirty="0"/>
        </a:p>
      </dgm:t>
    </dgm:pt>
    <dgm:pt modelId="{FFBCA7F9-BBC0-43A2-9E46-DB0748228543}" type="parTrans" cxnId="{0D0A3AB6-8A2A-4273-AE7F-7EEC82705BC0}">
      <dgm:prSet/>
      <dgm:spPr/>
      <dgm:t>
        <a:bodyPr/>
        <a:lstStyle/>
        <a:p>
          <a:endParaRPr lang="en-US"/>
        </a:p>
      </dgm:t>
    </dgm:pt>
    <dgm:pt modelId="{E312F8E1-1D89-4D67-BB01-F86DD34057DE}" type="sibTrans" cxnId="{0D0A3AB6-8A2A-4273-AE7F-7EEC82705BC0}">
      <dgm:prSet/>
      <dgm:spPr/>
      <dgm:t>
        <a:bodyPr/>
        <a:lstStyle/>
        <a:p>
          <a:endParaRPr lang="en-US"/>
        </a:p>
      </dgm:t>
    </dgm:pt>
    <dgm:pt modelId="{170A09C4-FABA-4A48-9E1C-854F207DD674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Campus C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54E6F33-D731-4E26-8844-5DB9AB2E0614}" type="parTrans" cxnId="{C130966E-99ED-4CE5-A33B-AD1B7A262036}">
      <dgm:prSet/>
      <dgm:spPr/>
      <dgm:t>
        <a:bodyPr/>
        <a:lstStyle/>
        <a:p>
          <a:endParaRPr lang="en-US"/>
        </a:p>
      </dgm:t>
    </dgm:pt>
    <dgm:pt modelId="{D004FB6D-5541-40B5-B94D-8E064E3AF922}" type="sibTrans" cxnId="{C130966E-99ED-4CE5-A33B-AD1B7A262036}">
      <dgm:prSet/>
      <dgm:spPr/>
      <dgm:t>
        <a:bodyPr/>
        <a:lstStyle/>
        <a:p>
          <a:endParaRPr lang="en-US"/>
        </a:p>
      </dgm:t>
    </dgm:pt>
    <dgm:pt modelId="{9C82021C-C381-42C4-8305-621049847A88}" type="pres">
      <dgm:prSet presAssocID="{C8C53E8C-1E77-4904-9523-ACDFACBCD8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92E3A0-7D99-4B6D-859B-B6F6881347B8}" type="pres">
      <dgm:prSet presAssocID="{531FBF93-5BF2-414F-BD54-94338D2B3B68}" presName="centerShape" presStyleLbl="node0" presStyleIdx="0" presStyleCnt="1"/>
      <dgm:spPr/>
      <dgm:t>
        <a:bodyPr/>
        <a:lstStyle/>
        <a:p>
          <a:endParaRPr lang="en-US"/>
        </a:p>
      </dgm:t>
    </dgm:pt>
    <dgm:pt modelId="{C190E8BA-4C11-4FC3-A4AD-CCC63C64D6B2}" type="pres">
      <dgm:prSet presAssocID="{3B35BD0F-914A-4AC9-8993-2183A9EA2C83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1307378-BEB5-4043-97CC-546FC377DED7}" type="pres">
      <dgm:prSet presAssocID="{049202A1-3599-4FEF-A3F3-FD745E8AF7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28FD7-3BC7-4C32-A38B-5792A6F89C88}" type="pres">
      <dgm:prSet presAssocID="{FFBCA7F9-BBC0-43A2-9E46-DB074822854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502204C-4F86-47F9-ABC7-CE9B8EC8E48D}" type="pres">
      <dgm:prSet presAssocID="{8B44A185-CA40-43F1-BC75-8C720363CF1F}" presName="node" presStyleLbl="node1" presStyleIdx="1" presStyleCnt="3" custRadScaleRad="100060" custRadScaleInc="-2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D62BC-31DD-4403-99AD-9ED2C4112153}" type="pres">
      <dgm:prSet presAssocID="{454E6F33-D731-4E26-8844-5DB9AB2E061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7F9CE842-0AD1-4D0A-A353-62936043A018}" type="pres">
      <dgm:prSet presAssocID="{170A09C4-FABA-4A48-9E1C-854F207DD6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328B2E-C377-437A-8A64-BA8B92043922}" type="presOf" srcId="{531FBF93-5BF2-414F-BD54-94338D2B3B68}" destId="{8792E3A0-7D99-4B6D-859B-B6F6881347B8}" srcOrd="0" destOrd="0" presId="urn:microsoft.com/office/officeart/2005/8/layout/radial4"/>
    <dgm:cxn modelId="{0D0A3AB6-8A2A-4273-AE7F-7EEC82705BC0}" srcId="{531FBF93-5BF2-414F-BD54-94338D2B3B68}" destId="{8B44A185-CA40-43F1-BC75-8C720363CF1F}" srcOrd="1" destOrd="0" parTransId="{FFBCA7F9-BBC0-43A2-9E46-DB0748228543}" sibTransId="{E312F8E1-1D89-4D67-BB01-F86DD34057DE}"/>
    <dgm:cxn modelId="{C130966E-99ED-4CE5-A33B-AD1B7A262036}" srcId="{531FBF93-5BF2-414F-BD54-94338D2B3B68}" destId="{170A09C4-FABA-4A48-9E1C-854F207DD674}" srcOrd="2" destOrd="0" parTransId="{454E6F33-D731-4E26-8844-5DB9AB2E0614}" sibTransId="{D004FB6D-5541-40B5-B94D-8E064E3AF922}"/>
    <dgm:cxn modelId="{4FD73E4E-C0D0-4CD8-95B5-78ED75C3BEFF}" srcId="{531FBF93-5BF2-414F-BD54-94338D2B3B68}" destId="{049202A1-3599-4FEF-A3F3-FD745E8AF7FF}" srcOrd="0" destOrd="0" parTransId="{3B35BD0F-914A-4AC9-8993-2183A9EA2C83}" sibTransId="{EEB941A5-C193-489E-A483-35347C3AE649}"/>
    <dgm:cxn modelId="{E61F377B-29DC-4A94-9A0B-44A23E11FBE6}" type="presOf" srcId="{FFBCA7F9-BBC0-43A2-9E46-DB0748228543}" destId="{AA628FD7-3BC7-4C32-A38B-5792A6F89C88}" srcOrd="0" destOrd="0" presId="urn:microsoft.com/office/officeart/2005/8/layout/radial4"/>
    <dgm:cxn modelId="{B2E16E77-3F46-490F-9ECD-E346AFC3BA8D}" type="presOf" srcId="{049202A1-3599-4FEF-A3F3-FD745E8AF7FF}" destId="{71307378-BEB5-4043-97CC-546FC377DED7}" srcOrd="0" destOrd="0" presId="urn:microsoft.com/office/officeart/2005/8/layout/radial4"/>
    <dgm:cxn modelId="{BFE34083-6CEF-4E41-9510-9D0A4844B20B}" type="presOf" srcId="{C8C53E8C-1E77-4904-9523-ACDFACBCD8D4}" destId="{9C82021C-C381-42C4-8305-621049847A88}" srcOrd="0" destOrd="0" presId="urn:microsoft.com/office/officeart/2005/8/layout/radial4"/>
    <dgm:cxn modelId="{C4D73774-B2C1-4564-BAEF-1C4971946D44}" type="presOf" srcId="{454E6F33-D731-4E26-8844-5DB9AB2E0614}" destId="{837D62BC-31DD-4403-99AD-9ED2C4112153}" srcOrd="0" destOrd="0" presId="urn:microsoft.com/office/officeart/2005/8/layout/radial4"/>
    <dgm:cxn modelId="{01FD76A5-710E-4B42-85D8-39ACB642A20B}" type="presOf" srcId="{170A09C4-FABA-4A48-9E1C-854F207DD674}" destId="{7F9CE842-0AD1-4D0A-A353-62936043A018}" srcOrd="0" destOrd="0" presId="urn:microsoft.com/office/officeart/2005/8/layout/radial4"/>
    <dgm:cxn modelId="{2A8E16E9-9419-4AB1-86B3-A04C26385E30}" type="presOf" srcId="{3B35BD0F-914A-4AC9-8993-2183A9EA2C83}" destId="{C190E8BA-4C11-4FC3-A4AD-CCC63C64D6B2}" srcOrd="0" destOrd="0" presId="urn:microsoft.com/office/officeart/2005/8/layout/radial4"/>
    <dgm:cxn modelId="{BEBB3308-DA6E-4002-B305-C1411C1181D8}" srcId="{C8C53E8C-1E77-4904-9523-ACDFACBCD8D4}" destId="{531FBF93-5BF2-414F-BD54-94338D2B3B68}" srcOrd="0" destOrd="0" parTransId="{44DB6D79-56D6-4ED0-9E7C-9B529DD02A50}" sibTransId="{1EA8FCC9-9FF8-4063-AF53-DB05F648596A}"/>
    <dgm:cxn modelId="{9936FF5E-6620-4729-B7F5-56D078954E11}" type="presOf" srcId="{8B44A185-CA40-43F1-BC75-8C720363CF1F}" destId="{A502204C-4F86-47F9-ABC7-CE9B8EC8E48D}" srcOrd="0" destOrd="0" presId="urn:microsoft.com/office/officeart/2005/8/layout/radial4"/>
    <dgm:cxn modelId="{F9628A0E-EA7D-48FE-A512-A9841510D76A}" type="presParOf" srcId="{9C82021C-C381-42C4-8305-621049847A88}" destId="{8792E3A0-7D99-4B6D-859B-B6F6881347B8}" srcOrd="0" destOrd="0" presId="urn:microsoft.com/office/officeart/2005/8/layout/radial4"/>
    <dgm:cxn modelId="{BE251F31-D2DD-47D5-AC3A-8C8FF6EE3519}" type="presParOf" srcId="{9C82021C-C381-42C4-8305-621049847A88}" destId="{C190E8BA-4C11-4FC3-A4AD-CCC63C64D6B2}" srcOrd="1" destOrd="0" presId="urn:microsoft.com/office/officeart/2005/8/layout/radial4"/>
    <dgm:cxn modelId="{4052E273-9E20-400E-9B76-21E1EACB498E}" type="presParOf" srcId="{9C82021C-C381-42C4-8305-621049847A88}" destId="{71307378-BEB5-4043-97CC-546FC377DED7}" srcOrd="2" destOrd="0" presId="urn:microsoft.com/office/officeart/2005/8/layout/radial4"/>
    <dgm:cxn modelId="{1171AFC5-FBE5-4964-A39B-FE2755F50C70}" type="presParOf" srcId="{9C82021C-C381-42C4-8305-621049847A88}" destId="{AA628FD7-3BC7-4C32-A38B-5792A6F89C88}" srcOrd="3" destOrd="0" presId="urn:microsoft.com/office/officeart/2005/8/layout/radial4"/>
    <dgm:cxn modelId="{228DA788-CD81-4AD8-A3DE-D86F2356BE46}" type="presParOf" srcId="{9C82021C-C381-42C4-8305-621049847A88}" destId="{A502204C-4F86-47F9-ABC7-CE9B8EC8E48D}" srcOrd="4" destOrd="0" presId="urn:microsoft.com/office/officeart/2005/8/layout/radial4"/>
    <dgm:cxn modelId="{C1DBE283-ED54-4BB5-A19C-3AE580D9E5BF}" type="presParOf" srcId="{9C82021C-C381-42C4-8305-621049847A88}" destId="{837D62BC-31DD-4403-99AD-9ED2C4112153}" srcOrd="5" destOrd="0" presId="urn:microsoft.com/office/officeart/2005/8/layout/radial4"/>
    <dgm:cxn modelId="{407EAAAE-E3F7-4CB8-9F06-784D7AD655EF}" type="presParOf" srcId="{9C82021C-C381-42C4-8305-621049847A88}" destId="{7F9CE842-0AD1-4D0A-A353-62936043A01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28604-A33D-4701-B075-42FA919C1F55}">
      <dsp:nvSpPr>
        <dsp:cNvPr id="0" name=""/>
        <dsp:cNvSpPr/>
      </dsp:nvSpPr>
      <dsp:spPr>
        <a:xfrm rot="5400000">
          <a:off x="-227339" y="231514"/>
          <a:ext cx="1515597" cy="106091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General Information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534633"/>
        <a:ext cx="1060918" cy="454679"/>
      </dsp:txXfrm>
    </dsp:sp>
    <dsp:sp modelId="{D12CB042-798B-4C16-A921-0AE5A2F026DB}">
      <dsp:nvSpPr>
        <dsp:cNvPr id="0" name=""/>
        <dsp:cNvSpPr/>
      </dsp:nvSpPr>
      <dsp:spPr>
        <a:xfrm rot="5400000">
          <a:off x="4076489" y="-3015571"/>
          <a:ext cx="985138" cy="7016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Glossary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PSU Overview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060918" y="48090"/>
        <a:ext cx="6968191" cy="888958"/>
      </dsp:txXfrm>
    </dsp:sp>
    <dsp:sp modelId="{2CDF5253-6459-4C91-84E4-9A1C174F0267}">
      <dsp:nvSpPr>
        <dsp:cNvPr id="0" name=""/>
        <dsp:cNvSpPr/>
      </dsp:nvSpPr>
      <dsp:spPr>
        <a:xfrm rot="5400000">
          <a:off x="-227339" y="1603131"/>
          <a:ext cx="1515597" cy="1060918"/>
        </a:xfrm>
        <a:prstGeom prst="chevron">
          <a:avLst/>
        </a:prstGeom>
        <a:solidFill>
          <a:schemeClr val="accent1">
            <a:shade val="80000"/>
            <a:hueOff val="221322"/>
            <a:satOff val="-28551"/>
            <a:lumOff val="14136"/>
            <a:alphaOff val="0"/>
          </a:schemeClr>
        </a:solidFill>
        <a:ln w="42500" cap="flat" cmpd="sng" algn="ctr">
          <a:solidFill>
            <a:schemeClr val="accent1">
              <a:shade val="80000"/>
              <a:hueOff val="221322"/>
              <a:satOff val="-28551"/>
              <a:lumOff val="14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Planning Your Deployment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906250"/>
        <a:ext cx="1060918" cy="454679"/>
      </dsp:txXfrm>
    </dsp:sp>
    <dsp:sp modelId="{498B9B67-502E-4D0E-A7CE-2B15FD845798}">
      <dsp:nvSpPr>
        <dsp:cNvPr id="0" name=""/>
        <dsp:cNvSpPr/>
      </dsp:nvSpPr>
      <dsp:spPr>
        <a:xfrm rot="5400000">
          <a:off x="4076489" y="-1639779"/>
          <a:ext cx="985138" cy="7016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221322"/>
              <a:satOff val="-28551"/>
              <a:lumOff val="14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Governance and Compliance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Who's Responsible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Training and Documentation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060918" y="1423882"/>
        <a:ext cx="6968191" cy="888958"/>
      </dsp:txXfrm>
    </dsp:sp>
    <dsp:sp modelId="{B1961150-8BC8-4C4A-8D8F-0C7D6E6E1D67}">
      <dsp:nvSpPr>
        <dsp:cNvPr id="0" name=""/>
        <dsp:cNvSpPr/>
      </dsp:nvSpPr>
      <dsp:spPr>
        <a:xfrm rot="5400000">
          <a:off x="-227339" y="2974749"/>
          <a:ext cx="1515597" cy="1060918"/>
        </a:xfrm>
        <a:prstGeom prst="chevron">
          <a:avLst/>
        </a:prstGeom>
        <a:solidFill>
          <a:schemeClr val="accent1">
            <a:shade val="80000"/>
            <a:hueOff val="442645"/>
            <a:satOff val="-57101"/>
            <a:lumOff val="28273"/>
            <a:alphaOff val="0"/>
          </a:schemeClr>
        </a:solidFill>
        <a:ln w="42500" cap="flat" cmpd="sng" algn="ctr">
          <a:solidFill>
            <a:schemeClr val="accent1">
              <a:shade val="80000"/>
              <a:hueOff val="442645"/>
              <a:satOff val="-57101"/>
              <a:lumOff val="28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Compromise</a:t>
          </a:r>
          <a:br>
            <a:rPr lang="en-US" sz="1200" b="1" kern="1200" dirty="0" smtClean="0">
              <a:latin typeface="Arial" pitchFamily="34" charset="0"/>
              <a:cs typeface="Arial" pitchFamily="34" charset="0"/>
            </a:rPr>
          </a:b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Information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277868"/>
        <a:ext cx="1060918" cy="454679"/>
      </dsp:txXfrm>
    </dsp:sp>
    <dsp:sp modelId="{EAEE1A34-CC9E-4A91-924D-F5B4E35A2126}">
      <dsp:nvSpPr>
        <dsp:cNvPr id="0" name=""/>
        <dsp:cNvSpPr/>
      </dsp:nvSpPr>
      <dsp:spPr>
        <a:xfrm rot="5400000">
          <a:off x="4076489" y="-268161"/>
          <a:ext cx="985138" cy="7016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442645"/>
              <a:satOff val="-57101"/>
              <a:lumOff val="28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After A Compromise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How DLP Comes Into Play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DLP Effect on Compromised Machines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060918" y="2795500"/>
        <a:ext cx="6968191" cy="888958"/>
      </dsp:txXfrm>
    </dsp:sp>
    <dsp:sp modelId="{C9BBD817-0C0A-4D24-918F-52DE65B5FDF0}">
      <dsp:nvSpPr>
        <dsp:cNvPr id="0" name=""/>
        <dsp:cNvSpPr/>
      </dsp:nvSpPr>
      <dsp:spPr>
        <a:xfrm rot="5400000">
          <a:off x="-227339" y="4346367"/>
          <a:ext cx="1515597" cy="1060918"/>
        </a:xfrm>
        <a:prstGeom prst="chevron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accent1">
              <a:shade val="80000"/>
              <a:hueOff val="663967"/>
              <a:satOff val="-85652"/>
              <a:lumOff val="424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Summary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649486"/>
        <a:ext cx="1060918" cy="454679"/>
      </dsp:txXfrm>
    </dsp:sp>
    <dsp:sp modelId="{38981D75-FE25-4937-BB75-D7A1EEBF3868}">
      <dsp:nvSpPr>
        <dsp:cNvPr id="0" name=""/>
        <dsp:cNvSpPr/>
      </dsp:nvSpPr>
      <dsp:spPr>
        <a:xfrm rot="5400000">
          <a:off x="4076489" y="1103456"/>
          <a:ext cx="985138" cy="7016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663967"/>
              <a:satOff val="-85652"/>
              <a:lumOff val="424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Lessons Learned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Key Points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060918" y="4167117"/>
        <a:ext cx="6968191" cy="8889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27320-D7A2-4DD4-963E-F66477EE1814}">
      <dsp:nvSpPr>
        <dsp:cNvPr id="0" name=""/>
        <dsp:cNvSpPr/>
      </dsp:nvSpPr>
      <dsp:spPr>
        <a:xfrm>
          <a:off x="2497484" y="1311503"/>
          <a:ext cx="1101030" cy="1101030"/>
        </a:xfrm>
        <a:prstGeom prst="ellipse">
          <a:avLst/>
        </a:prstGeom>
        <a:noFill/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2658726" y="1472745"/>
        <a:ext cx="778546" cy="778546"/>
      </dsp:txXfrm>
    </dsp:sp>
    <dsp:sp modelId="{D601D651-C689-4132-AA79-ECD60B2D6CB4}">
      <dsp:nvSpPr>
        <dsp:cNvPr id="0" name=""/>
        <dsp:cNvSpPr/>
      </dsp:nvSpPr>
      <dsp:spPr>
        <a:xfrm rot="12900000">
          <a:off x="1789554" y="1119278"/>
          <a:ext cx="843549" cy="31379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4DD7A-1046-4463-B6F3-73DF3F6520C1}">
      <dsp:nvSpPr>
        <dsp:cNvPr id="0" name=""/>
        <dsp:cNvSpPr/>
      </dsp:nvSpPr>
      <dsp:spPr>
        <a:xfrm>
          <a:off x="1342842" y="615863"/>
          <a:ext cx="1045978" cy="836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itchFamily="34" charset="0"/>
              <a:cs typeface="Arial" pitchFamily="34" charset="0"/>
            </a:rPr>
            <a:t>Campus A</a:t>
          </a:r>
          <a:endParaRPr lang="en-US" sz="1900" kern="1200" dirty="0">
            <a:latin typeface="Arial" pitchFamily="34" charset="0"/>
            <a:cs typeface="Arial" pitchFamily="34" charset="0"/>
          </a:endParaRPr>
        </a:p>
      </dsp:txBody>
      <dsp:txXfrm>
        <a:off x="1367351" y="640372"/>
        <a:ext cx="996960" cy="787765"/>
      </dsp:txXfrm>
    </dsp:sp>
    <dsp:sp modelId="{3DAD699B-DC2B-4E4D-B2DA-57E6793B7050}">
      <dsp:nvSpPr>
        <dsp:cNvPr id="0" name=""/>
        <dsp:cNvSpPr/>
      </dsp:nvSpPr>
      <dsp:spPr>
        <a:xfrm rot="16157088">
          <a:off x="2905272" y="1005075"/>
          <a:ext cx="267977" cy="31379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3911D-6C84-416F-B409-EB068A66A866}">
      <dsp:nvSpPr>
        <dsp:cNvPr id="0" name=""/>
        <dsp:cNvSpPr/>
      </dsp:nvSpPr>
      <dsp:spPr>
        <a:xfrm>
          <a:off x="2514599" y="609602"/>
          <a:ext cx="1045978" cy="836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itchFamily="34" charset="0"/>
              <a:cs typeface="Arial" pitchFamily="34" charset="0"/>
            </a:rPr>
            <a:t>Campus B</a:t>
          </a:r>
          <a:endParaRPr lang="en-US" sz="1900" kern="1200" dirty="0">
            <a:latin typeface="Arial" pitchFamily="34" charset="0"/>
            <a:cs typeface="Arial" pitchFamily="34" charset="0"/>
          </a:endParaRPr>
        </a:p>
      </dsp:txBody>
      <dsp:txXfrm>
        <a:off x="2539108" y="634111"/>
        <a:ext cx="996960" cy="787765"/>
      </dsp:txXfrm>
    </dsp:sp>
    <dsp:sp modelId="{FDB5C700-9777-4985-B419-CC1809DFAE90}">
      <dsp:nvSpPr>
        <dsp:cNvPr id="0" name=""/>
        <dsp:cNvSpPr/>
      </dsp:nvSpPr>
      <dsp:spPr>
        <a:xfrm rot="19500000">
          <a:off x="3462895" y="1119278"/>
          <a:ext cx="843549" cy="31379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C2149-9D8C-4E86-9DB2-00AD77B324F6}">
      <dsp:nvSpPr>
        <dsp:cNvPr id="0" name=""/>
        <dsp:cNvSpPr/>
      </dsp:nvSpPr>
      <dsp:spPr>
        <a:xfrm>
          <a:off x="3707178" y="615863"/>
          <a:ext cx="1045978" cy="836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itchFamily="34" charset="0"/>
              <a:cs typeface="Arial" pitchFamily="34" charset="0"/>
            </a:rPr>
            <a:t>Campus C</a:t>
          </a:r>
          <a:endParaRPr lang="en-US" sz="1900" kern="1200" dirty="0">
            <a:latin typeface="Arial" pitchFamily="34" charset="0"/>
            <a:cs typeface="Arial" pitchFamily="34" charset="0"/>
          </a:endParaRPr>
        </a:p>
      </dsp:txBody>
      <dsp:txXfrm>
        <a:off x="3731687" y="640372"/>
        <a:ext cx="996960" cy="7877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93A8-14B7-494E-A7B3-3C625D8797A7}">
      <dsp:nvSpPr>
        <dsp:cNvPr id="0" name=""/>
        <dsp:cNvSpPr/>
      </dsp:nvSpPr>
      <dsp:spPr>
        <a:xfrm>
          <a:off x="1004" y="737696"/>
          <a:ext cx="1645518" cy="65820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004" y="737696"/>
        <a:ext cx="1480966" cy="658207"/>
      </dsp:txXfrm>
    </dsp:sp>
    <dsp:sp modelId="{121CB27D-F31C-4A4E-B210-ADACCFF534A6}">
      <dsp:nvSpPr>
        <dsp:cNvPr id="0" name=""/>
        <dsp:cNvSpPr/>
      </dsp:nvSpPr>
      <dsp:spPr>
        <a:xfrm>
          <a:off x="1317419" y="737696"/>
          <a:ext cx="1645518" cy="658207"/>
        </a:xfrm>
        <a:prstGeom prst="chevron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Model</a:t>
          </a:r>
        </a:p>
      </dsp:txBody>
      <dsp:txXfrm>
        <a:off x="1646523" y="737696"/>
        <a:ext cx="987311" cy="658207"/>
      </dsp:txXfrm>
    </dsp:sp>
    <dsp:sp modelId="{FF776ADF-2700-4777-8EFF-B3E682A6B113}">
      <dsp:nvSpPr>
        <dsp:cNvPr id="0" name=""/>
        <dsp:cNvSpPr/>
      </dsp:nvSpPr>
      <dsp:spPr>
        <a:xfrm>
          <a:off x="2633833" y="737696"/>
          <a:ext cx="1645518" cy="658207"/>
        </a:xfrm>
        <a:prstGeom prst="chevron">
          <a:avLst/>
        </a:prstGeom>
        <a:solidFill>
          <a:schemeClr val="accent1">
            <a:shade val="80000"/>
            <a:hueOff val="265587"/>
            <a:satOff val="-34261"/>
            <a:lumOff val="1696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2962937" y="737696"/>
        <a:ext cx="987311" cy="658207"/>
      </dsp:txXfrm>
    </dsp:sp>
    <dsp:sp modelId="{990805BA-8846-4C07-A7EF-6AAB486EEC62}">
      <dsp:nvSpPr>
        <dsp:cNvPr id="0" name=""/>
        <dsp:cNvSpPr/>
      </dsp:nvSpPr>
      <dsp:spPr>
        <a:xfrm>
          <a:off x="3950248" y="737696"/>
          <a:ext cx="1645518" cy="658207"/>
        </a:xfrm>
        <a:prstGeom prst="chevron">
          <a:avLst/>
        </a:prstGeom>
        <a:solidFill>
          <a:schemeClr val="accent1">
            <a:shade val="80000"/>
            <a:hueOff val="398380"/>
            <a:satOff val="-51391"/>
            <a:lumOff val="2544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279352" y="737696"/>
        <a:ext cx="987311" cy="658207"/>
      </dsp:txXfrm>
    </dsp:sp>
    <dsp:sp modelId="{3B8EFCA9-479D-4062-B807-3A928F8E6EE1}">
      <dsp:nvSpPr>
        <dsp:cNvPr id="0" name=""/>
        <dsp:cNvSpPr/>
      </dsp:nvSpPr>
      <dsp:spPr>
        <a:xfrm>
          <a:off x="5266662" y="737696"/>
          <a:ext cx="1645518" cy="658207"/>
        </a:xfrm>
        <a:prstGeom prst="chevron">
          <a:avLst/>
        </a:prstGeom>
        <a:solidFill>
          <a:schemeClr val="accent1">
            <a:shade val="80000"/>
            <a:hueOff val="531174"/>
            <a:satOff val="-68522"/>
            <a:lumOff val="3392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595766" y="737696"/>
        <a:ext cx="987311" cy="658207"/>
      </dsp:txXfrm>
    </dsp:sp>
    <dsp:sp modelId="{6D2A1448-C1D2-4803-A23C-47A4EB249B8D}">
      <dsp:nvSpPr>
        <dsp:cNvPr id="0" name=""/>
        <dsp:cNvSpPr/>
      </dsp:nvSpPr>
      <dsp:spPr>
        <a:xfrm>
          <a:off x="6583077" y="737696"/>
          <a:ext cx="1645518" cy="658207"/>
        </a:xfrm>
        <a:prstGeom prst="chevron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6912181" y="737696"/>
        <a:ext cx="987311" cy="6582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93A8-14B7-494E-A7B3-3C625D8797A7}">
      <dsp:nvSpPr>
        <dsp:cNvPr id="0" name=""/>
        <dsp:cNvSpPr/>
      </dsp:nvSpPr>
      <dsp:spPr>
        <a:xfrm>
          <a:off x="1004" y="737696"/>
          <a:ext cx="1645518" cy="65820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004" y="737696"/>
        <a:ext cx="1480966" cy="658207"/>
      </dsp:txXfrm>
    </dsp:sp>
    <dsp:sp modelId="{121CB27D-F31C-4A4E-B210-ADACCFF534A6}">
      <dsp:nvSpPr>
        <dsp:cNvPr id="0" name=""/>
        <dsp:cNvSpPr/>
      </dsp:nvSpPr>
      <dsp:spPr>
        <a:xfrm>
          <a:off x="1317419" y="737696"/>
          <a:ext cx="1645518" cy="658207"/>
        </a:xfrm>
        <a:prstGeom prst="chevron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Model</a:t>
          </a:r>
        </a:p>
      </dsp:txBody>
      <dsp:txXfrm>
        <a:off x="1646523" y="737696"/>
        <a:ext cx="987311" cy="658207"/>
      </dsp:txXfrm>
    </dsp:sp>
    <dsp:sp modelId="{FF776ADF-2700-4777-8EFF-B3E682A6B113}">
      <dsp:nvSpPr>
        <dsp:cNvPr id="0" name=""/>
        <dsp:cNvSpPr/>
      </dsp:nvSpPr>
      <dsp:spPr>
        <a:xfrm>
          <a:off x="2633833" y="737696"/>
          <a:ext cx="1645518" cy="658207"/>
        </a:xfrm>
        <a:prstGeom prst="chevron">
          <a:avLst/>
        </a:prstGeom>
        <a:solidFill>
          <a:schemeClr val="accent1">
            <a:shade val="80000"/>
            <a:hueOff val="265587"/>
            <a:satOff val="-34261"/>
            <a:lumOff val="1696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2962937" y="737696"/>
        <a:ext cx="987311" cy="658207"/>
      </dsp:txXfrm>
    </dsp:sp>
    <dsp:sp modelId="{990805BA-8846-4C07-A7EF-6AAB486EEC62}">
      <dsp:nvSpPr>
        <dsp:cNvPr id="0" name=""/>
        <dsp:cNvSpPr/>
      </dsp:nvSpPr>
      <dsp:spPr>
        <a:xfrm>
          <a:off x="3950248" y="737696"/>
          <a:ext cx="1645518" cy="658207"/>
        </a:xfrm>
        <a:prstGeom prst="chevron">
          <a:avLst/>
        </a:prstGeom>
        <a:solidFill>
          <a:schemeClr val="accent1">
            <a:shade val="80000"/>
            <a:hueOff val="398380"/>
            <a:satOff val="-51391"/>
            <a:lumOff val="2544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279352" y="737696"/>
        <a:ext cx="987311" cy="658207"/>
      </dsp:txXfrm>
    </dsp:sp>
    <dsp:sp modelId="{3B8EFCA9-479D-4062-B807-3A928F8E6EE1}">
      <dsp:nvSpPr>
        <dsp:cNvPr id="0" name=""/>
        <dsp:cNvSpPr/>
      </dsp:nvSpPr>
      <dsp:spPr>
        <a:xfrm>
          <a:off x="5266662" y="737696"/>
          <a:ext cx="1645518" cy="658207"/>
        </a:xfrm>
        <a:prstGeom prst="chevron">
          <a:avLst/>
        </a:prstGeom>
        <a:solidFill>
          <a:schemeClr val="accent1">
            <a:shade val="80000"/>
            <a:hueOff val="531174"/>
            <a:satOff val="-68522"/>
            <a:lumOff val="3392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595766" y="737696"/>
        <a:ext cx="987311" cy="658207"/>
      </dsp:txXfrm>
    </dsp:sp>
    <dsp:sp modelId="{6D2A1448-C1D2-4803-A23C-47A4EB249B8D}">
      <dsp:nvSpPr>
        <dsp:cNvPr id="0" name=""/>
        <dsp:cNvSpPr/>
      </dsp:nvSpPr>
      <dsp:spPr>
        <a:xfrm>
          <a:off x="6583077" y="737696"/>
          <a:ext cx="1645518" cy="658207"/>
        </a:xfrm>
        <a:prstGeom prst="chevron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6912181" y="737696"/>
        <a:ext cx="987311" cy="6582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C074D-D142-48A4-BA5C-00F126B7760F}">
      <dsp:nvSpPr>
        <dsp:cNvPr id="0" name=""/>
        <dsp:cNvSpPr/>
      </dsp:nvSpPr>
      <dsp:spPr>
        <a:xfrm>
          <a:off x="9697" y="1197592"/>
          <a:ext cx="1005193" cy="43408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Week 1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9697" y="1197592"/>
        <a:ext cx="1005193" cy="289389"/>
      </dsp:txXfrm>
    </dsp:sp>
    <dsp:sp modelId="{6E63FE42-D1A7-424D-9AFE-C696E1E151D2}">
      <dsp:nvSpPr>
        <dsp:cNvPr id="0" name=""/>
        <dsp:cNvSpPr/>
      </dsp:nvSpPr>
      <dsp:spPr>
        <a:xfrm>
          <a:off x="215580" y="1486981"/>
          <a:ext cx="1005193" cy="1379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Unit Contacts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245021" y="1516422"/>
        <a:ext cx="946311" cy="1320543"/>
      </dsp:txXfrm>
    </dsp:sp>
    <dsp:sp modelId="{8DCDFF34-AF2D-4871-9020-86A70A537E7E}">
      <dsp:nvSpPr>
        <dsp:cNvPr id="0" name=""/>
        <dsp:cNvSpPr/>
      </dsp:nvSpPr>
      <dsp:spPr>
        <a:xfrm rot="21574706">
          <a:off x="1167270" y="1211147"/>
          <a:ext cx="323062" cy="250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167271" y="1261476"/>
        <a:ext cx="247983" cy="150158"/>
      </dsp:txXfrm>
    </dsp:sp>
    <dsp:sp modelId="{E5A6DD09-2F18-4FFC-9E57-5FEEFD91FC67}">
      <dsp:nvSpPr>
        <dsp:cNvPr id="0" name=""/>
        <dsp:cNvSpPr/>
      </dsp:nvSpPr>
      <dsp:spPr>
        <a:xfrm>
          <a:off x="1624426" y="1185711"/>
          <a:ext cx="1005193" cy="43408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70579"/>
            <a:satOff val="-34858"/>
            <a:lumOff val="2264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Week 2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1624426" y="1185711"/>
        <a:ext cx="1005193" cy="289389"/>
      </dsp:txXfrm>
    </dsp:sp>
    <dsp:sp modelId="{21FDD6E5-A2E1-4D8F-8CB3-6FE9B69C976D}">
      <dsp:nvSpPr>
        <dsp:cNvPr id="0" name=""/>
        <dsp:cNvSpPr/>
      </dsp:nvSpPr>
      <dsp:spPr>
        <a:xfrm>
          <a:off x="1675298" y="1486981"/>
          <a:ext cx="1315215" cy="1379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50000"/>
              <a:hueOff val="270579"/>
              <a:satOff val="-34858"/>
              <a:lumOff val="226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Enterprise Security Manager</a:t>
          </a:r>
          <a:endParaRPr lang="en-US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CISO	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713819" y="1525502"/>
        <a:ext cx="1238173" cy="1302383"/>
      </dsp:txXfrm>
    </dsp:sp>
    <dsp:sp modelId="{17156EA2-C369-451C-94A7-247144ED081A}">
      <dsp:nvSpPr>
        <dsp:cNvPr id="0" name=""/>
        <dsp:cNvSpPr/>
      </dsp:nvSpPr>
      <dsp:spPr>
        <a:xfrm rot="23078">
          <a:off x="2820752" y="1211291"/>
          <a:ext cx="405218" cy="250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9813"/>
            <a:satOff val="-43756"/>
            <a:lumOff val="270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2820753" y="1261092"/>
        <a:ext cx="330139" cy="150158"/>
      </dsp:txXfrm>
    </dsp:sp>
    <dsp:sp modelId="{223B6DF4-16DC-4F02-9157-16835355E94E}">
      <dsp:nvSpPr>
        <dsp:cNvPr id="0" name=""/>
        <dsp:cNvSpPr/>
      </dsp:nvSpPr>
      <dsp:spPr>
        <a:xfrm>
          <a:off x="3394166" y="1197592"/>
          <a:ext cx="1005193" cy="43408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541157"/>
            <a:satOff val="-69717"/>
            <a:lumOff val="4528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Week 3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3394166" y="1197592"/>
        <a:ext cx="1005193" cy="289389"/>
      </dsp:txXfrm>
    </dsp:sp>
    <dsp:sp modelId="{A9E14BB1-71D5-4C1C-90B2-84A5AA970695}">
      <dsp:nvSpPr>
        <dsp:cNvPr id="0" name=""/>
        <dsp:cNvSpPr/>
      </dsp:nvSpPr>
      <dsp:spPr>
        <a:xfrm>
          <a:off x="3450350" y="1486981"/>
          <a:ext cx="1304590" cy="1379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50000"/>
              <a:hueOff val="541157"/>
              <a:satOff val="-69717"/>
              <a:lumOff val="45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VP – IT</a:t>
          </a:r>
          <a:endParaRPr lang="en-US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Risk Management</a:t>
          </a:r>
          <a:endParaRPr lang="en-US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Unit FO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488560" y="1525191"/>
        <a:ext cx="1228170" cy="1303005"/>
      </dsp:txXfrm>
    </dsp:sp>
    <dsp:sp modelId="{08002134-ED93-4BB6-8128-8AF4A2AC82F1}">
      <dsp:nvSpPr>
        <dsp:cNvPr id="0" name=""/>
        <dsp:cNvSpPr/>
      </dsp:nvSpPr>
      <dsp:spPr>
        <a:xfrm>
          <a:off x="4589168" y="1217154"/>
          <a:ext cx="402393" cy="250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19626"/>
            <a:satOff val="-87511"/>
            <a:lumOff val="54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4589168" y="1267207"/>
        <a:ext cx="327314" cy="150158"/>
      </dsp:txXfrm>
    </dsp:sp>
    <dsp:sp modelId="{9B34B4B9-6B43-44E3-9998-E3140A575DD9}">
      <dsp:nvSpPr>
        <dsp:cNvPr id="0" name=""/>
        <dsp:cNvSpPr/>
      </dsp:nvSpPr>
      <dsp:spPr>
        <a:xfrm>
          <a:off x="5158593" y="1197592"/>
          <a:ext cx="1005193" cy="43408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541157"/>
            <a:satOff val="-69717"/>
            <a:lumOff val="4528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Week 4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5158593" y="1197592"/>
        <a:ext cx="1005193" cy="289389"/>
      </dsp:txXfrm>
    </dsp:sp>
    <dsp:sp modelId="{1D7EC797-2518-44F6-AC5B-2B5C96A2E9DF}">
      <dsp:nvSpPr>
        <dsp:cNvPr id="0" name=""/>
        <dsp:cNvSpPr/>
      </dsp:nvSpPr>
      <dsp:spPr>
        <a:xfrm>
          <a:off x="5205173" y="1486981"/>
          <a:ext cx="1323800" cy="1379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50000"/>
              <a:hueOff val="541157"/>
              <a:satOff val="-69717"/>
              <a:lumOff val="45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Dean, Chancellor or Administrator</a:t>
          </a:r>
          <a:endParaRPr lang="en-US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Internal Audit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5243946" y="1525754"/>
        <a:ext cx="1246254" cy="1301879"/>
      </dsp:txXfrm>
    </dsp:sp>
    <dsp:sp modelId="{DE772841-A015-4FE1-9AA5-C987288FEE0C}">
      <dsp:nvSpPr>
        <dsp:cNvPr id="0" name=""/>
        <dsp:cNvSpPr/>
      </dsp:nvSpPr>
      <dsp:spPr>
        <a:xfrm>
          <a:off x="6355997" y="1217154"/>
          <a:ext cx="407484" cy="250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9813"/>
            <a:satOff val="-43756"/>
            <a:lumOff val="270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6355997" y="1267207"/>
        <a:ext cx="332405" cy="150158"/>
      </dsp:txXfrm>
    </dsp:sp>
    <dsp:sp modelId="{8DF552F0-F101-497B-9999-C939FD558CA5}">
      <dsp:nvSpPr>
        <dsp:cNvPr id="0" name=""/>
        <dsp:cNvSpPr/>
      </dsp:nvSpPr>
      <dsp:spPr>
        <a:xfrm>
          <a:off x="6932625" y="1197592"/>
          <a:ext cx="1005193" cy="43408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70579"/>
            <a:satOff val="-34858"/>
            <a:lumOff val="2264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Week 5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6932625" y="1197592"/>
        <a:ext cx="1005193" cy="289389"/>
      </dsp:txXfrm>
    </dsp:sp>
    <dsp:sp modelId="{C9B4890C-F513-4C0B-B4FA-5B36EDA45708}">
      <dsp:nvSpPr>
        <dsp:cNvPr id="0" name=""/>
        <dsp:cNvSpPr/>
      </dsp:nvSpPr>
      <dsp:spPr>
        <a:xfrm>
          <a:off x="7138508" y="1486981"/>
          <a:ext cx="1005193" cy="1379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50000"/>
              <a:hueOff val="270579"/>
              <a:satOff val="-34858"/>
              <a:lumOff val="226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CFO</a:t>
          </a:r>
          <a:endParaRPr lang="en-US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Provost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7167949" y="1516422"/>
        <a:ext cx="946311" cy="13205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93A8-14B7-494E-A7B3-3C625D8797A7}">
      <dsp:nvSpPr>
        <dsp:cNvPr id="0" name=""/>
        <dsp:cNvSpPr/>
      </dsp:nvSpPr>
      <dsp:spPr>
        <a:xfrm>
          <a:off x="1004" y="737696"/>
          <a:ext cx="1645518" cy="65820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004" y="737696"/>
        <a:ext cx="1480966" cy="658207"/>
      </dsp:txXfrm>
    </dsp:sp>
    <dsp:sp modelId="{121CB27D-F31C-4A4E-B210-ADACCFF534A6}">
      <dsp:nvSpPr>
        <dsp:cNvPr id="0" name=""/>
        <dsp:cNvSpPr/>
      </dsp:nvSpPr>
      <dsp:spPr>
        <a:xfrm>
          <a:off x="1317419" y="737696"/>
          <a:ext cx="1645518" cy="658207"/>
        </a:xfrm>
        <a:prstGeom prst="chevron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Model</a:t>
          </a:r>
        </a:p>
      </dsp:txBody>
      <dsp:txXfrm>
        <a:off x="1646523" y="737696"/>
        <a:ext cx="987311" cy="658207"/>
      </dsp:txXfrm>
    </dsp:sp>
    <dsp:sp modelId="{FF776ADF-2700-4777-8EFF-B3E682A6B113}">
      <dsp:nvSpPr>
        <dsp:cNvPr id="0" name=""/>
        <dsp:cNvSpPr/>
      </dsp:nvSpPr>
      <dsp:spPr>
        <a:xfrm>
          <a:off x="2633833" y="737696"/>
          <a:ext cx="1645518" cy="658207"/>
        </a:xfrm>
        <a:prstGeom prst="chevron">
          <a:avLst/>
        </a:prstGeom>
        <a:solidFill>
          <a:schemeClr val="accent1">
            <a:shade val="80000"/>
            <a:hueOff val="265587"/>
            <a:satOff val="-34261"/>
            <a:lumOff val="1696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2962937" y="737696"/>
        <a:ext cx="987311" cy="658207"/>
      </dsp:txXfrm>
    </dsp:sp>
    <dsp:sp modelId="{990805BA-8846-4C07-A7EF-6AAB486EEC62}">
      <dsp:nvSpPr>
        <dsp:cNvPr id="0" name=""/>
        <dsp:cNvSpPr/>
      </dsp:nvSpPr>
      <dsp:spPr>
        <a:xfrm>
          <a:off x="3950248" y="737696"/>
          <a:ext cx="1645518" cy="658207"/>
        </a:xfrm>
        <a:prstGeom prst="chevron">
          <a:avLst/>
        </a:prstGeom>
        <a:solidFill>
          <a:schemeClr val="accent1">
            <a:shade val="80000"/>
            <a:hueOff val="398380"/>
            <a:satOff val="-51391"/>
            <a:lumOff val="2544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279352" y="737696"/>
        <a:ext cx="987311" cy="658207"/>
      </dsp:txXfrm>
    </dsp:sp>
    <dsp:sp modelId="{3B8EFCA9-479D-4062-B807-3A928F8E6EE1}">
      <dsp:nvSpPr>
        <dsp:cNvPr id="0" name=""/>
        <dsp:cNvSpPr/>
      </dsp:nvSpPr>
      <dsp:spPr>
        <a:xfrm>
          <a:off x="5266662" y="737696"/>
          <a:ext cx="1645518" cy="658207"/>
        </a:xfrm>
        <a:prstGeom prst="chevron">
          <a:avLst/>
        </a:prstGeom>
        <a:solidFill>
          <a:schemeClr val="accent1">
            <a:shade val="80000"/>
            <a:hueOff val="531174"/>
            <a:satOff val="-68522"/>
            <a:lumOff val="3392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595766" y="737696"/>
        <a:ext cx="987311" cy="658207"/>
      </dsp:txXfrm>
    </dsp:sp>
    <dsp:sp modelId="{6D2A1448-C1D2-4803-A23C-47A4EB249B8D}">
      <dsp:nvSpPr>
        <dsp:cNvPr id="0" name=""/>
        <dsp:cNvSpPr/>
      </dsp:nvSpPr>
      <dsp:spPr>
        <a:xfrm>
          <a:off x="6583077" y="737696"/>
          <a:ext cx="1645518" cy="658207"/>
        </a:xfrm>
        <a:prstGeom prst="chevron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6912181" y="737696"/>
        <a:ext cx="987311" cy="6582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C0D74-0988-4FCF-B2B1-875D8D13F4DC}">
      <dsp:nvSpPr>
        <dsp:cNvPr id="0" name=""/>
        <dsp:cNvSpPr/>
      </dsp:nvSpPr>
      <dsp:spPr>
        <a:xfrm>
          <a:off x="2397621" y="353290"/>
          <a:ext cx="1324105" cy="883178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End User Machines</a:t>
          </a:r>
          <a:endParaRPr lang="en-US" sz="1500" kern="1200" dirty="0"/>
        </a:p>
      </dsp:txBody>
      <dsp:txXfrm>
        <a:off x="2609477" y="353290"/>
        <a:ext cx="1112248" cy="883178"/>
      </dsp:txXfrm>
    </dsp:sp>
    <dsp:sp modelId="{748A46CB-C680-4B58-BBA9-CB77A94D784A}">
      <dsp:nvSpPr>
        <dsp:cNvPr id="0" name=""/>
        <dsp:cNvSpPr/>
      </dsp:nvSpPr>
      <dsp:spPr>
        <a:xfrm>
          <a:off x="2397621" y="1236469"/>
          <a:ext cx="1324105" cy="883178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File Servers</a:t>
          </a:r>
          <a:endParaRPr lang="en-US" sz="1500" kern="1200" dirty="0"/>
        </a:p>
      </dsp:txBody>
      <dsp:txXfrm>
        <a:off x="2609477" y="1236469"/>
        <a:ext cx="1112248" cy="883178"/>
      </dsp:txXfrm>
    </dsp:sp>
    <dsp:sp modelId="{A04A5736-9E2A-4575-B3BF-BC1DD0B358BD}">
      <dsp:nvSpPr>
        <dsp:cNvPr id="0" name=""/>
        <dsp:cNvSpPr/>
      </dsp:nvSpPr>
      <dsp:spPr>
        <a:xfrm>
          <a:off x="2397621" y="2119647"/>
          <a:ext cx="1324105" cy="883178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E-Mail</a:t>
          </a:r>
          <a:endParaRPr lang="en-US" sz="1500" kern="1200" dirty="0"/>
        </a:p>
      </dsp:txBody>
      <dsp:txXfrm>
        <a:off x="2609477" y="2119647"/>
        <a:ext cx="1112248" cy="883178"/>
      </dsp:txXfrm>
    </dsp:sp>
    <dsp:sp modelId="{378BC4D6-4839-40A1-A315-E75046779462}">
      <dsp:nvSpPr>
        <dsp:cNvPr id="0" name=""/>
        <dsp:cNvSpPr/>
      </dsp:nvSpPr>
      <dsp:spPr>
        <a:xfrm>
          <a:off x="2397621" y="3002825"/>
          <a:ext cx="1324105" cy="883178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Common Areas of </a:t>
          </a:r>
          <a:r>
            <a:rPr lang="en-US" sz="1500" kern="1200" dirty="0" err="1" smtClean="0"/>
            <a:t>Filesystem</a:t>
          </a:r>
          <a:endParaRPr lang="en-US" sz="1500" kern="1200" dirty="0"/>
        </a:p>
      </dsp:txBody>
      <dsp:txXfrm>
        <a:off x="2609477" y="3002825"/>
        <a:ext cx="1112248" cy="883178"/>
      </dsp:txXfrm>
    </dsp:sp>
    <dsp:sp modelId="{52C8DE93-5B64-4D12-865B-6A640B4D2021}">
      <dsp:nvSpPr>
        <dsp:cNvPr id="0" name=""/>
        <dsp:cNvSpPr/>
      </dsp:nvSpPr>
      <dsp:spPr>
        <a:xfrm>
          <a:off x="1691431" y="196"/>
          <a:ext cx="882736" cy="882736"/>
        </a:xfrm>
        <a:prstGeom prst="ellipse">
          <a:avLst/>
        </a:prstGeom>
        <a:solidFill>
          <a:srgbClr val="92D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Scan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>
        <a:off x="1820705" y="129470"/>
        <a:ext cx="624188" cy="624188"/>
      </dsp:txXfrm>
    </dsp:sp>
    <dsp:sp modelId="{23D522C5-1892-4C03-B493-53B7C0387BD7}">
      <dsp:nvSpPr>
        <dsp:cNvPr id="0" name=""/>
        <dsp:cNvSpPr/>
      </dsp:nvSpPr>
      <dsp:spPr>
        <a:xfrm>
          <a:off x="4604463" y="353290"/>
          <a:ext cx="1324105" cy="883178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Domain Controllers</a:t>
          </a:r>
          <a:endParaRPr lang="en-US" sz="1500" kern="1200" dirty="0"/>
        </a:p>
      </dsp:txBody>
      <dsp:txXfrm>
        <a:off x="4816319" y="353290"/>
        <a:ext cx="1112248" cy="883178"/>
      </dsp:txXfrm>
    </dsp:sp>
    <dsp:sp modelId="{0C858D3D-47C8-47C5-ADA1-FF4906EE49B7}">
      <dsp:nvSpPr>
        <dsp:cNvPr id="0" name=""/>
        <dsp:cNvSpPr/>
      </dsp:nvSpPr>
      <dsp:spPr>
        <a:xfrm>
          <a:off x="4604463" y="1236469"/>
          <a:ext cx="1324105" cy="883178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Machines Without Profiles</a:t>
          </a:r>
          <a:endParaRPr lang="en-US" sz="1500" kern="1200" dirty="0"/>
        </a:p>
      </dsp:txBody>
      <dsp:txXfrm>
        <a:off x="4816319" y="1236469"/>
        <a:ext cx="1112248" cy="883178"/>
      </dsp:txXfrm>
    </dsp:sp>
    <dsp:sp modelId="{5B415CDF-4064-471D-9D67-77FB364E9B61}">
      <dsp:nvSpPr>
        <dsp:cNvPr id="0" name=""/>
        <dsp:cNvSpPr/>
      </dsp:nvSpPr>
      <dsp:spPr>
        <a:xfrm>
          <a:off x="4604463" y="2119647"/>
          <a:ext cx="1324105" cy="883178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Lab Equipment</a:t>
          </a:r>
          <a:endParaRPr lang="en-US" sz="1500" kern="1200" dirty="0"/>
        </a:p>
      </dsp:txBody>
      <dsp:txXfrm>
        <a:off x="4816319" y="2119647"/>
        <a:ext cx="1112248" cy="883178"/>
      </dsp:txXfrm>
    </dsp:sp>
    <dsp:sp modelId="{3C6589A6-2A25-49A3-BBD8-CA9F8F333E0F}">
      <dsp:nvSpPr>
        <dsp:cNvPr id="0" name=""/>
        <dsp:cNvSpPr/>
      </dsp:nvSpPr>
      <dsp:spPr>
        <a:xfrm>
          <a:off x="4604463" y="3002825"/>
          <a:ext cx="1324105" cy="883178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System File Areas Within OS</a:t>
          </a:r>
          <a:endParaRPr lang="en-US" sz="1500" kern="1200" dirty="0"/>
        </a:p>
      </dsp:txBody>
      <dsp:txXfrm>
        <a:off x="4816319" y="3002825"/>
        <a:ext cx="1112248" cy="883178"/>
      </dsp:txXfrm>
    </dsp:sp>
    <dsp:sp modelId="{61450052-2B0B-4966-93FD-12EDF3199628}">
      <dsp:nvSpPr>
        <dsp:cNvPr id="0" name=""/>
        <dsp:cNvSpPr/>
      </dsp:nvSpPr>
      <dsp:spPr>
        <a:xfrm>
          <a:off x="3898273" y="196"/>
          <a:ext cx="882736" cy="882736"/>
        </a:xfrm>
        <a:prstGeom prst="ellipse">
          <a:avLst/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Don’t Scan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>
        <a:off x="4027547" y="129470"/>
        <a:ext cx="624188" cy="6241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93A8-14B7-494E-A7B3-3C625D8797A7}">
      <dsp:nvSpPr>
        <dsp:cNvPr id="0" name=""/>
        <dsp:cNvSpPr/>
      </dsp:nvSpPr>
      <dsp:spPr>
        <a:xfrm>
          <a:off x="1004" y="737696"/>
          <a:ext cx="1645518" cy="65820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004" y="737696"/>
        <a:ext cx="1480966" cy="658207"/>
      </dsp:txXfrm>
    </dsp:sp>
    <dsp:sp modelId="{121CB27D-F31C-4A4E-B210-ADACCFF534A6}">
      <dsp:nvSpPr>
        <dsp:cNvPr id="0" name=""/>
        <dsp:cNvSpPr/>
      </dsp:nvSpPr>
      <dsp:spPr>
        <a:xfrm>
          <a:off x="1317419" y="737696"/>
          <a:ext cx="1645518" cy="658207"/>
        </a:xfrm>
        <a:prstGeom prst="chevron">
          <a:avLst/>
        </a:prstGeom>
        <a:solidFill>
          <a:schemeClr val="accent1">
            <a:shade val="80000"/>
            <a:hueOff val="132793"/>
            <a:satOff val="-17130"/>
            <a:lumOff val="848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Model</a:t>
          </a:r>
        </a:p>
      </dsp:txBody>
      <dsp:txXfrm>
        <a:off x="1646523" y="737696"/>
        <a:ext cx="987311" cy="658207"/>
      </dsp:txXfrm>
    </dsp:sp>
    <dsp:sp modelId="{FF776ADF-2700-4777-8EFF-B3E682A6B113}">
      <dsp:nvSpPr>
        <dsp:cNvPr id="0" name=""/>
        <dsp:cNvSpPr/>
      </dsp:nvSpPr>
      <dsp:spPr>
        <a:xfrm>
          <a:off x="2633833" y="737696"/>
          <a:ext cx="1645518" cy="658207"/>
        </a:xfrm>
        <a:prstGeom prst="chevron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2962937" y="737696"/>
        <a:ext cx="987311" cy="658207"/>
      </dsp:txXfrm>
    </dsp:sp>
    <dsp:sp modelId="{990805BA-8846-4C07-A7EF-6AAB486EEC62}">
      <dsp:nvSpPr>
        <dsp:cNvPr id="0" name=""/>
        <dsp:cNvSpPr/>
      </dsp:nvSpPr>
      <dsp:spPr>
        <a:xfrm>
          <a:off x="3950248" y="737696"/>
          <a:ext cx="1645518" cy="658207"/>
        </a:xfrm>
        <a:prstGeom prst="chevron">
          <a:avLst/>
        </a:prstGeom>
        <a:solidFill>
          <a:schemeClr val="accent1">
            <a:shade val="80000"/>
            <a:hueOff val="398380"/>
            <a:satOff val="-51391"/>
            <a:lumOff val="2544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279352" y="737696"/>
        <a:ext cx="987311" cy="658207"/>
      </dsp:txXfrm>
    </dsp:sp>
    <dsp:sp modelId="{3B8EFCA9-479D-4062-B807-3A928F8E6EE1}">
      <dsp:nvSpPr>
        <dsp:cNvPr id="0" name=""/>
        <dsp:cNvSpPr/>
      </dsp:nvSpPr>
      <dsp:spPr>
        <a:xfrm>
          <a:off x="5266662" y="737696"/>
          <a:ext cx="1645518" cy="658207"/>
        </a:xfrm>
        <a:prstGeom prst="chevron">
          <a:avLst/>
        </a:prstGeom>
        <a:solidFill>
          <a:schemeClr val="accent1">
            <a:shade val="80000"/>
            <a:hueOff val="531174"/>
            <a:satOff val="-68522"/>
            <a:lumOff val="3392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595766" y="737696"/>
        <a:ext cx="987311" cy="658207"/>
      </dsp:txXfrm>
    </dsp:sp>
    <dsp:sp modelId="{6D2A1448-C1D2-4803-A23C-47A4EB249B8D}">
      <dsp:nvSpPr>
        <dsp:cNvPr id="0" name=""/>
        <dsp:cNvSpPr/>
      </dsp:nvSpPr>
      <dsp:spPr>
        <a:xfrm>
          <a:off x="6583077" y="737696"/>
          <a:ext cx="1645518" cy="658207"/>
        </a:xfrm>
        <a:prstGeom prst="chevron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6912181" y="737696"/>
        <a:ext cx="987311" cy="65820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D94FD-DEAB-4BDA-9F54-5A18F1826F1B}">
      <dsp:nvSpPr>
        <dsp:cNvPr id="0" name=""/>
        <dsp:cNvSpPr/>
      </dsp:nvSpPr>
      <dsp:spPr>
        <a:xfrm>
          <a:off x="1230622" y="629457"/>
          <a:ext cx="2720354" cy="89452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Personally Identifiable Number Chart</a:t>
          </a:r>
        </a:p>
      </dsp:txBody>
      <dsp:txXfrm>
        <a:off x="1230622" y="629457"/>
        <a:ext cx="2720354" cy="894521"/>
      </dsp:txXfrm>
    </dsp:sp>
    <dsp:sp modelId="{CA3114DA-8B23-4812-8D81-648437AC0497}">
      <dsp:nvSpPr>
        <dsp:cNvPr id="0" name=""/>
        <dsp:cNvSpPr/>
      </dsp:nvSpPr>
      <dsp:spPr>
        <a:xfrm>
          <a:off x="304819" y="1600203"/>
          <a:ext cx="2175588" cy="98403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Document Shredder Program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304819" y="1600203"/>
        <a:ext cx="2175588" cy="984037"/>
      </dsp:txXfrm>
    </dsp:sp>
    <dsp:sp modelId="{A66FAE46-0BDE-4E27-A5A8-C3831C93832A}">
      <dsp:nvSpPr>
        <dsp:cNvPr id="0" name=""/>
        <dsp:cNvSpPr/>
      </dsp:nvSpPr>
      <dsp:spPr>
        <a:xfrm>
          <a:off x="2587120" y="1608188"/>
          <a:ext cx="2591808" cy="126200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What’s the Virus On My Computer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587120" y="1608188"/>
        <a:ext cx="2591808" cy="126200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93A8-14B7-494E-A7B3-3C625D8797A7}">
      <dsp:nvSpPr>
        <dsp:cNvPr id="0" name=""/>
        <dsp:cNvSpPr/>
      </dsp:nvSpPr>
      <dsp:spPr>
        <a:xfrm>
          <a:off x="1004" y="737696"/>
          <a:ext cx="1645518" cy="65820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004" y="737696"/>
        <a:ext cx="1480966" cy="658207"/>
      </dsp:txXfrm>
    </dsp:sp>
    <dsp:sp modelId="{121CB27D-F31C-4A4E-B210-ADACCFF534A6}">
      <dsp:nvSpPr>
        <dsp:cNvPr id="0" name=""/>
        <dsp:cNvSpPr/>
      </dsp:nvSpPr>
      <dsp:spPr>
        <a:xfrm>
          <a:off x="1317419" y="737696"/>
          <a:ext cx="1645518" cy="658207"/>
        </a:xfrm>
        <a:prstGeom prst="chevron">
          <a:avLst/>
        </a:prstGeom>
        <a:solidFill>
          <a:schemeClr val="accent1">
            <a:shade val="80000"/>
            <a:hueOff val="132793"/>
            <a:satOff val="-17130"/>
            <a:lumOff val="848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Model</a:t>
          </a:r>
        </a:p>
      </dsp:txBody>
      <dsp:txXfrm>
        <a:off x="1646523" y="737696"/>
        <a:ext cx="987311" cy="658207"/>
      </dsp:txXfrm>
    </dsp:sp>
    <dsp:sp modelId="{FF776ADF-2700-4777-8EFF-B3E682A6B113}">
      <dsp:nvSpPr>
        <dsp:cNvPr id="0" name=""/>
        <dsp:cNvSpPr/>
      </dsp:nvSpPr>
      <dsp:spPr>
        <a:xfrm>
          <a:off x="2633833" y="737696"/>
          <a:ext cx="1645518" cy="658207"/>
        </a:xfrm>
        <a:prstGeom prst="chevron">
          <a:avLst/>
        </a:prstGeom>
        <a:solidFill>
          <a:schemeClr val="accent1">
            <a:shade val="80000"/>
            <a:hueOff val="265587"/>
            <a:satOff val="-34261"/>
            <a:lumOff val="1696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2962937" y="737696"/>
        <a:ext cx="987311" cy="658207"/>
      </dsp:txXfrm>
    </dsp:sp>
    <dsp:sp modelId="{990805BA-8846-4C07-A7EF-6AAB486EEC62}">
      <dsp:nvSpPr>
        <dsp:cNvPr id="0" name=""/>
        <dsp:cNvSpPr/>
      </dsp:nvSpPr>
      <dsp:spPr>
        <a:xfrm>
          <a:off x="3950248" y="737696"/>
          <a:ext cx="1645518" cy="658207"/>
        </a:xfrm>
        <a:prstGeom prst="chevron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279352" y="737696"/>
        <a:ext cx="987311" cy="658207"/>
      </dsp:txXfrm>
    </dsp:sp>
    <dsp:sp modelId="{3B8EFCA9-479D-4062-B807-3A928F8E6EE1}">
      <dsp:nvSpPr>
        <dsp:cNvPr id="0" name=""/>
        <dsp:cNvSpPr/>
      </dsp:nvSpPr>
      <dsp:spPr>
        <a:xfrm>
          <a:off x="5266662" y="737696"/>
          <a:ext cx="1645518" cy="658207"/>
        </a:xfrm>
        <a:prstGeom prst="chevron">
          <a:avLst/>
        </a:prstGeom>
        <a:solidFill>
          <a:schemeClr val="accent1">
            <a:shade val="80000"/>
            <a:hueOff val="531174"/>
            <a:satOff val="-68522"/>
            <a:lumOff val="3392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595766" y="737696"/>
        <a:ext cx="987311" cy="658207"/>
      </dsp:txXfrm>
    </dsp:sp>
    <dsp:sp modelId="{6D2A1448-C1D2-4803-A23C-47A4EB249B8D}">
      <dsp:nvSpPr>
        <dsp:cNvPr id="0" name=""/>
        <dsp:cNvSpPr/>
      </dsp:nvSpPr>
      <dsp:spPr>
        <a:xfrm>
          <a:off x="6583077" y="737696"/>
          <a:ext cx="1645518" cy="658207"/>
        </a:xfrm>
        <a:prstGeom prst="chevron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6912181" y="737696"/>
        <a:ext cx="987311" cy="65820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956A9-E319-415A-802A-E7221936C957}">
      <dsp:nvSpPr>
        <dsp:cNvPr id="0" name=""/>
        <dsp:cNvSpPr/>
      </dsp:nvSpPr>
      <dsp:spPr>
        <a:xfrm>
          <a:off x="286575" y="1205944"/>
          <a:ext cx="1536192" cy="85344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25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11571" y="1230940"/>
        <a:ext cx="1486200" cy="803448"/>
      </dsp:txXfrm>
    </dsp:sp>
    <dsp:sp modelId="{0AB98B84-189B-4282-9254-FE319B8ED0A0}">
      <dsp:nvSpPr>
        <dsp:cNvPr id="0" name=""/>
        <dsp:cNvSpPr/>
      </dsp:nvSpPr>
      <dsp:spPr>
        <a:xfrm>
          <a:off x="4739312" y="3803372"/>
          <a:ext cx="1536192" cy="44527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25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4752354" y="3816414"/>
        <a:ext cx="1510108" cy="419189"/>
      </dsp:txXfrm>
    </dsp:sp>
    <dsp:sp modelId="{64EBD1C1-F295-4B16-B673-B5E0012F5437}">
      <dsp:nvSpPr>
        <dsp:cNvPr id="0" name=""/>
        <dsp:cNvSpPr/>
      </dsp:nvSpPr>
      <dsp:spPr>
        <a:xfrm>
          <a:off x="2842260" y="3627120"/>
          <a:ext cx="640080" cy="64008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34E5D-4D2A-481C-AD64-48C2449F03BC}">
      <dsp:nvSpPr>
        <dsp:cNvPr id="0" name=""/>
        <dsp:cNvSpPr/>
      </dsp:nvSpPr>
      <dsp:spPr>
        <a:xfrm rot="240000">
          <a:off x="1241473" y="3352838"/>
          <a:ext cx="3841652" cy="2686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0BDC2-44BA-4A83-85A6-381B6556493B}">
      <dsp:nvSpPr>
        <dsp:cNvPr id="0" name=""/>
        <dsp:cNvSpPr/>
      </dsp:nvSpPr>
      <dsp:spPr>
        <a:xfrm rot="240000">
          <a:off x="3523792" y="2272731"/>
          <a:ext cx="1581302" cy="112137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Privacy</a:t>
          </a:r>
          <a:endParaRPr lang="en-US" sz="2800" kern="1200" dirty="0"/>
        </a:p>
      </dsp:txBody>
      <dsp:txXfrm>
        <a:off x="3578533" y="2327472"/>
        <a:ext cx="1471820" cy="1011897"/>
      </dsp:txXfrm>
    </dsp:sp>
    <dsp:sp modelId="{6211605D-1BC0-4466-9816-874C1F0A1D2C}">
      <dsp:nvSpPr>
        <dsp:cNvPr id="0" name=""/>
        <dsp:cNvSpPr/>
      </dsp:nvSpPr>
      <dsp:spPr>
        <a:xfrm rot="240000">
          <a:off x="3609136" y="1112052"/>
          <a:ext cx="1581302" cy="1121379"/>
        </a:xfrm>
        <a:prstGeom prst="roundRect">
          <a:avLst/>
        </a:prstGeom>
        <a:solidFill>
          <a:schemeClr val="accent1">
            <a:shade val="80000"/>
            <a:hueOff val="331983"/>
            <a:satOff val="-42826"/>
            <a:lumOff val="212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Security	</a:t>
          </a:r>
          <a:endParaRPr lang="en-US" sz="2800" kern="1200" dirty="0"/>
        </a:p>
      </dsp:txBody>
      <dsp:txXfrm>
        <a:off x="3663877" y="1166793"/>
        <a:ext cx="1471820" cy="1011897"/>
      </dsp:txXfrm>
    </dsp:sp>
    <dsp:sp modelId="{002A0AC8-19F6-4CEF-A0F7-8B1BFC815F7F}">
      <dsp:nvSpPr>
        <dsp:cNvPr id="0" name=""/>
        <dsp:cNvSpPr/>
      </dsp:nvSpPr>
      <dsp:spPr>
        <a:xfrm rot="240000">
          <a:off x="1326184" y="2119112"/>
          <a:ext cx="1581302" cy="1121379"/>
        </a:xfrm>
        <a:prstGeom prst="roundRect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Business</a:t>
          </a:r>
          <a:endParaRPr lang="en-US" sz="2800" kern="1200" dirty="0"/>
        </a:p>
      </dsp:txBody>
      <dsp:txXfrm>
        <a:off x="1380925" y="2173853"/>
        <a:ext cx="1471820" cy="1011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95ABE-689F-4A0A-8644-806162CEC107}">
      <dsp:nvSpPr>
        <dsp:cNvPr id="0" name=""/>
        <dsp:cNvSpPr/>
      </dsp:nvSpPr>
      <dsp:spPr>
        <a:xfrm rot="5400000">
          <a:off x="4859672" y="-1953007"/>
          <a:ext cx="851118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Software that is installed on a computer; either the client for Windows or Mac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2798063" y="150150"/>
        <a:ext cx="4932788" cy="768022"/>
      </dsp:txXfrm>
    </dsp:sp>
    <dsp:sp modelId="{3994FF5F-879E-4865-A5F3-1712DC0BB1C6}">
      <dsp:nvSpPr>
        <dsp:cNvPr id="0" name=""/>
        <dsp:cNvSpPr/>
      </dsp:nvSpPr>
      <dsp:spPr>
        <a:xfrm>
          <a:off x="0" y="2211"/>
          <a:ext cx="2798064" cy="106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Client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51935" y="54146"/>
        <a:ext cx="2694194" cy="960027"/>
      </dsp:txXfrm>
    </dsp:sp>
    <dsp:sp modelId="{23032667-0E20-4B36-91EB-FD9C859A63D4}">
      <dsp:nvSpPr>
        <dsp:cNvPr id="0" name=""/>
        <dsp:cNvSpPr/>
      </dsp:nvSpPr>
      <dsp:spPr>
        <a:xfrm rot="5400000">
          <a:off x="4859672" y="-835914"/>
          <a:ext cx="851118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A computer on which the DLP client has been installed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2798063" y="1267243"/>
        <a:ext cx="4932788" cy="768022"/>
      </dsp:txXfrm>
    </dsp:sp>
    <dsp:sp modelId="{1FDF19D5-A040-43D1-A0D7-380D44A3D5D8}">
      <dsp:nvSpPr>
        <dsp:cNvPr id="0" name=""/>
        <dsp:cNvSpPr/>
      </dsp:nvSpPr>
      <dsp:spPr>
        <a:xfrm>
          <a:off x="0" y="1119304"/>
          <a:ext cx="2798064" cy="106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Endpoint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51935" y="1171239"/>
        <a:ext cx="2694194" cy="960027"/>
      </dsp:txXfrm>
    </dsp:sp>
    <dsp:sp modelId="{B17FE6C6-3654-4222-AF65-8CE5F9424BE8}">
      <dsp:nvSpPr>
        <dsp:cNvPr id="0" name=""/>
        <dsp:cNvSpPr/>
      </dsp:nvSpPr>
      <dsp:spPr>
        <a:xfrm rot="5400000">
          <a:off x="4859672" y="281178"/>
          <a:ext cx="851118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A collection of settings that defines the way scanning is performed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2798063" y="2384335"/>
        <a:ext cx="4932788" cy="768022"/>
      </dsp:txXfrm>
    </dsp:sp>
    <dsp:sp modelId="{F84543A6-81C4-43C7-9E10-8E0AAB9C73E3}">
      <dsp:nvSpPr>
        <dsp:cNvPr id="0" name=""/>
        <dsp:cNvSpPr/>
      </dsp:nvSpPr>
      <dsp:spPr>
        <a:xfrm>
          <a:off x="0" y="2236397"/>
          <a:ext cx="2798064" cy="106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Policy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51935" y="2288332"/>
        <a:ext cx="2694194" cy="960027"/>
      </dsp:txXfrm>
    </dsp:sp>
    <dsp:sp modelId="{1AD6FF12-EA54-480C-9837-B5BCD55D32B1}">
      <dsp:nvSpPr>
        <dsp:cNvPr id="0" name=""/>
        <dsp:cNvSpPr/>
      </dsp:nvSpPr>
      <dsp:spPr>
        <a:xfrm rot="5400000">
          <a:off x="4859672" y="1398271"/>
          <a:ext cx="851118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Used generically to mean a campus, college, administrative area, department, or work unit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2798063" y="3501428"/>
        <a:ext cx="4932788" cy="768022"/>
      </dsp:txXfrm>
    </dsp:sp>
    <dsp:sp modelId="{4CD9A892-D634-435A-95B4-8F300D7FF1C8}">
      <dsp:nvSpPr>
        <dsp:cNvPr id="0" name=""/>
        <dsp:cNvSpPr/>
      </dsp:nvSpPr>
      <dsp:spPr>
        <a:xfrm>
          <a:off x="0" y="3353490"/>
          <a:ext cx="2798064" cy="106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Unit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51935" y="3405425"/>
        <a:ext cx="2694194" cy="96002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93A8-14B7-494E-A7B3-3C625D8797A7}">
      <dsp:nvSpPr>
        <dsp:cNvPr id="0" name=""/>
        <dsp:cNvSpPr/>
      </dsp:nvSpPr>
      <dsp:spPr>
        <a:xfrm>
          <a:off x="1004" y="737696"/>
          <a:ext cx="1645518" cy="65820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004" y="737696"/>
        <a:ext cx="1480966" cy="658207"/>
      </dsp:txXfrm>
    </dsp:sp>
    <dsp:sp modelId="{121CB27D-F31C-4A4E-B210-ADACCFF534A6}">
      <dsp:nvSpPr>
        <dsp:cNvPr id="0" name=""/>
        <dsp:cNvSpPr/>
      </dsp:nvSpPr>
      <dsp:spPr>
        <a:xfrm>
          <a:off x="1317419" y="737696"/>
          <a:ext cx="1645518" cy="658207"/>
        </a:xfrm>
        <a:prstGeom prst="chevron">
          <a:avLst/>
        </a:prstGeom>
        <a:solidFill>
          <a:schemeClr val="accent1">
            <a:shade val="80000"/>
            <a:hueOff val="132793"/>
            <a:satOff val="-17130"/>
            <a:lumOff val="848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Model</a:t>
          </a:r>
        </a:p>
      </dsp:txBody>
      <dsp:txXfrm>
        <a:off x="1646523" y="737696"/>
        <a:ext cx="987311" cy="658207"/>
      </dsp:txXfrm>
    </dsp:sp>
    <dsp:sp modelId="{FF776ADF-2700-4777-8EFF-B3E682A6B113}">
      <dsp:nvSpPr>
        <dsp:cNvPr id="0" name=""/>
        <dsp:cNvSpPr/>
      </dsp:nvSpPr>
      <dsp:spPr>
        <a:xfrm>
          <a:off x="2633833" y="737696"/>
          <a:ext cx="1645518" cy="658207"/>
        </a:xfrm>
        <a:prstGeom prst="chevron">
          <a:avLst/>
        </a:prstGeom>
        <a:solidFill>
          <a:schemeClr val="accent1">
            <a:shade val="80000"/>
            <a:hueOff val="265587"/>
            <a:satOff val="-34261"/>
            <a:lumOff val="1696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2962937" y="737696"/>
        <a:ext cx="987311" cy="658207"/>
      </dsp:txXfrm>
    </dsp:sp>
    <dsp:sp modelId="{990805BA-8846-4C07-A7EF-6AAB486EEC62}">
      <dsp:nvSpPr>
        <dsp:cNvPr id="0" name=""/>
        <dsp:cNvSpPr/>
      </dsp:nvSpPr>
      <dsp:spPr>
        <a:xfrm>
          <a:off x="3950248" y="737696"/>
          <a:ext cx="1645518" cy="658207"/>
        </a:xfrm>
        <a:prstGeom prst="chevron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279352" y="737696"/>
        <a:ext cx="987311" cy="658207"/>
      </dsp:txXfrm>
    </dsp:sp>
    <dsp:sp modelId="{3B8EFCA9-479D-4062-B807-3A928F8E6EE1}">
      <dsp:nvSpPr>
        <dsp:cNvPr id="0" name=""/>
        <dsp:cNvSpPr/>
      </dsp:nvSpPr>
      <dsp:spPr>
        <a:xfrm>
          <a:off x="5266662" y="737696"/>
          <a:ext cx="1645518" cy="658207"/>
        </a:xfrm>
        <a:prstGeom prst="chevron">
          <a:avLst/>
        </a:prstGeom>
        <a:solidFill>
          <a:schemeClr val="accent1">
            <a:shade val="80000"/>
            <a:hueOff val="531174"/>
            <a:satOff val="-68522"/>
            <a:lumOff val="3392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595766" y="737696"/>
        <a:ext cx="987311" cy="658207"/>
      </dsp:txXfrm>
    </dsp:sp>
    <dsp:sp modelId="{6D2A1448-C1D2-4803-A23C-47A4EB249B8D}">
      <dsp:nvSpPr>
        <dsp:cNvPr id="0" name=""/>
        <dsp:cNvSpPr/>
      </dsp:nvSpPr>
      <dsp:spPr>
        <a:xfrm>
          <a:off x="6583077" y="737696"/>
          <a:ext cx="1645518" cy="658207"/>
        </a:xfrm>
        <a:prstGeom prst="chevron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6912181" y="737696"/>
        <a:ext cx="987311" cy="6582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C6523-099C-144F-8442-55F54B97317B}">
      <dsp:nvSpPr>
        <dsp:cNvPr id="0" name=""/>
        <dsp:cNvSpPr/>
      </dsp:nvSpPr>
      <dsp:spPr>
        <a:xfrm>
          <a:off x="1503601" y="202074"/>
          <a:ext cx="4010404" cy="13927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43A44-77E7-3F44-952A-874D9DDE0313}">
      <dsp:nvSpPr>
        <dsp:cNvPr id="0" name=""/>
        <dsp:cNvSpPr/>
      </dsp:nvSpPr>
      <dsp:spPr>
        <a:xfrm>
          <a:off x="3126416" y="3612472"/>
          <a:ext cx="777210" cy="497414"/>
        </a:xfrm>
        <a:prstGeom prst="downArrow">
          <a:avLst/>
        </a:prstGeom>
        <a:solidFill>
          <a:srgbClr val="FF00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EBE8DB9-5564-D040-B172-2A959C9FF094}">
      <dsp:nvSpPr>
        <dsp:cNvPr id="0" name=""/>
        <dsp:cNvSpPr/>
      </dsp:nvSpPr>
      <dsp:spPr>
        <a:xfrm>
          <a:off x="1649717" y="4010404"/>
          <a:ext cx="3730608" cy="932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/>
              <a:cs typeface="Arial"/>
            </a:rPr>
            <a:t>Everyone's Responsibility</a:t>
          </a:r>
          <a:endParaRPr lang="en-US" sz="2300" kern="1200" dirty="0">
            <a:latin typeface="Arial"/>
            <a:cs typeface="Arial"/>
          </a:endParaRPr>
        </a:p>
      </dsp:txBody>
      <dsp:txXfrm>
        <a:off x="1649717" y="4010404"/>
        <a:ext cx="3730608" cy="932652"/>
      </dsp:txXfrm>
    </dsp:sp>
    <dsp:sp modelId="{A2BAC2BD-57E4-4A43-9BC5-F8E0A37AF911}">
      <dsp:nvSpPr>
        <dsp:cNvPr id="0" name=""/>
        <dsp:cNvSpPr/>
      </dsp:nvSpPr>
      <dsp:spPr>
        <a:xfrm>
          <a:off x="2961647" y="1702401"/>
          <a:ext cx="1398978" cy="13989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/>
              <a:cs typeface="Arial"/>
            </a:rPr>
            <a:t>Executives</a:t>
          </a:r>
          <a:endParaRPr lang="en-US" sz="1500" kern="1200" dirty="0">
            <a:latin typeface="Arial"/>
            <a:cs typeface="Arial"/>
          </a:endParaRPr>
        </a:p>
      </dsp:txBody>
      <dsp:txXfrm>
        <a:off x="3166523" y="1907277"/>
        <a:ext cx="989226" cy="989226"/>
      </dsp:txXfrm>
    </dsp:sp>
    <dsp:sp modelId="{077DEE5C-87F9-684F-9B96-02FD2A4FF882}">
      <dsp:nvSpPr>
        <dsp:cNvPr id="0" name=""/>
        <dsp:cNvSpPr/>
      </dsp:nvSpPr>
      <dsp:spPr>
        <a:xfrm>
          <a:off x="1960601" y="652856"/>
          <a:ext cx="1398978" cy="13989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/>
              <a:cs typeface="Arial"/>
            </a:rPr>
            <a:t>Staff</a:t>
          </a:r>
          <a:endParaRPr lang="en-US" sz="1500" kern="1200" dirty="0">
            <a:latin typeface="Arial"/>
            <a:cs typeface="Arial"/>
          </a:endParaRPr>
        </a:p>
      </dsp:txBody>
      <dsp:txXfrm>
        <a:off x="2165477" y="857732"/>
        <a:ext cx="989226" cy="989226"/>
      </dsp:txXfrm>
    </dsp:sp>
    <dsp:sp modelId="{C856F9EF-47C7-C14C-9248-7715FA213FFB}">
      <dsp:nvSpPr>
        <dsp:cNvPr id="0" name=""/>
        <dsp:cNvSpPr/>
      </dsp:nvSpPr>
      <dsp:spPr>
        <a:xfrm>
          <a:off x="3390667" y="314614"/>
          <a:ext cx="1398978" cy="13989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/>
              <a:cs typeface="Arial"/>
            </a:rPr>
            <a:t>Faculty</a:t>
          </a:r>
          <a:endParaRPr lang="en-US" sz="1500" kern="1200" dirty="0">
            <a:latin typeface="Arial"/>
            <a:cs typeface="Arial"/>
          </a:endParaRPr>
        </a:p>
      </dsp:txBody>
      <dsp:txXfrm>
        <a:off x="3595543" y="519490"/>
        <a:ext cx="989226" cy="989226"/>
      </dsp:txXfrm>
    </dsp:sp>
    <dsp:sp modelId="{CA8B7D69-8329-F54F-86D1-DC7611A7994B}">
      <dsp:nvSpPr>
        <dsp:cNvPr id="0" name=""/>
        <dsp:cNvSpPr/>
      </dsp:nvSpPr>
      <dsp:spPr>
        <a:xfrm>
          <a:off x="1338833" y="31088"/>
          <a:ext cx="4352376" cy="34819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93A8-14B7-494E-A7B3-3C625D8797A7}">
      <dsp:nvSpPr>
        <dsp:cNvPr id="0" name=""/>
        <dsp:cNvSpPr/>
      </dsp:nvSpPr>
      <dsp:spPr>
        <a:xfrm>
          <a:off x="1004" y="737696"/>
          <a:ext cx="1645518" cy="65820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004" y="737696"/>
        <a:ext cx="1480966" cy="658207"/>
      </dsp:txXfrm>
    </dsp:sp>
    <dsp:sp modelId="{121CB27D-F31C-4A4E-B210-ADACCFF534A6}">
      <dsp:nvSpPr>
        <dsp:cNvPr id="0" name=""/>
        <dsp:cNvSpPr/>
      </dsp:nvSpPr>
      <dsp:spPr>
        <a:xfrm>
          <a:off x="1317419" y="737696"/>
          <a:ext cx="1645518" cy="658207"/>
        </a:xfrm>
        <a:prstGeom prst="chevron">
          <a:avLst/>
        </a:prstGeom>
        <a:solidFill>
          <a:schemeClr val="accent1">
            <a:shade val="80000"/>
            <a:hueOff val="132793"/>
            <a:satOff val="-17130"/>
            <a:lumOff val="848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Model</a:t>
          </a:r>
        </a:p>
      </dsp:txBody>
      <dsp:txXfrm>
        <a:off x="1646523" y="737696"/>
        <a:ext cx="987311" cy="658207"/>
      </dsp:txXfrm>
    </dsp:sp>
    <dsp:sp modelId="{FF776ADF-2700-4777-8EFF-B3E682A6B113}">
      <dsp:nvSpPr>
        <dsp:cNvPr id="0" name=""/>
        <dsp:cNvSpPr/>
      </dsp:nvSpPr>
      <dsp:spPr>
        <a:xfrm>
          <a:off x="2633833" y="737696"/>
          <a:ext cx="1645518" cy="658207"/>
        </a:xfrm>
        <a:prstGeom prst="chevron">
          <a:avLst/>
        </a:prstGeom>
        <a:solidFill>
          <a:schemeClr val="accent1">
            <a:shade val="80000"/>
            <a:hueOff val="265587"/>
            <a:satOff val="-34261"/>
            <a:lumOff val="1696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2962937" y="737696"/>
        <a:ext cx="987311" cy="658207"/>
      </dsp:txXfrm>
    </dsp:sp>
    <dsp:sp modelId="{990805BA-8846-4C07-A7EF-6AAB486EEC62}">
      <dsp:nvSpPr>
        <dsp:cNvPr id="0" name=""/>
        <dsp:cNvSpPr/>
      </dsp:nvSpPr>
      <dsp:spPr>
        <a:xfrm>
          <a:off x="3950248" y="737696"/>
          <a:ext cx="1645518" cy="658207"/>
        </a:xfrm>
        <a:prstGeom prst="chevron">
          <a:avLst/>
        </a:prstGeom>
        <a:solidFill>
          <a:schemeClr val="accent1">
            <a:shade val="80000"/>
            <a:hueOff val="398380"/>
            <a:satOff val="-51391"/>
            <a:lumOff val="2544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279352" y="737696"/>
        <a:ext cx="987311" cy="658207"/>
      </dsp:txXfrm>
    </dsp:sp>
    <dsp:sp modelId="{3B8EFCA9-479D-4062-B807-3A928F8E6EE1}">
      <dsp:nvSpPr>
        <dsp:cNvPr id="0" name=""/>
        <dsp:cNvSpPr/>
      </dsp:nvSpPr>
      <dsp:spPr>
        <a:xfrm>
          <a:off x="5266662" y="737696"/>
          <a:ext cx="1645518" cy="658207"/>
        </a:xfrm>
        <a:prstGeom prst="chevron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595766" y="737696"/>
        <a:ext cx="987311" cy="658207"/>
      </dsp:txXfrm>
    </dsp:sp>
    <dsp:sp modelId="{6D2A1448-C1D2-4803-A23C-47A4EB249B8D}">
      <dsp:nvSpPr>
        <dsp:cNvPr id="0" name=""/>
        <dsp:cNvSpPr/>
      </dsp:nvSpPr>
      <dsp:spPr>
        <a:xfrm>
          <a:off x="6583077" y="737696"/>
          <a:ext cx="1645518" cy="658207"/>
        </a:xfrm>
        <a:prstGeom prst="chevron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6912181" y="737696"/>
        <a:ext cx="987311" cy="65820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D9489-2D36-4CFD-B575-7C4AE680F09A}">
      <dsp:nvSpPr>
        <dsp:cNvPr id="0" name=""/>
        <dsp:cNvSpPr/>
      </dsp:nvSpPr>
      <dsp:spPr>
        <a:xfrm rot="2561359">
          <a:off x="2430211" y="3418087"/>
          <a:ext cx="741259" cy="55898"/>
        </a:xfrm>
        <a:custGeom>
          <a:avLst/>
          <a:gdLst/>
          <a:ahLst/>
          <a:cxnLst/>
          <a:rect l="0" t="0" r="0" b="0"/>
          <a:pathLst>
            <a:path>
              <a:moveTo>
                <a:pt x="0" y="27949"/>
              </a:moveTo>
              <a:lnTo>
                <a:pt x="741259" y="2794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96FE-591A-4195-88FE-52BC486E480B}">
      <dsp:nvSpPr>
        <dsp:cNvPr id="0" name=""/>
        <dsp:cNvSpPr/>
      </dsp:nvSpPr>
      <dsp:spPr>
        <a:xfrm>
          <a:off x="2528413" y="2410450"/>
          <a:ext cx="823653" cy="55898"/>
        </a:xfrm>
        <a:custGeom>
          <a:avLst/>
          <a:gdLst/>
          <a:ahLst/>
          <a:cxnLst/>
          <a:rect l="0" t="0" r="0" b="0"/>
          <a:pathLst>
            <a:path>
              <a:moveTo>
                <a:pt x="0" y="27949"/>
              </a:moveTo>
              <a:lnTo>
                <a:pt x="823653" y="2794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13012-A7A4-4746-B1E1-00D27C3C4551}">
      <dsp:nvSpPr>
        <dsp:cNvPr id="0" name=""/>
        <dsp:cNvSpPr/>
      </dsp:nvSpPr>
      <dsp:spPr>
        <a:xfrm rot="19038641">
          <a:off x="2430211" y="1402813"/>
          <a:ext cx="741259" cy="55898"/>
        </a:xfrm>
        <a:custGeom>
          <a:avLst/>
          <a:gdLst/>
          <a:ahLst/>
          <a:cxnLst/>
          <a:rect l="0" t="0" r="0" b="0"/>
          <a:pathLst>
            <a:path>
              <a:moveTo>
                <a:pt x="0" y="27949"/>
              </a:moveTo>
              <a:lnTo>
                <a:pt x="741259" y="2794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04AF6-9514-4E8A-9238-F13FADAD69BE}">
      <dsp:nvSpPr>
        <dsp:cNvPr id="0" name=""/>
        <dsp:cNvSpPr/>
      </dsp:nvSpPr>
      <dsp:spPr>
        <a:xfrm>
          <a:off x="533390" y="1295394"/>
          <a:ext cx="2342703" cy="2342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52FF4-B93D-4D6C-A1A8-26A890D566FF}">
      <dsp:nvSpPr>
        <dsp:cNvPr id="0" name=""/>
        <dsp:cNvSpPr/>
      </dsp:nvSpPr>
      <dsp:spPr>
        <a:xfrm>
          <a:off x="2887053" y="134"/>
          <a:ext cx="1405622" cy="1405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Wiki Articles</a:t>
          </a:r>
          <a:endParaRPr lang="en-US" sz="2000" b="1" kern="1200" dirty="0"/>
        </a:p>
      </dsp:txBody>
      <dsp:txXfrm>
        <a:off x="3092902" y="205983"/>
        <a:ext cx="993924" cy="993924"/>
      </dsp:txXfrm>
    </dsp:sp>
    <dsp:sp modelId="{20124FFF-B52E-43BC-879B-CF70C8076098}">
      <dsp:nvSpPr>
        <dsp:cNvPr id="0" name=""/>
        <dsp:cNvSpPr/>
      </dsp:nvSpPr>
      <dsp:spPr>
        <a:xfrm>
          <a:off x="4433237" y="134"/>
          <a:ext cx="2108433" cy="140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PSU Specific Processes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Technical Articles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4433237" y="134"/>
        <a:ext cx="2108433" cy="1405622"/>
      </dsp:txXfrm>
    </dsp:sp>
    <dsp:sp modelId="{89DA8B8D-0CA9-4FE3-B1D2-D2956D833964}">
      <dsp:nvSpPr>
        <dsp:cNvPr id="0" name=""/>
        <dsp:cNvSpPr/>
      </dsp:nvSpPr>
      <dsp:spPr>
        <a:xfrm>
          <a:off x="3352066" y="1735588"/>
          <a:ext cx="1405622" cy="1405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End User Training Videos</a:t>
          </a:r>
          <a:endParaRPr lang="en-US" sz="2000" b="1" kern="1200" dirty="0"/>
        </a:p>
      </dsp:txBody>
      <dsp:txXfrm>
        <a:off x="3557915" y="1941437"/>
        <a:ext cx="993924" cy="993924"/>
      </dsp:txXfrm>
    </dsp:sp>
    <dsp:sp modelId="{0597A5E7-5F7F-4FC8-B05B-C0897154D385}">
      <dsp:nvSpPr>
        <dsp:cNvPr id="0" name=""/>
        <dsp:cNvSpPr/>
      </dsp:nvSpPr>
      <dsp:spPr>
        <a:xfrm>
          <a:off x="4898251" y="1735588"/>
          <a:ext cx="2108433" cy="140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Mac Client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Win Client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4898251" y="1735588"/>
        <a:ext cx="2108433" cy="1405622"/>
      </dsp:txXfrm>
    </dsp:sp>
    <dsp:sp modelId="{A530DDAB-B2DB-42C4-B415-FE377C865656}">
      <dsp:nvSpPr>
        <dsp:cNvPr id="0" name=""/>
        <dsp:cNvSpPr/>
      </dsp:nvSpPr>
      <dsp:spPr>
        <a:xfrm>
          <a:off x="2887053" y="3471043"/>
          <a:ext cx="1405622" cy="1405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Unit IT Staff Training</a:t>
          </a:r>
          <a:endParaRPr lang="en-US" sz="1800" b="1" kern="1200" dirty="0"/>
        </a:p>
      </dsp:txBody>
      <dsp:txXfrm>
        <a:off x="3092902" y="3676892"/>
        <a:ext cx="993924" cy="993924"/>
      </dsp:txXfrm>
    </dsp:sp>
    <dsp:sp modelId="{760EC8A9-C895-4425-908E-4A4172C13DA6}">
      <dsp:nvSpPr>
        <dsp:cNvPr id="0" name=""/>
        <dsp:cNvSpPr/>
      </dsp:nvSpPr>
      <dsp:spPr>
        <a:xfrm>
          <a:off x="4433237" y="3471043"/>
          <a:ext cx="2108433" cy="140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3 Hour Basic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3 Hour Advanced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Web Based Q&amp;A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4433237" y="3471043"/>
        <a:ext cx="2108433" cy="140562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93A8-14B7-494E-A7B3-3C625D8797A7}">
      <dsp:nvSpPr>
        <dsp:cNvPr id="0" name=""/>
        <dsp:cNvSpPr/>
      </dsp:nvSpPr>
      <dsp:spPr>
        <a:xfrm>
          <a:off x="1004" y="737696"/>
          <a:ext cx="1645518" cy="65820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004" y="737696"/>
        <a:ext cx="1480966" cy="658207"/>
      </dsp:txXfrm>
    </dsp:sp>
    <dsp:sp modelId="{121CB27D-F31C-4A4E-B210-ADACCFF534A6}">
      <dsp:nvSpPr>
        <dsp:cNvPr id="0" name=""/>
        <dsp:cNvSpPr/>
      </dsp:nvSpPr>
      <dsp:spPr>
        <a:xfrm>
          <a:off x="1317419" y="737696"/>
          <a:ext cx="1645518" cy="658207"/>
        </a:xfrm>
        <a:prstGeom prst="chevron">
          <a:avLst/>
        </a:prstGeom>
        <a:solidFill>
          <a:schemeClr val="accent1">
            <a:shade val="80000"/>
            <a:hueOff val="132793"/>
            <a:satOff val="-17130"/>
            <a:lumOff val="848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Model</a:t>
          </a:r>
        </a:p>
      </dsp:txBody>
      <dsp:txXfrm>
        <a:off x="1646523" y="737696"/>
        <a:ext cx="987311" cy="658207"/>
      </dsp:txXfrm>
    </dsp:sp>
    <dsp:sp modelId="{FF776ADF-2700-4777-8EFF-B3E682A6B113}">
      <dsp:nvSpPr>
        <dsp:cNvPr id="0" name=""/>
        <dsp:cNvSpPr/>
      </dsp:nvSpPr>
      <dsp:spPr>
        <a:xfrm>
          <a:off x="2633833" y="737696"/>
          <a:ext cx="1645518" cy="658207"/>
        </a:xfrm>
        <a:prstGeom prst="chevron">
          <a:avLst/>
        </a:prstGeom>
        <a:solidFill>
          <a:schemeClr val="accent1">
            <a:shade val="80000"/>
            <a:hueOff val="265587"/>
            <a:satOff val="-34261"/>
            <a:lumOff val="1696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2962937" y="737696"/>
        <a:ext cx="987311" cy="658207"/>
      </dsp:txXfrm>
    </dsp:sp>
    <dsp:sp modelId="{990805BA-8846-4C07-A7EF-6AAB486EEC62}">
      <dsp:nvSpPr>
        <dsp:cNvPr id="0" name=""/>
        <dsp:cNvSpPr/>
      </dsp:nvSpPr>
      <dsp:spPr>
        <a:xfrm>
          <a:off x="3950248" y="737696"/>
          <a:ext cx="1645518" cy="658207"/>
        </a:xfrm>
        <a:prstGeom prst="chevron">
          <a:avLst/>
        </a:prstGeom>
        <a:solidFill>
          <a:schemeClr val="accent1">
            <a:shade val="80000"/>
            <a:hueOff val="398380"/>
            <a:satOff val="-51391"/>
            <a:lumOff val="2544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279352" y="737696"/>
        <a:ext cx="987311" cy="658207"/>
      </dsp:txXfrm>
    </dsp:sp>
    <dsp:sp modelId="{3B8EFCA9-479D-4062-B807-3A928F8E6EE1}">
      <dsp:nvSpPr>
        <dsp:cNvPr id="0" name=""/>
        <dsp:cNvSpPr/>
      </dsp:nvSpPr>
      <dsp:spPr>
        <a:xfrm>
          <a:off x="5266662" y="737696"/>
          <a:ext cx="1645518" cy="658207"/>
        </a:xfrm>
        <a:prstGeom prst="chevron">
          <a:avLst/>
        </a:prstGeom>
        <a:solidFill>
          <a:schemeClr val="accent1">
            <a:shade val="80000"/>
            <a:hueOff val="531174"/>
            <a:satOff val="-68522"/>
            <a:lumOff val="3392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595766" y="737696"/>
        <a:ext cx="987311" cy="658207"/>
      </dsp:txXfrm>
    </dsp:sp>
    <dsp:sp modelId="{6D2A1448-C1D2-4803-A23C-47A4EB249B8D}">
      <dsp:nvSpPr>
        <dsp:cNvPr id="0" name=""/>
        <dsp:cNvSpPr/>
      </dsp:nvSpPr>
      <dsp:spPr>
        <a:xfrm>
          <a:off x="6583077" y="737696"/>
          <a:ext cx="1645518" cy="658207"/>
        </a:xfrm>
        <a:prstGeom prst="chevron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6912181" y="737696"/>
        <a:ext cx="987311" cy="6582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9904B-B2FB-4716-9251-5435DF0EEF70}">
      <dsp:nvSpPr>
        <dsp:cNvPr id="0" name=""/>
        <dsp:cNvSpPr/>
      </dsp:nvSpPr>
      <dsp:spPr>
        <a:xfrm>
          <a:off x="6226689" y="1163860"/>
          <a:ext cx="1863510" cy="186360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2BC7BE-C4B2-4184-83AF-B0F69EF6FEEF}">
      <dsp:nvSpPr>
        <dsp:cNvPr id="0" name=""/>
        <dsp:cNvSpPr/>
      </dsp:nvSpPr>
      <dsp:spPr>
        <a:xfrm>
          <a:off x="6289019" y="1225991"/>
          <a:ext cx="1739649" cy="17393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Preserve Data &amp; Rebuild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6537540" y="1474515"/>
        <a:ext cx="1242606" cy="1242295"/>
      </dsp:txXfrm>
    </dsp:sp>
    <dsp:sp modelId="{8B26CDB6-B01D-45F2-908D-C638D04BCC71}">
      <dsp:nvSpPr>
        <dsp:cNvPr id="0" name=""/>
        <dsp:cNvSpPr/>
      </dsp:nvSpPr>
      <dsp:spPr>
        <a:xfrm rot="2700000">
          <a:off x="4292842" y="1163729"/>
          <a:ext cx="1863541" cy="1863541"/>
        </a:xfrm>
        <a:prstGeom prst="teardrop">
          <a:avLst>
            <a:gd name="adj" fmla="val 100000"/>
          </a:avLst>
        </a:prstGeom>
        <a:solidFill>
          <a:schemeClr val="accent1">
            <a:shade val="80000"/>
            <a:hueOff val="221322"/>
            <a:satOff val="-28551"/>
            <a:lumOff val="1413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24BE42-01AB-40D3-B867-3DB63E8D3A32}">
      <dsp:nvSpPr>
        <dsp:cNvPr id="0" name=""/>
        <dsp:cNvSpPr/>
      </dsp:nvSpPr>
      <dsp:spPr>
        <a:xfrm>
          <a:off x="4363178" y="1225991"/>
          <a:ext cx="1739649" cy="17393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221322"/>
              <a:satOff val="-28551"/>
              <a:lumOff val="14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Report Findings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4611700" y="1474515"/>
        <a:ext cx="1242606" cy="1242295"/>
      </dsp:txXfrm>
    </dsp:sp>
    <dsp:sp modelId="{C74FB362-D66E-4D01-AC41-F47B571BBDA1}">
      <dsp:nvSpPr>
        <dsp:cNvPr id="0" name=""/>
        <dsp:cNvSpPr/>
      </dsp:nvSpPr>
      <dsp:spPr>
        <a:xfrm rot="2700000">
          <a:off x="2374992" y="1163729"/>
          <a:ext cx="1863541" cy="1863541"/>
        </a:xfrm>
        <a:prstGeom prst="teardrop">
          <a:avLst>
            <a:gd name="adj" fmla="val 100000"/>
          </a:avLst>
        </a:prstGeom>
        <a:solidFill>
          <a:schemeClr val="accent1">
            <a:shade val="80000"/>
            <a:hueOff val="442645"/>
            <a:satOff val="-57101"/>
            <a:lumOff val="282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5D20D2-5233-4AA7-96E1-8B90889F4DFB}">
      <dsp:nvSpPr>
        <dsp:cNvPr id="0" name=""/>
        <dsp:cNvSpPr/>
      </dsp:nvSpPr>
      <dsp:spPr>
        <a:xfrm>
          <a:off x="2437338" y="1225991"/>
          <a:ext cx="1739649" cy="17393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442645"/>
              <a:satOff val="-57101"/>
              <a:lumOff val="28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Scan Host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For PII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(30 Day Rule)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2685859" y="1474515"/>
        <a:ext cx="1242606" cy="1242295"/>
      </dsp:txXfrm>
    </dsp:sp>
    <dsp:sp modelId="{D60E5B71-EB90-4EC0-99F4-A336591BE2D1}">
      <dsp:nvSpPr>
        <dsp:cNvPr id="0" name=""/>
        <dsp:cNvSpPr/>
      </dsp:nvSpPr>
      <dsp:spPr>
        <a:xfrm rot="2700000">
          <a:off x="449151" y="1163729"/>
          <a:ext cx="1863541" cy="1863541"/>
        </a:xfrm>
        <a:prstGeom prst="teardrop">
          <a:avLst>
            <a:gd name="adj" fmla="val 100000"/>
          </a:avLst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8F7AC7-3210-4F0C-8186-50FE03A4D661}">
      <dsp:nvSpPr>
        <dsp:cNvPr id="0" name=""/>
        <dsp:cNvSpPr/>
      </dsp:nvSpPr>
      <dsp:spPr>
        <a:xfrm>
          <a:off x="511497" y="1225991"/>
          <a:ext cx="1739649" cy="17393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663967"/>
              <a:satOff val="-85652"/>
              <a:lumOff val="424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Compromise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Detected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760018" y="1474515"/>
        <a:ext cx="1242606" cy="124229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3640-2A1F-49C5-9353-32D0BD2744BA}">
      <dsp:nvSpPr>
        <dsp:cNvPr id="0" name=""/>
        <dsp:cNvSpPr/>
      </dsp:nvSpPr>
      <dsp:spPr>
        <a:xfrm>
          <a:off x="2743192" y="1676396"/>
          <a:ext cx="3302931" cy="1499944"/>
        </a:xfrm>
        <a:prstGeom prst="rect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Staff Resources To Perform Notifications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2743192" y="1676396"/>
        <a:ext cx="3302931" cy="1499944"/>
      </dsp:txXfrm>
    </dsp:sp>
    <dsp:sp modelId="{B01EE2D1-EC30-42C3-86D3-6CEA5B995889}">
      <dsp:nvSpPr>
        <dsp:cNvPr id="0" name=""/>
        <dsp:cNvSpPr/>
      </dsp:nvSpPr>
      <dsp:spPr>
        <a:xfrm>
          <a:off x="3022690" y="76196"/>
          <a:ext cx="2997108" cy="1476408"/>
        </a:xfrm>
        <a:prstGeom prst="rect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“Damage To Reputation”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022690" y="76196"/>
        <a:ext cx="2997108" cy="1476408"/>
      </dsp:txXfrm>
    </dsp:sp>
    <dsp:sp modelId="{7CE87EA6-C653-4E09-B0B6-48C80FEAB1FA}">
      <dsp:nvSpPr>
        <dsp:cNvPr id="0" name=""/>
        <dsp:cNvSpPr/>
      </dsp:nvSpPr>
      <dsp:spPr>
        <a:xfrm>
          <a:off x="76193" y="76200"/>
          <a:ext cx="2946457" cy="1476408"/>
        </a:xfrm>
        <a:prstGeom prst="rect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Loss of Funding 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76193" y="76200"/>
        <a:ext cx="2946457" cy="1476408"/>
      </dsp:txXfrm>
    </dsp:sp>
    <dsp:sp modelId="{48DB0EB7-DFD4-4248-9444-8820FC6A2911}">
      <dsp:nvSpPr>
        <dsp:cNvPr id="0" name=""/>
        <dsp:cNvSpPr/>
      </dsp:nvSpPr>
      <dsp:spPr>
        <a:xfrm>
          <a:off x="50867" y="1676388"/>
          <a:ext cx="2709101" cy="1493545"/>
        </a:xfrm>
        <a:prstGeom prst="rect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Third Party Costs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50867" y="1676388"/>
        <a:ext cx="2709101" cy="1493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8D3E5-FDFD-4E2B-A8BC-AE737899A303}">
      <dsp:nvSpPr>
        <dsp:cNvPr id="0" name=""/>
        <dsp:cNvSpPr/>
      </dsp:nvSpPr>
      <dsp:spPr>
        <a:xfrm>
          <a:off x="-38098" y="761999"/>
          <a:ext cx="4800600" cy="4800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F2DB38-1847-4A66-9979-9B6BECA5BD35}">
      <dsp:nvSpPr>
        <dsp:cNvPr id="0" name=""/>
        <dsp:cNvSpPr/>
      </dsp:nvSpPr>
      <dsp:spPr>
        <a:xfrm>
          <a:off x="2362201" y="761999"/>
          <a:ext cx="5600699" cy="480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Security Operations and Services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362201" y="761999"/>
        <a:ext cx="2800349" cy="1440183"/>
      </dsp:txXfrm>
    </dsp:sp>
    <dsp:sp modelId="{3A144189-5F99-4843-B243-69C322AC57A7}">
      <dsp:nvSpPr>
        <dsp:cNvPr id="0" name=""/>
        <dsp:cNvSpPr/>
      </dsp:nvSpPr>
      <dsp:spPr>
        <a:xfrm>
          <a:off x="802007" y="2202183"/>
          <a:ext cx="3120386" cy="312038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331983"/>
            <a:satOff val="-42826"/>
            <a:lumOff val="212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962189-B925-46E5-96DD-FF7A44B2D05B}">
      <dsp:nvSpPr>
        <dsp:cNvPr id="0" name=""/>
        <dsp:cNvSpPr/>
      </dsp:nvSpPr>
      <dsp:spPr>
        <a:xfrm>
          <a:off x="2362201" y="2202183"/>
          <a:ext cx="5600699" cy="31203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331983"/>
              <a:satOff val="-42826"/>
              <a:lumOff val="212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Unit IT Staff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362201" y="2202183"/>
        <a:ext cx="2800349" cy="1440178"/>
      </dsp:txXfrm>
    </dsp:sp>
    <dsp:sp modelId="{888BAD4F-7548-4142-968E-412DD18F4538}">
      <dsp:nvSpPr>
        <dsp:cNvPr id="0" name=""/>
        <dsp:cNvSpPr/>
      </dsp:nvSpPr>
      <dsp:spPr>
        <a:xfrm>
          <a:off x="1642111" y="3642361"/>
          <a:ext cx="1440178" cy="14401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9C6419-E7C9-4723-AEF2-F37C4CD9195B}">
      <dsp:nvSpPr>
        <dsp:cNvPr id="0" name=""/>
        <dsp:cNvSpPr/>
      </dsp:nvSpPr>
      <dsp:spPr>
        <a:xfrm>
          <a:off x="2362201" y="3642361"/>
          <a:ext cx="5600699" cy="14401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663967"/>
              <a:satOff val="-85652"/>
              <a:lumOff val="424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End User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362201" y="3642361"/>
        <a:ext cx="2800349" cy="1440178"/>
      </dsp:txXfrm>
    </dsp:sp>
    <dsp:sp modelId="{ABE327E4-EC4E-4182-8A75-FFF040DC11E9}">
      <dsp:nvSpPr>
        <dsp:cNvPr id="0" name=""/>
        <dsp:cNvSpPr/>
      </dsp:nvSpPr>
      <dsp:spPr>
        <a:xfrm>
          <a:off x="5086353" y="761999"/>
          <a:ext cx="2952745" cy="1440183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Manage Project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Maintain Infrastructure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Train &amp; Support Unit IT Staff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Maintain Policy Settings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Create Documentation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Generate Install Packages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</dsp:txBody>
      <dsp:txXfrm>
        <a:off x="5086353" y="761999"/>
        <a:ext cx="2952745" cy="1440183"/>
      </dsp:txXfrm>
    </dsp:sp>
    <dsp:sp modelId="{176F7C53-6F84-47F1-9DBC-5B73903D036A}">
      <dsp:nvSpPr>
        <dsp:cNvPr id="0" name=""/>
        <dsp:cNvSpPr/>
      </dsp:nvSpPr>
      <dsp:spPr>
        <a:xfrm>
          <a:off x="5162551" y="2202183"/>
          <a:ext cx="2800349" cy="1440178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Train End Users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Deploy Client Software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Review Results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Define Scan Schedules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5162551" y="2202183"/>
        <a:ext cx="2800349" cy="1440178"/>
      </dsp:txXfrm>
    </dsp:sp>
    <dsp:sp modelId="{510D0179-6BA5-451F-8A55-ED1A3E81923D}">
      <dsp:nvSpPr>
        <dsp:cNvPr id="0" name=""/>
        <dsp:cNvSpPr/>
      </dsp:nvSpPr>
      <dsp:spPr>
        <a:xfrm>
          <a:off x="5162551" y="3642361"/>
          <a:ext cx="2800349" cy="1440178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Remediation of Data 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5162551" y="3642361"/>
        <a:ext cx="2800349" cy="1440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43EDC-8EFE-41BA-B834-A517240967FF}">
      <dsp:nvSpPr>
        <dsp:cNvPr id="0" name=""/>
        <dsp:cNvSpPr/>
      </dsp:nvSpPr>
      <dsp:spPr>
        <a:xfrm>
          <a:off x="0" y="0"/>
          <a:ext cx="7162796" cy="4038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1BDDB-3D08-486E-B390-3D0926A23D42}">
      <dsp:nvSpPr>
        <dsp:cNvPr id="0" name=""/>
        <dsp:cNvSpPr/>
      </dsp:nvSpPr>
      <dsp:spPr>
        <a:xfrm>
          <a:off x="3147" y="1211580"/>
          <a:ext cx="1376250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Initial DLP Product Rollout</a:t>
          </a:r>
          <a:br>
            <a:rPr lang="en-US" sz="1500" kern="1200" dirty="0" smtClean="0">
              <a:latin typeface="Arial" pitchFamily="34" charset="0"/>
              <a:cs typeface="Arial" pitchFamily="34" charset="0"/>
            </a:rPr>
          </a:br>
          <a:r>
            <a:rPr lang="en-US" sz="1500" kern="1200" dirty="0" smtClean="0">
              <a:latin typeface="Arial" pitchFamily="34" charset="0"/>
              <a:cs typeface="Arial" pitchFamily="34" charset="0"/>
            </a:rPr>
            <a:t>	</a:t>
          </a:r>
          <a:br>
            <a:rPr lang="en-US" sz="1500" kern="1200" dirty="0" smtClean="0">
              <a:latin typeface="Arial" pitchFamily="34" charset="0"/>
              <a:cs typeface="Arial" pitchFamily="34" charset="0"/>
            </a:rPr>
          </a:br>
          <a:r>
            <a:rPr lang="en-US" sz="1500" kern="1200" dirty="0" smtClean="0">
              <a:latin typeface="Arial" pitchFamily="34" charset="0"/>
              <a:cs typeface="Arial" pitchFamily="34" charset="0"/>
            </a:rPr>
            <a:t>Late 2008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70330" y="1278763"/>
        <a:ext cx="1241884" cy="1481074"/>
      </dsp:txXfrm>
    </dsp:sp>
    <dsp:sp modelId="{D2A86215-85F5-4ED1-82B4-261519185B62}">
      <dsp:nvSpPr>
        <dsp:cNvPr id="0" name=""/>
        <dsp:cNvSpPr/>
      </dsp:nvSpPr>
      <dsp:spPr>
        <a:xfrm>
          <a:off x="2912348" y="1219204"/>
          <a:ext cx="1376250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Current Product</a:t>
          </a:r>
          <a:br>
            <a:rPr lang="en-US" sz="1500" kern="1200" dirty="0" smtClean="0">
              <a:latin typeface="Arial" pitchFamily="34" charset="0"/>
              <a:cs typeface="Arial" pitchFamily="34" charset="0"/>
            </a:rPr>
          </a:br>
          <a:r>
            <a:rPr lang="en-US" sz="1500" kern="1200" dirty="0" smtClean="0">
              <a:latin typeface="Arial" pitchFamily="34" charset="0"/>
              <a:cs typeface="Arial" pitchFamily="34" charset="0"/>
            </a:rPr>
            <a:t>Licensed </a:t>
          </a:r>
          <a:br>
            <a:rPr lang="en-US" sz="1500" kern="1200" dirty="0" smtClean="0">
              <a:latin typeface="Arial" pitchFamily="34" charset="0"/>
              <a:cs typeface="Arial" pitchFamily="34" charset="0"/>
            </a:rPr>
          </a:br>
          <a:r>
            <a:rPr lang="en-US" sz="15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500" kern="1200" dirty="0" smtClean="0">
              <a:latin typeface="Arial" pitchFamily="34" charset="0"/>
              <a:cs typeface="Arial" pitchFamily="34" charset="0"/>
            </a:rPr>
          </a:br>
          <a:r>
            <a:rPr lang="en-US" sz="1500" kern="1200" dirty="0" smtClean="0">
              <a:latin typeface="Arial" pitchFamily="34" charset="0"/>
              <a:cs typeface="Arial" pitchFamily="34" charset="0"/>
            </a:rPr>
            <a:t>January 2010 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2979531" y="1286387"/>
        <a:ext cx="1241884" cy="1481074"/>
      </dsp:txXfrm>
    </dsp:sp>
    <dsp:sp modelId="{3566639B-BBCF-44E7-9B23-426119314A31}">
      <dsp:nvSpPr>
        <dsp:cNvPr id="0" name=""/>
        <dsp:cNvSpPr/>
      </dsp:nvSpPr>
      <dsp:spPr>
        <a:xfrm>
          <a:off x="1457390" y="1219204"/>
          <a:ext cx="1376250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Chose not to Renew</a:t>
          </a:r>
          <a:br>
            <a:rPr lang="en-US" sz="1500" kern="1200" dirty="0" smtClean="0">
              <a:latin typeface="Arial" pitchFamily="34" charset="0"/>
              <a:cs typeface="Arial" pitchFamily="34" charset="0"/>
            </a:rPr>
          </a:br>
          <a:r>
            <a:rPr lang="en-US" sz="15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500" kern="1200" dirty="0" smtClean="0">
              <a:latin typeface="Arial" pitchFamily="34" charset="0"/>
              <a:cs typeface="Arial" pitchFamily="34" charset="0"/>
            </a:rPr>
          </a:br>
          <a:r>
            <a:rPr lang="en-US" sz="15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500" kern="1200" dirty="0" smtClean="0">
              <a:latin typeface="Arial" pitchFamily="34" charset="0"/>
              <a:cs typeface="Arial" pitchFamily="34" charset="0"/>
            </a:rPr>
          </a:br>
          <a:r>
            <a:rPr lang="en-US" sz="1500" kern="1200" dirty="0" smtClean="0">
              <a:latin typeface="Arial" pitchFamily="34" charset="0"/>
              <a:cs typeface="Arial" pitchFamily="34" charset="0"/>
            </a:rPr>
            <a:t>Late 2009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1524573" y="1286387"/>
        <a:ext cx="1241884" cy="1481074"/>
      </dsp:txXfrm>
    </dsp:sp>
    <dsp:sp modelId="{7067D41B-150F-4129-A567-28B7C89818DD}">
      <dsp:nvSpPr>
        <dsp:cNvPr id="0" name=""/>
        <dsp:cNvSpPr/>
      </dsp:nvSpPr>
      <dsp:spPr>
        <a:xfrm>
          <a:off x="4338337" y="1211580"/>
          <a:ext cx="1376250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Initial Product Discontinued Use</a:t>
          </a:r>
          <a:br>
            <a:rPr lang="en-US" sz="1500" kern="1200" dirty="0" smtClean="0">
              <a:latin typeface="Arial" pitchFamily="34" charset="0"/>
              <a:cs typeface="Arial" pitchFamily="34" charset="0"/>
            </a:rPr>
          </a:br>
          <a:r>
            <a:rPr lang="en-US" sz="15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500" kern="1200" dirty="0" smtClean="0">
              <a:latin typeface="Arial" pitchFamily="34" charset="0"/>
              <a:cs typeface="Arial" pitchFamily="34" charset="0"/>
            </a:rPr>
          </a:br>
          <a:r>
            <a:rPr lang="en-US" sz="1500" kern="1200" dirty="0" smtClean="0">
              <a:latin typeface="Arial" pitchFamily="34" charset="0"/>
              <a:cs typeface="Arial" pitchFamily="34" charset="0"/>
            </a:rPr>
            <a:t>June 2010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4405520" y="1278763"/>
        <a:ext cx="1241884" cy="1481074"/>
      </dsp:txXfrm>
    </dsp:sp>
    <dsp:sp modelId="{CFF2A2EA-71F0-4C88-8F76-8C21CB321ABE}">
      <dsp:nvSpPr>
        <dsp:cNvPr id="0" name=""/>
        <dsp:cNvSpPr/>
      </dsp:nvSpPr>
      <dsp:spPr>
        <a:xfrm>
          <a:off x="5783401" y="1211580"/>
          <a:ext cx="1376250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Current Product Deployed</a:t>
          </a:r>
          <a:br>
            <a:rPr lang="en-US" sz="1500" kern="1200" dirty="0" smtClean="0">
              <a:latin typeface="Arial" pitchFamily="34" charset="0"/>
              <a:cs typeface="Arial" pitchFamily="34" charset="0"/>
            </a:rPr>
          </a:br>
          <a:r>
            <a:rPr lang="en-US" sz="1500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500" kern="1200" dirty="0" smtClean="0">
              <a:latin typeface="Arial" pitchFamily="34" charset="0"/>
              <a:cs typeface="Arial" pitchFamily="34" charset="0"/>
            </a:rPr>
          </a:br>
          <a:r>
            <a:rPr lang="en-US" sz="1500" kern="1200" dirty="0" smtClean="0">
              <a:latin typeface="Arial" pitchFamily="34" charset="0"/>
              <a:cs typeface="Arial" pitchFamily="34" charset="0"/>
            </a:rPr>
            <a:t>April 2010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5850584" y="1278763"/>
        <a:ext cx="1241884" cy="1481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16E67-4208-4665-9864-56BD7923DA62}">
      <dsp:nvSpPr>
        <dsp:cNvPr id="0" name=""/>
        <dsp:cNvSpPr/>
      </dsp:nvSpPr>
      <dsp:spPr>
        <a:xfrm>
          <a:off x="-6804089" y="-1040805"/>
          <a:ext cx="8101411" cy="8101411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425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BCCC3-5541-4294-9EBA-3ED59088CE82}">
      <dsp:nvSpPr>
        <dsp:cNvPr id="0" name=""/>
        <dsp:cNvSpPr/>
      </dsp:nvSpPr>
      <dsp:spPr>
        <a:xfrm>
          <a:off x="835548" y="601980"/>
          <a:ext cx="6853778" cy="12039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56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Delegate Control of Process to Units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835548" y="601980"/>
        <a:ext cx="6853778" cy="1203960"/>
      </dsp:txXfrm>
    </dsp:sp>
    <dsp:sp modelId="{0B47A264-195E-486B-8AC0-9C1E8A514EA1}">
      <dsp:nvSpPr>
        <dsp:cNvPr id="0" name=""/>
        <dsp:cNvSpPr/>
      </dsp:nvSpPr>
      <dsp:spPr>
        <a:xfrm>
          <a:off x="83073" y="451485"/>
          <a:ext cx="1504950" cy="15049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FABF3-FF68-4CE6-93CC-0D2319C17C2E}">
      <dsp:nvSpPr>
        <dsp:cNvPr id="0" name=""/>
        <dsp:cNvSpPr/>
      </dsp:nvSpPr>
      <dsp:spPr>
        <a:xfrm>
          <a:off x="1273187" y="2407920"/>
          <a:ext cx="6416139" cy="1203960"/>
        </a:xfrm>
        <a:prstGeom prst="rect">
          <a:avLst/>
        </a:prstGeom>
        <a:solidFill>
          <a:schemeClr val="accent1">
            <a:shade val="80000"/>
            <a:hueOff val="331983"/>
            <a:satOff val="-42826"/>
            <a:lumOff val="2120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56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Mac Client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itchFamily="34" charset="0"/>
            <a:cs typeface="Arial" pitchFamily="34" charset="0"/>
          </a:endParaRPr>
        </a:p>
      </dsp:txBody>
      <dsp:txXfrm>
        <a:off x="1273187" y="2407920"/>
        <a:ext cx="6416139" cy="1203960"/>
      </dsp:txXfrm>
    </dsp:sp>
    <dsp:sp modelId="{289EE006-761B-4B78-A32A-ADAB53B76341}">
      <dsp:nvSpPr>
        <dsp:cNvPr id="0" name=""/>
        <dsp:cNvSpPr/>
      </dsp:nvSpPr>
      <dsp:spPr>
        <a:xfrm>
          <a:off x="520712" y="2257425"/>
          <a:ext cx="1504950" cy="1504950"/>
        </a:xfrm>
        <a:prstGeom prst="ellipse">
          <a:avLst/>
        </a:prstGeom>
        <a:solidFill>
          <a:schemeClr val="tx2">
            <a:lumMod val="25000"/>
            <a:lumOff val="75000"/>
          </a:schemeClr>
        </a:solidFill>
        <a:ln w="42500" cap="flat" cmpd="sng" algn="ctr">
          <a:solidFill>
            <a:schemeClr val="accent1">
              <a:shade val="80000"/>
              <a:hueOff val="331983"/>
              <a:satOff val="-42826"/>
              <a:lumOff val="212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3FDA3-0811-4DE9-B592-5E55A3228FBC}">
      <dsp:nvSpPr>
        <dsp:cNvPr id="0" name=""/>
        <dsp:cNvSpPr/>
      </dsp:nvSpPr>
      <dsp:spPr>
        <a:xfrm>
          <a:off x="835548" y="4213860"/>
          <a:ext cx="6853778" cy="1203960"/>
        </a:xfrm>
        <a:prstGeom prst="rect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56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Direct remediation to Fall to the Data Owner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835548" y="4213860"/>
        <a:ext cx="6853778" cy="1203960"/>
      </dsp:txXfrm>
    </dsp:sp>
    <dsp:sp modelId="{9851473C-D20F-4D6C-A717-3AD3FB910C3C}">
      <dsp:nvSpPr>
        <dsp:cNvPr id="0" name=""/>
        <dsp:cNvSpPr/>
      </dsp:nvSpPr>
      <dsp:spPr>
        <a:xfrm>
          <a:off x="83073" y="4063365"/>
          <a:ext cx="1504950" cy="15049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663967"/>
              <a:satOff val="-85652"/>
              <a:lumOff val="424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93A8-14B7-494E-A7B3-3C625D8797A7}">
      <dsp:nvSpPr>
        <dsp:cNvPr id="0" name=""/>
        <dsp:cNvSpPr/>
      </dsp:nvSpPr>
      <dsp:spPr>
        <a:xfrm>
          <a:off x="1004" y="737696"/>
          <a:ext cx="1645518" cy="658207"/>
        </a:xfrm>
        <a:prstGeom prst="homePlate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004" y="737696"/>
        <a:ext cx="1480966" cy="658207"/>
      </dsp:txXfrm>
    </dsp:sp>
    <dsp:sp modelId="{121CB27D-F31C-4A4E-B210-ADACCFF534A6}">
      <dsp:nvSpPr>
        <dsp:cNvPr id="0" name=""/>
        <dsp:cNvSpPr/>
      </dsp:nvSpPr>
      <dsp:spPr>
        <a:xfrm>
          <a:off x="1317419" y="737696"/>
          <a:ext cx="1645518" cy="658207"/>
        </a:xfrm>
        <a:prstGeom prst="chevron">
          <a:avLst/>
        </a:prstGeom>
        <a:solidFill>
          <a:schemeClr val="accent1">
            <a:shade val="80000"/>
            <a:hueOff val="132793"/>
            <a:satOff val="-17130"/>
            <a:lumOff val="848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Model</a:t>
          </a:r>
        </a:p>
      </dsp:txBody>
      <dsp:txXfrm>
        <a:off x="1646523" y="737696"/>
        <a:ext cx="987311" cy="658207"/>
      </dsp:txXfrm>
    </dsp:sp>
    <dsp:sp modelId="{FF776ADF-2700-4777-8EFF-B3E682A6B113}">
      <dsp:nvSpPr>
        <dsp:cNvPr id="0" name=""/>
        <dsp:cNvSpPr/>
      </dsp:nvSpPr>
      <dsp:spPr>
        <a:xfrm>
          <a:off x="2633833" y="737696"/>
          <a:ext cx="1645518" cy="658207"/>
        </a:xfrm>
        <a:prstGeom prst="chevron">
          <a:avLst/>
        </a:prstGeom>
        <a:solidFill>
          <a:schemeClr val="accent1">
            <a:shade val="80000"/>
            <a:hueOff val="265587"/>
            <a:satOff val="-34261"/>
            <a:lumOff val="1696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2962937" y="737696"/>
        <a:ext cx="987311" cy="658207"/>
      </dsp:txXfrm>
    </dsp:sp>
    <dsp:sp modelId="{990805BA-8846-4C07-A7EF-6AAB486EEC62}">
      <dsp:nvSpPr>
        <dsp:cNvPr id="0" name=""/>
        <dsp:cNvSpPr/>
      </dsp:nvSpPr>
      <dsp:spPr>
        <a:xfrm>
          <a:off x="3950248" y="737696"/>
          <a:ext cx="1645518" cy="658207"/>
        </a:xfrm>
        <a:prstGeom prst="chevron">
          <a:avLst/>
        </a:prstGeom>
        <a:solidFill>
          <a:schemeClr val="accent1">
            <a:shade val="80000"/>
            <a:hueOff val="398380"/>
            <a:satOff val="-51391"/>
            <a:lumOff val="2544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279352" y="737696"/>
        <a:ext cx="987311" cy="658207"/>
      </dsp:txXfrm>
    </dsp:sp>
    <dsp:sp modelId="{3B8EFCA9-479D-4062-B807-3A928F8E6EE1}">
      <dsp:nvSpPr>
        <dsp:cNvPr id="0" name=""/>
        <dsp:cNvSpPr/>
      </dsp:nvSpPr>
      <dsp:spPr>
        <a:xfrm>
          <a:off x="5266662" y="737696"/>
          <a:ext cx="1645518" cy="658207"/>
        </a:xfrm>
        <a:prstGeom prst="chevron">
          <a:avLst/>
        </a:prstGeom>
        <a:solidFill>
          <a:schemeClr val="accent1">
            <a:shade val="80000"/>
            <a:hueOff val="531174"/>
            <a:satOff val="-68522"/>
            <a:lumOff val="3392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595766" y="737696"/>
        <a:ext cx="987311" cy="658207"/>
      </dsp:txXfrm>
    </dsp:sp>
    <dsp:sp modelId="{6D2A1448-C1D2-4803-A23C-47A4EB249B8D}">
      <dsp:nvSpPr>
        <dsp:cNvPr id="0" name=""/>
        <dsp:cNvSpPr/>
      </dsp:nvSpPr>
      <dsp:spPr>
        <a:xfrm>
          <a:off x="6583077" y="737696"/>
          <a:ext cx="1645518" cy="658207"/>
        </a:xfrm>
        <a:prstGeom prst="chevron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6912181" y="737696"/>
        <a:ext cx="987311" cy="6582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B3BE6-7DFB-4B84-B59B-DCE7955307AE}">
      <dsp:nvSpPr>
        <dsp:cNvPr id="0" name=""/>
        <dsp:cNvSpPr/>
      </dsp:nvSpPr>
      <dsp:spPr>
        <a:xfrm rot="16200000">
          <a:off x="400050" y="-400050"/>
          <a:ext cx="1790700" cy="2590800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Lives At Top Level of Organization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0" y="0"/>
        <a:ext cx="2590800" cy="1343025"/>
      </dsp:txXfrm>
    </dsp:sp>
    <dsp:sp modelId="{6F9DB609-0479-4F61-93CF-6ADD4EBF4A38}">
      <dsp:nvSpPr>
        <dsp:cNvPr id="0" name=""/>
        <dsp:cNvSpPr/>
      </dsp:nvSpPr>
      <dsp:spPr>
        <a:xfrm>
          <a:off x="2590800" y="0"/>
          <a:ext cx="2590800" cy="1790700"/>
        </a:xfrm>
        <a:prstGeom prst="round1Rect">
          <a:avLst/>
        </a:prstGeom>
        <a:solidFill>
          <a:schemeClr val="accent1">
            <a:shade val="80000"/>
            <a:hueOff val="221322"/>
            <a:satOff val="-28551"/>
            <a:lumOff val="1413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Integrated And Respects Existing Policies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2590800" y="0"/>
        <a:ext cx="2590800" cy="1343025"/>
      </dsp:txXfrm>
    </dsp:sp>
    <dsp:sp modelId="{2852F03B-32D5-4D39-B846-467B52A332F1}">
      <dsp:nvSpPr>
        <dsp:cNvPr id="0" name=""/>
        <dsp:cNvSpPr/>
      </dsp:nvSpPr>
      <dsp:spPr>
        <a:xfrm rot="10800000">
          <a:off x="0" y="1790700"/>
          <a:ext cx="2590800" cy="1790700"/>
        </a:xfrm>
        <a:prstGeom prst="round1Rect">
          <a:avLst/>
        </a:prstGeom>
        <a:solidFill>
          <a:schemeClr val="accent1">
            <a:shade val="80000"/>
            <a:hueOff val="442645"/>
            <a:satOff val="-57101"/>
            <a:lumOff val="2827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Defines How to Scan and What To Scan Per State and Federal Laws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238375"/>
        <a:ext cx="2590800" cy="1343025"/>
      </dsp:txXfrm>
    </dsp:sp>
    <dsp:sp modelId="{81899180-91FD-416A-9B5F-B16B3092A710}">
      <dsp:nvSpPr>
        <dsp:cNvPr id="0" name=""/>
        <dsp:cNvSpPr/>
      </dsp:nvSpPr>
      <dsp:spPr>
        <a:xfrm rot="5400000">
          <a:off x="2990850" y="1390649"/>
          <a:ext cx="1790700" cy="2590800"/>
        </a:xfrm>
        <a:prstGeom prst="round1Rect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Outlines Remediation Process and Consequences for Inaction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2590800" y="2238374"/>
        <a:ext cx="2590800" cy="1343025"/>
      </dsp:txXfrm>
    </dsp:sp>
    <dsp:sp modelId="{A7C28167-906C-431A-823E-D85B94B70EB9}">
      <dsp:nvSpPr>
        <dsp:cNvPr id="0" name=""/>
        <dsp:cNvSpPr/>
      </dsp:nvSpPr>
      <dsp:spPr>
        <a:xfrm>
          <a:off x="1813560" y="1343025"/>
          <a:ext cx="1554480" cy="895350"/>
        </a:xfrm>
        <a:prstGeom prst="roundRect">
          <a:avLst/>
        </a:prstGeom>
        <a:solidFill>
          <a:srgbClr val="FFFF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Central DLP Policy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1857267" y="1386732"/>
        <a:ext cx="1467066" cy="8079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93A8-14B7-494E-A7B3-3C625D8797A7}">
      <dsp:nvSpPr>
        <dsp:cNvPr id="0" name=""/>
        <dsp:cNvSpPr/>
      </dsp:nvSpPr>
      <dsp:spPr>
        <a:xfrm>
          <a:off x="1004" y="737696"/>
          <a:ext cx="1645518" cy="65820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DLP Policy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004" y="737696"/>
        <a:ext cx="1480966" cy="658207"/>
      </dsp:txXfrm>
    </dsp:sp>
    <dsp:sp modelId="{121CB27D-F31C-4A4E-B210-ADACCFF534A6}">
      <dsp:nvSpPr>
        <dsp:cNvPr id="0" name=""/>
        <dsp:cNvSpPr/>
      </dsp:nvSpPr>
      <dsp:spPr>
        <a:xfrm>
          <a:off x="1317419" y="737696"/>
          <a:ext cx="1645518" cy="658207"/>
        </a:xfrm>
        <a:prstGeom prst="chevron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Model</a:t>
          </a:r>
        </a:p>
      </dsp:txBody>
      <dsp:txXfrm>
        <a:off x="1646523" y="737696"/>
        <a:ext cx="987311" cy="658207"/>
      </dsp:txXfrm>
    </dsp:sp>
    <dsp:sp modelId="{FF776ADF-2700-4777-8EFF-B3E682A6B113}">
      <dsp:nvSpPr>
        <dsp:cNvPr id="0" name=""/>
        <dsp:cNvSpPr/>
      </dsp:nvSpPr>
      <dsp:spPr>
        <a:xfrm>
          <a:off x="2633833" y="737696"/>
          <a:ext cx="1645518" cy="658207"/>
        </a:xfrm>
        <a:prstGeom prst="chevron">
          <a:avLst/>
        </a:prstGeom>
        <a:solidFill>
          <a:schemeClr val="accent1">
            <a:shade val="80000"/>
            <a:hueOff val="265587"/>
            <a:satOff val="-34261"/>
            <a:lumOff val="1696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Awareness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2962937" y="737696"/>
        <a:ext cx="987311" cy="658207"/>
      </dsp:txXfrm>
    </dsp:sp>
    <dsp:sp modelId="{990805BA-8846-4C07-A7EF-6AAB486EEC62}">
      <dsp:nvSpPr>
        <dsp:cNvPr id="0" name=""/>
        <dsp:cNvSpPr/>
      </dsp:nvSpPr>
      <dsp:spPr>
        <a:xfrm>
          <a:off x="3950248" y="737696"/>
          <a:ext cx="1645518" cy="658207"/>
        </a:xfrm>
        <a:prstGeom prst="chevron">
          <a:avLst/>
        </a:prstGeom>
        <a:solidFill>
          <a:schemeClr val="accent1">
            <a:shade val="80000"/>
            <a:hueOff val="398380"/>
            <a:satOff val="-51391"/>
            <a:lumOff val="2544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Balance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279352" y="737696"/>
        <a:ext cx="987311" cy="658207"/>
      </dsp:txXfrm>
    </dsp:sp>
    <dsp:sp modelId="{3B8EFCA9-479D-4062-B807-3A928F8E6EE1}">
      <dsp:nvSpPr>
        <dsp:cNvPr id="0" name=""/>
        <dsp:cNvSpPr/>
      </dsp:nvSpPr>
      <dsp:spPr>
        <a:xfrm>
          <a:off x="5266662" y="737696"/>
          <a:ext cx="1645518" cy="658207"/>
        </a:xfrm>
        <a:prstGeom prst="chevron">
          <a:avLst/>
        </a:prstGeom>
        <a:solidFill>
          <a:schemeClr val="accent1">
            <a:shade val="80000"/>
            <a:hueOff val="531174"/>
            <a:satOff val="-68522"/>
            <a:lumOff val="3392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Training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595766" y="737696"/>
        <a:ext cx="987311" cy="658207"/>
      </dsp:txXfrm>
    </dsp:sp>
    <dsp:sp modelId="{6D2A1448-C1D2-4803-A23C-47A4EB249B8D}">
      <dsp:nvSpPr>
        <dsp:cNvPr id="0" name=""/>
        <dsp:cNvSpPr/>
      </dsp:nvSpPr>
      <dsp:spPr>
        <a:xfrm>
          <a:off x="6583077" y="737696"/>
          <a:ext cx="1645518" cy="658207"/>
        </a:xfrm>
        <a:prstGeom prst="chevron">
          <a:avLst/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Resistance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6912181" y="737696"/>
        <a:ext cx="987311" cy="6582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2E3A0-7D99-4B6D-859B-B6F6881347B8}">
      <dsp:nvSpPr>
        <dsp:cNvPr id="0" name=""/>
        <dsp:cNvSpPr/>
      </dsp:nvSpPr>
      <dsp:spPr>
        <a:xfrm>
          <a:off x="2217248" y="1436800"/>
          <a:ext cx="1204302" cy="1204302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Central IT Group</a:t>
          </a:r>
          <a:endParaRPr lang="en-US" sz="1900" kern="1200" dirty="0"/>
        </a:p>
      </dsp:txBody>
      <dsp:txXfrm>
        <a:off x="2393614" y="1613166"/>
        <a:ext cx="851570" cy="851570"/>
      </dsp:txXfrm>
    </dsp:sp>
    <dsp:sp modelId="{C190E8BA-4C11-4FC3-A4AD-CCC63C64D6B2}">
      <dsp:nvSpPr>
        <dsp:cNvPr id="0" name=""/>
        <dsp:cNvSpPr/>
      </dsp:nvSpPr>
      <dsp:spPr>
        <a:xfrm rot="12900000">
          <a:off x="1440840" y="1225851"/>
          <a:ext cx="924842" cy="3432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07378-BEB5-4043-97CC-546FC377DED7}">
      <dsp:nvSpPr>
        <dsp:cNvPr id="0" name=""/>
        <dsp:cNvSpPr/>
      </dsp:nvSpPr>
      <dsp:spPr>
        <a:xfrm>
          <a:off x="952424" y="674595"/>
          <a:ext cx="1144087" cy="91526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Campus A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>
        <a:off x="979231" y="701402"/>
        <a:ext cx="1090473" cy="861655"/>
      </dsp:txXfrm>
    </dsp:sp>
    <dsp:sp modelId="{AA628FD7-3BC7-4C32-A38B-5792A6F89C88}">
      <dsp:nvSpPr>
        <dsp:cNvPr id="0" name=""/>
        <dsp:cNvSpPr/>
      </dsp:nvSpPr>
      <dsp:spPr>
        <a:xfrm rot="16118352">
          <a:off x="2329961" y="748757"/>
          <a:ext cx="925733" cy="3432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35000"/>
            <a:satOff val="-42826"/>
            <a:lumOff val="206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2204C-4F86-47F9-ABC7-CE9B8EC8E48D}">
      <dsp:nvSpPr>
        <dsp:cNvPr id="0" name=""/>
        <dsp:cNvSpPr/>
      </dsp:nvSpPr>
      <dsp:spPr>
        <a:xfrm>
          <a:off x="2209792" y="0"/>
          <a:ext cx="1144087" cy="91526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31983"/>
            <a:satOff val="-42826"/>
            <a:lumOff val="2120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Campus</a:t>
          </a:r>
          <a:r>
            <a:rPr lang="en-US" sz="2100" kern="1200" dirty="0" smtClean="0"/>
            <a:t> B</a:t>
          </a:r>
          <a:endParaRPr lang="en-US" sz="2100" kern="1200" dirty="0"/>
        </a:p>
      </dsp:txBody>
      <dsp:txXfrm>
        <a:off x="2236599" y="26807"/>
        <a:ext cx="1090473" cy="861655"/>
      </dsp:txXfrm>
    </dsp:sp>
    <dsp:sp modelId="{837D62BC-31DD-4403-99AD-9ED2C4112153}">
      <dsp:nvSpPr>
        <dsp:cNvPr id="0" name=""/>
        <dsp:cNvSpPr/>
      </dsp:nvSpPr>
      <dsp:spPr>
        <a:xfrm rot="19500000">
          <a:off x="3273117" y="1225851"/>
          <a:ext cx="924842" cy="3432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69999"/>
            <a:satOff val="-85652"/>
            <a:lumOff val="412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CE842-0AD1-4D0A-A353-62936043A018}">
      <dsp:nvSpPr>
        <dsp:cNvPr id="0" name=""/>
        <dsp:cNvSpPr/>
      </dsp:nvSpPr>
      <dsp:spPr>
        <a:xfrm>
          <a:off x="3542288" y="674595"/>
          <a:ext cx="1144087" cy="91526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663967"/>
            <a:satOff val="-85652"/>
            <a:lumOff val="4240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Campus C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>
        <a:off x="3569095" y="701402"/>
        <a:ext cx="1090473" cy="861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74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Brief introduction about ourselves</a:t>
            </a:r>
          </a:p>
          <a:p>
            <a:r>
              <a:rPr lang="en-US" baseline="0" dirty="0" smtClean="0"/>
              <a:t> - What we do with the project</a:t>
            </a:r>
          </a:p>
          <a:p>
            <a:r>
              <a:rPr lang="en-US" baseline="0" dirty="0" smtClean="0"/>
              <a:t> - How long we have worked on the project and in what units</a:t>
            </a:r>
          </a:p>
          <a:p>
            <a:r>
              <a:rPr lang="en-US" baseline="0" dirty="0" smtClean="0"/>
              <a:t> - From a unit perspective as well as now from a project management perspective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Governance and compliance</a:t>
            </a:r>
          </a:p>
          <a:p>
            <a:r>
              <a:rPr lang="en-US" dirty="0" smtClean="0"/>
              <a:t> - Why its important</a:t>
            </a:r>
          </a:p>
          <a:p>
            <a:r>
              <a:rPr lang="en-US" dirty="0" smtClean="0"/>
              <a:t>Striking a balance</a:t>
            </a:r>
          </a:p>
          <a:p>
            <a:r>
              <a:rPr lang="en-US" dirty="0" smtClean="0"/>
              <a:t>Planning</a:t>
            </a:r>
            <a:r>
              <a:rPr lang="en-US" baseline="0" dirty="0" smtClean="0"/>
              <a:t> for pushback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91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have one</a:t>
            </a:r>
          </a:p>
          <a:p>
            <a:r>
              <a:rPr lang="en-US" dirty="0" smtClean="0"/>
              <a:t>  - In the works</a:t>
            </a:r>
          </a:p>
          <a:p>
            <a:r>
              <a:rPr lang="en-US" dirty="0" smtClean="0"/>
              <a:t>    - 5</a:t>
            </a:r>
            <a:r>
              <a:rPr lang="en-US" baseline="0" dirty="0" smtClean="0"/>
              <a:t> years in</a:t>
            </a:r>
          </a:p>
          <a:p>
            <a:r>
              <a:rPr lang="en-US" baseline="0" dirty="0" smtClean="0"/>
              <a:t>    - Point us to the policy that says we have to do this</a:t>
            </a:r>
          </a:p>
          <a:p>
            <a:r>
              <a:rPr lang="en-US" baseline="0" dirty="0" smtClean="0"/>
              <a:t>    - Both sides</a:t>
            </a:r>
            <a:endParaRPr lang="en-US" dirty="0" smtClean="0"/>
          </a:p>
          <a:p>
            <a:r>
              <a:rPr lang="en-US" dirty="0" smtClean="0"/>
              <a:t>Optimal</a:t>
            </a:r>
            <a:r>
              <a:rPr lang="en-US" baseline="0" dirty="0" smtClean="0"/>
              <a:t> to have a policy from the start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Difficult to enforce anything without it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Define what the “top level” is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- Why its better than college or unit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  - Consistent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Take laws and regulations into mind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4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your deployment model look like</a:t>
            </a:r>
          </a:p>
          <a:p>
            <a:r>
              <a:rPr lang="en-US" baseline="0" dirty="0" smtClean="0"/>
              <a:t>Support model</a:t>
            </a:r>
          </a:p>
          <a:p>
            <a:r>
              <a:rPr lang="en-US" baseline="0" dirty="0" smtClean="0"/>
              <a:t> - Coordinated centrally</a:t>
            </a:r>
          </a:p>
          <a:p>
            <a:r>
              <a:rPr lang="en-US" baseline="0" dirty="0" smtClean="0"/>
              <a:t> - Every unit on their own including infrastructure</a:t>
            </a:r>
          </a:p>
          <a:p>
            <a:r>
              <a:rPr lang="en-US" baseline="0" dirty="0" smtClean="0"/>
              <a:t>PSU is a central model in terms of support and infrastructure</a:t>
            </a:r>
          </a:p>
          <a:p>
            <a:r>
              <a:rPr lang="en-US" baseline="0" dirty="0" smtClean="0"/>
              <a:t> - Distributed in terms of the units are responsible for actual scanning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8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Audit</a:t>
            </a:r>
            <a:r>
              <a:rPr lang="en-US" baseline="0" dirty="0" smtClean="0"/>
              <a:t> and review twice a year</a:t>
            </a:r>
          </a:p>
          <a:p>
            <a:r>
              <a:rPr lang="en-US" baseline="0" dirty="0" smtClean="0"/>
              <a:t>Why we do this</a:t>
            </a:r>
          </a:p>
          <a:p>
            <a:r>
              <a:rPr lang="en-US" baseline="0" dirty="0" smtClean="0"/>
              <a:t>- Some level of accountability for everyone including us</a:t>
            </a:r>
          </a:p>
          <a:p>
            <a:r>
              <a:rPr lang="en-US" baseline="0" dirty="0" smtClean="0"/>
              <a:t>- Gets them invested in process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Opportunity to make people aware of the project again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Determine who remediation should fall to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76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through the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76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good idea to scan everything</a:t>
            </a:r>
          </a:p>
          <a:p>
            <a:r>
              <a:rPr lang="en-US" baseline="0" dirty="0" smtClean="0"/>
              <a:t>Make determinations about what you don’t need to scan</a:t>
            </a:r>
          </a:p>
          <a:p>
            <a:r>
              <a:rPr lang="en-US" baseline="0" dirty="0" smtClean="0"/>
              <a:t> - Don’t make it harder than it needs to 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6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everyone</a:t>
            </a:r>
            <a:r>
              <a:rPr lang="en-US" baseline="0" dirty="0" smtClean="0"/>
              <a:t> is aware of the project/product</a:t>
            </a:r>
          </a:p>
          <a:p>
            <a:r>
              <a:rPr lang="en-US" baseline="0" dirty="0" smtClean="0"/>
              <a:t>Communication channels</a:t>
            </a:r>
          </a:p>
          <a:p>
            <a:r>
              <a:rPr lang="en-US" baseline="0" dirty="0" smtClean="0"/>
              <a:t>What we did</a:t>
            </a:r>
          </a:p>
          <a:p>
            <a:r>
              <a:rPr lang="en-US" baseline="0" dirty="0" smtClean="0"/>
              <a:t>Not perfect, still received emails</a:t>
            </a:r>
          </a:p>
          <a:p>
            <a:r>
              <a:rPr lang="en-US" baseline="0" dirty="0" smtClean="0"/>
              <a:t>Above blocks, within last few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7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Usability</a:t>
            </a:r>
          </a:p>
          <a:p>
            <a:r>
              <a:rPr lang="en-US" dirty="0" smtClean="0"/>
              <a:t>Scan every 2 weeks</a:t>
            </a:r>
            <a:r>
              <a:rPr lang="en-US" baseline="0" dirty="0" smtClean="0"/>
              <a:t> to once every 30 days</a:t>
            </a:r>
          </a:p>
          <a:p>
            <a:r>
              <a:rPr lang="en-US" baseline="0" dirty="0" smtClean="0"/>
              <a:t> - To often, hassle, quit program</a:t>
            </a:r>
          </a:p>
          <a:p>
            <a:r>
              <a:rPr lang="en-US" baseline="0" dirty="0" smtClean="0"/>
              <a:t>Getting users into a routine</a:t>
            </a:r>
          </a:p>
          <a:p>
            <a:r>
              <a:rPr lang="en-US" baseline="0" dirty="0" smtClean="0"/>
              <a:t> - Virus scanning is now expected, DLP should be expected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16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5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wiki</a:t>
            </a:r>
          </a:p>
          <a:p>
            <a:r>
              <a:rPr lang="en-US" baseline="0" dirty="0" smtClean="0"/>
              <a:t> - Constantly changing </a:t>
            </a:r>
          </a:p>
          <a:p>
            <a:r>
              <a:rPr lang="en-US" baseline="0" dirty="0" smtClean="0"/>
              <a:t> - Important to keep up to date and add to</a:t>
            </a:r>
          </a:p>
          <a:p>
            <a:r>
              <a:rPr lang="en-US" baseline="0" dirty="0" smtClean="0"/>
              <a:t> - Cuts back on helpdesk type work, able to point questions to an article</a:t>
            </a:r>
          </a:p>
          <a:p>
            <a:r>
              <a:rPr lang="en-US" baseline="0" dirty="0" smtClean="0"/>
              <a:t>Videos</a:t>
            </a:r>
          </a:p>
          <a:p>
            <a:r>
              <a:rPr lang="en-US" baseline="0" dirty="0" smtClean="0"/>
              <a:t> - Collaborate with training services</a:t>
            </a:r>
          </a:p>
          <a:p>
            <a:r>
              <a:rPr lang="en-US" baseline="0" dirty="0" smtClean="0"/>
              <a:t> - Covers the client and remediation process from start to finish</a:t>
            </a:r>
          </a:p>
          <a:p>
            <a:r>
              <a:rPr lang="en-US" baseline="0" dirty="0" smtClean="0"/>
              <a:t>Unit IT staff training</a:t>
            </a:r>
          </a:p>
          <a:p>
            <a:r>
              <a:rPr lang="en-US" baseline="0" dirty="0" smtClean="0"/>
              <a:t> - Important piece</a:t>
            </a:r>
          </a:p>
          <a:p>
            <a:r>
              <a:rPr lang="en-US" baseline="0" dirty="0" smtClean="0"/>
              <a:t> - Ongoing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4 different general categories covered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86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07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the need for self assessment</a:t>
            </a:r>
          </a:p>
          <a:p>
            <a:r>
              <a:rPr lang="en-US" baseline="0" dirty="0" smtClean="0"/>
              <a:t> - History</a:t>
            </a:r>
          </a:p>
          <a:p>
            <a:r>
              <a:rPr lang="en-US" baseline="0" dirty="0" smtClean="0"/>
              <a:t> - Process</a:t>
            </a:r>
          </a:p>
          <a:p>
            <a:r>
              <a:rPr lang="en-US" baseline="0" dirty="0" smtClean="0"/>
              <a:t> - Look at the data</a:t>
            </a:r>
          </a:p>
          <a:p>
            <a:r>
              <a:rPr lang="en-US" baseline="0" dirty="0" smtClean="0"/>
              <a:t>   - Doesn't work</a:t>
            </a:r>
          </a:p>
          <a:p>
            <a:r>
              <a:rPr lang="en-US" baseline="0" dirty="0" smtClean="0"/>
              <a:t>   - Self Scan LOL</a:t>
            </a:r>
          </a:p>
          <a:p>
            <a:r>
              <a:rPr lang="en-US" baseline="0" dirty="0" smtClean="0"/>
              <a:t>Last resort in your implementation</a:t>
            </a:r>
          </a:p>
          <a:p>
            <a:r>
              <a:rPr lang="en-US" baseline="0" dirty="0" smtClean="0"/>
              <a:t>Small percentage of overall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9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happens after a compromise and how DLP comes into 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63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through the process</a:t>
            </a:r>
          </a:p>
          <a:p>
            <a:r>
              <a:rPr lang="en-US" dirty="0" smtClean="0"/>
              <a:t> - 30</a:t>
            </a:r>
            <a:r>
              <a:rPr lang="en-US" baseline="0" dirty="0" smtClean="0"/>
              <a:t> day rule</a:t>
            </a:r>
            <a:endParaRPr lang="en-US" dirty="0"/>
          </a:p>
          <a:p>
            <a:r>
              <a:rPr lang="en-US" dirty="0" smtClean="0"/>
              <a:t>Self Assessment </a:t>
            </a:r>
            <a:r>
              <a:rPr lang="en-US" dirty="0"/>
              <a:t>still scans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14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Breakdown the costs</a:t>
            </a:r>
          </a:p>
          <a:p>
            <a:r>
              <a:rPr lang="en-US" dirty="0" smtClean="0"/>
              <a:t>Funding</a:t>
            </a:r>
          </a:p>
          <a:p>
            <a:r>
              <a:rPr lang="en-US" dirty="0" smtClean="0"/>
              <a:t> - Research</a:t>
            </a:r>
          </a:p>
          <a:p>
            <a:r>
              <a:rPr lang="en-US" dirty="0" smtClean="0"/>
              <a:t> - Grants</a:t>
            </a:r>
          </a:p>
          <a:p>
            <a:r>
              <a:rPr lang="en-US" dirty="0" smtClean="0"/>
              <a:t> - Tuition</a:t>
            </a:r>
          </a:p>
          <a:p>
            <a:r>
              <a:rPr lang="en-US" dirty="0" smtClean="0"/>
              <a:t> - Donors</a:t>
            </a:r>
          </a:p>
          <a:p>
            <a:r>
              <a:rPr lang="en-US" dirty="0" smtClean="0"/>
              <a:t>Damage</a:t>
            </a:r>
            <a:r>
              <a:rPr lang="en-US" baseline="0" dirty="0" smtClean="0"/>
              <a:t> to rep</a:t>
            </a:r>
          </a:p>
          <a:p>
            <a:r>
              <a:rPr lang="en-US" baseline="0" dirty="0" smtClean="0"/>
              <a:t> - In the news for data loss</a:t>
            </a:r>
          </a:p>
          <a:p>
            <a:r>
              <a:rPr lang="en-US" baseline="0" dirty="0" smtClean="0"/>
              <a:t> - LOL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70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the fault of previous tool</a:t>
            </a:r>
          </a:p>
          <a:p>
            <a:r>
              <a:rPr lang="en-US" dirty="0" smtClean="0"/>
              <a:t> - Processes</a:t>
            </a:r>
            <a:r>
              <a:rPr lang="en-US" baseline="0" dirty="0" smtClean="0"/>
              <a:t> were not in place</a:t>
            </a:r>
          </a:p>
          <a:p>
            <a:r>
              <a:rPr lang="en-US" baseline="0" dirty="0" smtClean="0"/>
              <a:t> - Learning experience</a:t>
            </a:r>
          </a:p>
          <a:p>
            <a:r>
              <a:rPr lang="en-US" baseline="0" dirty="0" smtClean="0"/>
              <a:t> - Helped us determine what direction we needed to go</a:t>
            </a:r>
          </a:p>
          <a:p>
            <a:r>
              <a:rPr lang="en-US" baseline="0" dirty="0" smtClean="0"/>
              <a:t>Outcome of all that is now seeing results in decreasing percentages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15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for having us, hope you are</a:t>
            </a:r>
            <a:r>
              <a:rPr lang="en-US" baseline="0" dirty="0" smtClean="0"/>
              <a:t> able to take something away.</a:t>
            </a:r>
          </a:p>
          <a:p>
            <a:r>
              <a:rPr lang="en-US" baseline="0" dirty="0" smtClean="0"/>
              <a:t>Fill out a card, tip </a:t>
            </a:r>
            <a:r>
              <a:rPr lang="en-US" baseline="0" smtClean="0"/>
              <a:t>your server.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</a:t>
            </a:r>
            <a:r>
              <a:rPr lang="en-US" baseline="0" dirty="0" smtClean="0"/>
              <a:t> were going to look at how PSU’s deployment works</a:t>
            </a:r>
          </a:p>
          <a:p>
            <a:r>
              <a:rPr lang="en-US" baseline="0" dirty="0" smtClean="0"/>
              <a:t>Discuss how DLP at PSU got 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3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9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though the glossary terms with a general description, not necessary reading from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9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  <a:r>
              <a:rPr lang="en-US" baseline="0" dirty="0" smtClean="0"/>
              <a:t> main campus model</a:t>
            </a:r>
          </a:p>
          <a:p>
            <a:r>
              <a:rPr lang="en-US" baseline="0" dirty="0" smtClean="0"/>
              <a:t>24 campuses all over the state</a:t>
            </a:r>
          </a:p>
          <a:p>
            <a:r>
              <a:rPr lang="en-US" baseline="0" dirty="0" smtClean="0"/>
              <a:t> - Most have a single IT group for entire campus</a:t>
            </a:r>
          </a:p>
          <a:p>
            <a:r>
              <a:rPr lang="en-US" baseline="0" dirty="0" smtClean="0"/>
              <a:t>Define a DLP unit contact and </a:t>
            </a:r>
            <a:r>
              <a:rPr lang="en-US" baseline="0" dirty="0" err="1" smtClean="0"/>
              <a:t>Admistrative</a:t>
            </a:r>
            <a:r>
              <a:rPr lang="en-US" baseline="0" dirty="0" smtClean="0"/>
              <a:t> role</a:t>
            </a:r>
          </a:p>
          <a:p>
            <a:r>
              <a:rPr lang="en-US" baseline="0" dirty="0" smtClean="0"/>
              <a:t>Talk about independent installations</a:t>
            </a:r>
          </a:p>
          <a:p>
            <a:r>
              <a:rPr lang="en-US" baseline="0" dirty="0" smtClean="0"/>
              <a:t> - Why: hospital data, defense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6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Relationship between SOS, IT Staff and End</a:t>
            </a:r>
            <a:r>
              <a:rPr lang="en-US" baseline="0" dirty="0" smtClean="0"/>
              <a:t> users</a:t>
            </a:r>
          </a:p>
          <a:p>
            <a:r>
              <a:rPr lang="en-US" baseline="0" dirty="0" smtClean="0"/>
              <a:t>Talk about what we don’t do</a:t>
            </a:r>
          </a:p>
          <a:p>
            <a:r>
              <a:rPr lang="en-US" baseline="0" dirty="0" smtClean="0"/>
              <a:t> - Direct training</a:t>
            </a:r>
          </a:p>
          <a:p>
            <a:r>
              <a:rPr lang="en-US" baseline="0" dirty="0" smtClean="0"/>
              <a:t>Bullet points on notes, break it down further</a:t>
            </a:r>
          </a:p>
          <a:p>
            <a:r>
              <a:rPr lang="en-US" baseline="0" dirty="0" smtClean="0"/>
              <a:t>Details about documentation we provide</a:t>
            </a:r>
          </a:p>
          <a:p>
            <a:r>
              <a:rPr lang="en-US" baseline="0" dirty="0" smtClean="0"/>
              <a:t> - Why we write our own</a:t>
            </a:r>
          </a:p>
          <a:p>
            <a:r>
              <a:rPr lang="en-US" baseline="0" dirty="0" smtClean="0"/>
              <a:t>   - PSU Specific</a:t>
            </a:r>
          </a:p>
          <a:p>
            <a:r>
              <a:rPr lang="en-US" baseline="0" dirty="0" smtClean="0"/>
              <a:t>   - Not supplied by vendor</a:t>
            </a:r>
          </a:p>
          <a:p>
            <a:r>
              <a:rPr lang="en-US" baseline="0" dirty="0" smtClean="0"/>
              <a:t>   - More concise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7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Breakdown the timeline</a:t>
            </a:r>
          </a:p>
          <a:p>
            <a:r>
              <a:rPr lang="en-US" dirty="0" smtClean="0"/>
              <a:t>Overlap</a:t>
            </a:r>
            <a:r>
              <a:rPr lang="en-US" baseline="0" dirty="0" smtClean="0"/>
              <a:t> between last 3 blocks</a:t>
            </a:r>
          </a:p>
          <a:p>
            <a:r>
              <a:rPr lang="en-US" baseline="0" dirty="0" smtClean="0"/>
              <a:t> - Gradual change to allow time to adopt software</a:t>
            </a:r>
          </a:p>
          <a:p>
            <a:r>
              <a:rPr lang="en-US" baseline="0" dirty="0" smtClean="0"/>
              <a:t>   - Get the word out, no central list.</a:t>
            </a:r>
          </a:p>
          <a:p>
            <a:r>
              <a:rPr lang="en-US" baseline="0" dirty="0" smtClean="0"/>
              <a:t>More detailed description of Initial process and why it was cumbersome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3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what delegate control means </a:t>
            </a:r>
          </a:p>
          <a:p>
            <a:r>
              <a:rPr lang="en-US" dirty="0" smtClean="0"/>
              <a:t> - What the units actually are able to do </a:t>
            </a:r>
          </a:p>
          <a:p>
            <a:r>
              <a:rPr lang="en-US" baseline="0" dirty="0" smtClean="0"/>
              <a:t> - More </a:t>
            </a:r>
            <a:r>
              <a:rPr lang="en-US" baseline="0" dirty="0" err="1" smtClean="0"/>
              <a:t>flexability</a:t>
            </a:r>
            <a:r>
              <a:rPr lang="en-US" baseline="0" dirty="0" smtClean="0"/>
              <a:t> in terms of policy and scan schedule</a:t>
            </a:r>
          </a:p>
          <a:p>
            <a:r>
              <a:rPr lang="en-US" baseline="0" dirty="0" smtClean="0"/>
              <a:t>Mac client</a:t>
            </a:r>
          </a:p>
          <a:p>
            <a:r>
              <a:rPr lang="en-US" baseline="0" dirty="0" smtClean="0"/>
              <a:t>End users doing the remediation</a:t>
            </a:r>
          </a:p>
          <a:p>
            <a:r>
              <a:rPr lang="en-US" baseline="0" dirty="0" smtClean="0"/>
              <a:t> - Makes sense to do from client right after scan</a:t>
            </a:r>
          </a:p>
          <a:p>
            <a:r>
              <a:rPr lang="en-US" baseline="0" dirty="0" smtClean="0"/>
              <a:t> - Don’t have to go back and dig through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 userDrawn="1"/>
        </p:nvSpPr>
        <p:spPr>
          <a:xfrm>
            <a:off x="0" y="4648200"/>
            <a:ext cx="91440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10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  <a:latin typeface="Arial Narrow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53200"/>
            <a:ext cx="9144000" cy="304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87482"/>
            <a:ext cx="2300498" cy="2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en-US" smtClean="0"/>
              <a:pPr algn="r"/>
              <a:t>4/12/2013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en-US" smtClean="0"/>
              <a:pPr algn="r"/>
              <a:t>4/12/2013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 lang="en-US" smtClean="0"/>
              <a:pPr algn="r"/>
              <a:t>4/12/2013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 lang="en-US" smtClean="0"/>
              <a:pPr algn="r"/>
              <a:t>4/12/2013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 lang="en-US" smtClean="0"/>
              <a:pPr algn="r"/>
              <a:t>4/12/2013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 lang="en-US" smtClean="0"/>
              <a:pPr algn="r"/>
              <a:t>4/12/2013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 lang="en-US" smtClean="0"/>
              <a:pPr algn="r"/>
              <a:t>4/12/2013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="1">
                <a:latin typeface="Arial Narrow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fld id="{F17F374F-8F2E-42FC-B8C0-8EDFCA32CD96}" type="datetime1">
              <a:rPr lang="en-US" sz="1100" smtClean="0"/>
              <a:pPr algn="r"/>
              <a:t>4/12/2013</a:t>
            </a:fld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  <a:latin typeface="Arial Narrow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553200"/>
            <a:ext cx="9144000" cy="304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87482"/>
            <a:ext cx="2300498" cy="2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en-US" smtClean="0"/>
              <a:pPr algn="r"/>
              <a:t>4/12/2013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4/12/2013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533400"/>
            <a:ext cx="8077200" cy="5638800"/>
          </a:xfrm>
        </p:spPr>
        <p:txBody>
          <a:bodyPr>
            <a:normAutofit/>
          </a:bodyPr>
          <a:lstStyle>
            <a:lvl1pPr marL="285750" indent="-285750" algn="l">
              <a:lnSpc>
                <a:spcPct val="150000"/>
              </a:lnSpc>
              <a:buClr>
                <a:schemeClr val="accent4">
                  <a:lumMod val="75000"/>
                  <a:lumOff val="25000"/>
                </a:schemeClr>
              </a:buClr>
              <a:buSzPct val="150000"/>
              <a:buFont typeface="Wingdings" pitchFamily="2" charset="2"/>
              <a:buChar char="§"/>
              <a:defRPr sz="2400"/>
            </a:lvl1pPr>
            <a:lvl2pPr marL="742950" indent="-285750" algn="l">
              <a:lnSpc>
                <a:spcPct val="150000"/>
              </a:lnSpc>
              <a:buClr>
                <a:schemeClr val="accent4">
                  <a:lumMod val="75000"/>
                  <a:lumOff val="25000"/>
                </a:schemeClr>
              </a:buClr>
              <a:buSzPct val="150000"/>
              <a:buFont typeface="Wingdings" pitchFamily="2" charset="2"/>
              <a:buChar char="§"/>
              <a:defRPr sz="2000"/>
            </a:lvl2pPr>
            <a:lvl3pPr marL="1143000" indent="-228600" algn="l">
              <a:lnSpc>
                <a:spcPct val="150000"/>
              </a:lnSpc>
              <a:buClr>
                <a:schemeClr val="accent4">
                  <a:lumMod val="75000"/>
                  <a:lumOff val="25000"/>
                </a:schemeClr>
              </a:buClr>
              <a:buSzPct val="150000"/>
              <a:buFont typeface="Wingdings" pitchFamily="2" charset="2"/>
              <a:buChar char="§"/>
              <a:defRPr sz="1800"/>
            </a:lvl3pPr>
            <a:lvl4pPr marL="1600200" indent="-228600" algn="l">
              <a:lnSpc>
                <a:spcPct val="150000"/>
              </a:lnSpc>
              <a:buClr>
                <a:schemeClr val="accent4">
                  <a:lumMod val="75000"/>
                  <a:lumOff val="25000"/>
                </a:schemeClr>
              </a:buClr>
              <a:buSzPct val="150000"/>
              <a:buFont typeface="Wingdings" pitchFamily="2" charset="2"/>
              <a:buChar char="§"/>
              <a:defRPr sz="1600"/>
            </a:lvl4pPr>
            <a:lvl5pPr marL="2057400" indent="-228600" algn="l">
              <a:lnSpc>
                <a:spcPct val="150000"/>
              </a:lnSpc>
              <a:buClr>
                <a:schemeClr val="accent4">
                  <a:lumMod val="75000"/>
                  <a:lumOff val="25000"/>
                </a:schemeClr>
              </a:buClr>
              <a:buSzPct val="150000"/>
              <a:buFont typeface="Wingdings" pitchFamily="2" charset="2"/>
              <a:buChar char="§"/>
              <a:defRPr sz="12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4/12/2013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 lang="en-US" smtClean="0"/>
              <a:pPr algn="r"/>
              <a:t>4/12/2013</a:t>
            </a:fld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 lang="en-US" smtClean="0"/>
              <a:pPr algn="r"/>
              <a:t>4/12/2013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en-US" smtClean="0"/>
              <a:pPr algn="r"/>
              <a:t>4/12/2013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4/12/2013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702" y="6553200"/>
            <a:ext cx="8548898" cy="304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87482"/>
            <a:ext cx="2300498" cy="2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11" Type="http://schemas.openxmlformats.org/officeDocument/2006/relationships/diagramQuickStyle" Target="../diagrams/quickStyle13.xml"/><Relationship Id="rId5" Type="http://schemas.openxmlformats.org/officeDocument/2006/relationships/diagramQuickStyle" Target="../diagrams/quickStyle12.xml"/><Relationship Id="rId10" Type="http://schemas.openxmlformats.org/officeDocument/2006/relationships/diagramLayout" Target="../diagrams/layout13.xml"/><Relationship Id="rId4" Type="http://schemas.openxmlformats.org/officeDocument/2006/relationships/diagramLayout" Target="../diagrams/layout12.xml"/><Relationship Id="rId9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image" Target="../media/image3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9677400" cy="533400"/>
          </a:xfrm>
        </p:spPr>
        <p:txBody>
          <a:bodyPr>
            <a:noAutofit/>
          </a:bodyPr>
          <a:lstStyle>
            <a:extLst/>
          </a:lstStyle>
          <a:p>
            <a:r>
              <a:rPr lang="en-US" sz="17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ADMINISTRATION OF DATA LOSS PREVENTION SERVICES IN HIGHER EDUCATION</a:t>
            </a:r>
            <a:endParaRPr lang="en-US" sz="17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990600" y="5334000"/>
            <a:ext cx="3048000" cy="990600"/>
          </a:xfrm>
          <a:noFill/>
        </p:spPr>
        <p:txBody>
          <a:bodyPr>
            <a:normAutofit/>
          </a:bodyPr>
          <a:lstStyle>
            <a:extLst/>
          </a:lstStyle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Mike Thompson </a:t>
            </a:r>
            <a: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</a:rPr>
              <a:t>Systems and Network Security Analyst</a:t>
            </a:r>
            <a:br>
              <a:rPr lang="en-US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</a:rPr>
              <a:t>The Pennsylvania State University</a:t>
            </a:r>
          </a:p>
          <a:p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</a:rPr>
              <a:t>mot1@psu.edu</a:t>
            </a:r>
          </a:p>
        </p:txBody>
      </p:sp>
      <p:sp>
        <p:nvSpPr>
          <p:cNvPr id="4" name="AutoShape 2" descr="https://wikispaces.psu.edu/download/attachments/56624402/poochy.png?version=1&amp;modificationDate=1271173055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wikispaces.psu.edu/download/attachments/56624402/poochy.png?version=1&amp;modificationDate=1271173055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5486400" y="5334000"/>
            <a:ext cx="3048000" cy="1008888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shade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Kyle Crain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shade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shade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shade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Systems and Network Security Analyst</a:t>
            </a:r>
            <a:b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shade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shade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Pennsylvania State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smtClean="0">
                <a:solidFill>
                  <a:schemeClr val="accent4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kdc12@psu.edu</a:t>
            </a:r>
            <a:endParaRPr kumimoji="0" lang="en-US" sz="11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shade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620000" cy="402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Planning your deployment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057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4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43200"/>
            <a:ext cx="9144000" cy="32004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895600"/>
            <a:ext cx="88392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IF YOU HAVE DLP DEPLOYED, IS IT PART OF AN OFFICIAL POLICY?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657600"/>
            <a:ext cx="7391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Yes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en-US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632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Governance and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85800" y="5562600"/>
            <a:ext cx="8077200" cy="5638800"/>
          </a:xfrm>
        </p:spPr>
        <p:txBody>
          <a:bodyPr/>
          <a:lstStyle/>
          <a:p>
            <a:r>
              <a:rPr lang="en-US" dirty="0" smtClean="0"/>
              <a:t>College or Unit Level If Top Level is Not Feasible</a:t>
            </a:r>
          </a:p>
          <a:p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60510430"/>
              </p:ext>
            </p:extLst>
          </p:nvPr>
        </p:nvGraphicFramePr>
        <p:xfrm>
          <a:off x="304800" y="-228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0096302"/>
              </p:ext>
            </p:extLst>
          </p:nvPr>
        </p:nvGraphicFramePr>
        <p:xfrm>
          <a:off x="1752600" y="1600200"/>
          <a:ext cx="5181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937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A Model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7205423"/>
              </p:ext>
            </p:extLst>
          </p:nvPr>
        </p:nvGraphicFramePr>
        <p:xfrm>
          <a:off x="304800" y="-228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-685800" y="2209800"/>
          <a:ext cx="56388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048000" y="4191000"/>
          <a:ext cx="60960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Central Model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4267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Distributed Model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4343400" y="1524000"/>
            <a:ext cx="3962400" cy="2590800"/>
          </a:xfrm>
        </p:spPr>
        <p:txBody>
          <a:bodyPr/>
          <a:lstStyle/>
          <a:p>
            <a:r>
              <a:rPr lang="en-US" dirty="0" smtClean="0"/>
              <a:t>Level of Involvement</a:t>
            </a:r>
          </a:p>
          <a:p>
            <a:pPr lvl="1"/>
            <a:r>
              <a:rPr lang="en-US" dirty="0" smtClean="0"/>
              <a:t>Central vs. Distributed</a:t>
            </a:r>
          </a:p>
          <a:p>
            <a:pPr lvl="1"/>
            <a:r>
              <a:rPr lang="en-US" dirty="0" smtClean="0"/>
              <a:t>Support Model</a:t>
            </a:r>
          </a:p>
          <a:p>
            <a:pPr lvl="1"/>
            <a:r>
              <a:rPr lang="en-US" dirty="0" smtClean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851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A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04800" y="1676400"/>
            <a:ext cx="8077200" cy="5638800"/>
          </a:xfrm>
        </p:spPr>
        <p:txBody>
          <a:bodyPr/>
          <a:lstStyle/>
          <a:p>
            <a:r>
              <a:rPr lang="en-US" dirty="0" smtClean="0"/>
              <a:t>Auditing and Review</a:t>
            </a:r>
          </a:p>
          <a:p>
            <a:r>
              <a:rPr lang="en-US" dirty="0" smtClean="0"/>
              <a:t>Reporting Structure</a:t>
            </a:r>
          </a:p>
          <a:p>
            <a:r>
              <a:rPr lang="en-US" dirty="0" smtClean="0"/>
              <a:t>Who is Responsible For Remediation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7205423"/>
              </p:ext>
            </p:extLst>
          </p:nvPr>
        </p:nvGraphicFramePr>
        <p:xfrm>
          <a:off x="304800" y="-228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8" name="Picture 2" descr="User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4114800"/>
            <a:ext cx="1752600" cy="1752600"/>
          </a:xfrm>
          <a:prstGeom prst="rect">
            <a:avLst/>
          </a:prstGeom>
          <a:noFill/>
        </p:spPr>
      </p:pic>
      <p:pic>
        <p:nvPicPr>
          <p:cNvPr id="14340" name="Picture 4" descr="http://files.softicons.com/download/internet-icons/user-icons-by-2shi/png/256/user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4267200"/>
            <a:ext cx="1676400" cy="1676400"/>
          </a:xfrm>
          <a:prstGeom prst="rect">
            <a:avLst/>
          </a:prstGeom>
          <a:noFill/>
        </p:spPr>
      </p:pic>
      <p:pic>
        <p:nvPicPr>
          <p:cNvPr id="14344" name="Picture 8" descr="https://encrypted-tbn0.gstatic.com/images?q=tbn:ANd9GcS1qB5kjPUmQnnC5UNkmRqaeceqNr9lqdkLbL4amM1uzW4d_EJ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4038600"/>
            <a:ext cx="1752600" cy="1752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95400" y="58674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End User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5955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IT Staff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586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Other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A Model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3155169"/>
              </p:ext>
            </p:extLst>
          </p:nvPr>
        </p:nvGraphicFramePr>
        <p:xfrm>
          <a:off x="304800" y="-228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057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9102616"/>
              </p:ext>
            </p:extLst>
          </p:nvPr>
        </p:nvGraphicFramePr>
        <p:xfrm>
          <a:off x="304800" y="15748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304800" y="1676400"/>
            <a:ext cx="8077200" cy="685800"/>
          </a:xfrm>
        </p:spPr>
        <p:txBody>
          <a:bodyPr/>
          <a:lstStyle/>
          <a:p>
            <a:r>
              <a:rPr lang="en-US" dirty="0" smtClean="0"/>
              <a:t>PSU Reporting Structure</a:t>
            </a:r>
          </a:p>
        </p:txBody>
      </p:sp>
    </p:spTree>
    <p:extLst>
      <p:ext uri="{BB962C8B-B14F-4D97-AF65-F5344CB8AC3E}">
        <p14:creationId xmlns:p14="http://schemas.microsoft.com/office/powerpoint/2010/main" val="31228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43200"/>
            <a:ext cx="9144000" cy="32004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8956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 your environment, who is best suited TO PERFORM PII remediation?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657600"/>
            <a:ext cx="7391400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End User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Staff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Other (Privacy Group, etc.)</a:t>
            </a:r>
          </a:p>
        </p:txBody>
      </p:sp>
    </p:spTree>
    <p:extLst>
      <p:ext uri="{BB962C8B-B14F-4D97-AF65-F5344CB8AC3E}">
        <p14:creationId xmlns:p14="http://schemas.microsoft.com/office/powerpoint/2010/main" val="4926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A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04800" y="1676400"/>
            <a:ext cx="8077200" cy="5638800"/>
          </a:xfrm>
        </p:spPr>
        <p:txBody>
          <a:bodyPr/>
          <a:lstStyle/>
          <a:p>
            <a:r>
              <a:rPr lang="en-US" dirty="0" smtClean="0"/>
              <a:t>What Do You Want to Scan?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7205423"/>
              </p:ext>
            </p:extLst>
          </p:nvPr>
        </p:nvGraphicFramePr>
        <p:xfrm>
          <a:off x="304800" y="-228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04800" y="2438400"/>
          <a:ext cx="762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51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Generate Awareness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1676400"/>
          </a:xfrm>
        </p:spPr>
        <p:txBody>
          <a:bodyPr>
            <a:normAutofit/>
          </a:bodyPr>
          <a:lstStyle/>
          <a:p>
            <a:r>
              <a:rPr lang="en-US" dirty="0"/>
              <a:t>Outreach and </a:t>
            </a:r>
            <a:r>
              <a:rPr lang="en-US" dirty="0" smtClean="0"/>
              <a:t>Awareness</a:t>
            </a:r>
          </a:p>
          <a:p>
            <a:pPr lvl="1"/>
            <a:r>
              <a:rPr lang="en-US" dirty="0" smtClean="0"/>
              <a:t>Make the Project Known…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20108446"/>
              </p:ext>
            </p:extLst>
          </p:nvPr>
        </p:nvGraphicFramePr>
        <p:xfrm>
          <a:off x="304800" y="-228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53806079"/>
              </p:ext>
            </p:extLst>
          </p:nvPr>
        </p:nvGraphicFramePr>
        <p:xfrm>
          <a:off x="1600200" y="2819400"/>
          <a:ext cx="51816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30480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endParaRPr lang="en-US" sz="9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505974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9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Balance The 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5334000"/>
            <a:ext cx="8077200" cy="2362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Due </a:t>
            </a:r>
            <a:r>
              <a:rPr lang="en-US" dirty="0"/>
              <a:t>Diligence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Routine</a:t>
            </a:r>
            <a:r>
              <a:rPr lang="en-US" dirty="0"/>
              <a:t>, </a:t>
            </a:r>
            <a:r>
              <a:rPr lang="en-US" dirty="0" smtClean="0"/>
              <a:t>Not </a:t>
            </a:r>
            <a:r>
              <a:rPr lang="en-US" dirty="0"/>
              <a:t>a </a:t>
            </a:r>
            <a:r>
              <a:rPr lang="en-US" dirty="0" smtClean="0"/>
              <a:t>Burden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64084776"/>
              </p:ext>
            </p:extLst>
          </p:nvPr>
        </p:nvGraphicFramePr>
        <p:xfrm>
          <a:off x="304800" y="-228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3518743"/>
              </p:ext>
            </p:extLst>
          </p:nvPr>
        </p:nvGraphicFramePr>
        <p:xfrm>
          <a:off x="685800" y="762000"/>
          <a:ext cx="6324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797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31" name="Content Placeholder 30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33146074"/>
              </p:ext>
            </p:extLst>
          </p:nvPr>
        </p:nvGraphicFramePr>
        <p:xfrm>
          <a:off x="304800" y="533400"/>
          <a:ext cx="8077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8200" y="762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Historical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Information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Where we Started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20574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Balancing The Needs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Define Your Scans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Dealing With Difficult Areas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Balance The Needs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31610289"/>
              </p:ext>
            </p:extLst>
          </p:nvPr>
        </p:nvGraphicFramePr>
        <p:xfrm>
          <a:off x="304800" y="-228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5140815"/>
              </p:ext>
            </p:extLst>
          </p:nvPr>
        </p:nvGraphicFramePr>
        <p:xfrm>
          <a:off x="609600" y="1529258"/>
          <a:ext cx="7030043" cy="4974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851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and Documentation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5661124"/>
              </p:ext>
            </p:extLst>
          </p:nvPr>
        </p:nvGraphicFramePr>
        <p:xfrm>
          <a:off x="304800" y="-228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52399914"/>
              </p:ext>
            </p:extLst>
          </p:nvPr>
        </p:nvGraphicFramePr>
        <p:xfrm>
          <a:off x="609600" y="1371600"/>
          <a:ext cx="7543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276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Provided</a:t>
            </a:r>
            <a:b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</a:t>
            </a:r>
            <a:b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Resources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057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43200"/>
            <a:ext cx="9144000" cy="32004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895600"/>
            <a:ext cx="88392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DO YOU PLAN ON HAVING STRUCTURED USER TRAINING?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657600"/>
            <a:ext cx="73914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staff only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End </a:t>
            </a: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users </a:t>
            </a: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only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staff and end users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01269" y="381000"/>
            <a:ext cx="533400" cy="586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Privacy Concerns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04800" y="1295400"/>
            <a:ext cx="8077200" cy="121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Dealing with Pushback</a:t>
            </a:r>
            <a:endParaRPr lang="en-US" dirty="0"/>
          </a:p>
          <a:p>
            <a:r>
              <a:rPr lang="en-US" dirty="0" smtClean="0"/>
              <a:t>Isolated </a:t>
            </a:r>
            <a:r>
              <a:rPr lang="en-US" dirty="0"/>
              <a:t>Pockets of Acceptance vs. </a:t>
            </a:r>
            <a:r>
              <a:rPr lang="en-US" dirty="0" smtClean="0"/>
              <a:t>Resistance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3989088"/>
              </p:ext>
            </p:extLst>
          </p:nvPr>
        </p:nvGraphicFramePr>
        <p:xfrm>
          <a:off x="295469" y="-2286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842618"/>
              </p:ext>
            </p:extLst>
          </p:nvPr>
        </p:nvGraphicFramePr>
        <p:xfrm>
          <a:off x="457200" y="3200400"/>
          <a:ext cx="75438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Count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 Downloads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Unique Downloads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(Users)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Users on Latest Version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Number of Completed Registrations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8400" y="27432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Self Assessment Program: Data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057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6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43200"/>
            <a:ext cx="9144000" cy="32004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895600"/>
            <a:ext cx="88392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DO YOU FORESEE </a:t>
            </a:r>
            <a:r>
              <a:rPr lang="en-US" b="1" dirty="0" smtClean="0">
                <a:solidFill>
                  <a:schemeClr val="tx1"/>
                </a:solidFill>
              </a:rPr>
              <a:t>OR HAVE EXPERIENCED </a:t>
            </a:r>
            <a:r>
              <a:rPr lang="en-US" b="1" dirty="0" smtClean="0">
                <a:solidFill>
                  <a:schemeClr val="tx1"/>
                </a:solidFill>
              </a:rPr>
              <a:t>POCKETS OF RESISTANCE?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657600"/>
            <a:ext cx="7391400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Yes, we anticipate from a few areas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Yes, widespread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No, our users will </a:t>
            </a: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comply</a:t>
            </a:r>
            <a:endParaRPr lang="en-US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Compromise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Compromised Computer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447800" y="3352800"/>
            <a:ext cx="3200400" cy="3188841"/>
          </a:xfrm>
        </p:spPr>
        <p:txBody>
          <a:bodyPr>
            <a:normAutofit/>
          </a:bodyPr>
          <a:lstStyle/>
          <a:p>
            <a:r>
              <a:rPr lang="en-US" dirty="0" smtClean="0"/>
              <a:t>30 </a:t>
            </a:r>
            <a:r>
              <a:rPr lang="en-US" dirty="0"/>
              <a:t>D</a:t>
            </a:r>
            <a:r>
              <a:rPr lang="en-US" dirty="0" smtClean="0"/>
              <a:t>ay </a:t>
            </a:r>
            <a:r>
              <a:rPr lang="en-US" dirty="0"/>
              <a:t>R</a:t>
            </a:r>
            <a:r>
              <a:rPr lang="en-US" dirty="0" smtClean="0"/>
              <a:t>ule</a:t>
            </a:r>
          </a:p>
          <a:p>
            <a:pPr lvl="1"/>
            <a:r>
              <a:rPr lang="en-US" dirty="0" smtClean="0"/>
              <a:t>Carrot v Stick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nghiencuubiendong.vn/en/images/issue3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05822"/>
            <a:ext cx="4303228" cy="25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3998035"/>
              </p:ext>
            </p:extLst>
          </p:nvPr>
        </p:nvGraphicFramePr>
        <p:xfrm>
          <a:off x="0" y="-457200"/>
          <a:ext cx="8153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2484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piedtype.com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2743200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43200"/>
            <a:ext cx="9144000" cy="32004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895600"/>
            <a:ext cx="88392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DO YOU SCAN AS PART OF YOUR COMPROMISED COMPUTER PROCESS?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657600"/>
            <a:ext cx="7391400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Yes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No, LOL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No, but that is a good idea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Notification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Costs Associated with Each </a:t>
            </a:r>
            <a:r>
              <a:rPr lang="en-US" dirty="0" smtClean="0"/>
              <a:t>Compromise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3084084"/>
              </p:ext>
            </p:extLst>
          </p:nvPr>
        </p:nvGraphicFramePr>
        <p:xfrm>
          <a:off x="1066800" y="2209800"/>
          <a:ext cx="6705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18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Compromised Computer Statistics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3310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Previous Tool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27766"/>
              </p:ext>
            </p:extLst>
          </p:nvPr>
        </p:nvGraphicFramePr>
        <p:xfrm>
          <a:off x="152400" y="990600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1295400" y="1752600"/>
            <a:ext cx="1066800" cy="3200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shade val="30000"/>
                  <a:satMod val="1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057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0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 Your Needs and Find the Right Product</a:t>
            </a:r>
          </a:p>
          <a:p>
            <a:pPr lvl="1"/>
            <a:r>
              <a:rPr lang="en-US" dirty="0" smtClean="0"/>
              <a:t>Know Your Environment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Policies Need </a:t>
            </a:r>
            <a:r>
              <a:rPr lang="en-US" dirty="0"/>
              <a:t>to be </a:t>
            </a:r>
            <a:r>
              <a:rPr lang="en-US" dirty="0" smtClean="0"/>
              <a:t>In Place </a:t>
            </a:r>
            <a:r>
              <a:rPr lang="en-US" dirty="0"/>
              <a:t>P</a:t>
            </a:r>
            <a:r>
              <a:rPr lang="en-US" dirty="0" smtClean="0"/>
              <a:t>rior </a:t>
            </a:r>
            <a:r>
              <a:rPr lang="en-US" dirty="0"/>
              <a:t>to </a:t>
            </a:r>
            <a:r>
              <a:rPr lang="en-US" dirty="0" smtClean="0"/>
              <a:t>Production</a:t>
            </a:r>
            <a:endParaRPr lang="en-US" dirty="0"/>
          </a:p>
          <a:p>
            <a:pPr lvl="1"/>
            <a:r>
              <a:rPr lang="en-US" dirty="0"/>
              <a:t>Hard to </a:t>
            </a:r>
            <a:r>
              <a:rPr lang="en-US" dirty="0" smtClean="0"/>
              <a:t>“Force</a:t>
            </a:r>
            <a:r>
              <a:rPr lang="en-US" dirty="0"/>
              <a:t>” (proper) </a:t>
            </a:r>
            <a:r>
              <a:rPr lang="en-US" dirty="0" smtClean="0"/>
              <a:t>Remediation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Generate Awareness for Project</a:t>
            </a:r>
          </a:p>
          <a:p>
            <a:pPr lvl="1"/>
            <a:r>
              <a:rPr lang="en-US" dirty="0" smtClean="0"/>
              <a:t>Otherwise, People Have No Idea What's Running</a:t>
            </a:r>
          </a:p>
        </p:txBody>
      </p:sp>
    </p:spTree>
    <p:extLst>
      <p:ext uri="{BB962C8B-B14F-4D97-AF65-F5344CB8AC3E}">
        <p14:creationId xmlns:p14="http://schemas.microsoft.com/office/powerpoint/2010/main" val="2789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Define A Model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 smtClean="0"/>
              <a:t>Remediation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/>
              <a:t>for IT </a:t>
            </a:r>
            <a:r>
              <a:rPr lang="en-US" dirty="0" smtClean="0"/>
              <a:t>Staff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O</a:t>
            </a:r>
            <a:r>
              <a:rPr lang="en-US" dirty="0" smtClean="0"/>
              <a:t>ngoing</a:t>
            </a:r>
            <a:endParaRPr lang="en-US" dirty="0"/>
          </a:p>
          <a:p>
            <a:pPr lvl="1"/>
            <a:r>
              <a:rPr lang="en-US" dirty="0"/>
              <a:t>Takes </a:t>
            </a:r>
            <a:r>
              <a:rPr lang="en-US" dirty="0" smtClean="0"/>
              <a:t>Up 2 FTE’s Time and Then Some</a:t>
            </a:r>
            <a:endParaRPr lang="en-US" dirty="0"/>
          </a:p>
          <a:p>
            <a:pPr lvl="1"/>
            <a:r>
              <a:rPr lang="en-US" dirty="0"/>
              <a:t>Training and </a:t>
            </a:r>
            <a:r>
              <a:rPr lang="en-US" dirty="0" smtClean="0"/>
              <a:t>Documentation Are Not </a:t>
            </a:r>
            <a:r>
              <a:rPr lang="en-US" dirty="0"/>
              <a:t>a </a:t>
            </a:r>
            <a:r>
              <a:rPr lang="en-US" dirty="0" smtClean="0"/>
              <a:t>Replacement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Need to </a:t>
            </a:r>
            <a:r>
              <a:rPr lang="en-US" dirty="0" smtClean="0"/>
              <a:t>Strike </a:t>
            </a:r>
            <a:r>
              <a:rPr lang="en-US" dirty="0"/>
              <a:t>a </a:t>
            </a:r>
            <a:r>
              <a:rPr lang="en-US" dirty="0" smtClean="0"/>
              <a:t>Balance Between </a:t>
            </a:r>
            <a:r>
              <a:rPr lang="en-US" dirty="0"/>
              <a:t>B</a:t>
            </a:r>
            <a:r>
              <a:rPr lang="en-US" dirty="0" smtClean="0"/>
              <a:t>usiness Needs </a:t>
            </a:r>
            <a:r>
              <a:rPr lang="en-US" dirty="0"/>
              <a:t>and </a:t>
            </a:r>
            <a:r>
              <a:rPr lang="en-US" dirty="0" smtClean="0"/>
              <a:t>Usability </a:t>
            </a:r>
            <a:endParaRPr lang="en-US" dirty="0"/>
          </a:p>
          <a:p>
            <a:pPr lvl="1"/>
            <a:r>
              <a:rPr lang="en-US" dirty="0"/>
              <a:t>If it’s a </a:t>
            </a:r>
            <a:r>
              <a:rPr lang="en-US" dirty="0" smtClean="0"/>
              <a:t>Hassle</a:t>
            </a:r>
            <a:r>
              <a:rPr lang="en-US" dirty="0"/>
              <a:t>, </a:t>
            </a:r>
            <a:r>
              <a:rPr lang="en-US" dirty="0" smtClean="0"/>
              <a:t>Users </a:t>
            </a:r>
            <a:r>
              <a:rPr lang="en-US" dirty="0"/>
              <a:t>W</a:t>
            </a:r>
            <a:r>
              <a:rPr lang="en-US" dirty="0" smtClean="0"/>
              <a:t>ont Comply</a:t>
            </a:r>
          </a:p>
        </p:txBody>
      </p:sp>
    </p:spTree>
    <p:extLst>
      <p:ext uri="{BB962C8B-B14F-4D97-AF65-F5344CB8AC3E}">
        <p14:creationId xmlns:p14="http://schemas.microsoft.com/office/powerpoint/2010/main" val="15611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Resistance</a:t>
            </a:r>
          </a:p>
          <a:p>
            <a:pPr lvl="1"/>
            <a:r>
              <a:rPr lang="en-US" dirty="0"/>
              <a:t>Separate Process Should Be Last </a:t>
            </a:r>
            <a:r>
              <a:rPr lang="en-US" dirty="0" smtClean="0"/>
              <a:t>Resort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Integrate DLP Into Compromised Computer Process</a:t>
            </a:r>
          </a:p>
        </p:txBody>
      </p:sp>
    </p:spTree>
    <p:extLst>
      <p:ext uri="{BB962C8B-B14F-4D97-AF65-F5344CB8AC3E}">
        <p14:creationId xmlns:p14="http://schemas.microsoft.com/office/powerpoint/2010/main" val="18107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4572000"/>
            <a:ext cx="1752600" cy="533400"/>
          </a:xfrm>
          <a:prstGeom prst="rect">
            <a:avLst/>
          </a:prstGeom>
          <a:noFill/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000" b="0" cap="all" spc="150" baseline="0">
                <a:solidFill>
                  <a:schemeClr val="bg1"/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  <a:extLst/>
          </a:lstStyle>
          <a:p>
            <a:r>
              <a:rPr lang="en-US" kern="0" dirty="0" smtClean="0">
                <a:solidFill>
                  <a:schemeClr val="accent6">
                    <a:lumMod val="75000"/>
                  </a:schemeClr>
                </a:solidFill>
              </a:rPr>
              <a:t>Questions?</a:t>
            </a:r>
            <a:endParaRPr lang="en-US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43200"/>
            <a:ext cx="9144000" cy="32004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8956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Do you currently have a data loss prevention solution in place?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657600"/>
            <a:ext cx="7391400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Yes, we are actively </a:t>
            </a: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scanning/implementing a DLP solution</a:t>
            </a:r>
            <a:endParaRPr lang="en-US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No, but </a:t>
            </a: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plan on implementing one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425A">
                  <a:lumMod val="75000"/>
                  <a:lumOff val="25000"/>
                </a:srgbClr>
              </a:buClr>
              <a:buSzPct val="150000"/>
              <a:buFont typeface="Wingdings" pitchFamily="2" charset="2"/>
              <a:buChar char="§"/>
            </a:pPr>
            <a:r>
              <a:rPr lang="en-US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No, and we have no plans to implement</a:t>
            </a:r>
          </a:p>
        </p:txBody>
      </p:sp>
    </p:spTree>
    <p:extLst>
      <p:ext uri="{BB962C8B-B14F-4D97-AF65-F5344CB8AC3E}">
        <p14:creationId xmlns:p14="http://schemas.microsoft.com/office/powerpoint/2010/main" val="4926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63742"/>
              </p:ext>
            </p:extLst>
          </p:nvPr>
        </p:nvGraphicFramePr>
        <p:xfrm>
          <a:off x="304800" y="1066800"/>
          <a:ext cx="7772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88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PSU Deployment Details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73304"/>
              </p:ext>
            </p:extLst>
          </p:nvPr>
        </p:nvGraphicFramePr>
        <p:xfrm>
          <a:off x="685800" y="152400"/>
          <a:ext cx="7162800" cy="6248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1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Item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97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Penn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State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~23,000</a:t>
                      </a:r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Commonwealth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Campuses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(Includes a Hospital and Law School)</a:t>
                      </a: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DLP Unit Contacts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300+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Administrative Roles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Registered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 Endpoints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21,000+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Centrally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Managed Installations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Independent Installations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Highly Skilled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Individuals Responsible for Running Project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  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0, and 2 Imposters?)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4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 And Support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7883471"/>
              </p:ext>
            </p:extLst>
          </p:nvPr>
        </p:nvGraphicFramePr>
        <p:xfrm>
          <a:off x="228600" y="152400"/>
          <a:ext cx="8001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72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0" y="3581400"/>
            <a:ext cx="8077200" cy="31242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2600" dirty="0" smtClean="0"/>
              <a:t>Why the Initial Product was Replaced</a:t>
            </a:r>
          </a:p>
          <a:p>
            <a:pPr lvl="2"/>
            <a:r>
              <a:rPr lang="en-US" sz="2300" dirty="0" smtClean="0"/>
              <a:t>IT Staff Requested Reports; Parsed Data; Then Sent to End User For Remediation</a:t>
            </a:r>
          </a:p>
          <a:p>
            <a:pPr lvl="3"/>
            <a:r>
              <a:rPr lang="en-US" sz="2300" dirty="0" smtClean="0"/>
              <a:t>No Ability to Track Progress of Remediation</a:t>
            </a:r>
          </a:p>
          <a:p>
            <a:pPr lvl="2"/>
            <a:r>
              <a:rPr lang="en-US" sz="2300" dirty="0" smtClean="0"/>
              <a:t>No Mac </a:t>
            </a:r>
            <a:r>
              <a:rPr lang="en-US" sz="2300" dirty="0"/>
              <a:t>C</a:t>
            </a:r>
            <a:r>
              <a:rPr lang="en-US" sz="2300" dirty="0" smtClean="0"/>
              <a:t>lient</a:t>
            </a:r>
          </a:p>
          <a:p>
            <a:pPr lvl="2"/>
            <a:r>
              <a:rPr lang="en-US" sz="2300" dirty="0" smtClean="0"/>
              <a:t>Cumbersome to Define </a:t>
            </a:r>
            <a:r>
              <a:rPr lang="en-US" sz="2300" dirty="0"/>
              <a:t>E</a:t>
            </a:r>
            <a:r>
              <a:rPr lang="en-US" sz="2300" dirty="0" smtClean="0"/>
              <a:t>xclusion </a:t>
            </a:r>
            <a:r>
              <a:rPr lang="en-US" sz="2300" dirty="0"/>
              <a:t>A</a:t>
            </a:r>
            <a:r>
              <a:rPr lang="en-US" sz="2300" dirty="0" smtClean="0"/>
              <a:t>reas for False </a:t>
            </a:r>
            <a:r>
              <a:rPr lang="en-US" sz="2300" dirty="0"/>
              <a:t>P</a:t>
            </a:r>
            <a:r>
              <a:rPr lang="en-US" sz="2300" dirty="0" smtClean="0"/>
              <a:t>ositives</a:t>
            </a:r>
          </a:p>
          <a:p>
            <a:pPr lvl="2"/>
            <a:r>
              <a:rPr lang="en-US" sz="2300" dirty="0" smtClean="0"/>
              <a:t>IT Staff </a:t>
            </a:r>
            <a:r>
              <a:rPr lang="en-US" sz="2300" dirty="0"/>
              <a:t>W</a:t>
            </a:r>
            <a:r>
              <a:rPr lang="en-US" sz="2300" dirty="0" smtClean="0"/>
              <a:t>anted Control in the Process</a:t>
            </a:r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5603088"/>
              </p:ext>
            </p:extLst>
          </p:nvPr>
        </p:nvGraphicFramePr>
        <p:xfrm>
          <a:off x="838200" y="0"/>
          <a:ext cx="7162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048000" y="3124200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5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Needs Assessment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2662103"/>
              </p:ext>
            </p:extLst>
          </p:nvPr>
        </p:nvGraphicFramePr>
        <p:xfrm>
          <a:off x="381000" y="304800"/>
          <a:ext cx="7772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1447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Centrally Hosted Web Based Application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Scheduled Scan Frequency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2766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Sizable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Subset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Computers that Were Not Being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Scanned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105400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Provides Visibility to Remediation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Actions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Taken (If Any)</a:t>
            </a:r>
          </a:p>
        </p:txBody>
      </p:sp>
      <p:pic>
        <p:nvPicPr>
          <p:cNvPr id="9" name="Picture 4" descr="http://files.softicons.com/download/internet-icons/user-icons-by-2shi/png/256/user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771" y="952500"/>
            <a:ext cx="990600" cy="990600"/>
          </a:xfrm>
          <a:prstGeom prst="rect">
            <a:avLst/>
          </a:prstGeom>
          <a:noFill/>
        </p:spPr>
      </p:pic>
      <p:pic>
        <p:nvPicPr>
          <p:cNvPr id="10" name="Picture 8" descr="https://encrypted-tbn0.gstatic.com/images?q=tbn:ANd9GcS1qB5kjPUmQnnC5UNkmRqaeceqNr9lqdkLbL4amM1uzW4d_EJ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4724400"/>
            <a:ext cx="903788" cy="9037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3000" y="29718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 pitchFamily="34" charset="0"/>
                <a:cs typeface="Arial" pitchFamily="34" charset="0"/>
              </a:rPr>
              <a:t>Picture an Apple logo so we don’t get sued.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Identity Finder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005878"/>
      </a:accent1>
      <a:accent2>
        <a:srgbClr val="A09781"/>
      </a:accent2>
      <a:accent3>
        <a:srgbClr val="85776D"/>
      </a:accent3>
      <a:accent4>
        <a:srgbClr val="00425A"/>
      </a:accent4>
      <a:accent5>
        <a:srgbClr val="8D878B"/>
      </a:accent5>
      <a:accent6>
        <a:srgbClr val="005878"/>
      </a:accent6>
      <a:hlink>
        <a:srgbClr val="005878"/>
      </a:hlink>
      <a:folHlink>
        <a:srgbClr val="0058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1744</Words>
  <Application>Microsoft Office PowerPoint</Application>
  <PresentationFormat>On-screen Show (4:3)</PresentationFormat>
  <Paragraphs>468</Paragraphs>
  <Slides>34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Pitchbook</vt:lpstr>
      <vt:lpstr>ADMINISTRATION OF DATA LOSS PREVENTION SERVICES IN HIGHER EDUCATION</vt:lpstr>
      <vt:lpstr>Overview</vt:lpstr>
      <vt:lpstr>General Information</vt:lpstr>
      <vt:lpstr>Do you currently have a data loss prevention solution in place?</vt:lpstr>
      <vt:lpstr>Glossary</vt:lpstr>
      <vt:lpstr>PSU Deployment Details</vt:lpstr>
      <vt:lpstr>Deployment And Support</vt:lpstr>
      <vt:lpstr>Historical</vt:lpstr>
      <vt:lpstr>Needs Assessment</vt:lpstr>
      <vt:lpstr>Planning your deployment</vt:lpstr>
      <vt:lpstr>IF YOU HAVE DLP DEPLOYED, IS IT PART OF AN OFFICIAL POLICY?</vt:lpstr>
      <vt:lpstr>Governance and Compliance</vt:lpstr>
      <vt:lpstr>Define A Model</vt:lpstr>
      <vt:lpstr>Define A Model</vt:lpstr>
      <vt:lpstr>Define A Model</vt:lpstr>
      <vt:lpstr>In your environment, who is best suited TO PERFORM PII remediation?</vt:lpstr>
      <vt:lpstr>Define A Model</vt:lpstr>
      <vt:lpstr>Generate Awareness</vt:lpstr>
      <vt:lpstr>Balance The Needs</vt:lpstr>
      <vt:lpstr>Balance The Needs</vt:lpstr>
      <vt:lpstr>Training and Documentation</vt:lpstr>
      <vt:lpstr>DO YOU PLAN ON HAVING STRUCTURED USER TRAINING?</vt:lpstr>
      <vt:lpstr>User Privacy Concerns</vt:lpstr>
      <vt:lpstr>DO YOU FORESEE OR HAVE EXPERIENCED POCKETS OF RESISTANCE?</vt:lpstr>
      <vt:lpstr>Compromise information</vt:lpstr>
      <vt:lpstr>Compromised Computer Process</vt:lpstr>
      <vt:lpstr>DO YOU SCAN AS PART OF YOUR COMPROMISED COMPUTER PROCESS?</vt:lpstr>
      <vt:lpstr>Notification Costs</vt:lpstr>
      <vt:lpstr>Compromised Computer Statistics</vt:lpstr>
      <vt:lpstr>Summary</vt:lpstr>
      <vt:lpstr>Lessons Learned</vt:lpstr>
      <vt:lpstr>Lessons Learned</vt:lpstr>
      <vt:lpstr>Lessons Learned</vt:lpstr>
      <vt:lpstr>Thank You!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SEC13OL: ADMINISTRATION OF DATA LOSS PREVENTION SERVICES IN HIGHER EDUCATION (OL04) </dc:title>
  <dc:creator/>
  <dc:description>Educause 2013</dc:description>
  <cp:lastModifiedBy/>
  <cp:revision>1</cp:revision>
  <dcterms:created xsi:type="dcterms:W3CDTF">2013-01-09T15:02:58Z</dcterms:created>
  <dcterms:modified xsi:type="dcterms:W3CDTF">2013-04-12T18:21:56Z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