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 id="2147483650" r:id="rId2"/>
    <p:sldMasterId id="2147483651" r:id="rId3"/>
  </p:sldMasterIdLst>
  <p:notesMasterIdLst>
    <p:notesMasterId r:id="rId5"/>
  </p:notesMasterIdLst>
  <p:handoutMasterIdLst>
    <p:handoutMasterId r:id="rId6"/>
  </p:handoutMasterIdLst>
  <p:sldIdLst>
    <p:sldId id="256" r:id="rId4"/>
  </p:sldIdLst>
  <p:sldSz cx="6858000" cy="9144000" type="letter"/>
  <p:notesSz cx="7010400" cy="9296400"/>
  <p:defaultTextStyle>
    <a:defPPr>
      <a:defRPr lang="en-US"/>
    </a:defPPr>
    <a:lvl1pPr algn="l" rtl="0" fontAlgn="base">
      <a:spcBef>
        <a:spcPct val="0"/>
      </a:spcBef>
      <a:spcAft>
        <a:spcPct val="0"/>
      </a:spcAft>
      <a:defRPr sz="500" kern="1200">
        <a:solidFill>
          <a:schemeClr val="tx1"/>
        </a:solidFill>
        <a:latin typeface="Arial Narrow" pitchFamily="34" charset="0"/>
        <a:ea typeface="ＭＳ Ｐゴシック" pitchFamily="34" charset="-128"/>
        <a:cs typeface="+mn-cs"/>
      </a:defRPr>
    </a:lvl1pPr>
    <a:lvl2pPr marL="101515" indent="-12651" algn="l" rtl="0" fontAlgn="base">
      <a:spcBef>
        <a:spcPct val="0"/>
      </a:spcBef>
      <a:spcAft>
        <a:spcPct val="0"/>
      </a:spcAft>
      <a:defRPr sz="500" kern="1200">
        <a:solidFill>
          <a:schemeClr val="tx1"/>
        </a:solidFill>
        <a:latin typeface="Arial Narrow" pitchFamily="34" charset="0"/>
        <a:ea typeface="ＭＳ Ｐゴシック" pitchFamily="34" charset="-128"/>
        <a:cs typeface="+mn-cs"/>
      </a:defRPr>
    </a:lvl2pPr>
    <a:lvl3pPr marL="203030" indent="-25302" algn="l" rtl="0" fontAlgn="base">
      <a:spcBef>
        <a:spcPct val="0"/>
      </a:spcBef>
      <a:spcAft>
        <a:spcPct val="0"/>
      </a:spcAft>
      <a:defRPr sz="500" kern="1200">
        <a:solidFill>
          <a:schemeClr val="tx1"/>
        </a:solidFill>
        <a:latin typeface="Arial Narrow" pitchFamily="34" charset="0"/>
        <a:ea typeface="ＭＳ Ｐゴシック" pitchFamily="34" charset="-128"/>
        <a:cs typeface="+mn-cs"/>
      </a:defRPr>
    </a:lvl3pPr>
    <a:lvl4pPr marL="304545" indent="-37952" algn="l" rtl="0" fontAlgn="base">
      <a:spcBef>
        <a:spcPct val="0"/>
      </a:spcBef>
      <a:spcAft>
        <a:spcPct val="0"/>
      </a:spcAft>
      <a:defRPr sz="500" kern="1200">
        <a:solidFill>
          <a:schemeClr val="tx1"/>
        </a:solidFill>
        <a:latin typeface="Arial Narrow" pitchFamily="34" charset="0"/>
        <a:ea typeface="ＭＳ Ｐゴシック" pitchFamily="34" charset="-128"/>
        <a:cs typeface="+mn-cs"/>
      </a:defRPr>
    </a:lvl4pPr>
    <a:lvl5pPr marL="406061" indent="-50603" algn="l" rtl="0" fontAlgn="base">
      <a:spcBef>
        <a:spcPct val="0"/>
      </a:spcBef>
      <a:spcAft>
        <a:spcPct val="0"/>
      </a:spcAft>
      <a:defRPr sz="500" kern="1200">
        <a:solidFill>
          <a:schemeClr val="tx1"/>
        </a:solidFill>
        <a:latin typeface="Arial Narrow" pitchFamily="34" charset="0"/>
        <a:ea typeface="ＭＳ Ｐゴシック" pitchFamily="34" charset="-128"/>
        <a:cs typeface="+mn-cs"/>
      </a:defRPr>
    </a:lvl5pPr>
    <a:lvl6pPr marL="444322" algn="l" defTabSz="177729" rtl="0" eaLnBrk="1" latinLnBrk="0" hangingPunct="1">
      <a:defRPr sz="500" kern="1200">
        <a:solidFill>
          <a:schemeClr val="tx1"/>
        </a:solidFill>
        <a:latin typeface="Arial Narrow" pitchFamily="34" charset="0"/>
        <a:ea typeface="ＭＳ Ｐゴシック" pitchFamily="34" charset="-128"/>
        <a:cs typeface="+mn-cs"/>
      </a:defRPr>
    </a:lvl6pPr>
    <a:lvl7pPr marL="533186" algn="l" defTabSz="177729" rtl="0" eaLnBrk="1" latinLnBrk="0" hangingPunct="1">
      <a:defRPr sz="500" kern="1200">
        <a:solidFill>
          <a:schemeClr val="tx1"/>
        </a:solidFill>
        <a:latin typeface="Arial Narrow" pitchFamily="34" charset="0"/>
        <a:ea typeface="ＭＳ Ｐゴシック" pitchFamily="34" charset="-128"/>
        <a:cs typeface="+mn-cs"/>
      </a:defRPr>
    </a:lvl7pPr>
    <a:lvl8pPr marL="622050" algn="l" defTabSz="177729" rtl="0" eaLnBrk="1" latinLnBrk="0" hangingPunct="1">
      <a:defRPr sz="500" kern="1200">
        <a:solidFill>
          <a:schemeClr val="tx1"/>
        </a:solidFill>
        <a:latin typeface="Arial Narrow" pitchFamily="34" charset="0"/>
        <a:ea typeface="ＭＳ Ｐゴシック" pitchFamily="34" charset="-128"/>
        <a:cs typeface="+mn-cs"/>
      </a:defRPr>
    </a:lvl8pPr>
    <a:lvl9pPr marL="710915" algn="l" defTabSz="177729" rtl="0" eaLnBrk="1" latinLnBrk="0" hangingPunct="1">
      <a:defRPr sz="500" kern="1200">
        <a:solidFill>
          <a:schemeClr val="tx1"/>
        </a:solidFill>
        <a:latin typeface="Arial Narrow"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D2"/>
    <a:srgbClr val="773AB4"/>
    <a:srgbClr val="935CCA"/>
    <a:srgbClr val="592C88"/>
    <a:srgbClr val="FFFF66"/>
    <a:srgbClr val="5C17B9"/>
    <a:srgbClr val="3399FF"/>
    <a:srgbClr val="0066FF"/>
    <a:srgbClr val="FF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200" d="100"/>
          <a:sy n="200" d="100"/>
        </p:scale>
        <p:origin x="-72" y="5430"/>
      </p:cViewPr>
      <p:guideLst>
        <p:guide orient="horz" pos="1207"/>
        <p:guide orient="horz" pos="5140"/>
        <p:guide pos="221"/>
        <p:guide pos="1468"/>
        <p:guide pos="1534"/>
        <p:guide pos="4092"/>
        <p:guide pos="2780"/>
        <p:guide pos="284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0402" name="Rectangle 2"/>
          <p:cNvSpPr>
            <a:spLocks noGrp="1" noChangeArrowheads="1"/>
          </p:cNvSpPr>
          <p:nvPr>
            <p:ph type="hdr" sz="quarter"/>
          </p:nvPr>
        </p:nvSpPr>
        <p:spPr bwMode="auto">
          <a:xfrm>
            <a:off x="0" y="0"/>
            <a:ext cx="3038018" cy="464218"/>
          </a:xfrm>
          <a:prstGeom prst="rect">
            <a:avLst/>
          </a:prstGeom>
          <a:noFill/>
          <a:ln w="9525">
            <a:noFill/>
            <a:miter lim="800000"/>
            <a:headEnd/>
            <a:tailEnd/>
          </a:ln>
          <a:effectLst/>
        </p:spPr>
        <p:txBody>
          <a:bodyPr vert="horz" wrap="square" lIns="93149" tIns="46575" rIns="93149" bIns="46575" numCol="1" anchor="t" anchorCtr="0" compatLnSpc="1">
            <a:prstTxWarp prst="textNoShape">
              <a:avLst/>
            </a:prstTxWarp>
          </a:bodyPr>
          <a:lstStyle>
            <a:lvl1pPr defTabSz="931918">
              <a:defRPr sz="1300">
                <a:latin typeface="Arial" pitchFamily="-105" charset="-52"/>
                <a:ea typeface="+mn-ea"/>
              </a:defRPr>
            </a:lvl1pPr>
          </a:lstStyle>
          <a:p>
            <a:pPr>
              <a:defRPr/>
            </a:pPr>
            <a:endParaRPr lang="en-US"/>
          </a:p>
        </p:txBody>
      </p:sp>
      <p:sp>
        <p:nvSpPr>
          <p:cNvPr id="230403" name="Rectangle 3"/>
          <p:cNvSpPr>
            <a:spLocks noGrp="1" noChangeArrowheads="1"/>
          </p:cNvSpPr>
          <p:nvPr>
            <p:ph type="dt" sz="quarter" idx="1"/>
          </p:nvPr>
        </p:nvSpPr>
        <p:spPr bwMode="auto">
          <a:xfrm>
            <a:off x="3970817" y="0"/>
            <a:ext cx="3038017" cy="464218"/>
          </a:xfrm>
          <a:prstGeom prst="rect">
            <a:avLst/>
          </a:prstGeom>
          <a:noFill/>
          <a:ln w="9525">
            <a:noFill/>
            <a:miter lim="800000"/>
            <a:headEnd/>
            <a:tailEnd/>
          </a:ln>
          <a:effectLst/>
        </p:spPr>
        <p:txBody>
          <a:bodyPr vert="horz" wrap="square" lIns="93149" tIns="46575" rIns="93149" bIns="46575" numCol="1" anchor="t" anchorCtr="0" compatLnSpc="1">
            <a:prstTxWarp prst="textNoShape">
              <a:avLst/>
            </a:prstTxWarp>
          </a:bodyPr>
          <a:lstStyle>
            <a:lvl1pPr algn="r" defTabSz="931918">
              <a:defRPr sz="1300">
                <a:latin typeface="Arial" pitchFamily="-105" charset="-52"/>
                <a:ea typeface="+mn-ea"/>
              </a:defRPr>
            </a:lvl1pPr>
          </a:lstStyle>
          <a:p>
            <a:pPr>
              <a:defRPr/>
            </a:pPr>
            <a:endParaRPr lang="en-US"/>
          </a:p>
        </p:txBody>
      </p:sp>
      <p:sp>
        <p:nvSpPr>
          <p:cNvPr id="230404" name="Rectangle 4"/>
          <p:cNvSpPr>
            <a:spLocks noGrp="1" noChangeArrowheads="1"/>
          </p:cNvSpPr>
          <p:nvPr>
            <p:ph type="ftr" sz="quarter" idx="2"/>
          </p:nvPr>
        </p:nvSpPr>
        <p:spPr bwMode="auto">
          <a:xfrm>
            <a:off x="0" y="8829275"/>
            <a:ext cx="3038018" cy="465464"/>
          </a:xfrm>
          <a:prstGeom prst="rect">
            <a:avLst/>
          </a:prstGeom>
          <a:noFill/>
          <a:ln w="9525">
            <a:noFill/>
            <a:miter lim="800000"/>
            <a:headEnd/>
            <a:tailEnd/>
          </a:ln>
          <a:effectLst/>
        </p:spPr>
        <p:txBody>
          <a:bodyPr vert="horz" wrap="square" lIns="93149" tIns="46575" rIns="93149" bIns="46575" numCol="1" anchor="b" anchorCtr="0" compatLnSpc="1">
            <a:prstTxWarp prst="textNoShape">
              <a:avLst/>
            </a:prstTxWarp>
          </a:bodyPr>
          <a:lstStyle>
            <a:lvl1pPr defTabSz="931918">
              <a:defRPr sz="1300">
                <a:latin typeface="Arial" pitchFamily="-105" charset="-52"/>
                <a:ea typeface="+mn-ea"/>
              </a:defRPr>
            </a:lvl1pPr>
          </a:lstStyle>
          <a:p>
            <a:pPr>
              <a:defRPr/>
            </a:pPr>
            <a:endParaRPr lang="en-US"/>
          </a:p>
        </p:txBody>
      </p:sp>
      <p:sp>
        <p:nvSpPr>
          <p:cNvPr id="230405" name="Rectangle 5"/>
          <p:cNvSpPr>
            <a:spLocks noGrp="1" noChangeArrowheads="1"/>
          </p:cNvSpPr>
          <p:nvPr>
            <p:ph type="sldNum" sz="quarter" idx="3"/>
          </p:nvPr>
        </p:nvSpPr>
        <p:spPr bwMode="auto">
          <a:xfrm>
            <a:off x="3970817" y="8829275"/>
            <a:ext cx="3038017" cy="465464"/>
          </a:xfrm>
          <a:prstGeom prst="rect">
            <a:avLst/>
          </a:prstGeom>
          <a:noFill/>
          <a:ln w="9525">
            <a:noFill/>
            <a:miter lim="800000"/>
            <a:headEnd/>
            <a:tailEnd/>
          </a:ln>
          <a:effectLst/>
        </p:spPr>
        <p:txBody>
          <a:bodyPr vert="horz" wrap="square" lIns="93149" tIns="46575" rIns="93149" bIns="46575" numCol="1" anchor="b" anchorCtr="0" compatLnSpc="1">
            <a:prstTxWarp prst="textNoShape">
              <a:avLst/>
            </a:prstTxWarp>
          </a:bodyPr>
          <a:lstStyle>
            <a:lvl1pPr algn="r" defTabSz="931918">
              <a:defRPr sz="1300" smtClean="0">
                <a:latin typeface="Arial" charset="0"/>
                <a:ea typeface="ＭＳ Ｐゴシック" pitchFamily="-105" charset="-128"/>
              </a:defRPr>
            </a:lvl1pPr>
          </a:lstStyle>
          <a:p>
            <a:pPr>
              <a:defRPr/>
            </a:pPr>
            <a:fld id="{8201516E-4B3F-4811-824A-BE14753C7268}" type="slidenum">
              <a:rPr lang="en-US"/>
              <a:pPr>
                <a:defRPr/>
              </a:pPr>
              <a:t>‹#›</a:t>
            </a:fld>
            <a:endParaRPr lang="en-US"/>
          </a:p>
        </p:txBody>
      </p:sp>
    </p:spTree>
    <p:extLst>
      <p:ext uri="{BB962C8B-B14F-4D97-AF65-F5344CB8AC3E}">
        <p14:creationId xmlns:p14="http://schemas.microsoft.com/office/powerpoint/2010/main" val="29315029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3038018" cy="464218"/>
          </a:xfrm>
          <a:prstGeom prst="rect">
            <a:avLst/>
          </a:prstGeom>
          <a:noFill/>
          <a:ln w="9525">
            <a:noFill/>
            <a:miter lim="800000"/>
            <a:headEnd/>
            <a:tailEnd/>
          </a:ln>
          <a:effectLst/>
        </p:spPr>
        <p:txBody>
          <a:bodyPr vert="horz" wrap="square" lIns="93149" tIns="46575" rIns="93149" bIns="46575" numCol="1" anchor="t" anchorCtr="0" compatLnSpc="1">
            <a:prstTxWarp prst="textNoShape">
              <a:avLst/>
            </a:prstTxWarp>
          </a:bodyPr>
          <a:lstStyle>
            <a:lvl1pPr defTabSz="931918">
              <a:defRPr sz="1300">
                <a:latin typeface="Arial" pitchFamily="-105" charset="-52"/>
                <a:ea typeface="+mn-ea"/>
              </a:defRPr>
            </a:lvl1pPr>
          </a:lstStyle>
          <a:p>
            <a:pPr>
              <a:defRPr/>
            </a:pPr>
            <a:endParaRPr lang="en-US"/>
          </a:p>
        </p:txBody>
      </p:sp>
      <p:sp>
        <p:nvSpPr>
          <p:cNvPr id="150531" name="Rectangle 3"/>
          <p:cNvSpPr>
            <a:spLocks noGrp="1" noChangeArrowheads="1"/>
          </p:cNvSpPr>
          <p:nvPr>
            <p:ph type="dt" idx="1"/>
          </p:nvPr>
        </p:nvSpPr>
        <p:spPr bwMode="auto">
          <a:xfrm>
            <a:off x="3970817" y="0"/>
            <a:ext cx="3038017" cy="464218"/>
          </a:xfrm>
          <a:prstGeom prst="rect">
            <a:avLst/>
          </a:prstGeom>
          <a:noFill/>
          <a:ln w="9525">
            <a:noFill/>
            <a:miter lim="800000"/>
            <a:headEnd/>
            <a:tailEnd/>
          </a:ln>
          <a:effectLst/>
        </p:spPr>
        <p:txBody>
          <a:bodyPr vert="horz" wrap="square" lIns="93149" tIns="46575" rIns="93149" bIns="46575" numCol="1" anchor="t" anchorCtr="0" compatLnSpc="1">
            <a:prstTxWarp prst="textNoShape">
              <a:avLst/>
            </a:prstTxWarp>
          </a:bodyPr>
          <a:lstStyle>
            <a:lvl1pPr algn="r" defTabSz="931918">
              <a:defRPr sz="1300">
                <a:latin typeface="Arial" pitchFamily="-105" charset="-52"/>
                <a:ea typeface="+mn-ea"/>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198688" y="698500"/>
            <a:ext cx="2613025"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p:cNvSpPr>
            <a:spLocks noGrp="1" noChangeArrowheads="1"/>
          </p:cNvSpPr>
          <p:nvPr>
            <p:ph type="body" sz="quarter" idx="3"/>
          </p:nvPr>
        </p:nvSpPr>
        <p:spPr bwMode="auto">
          <a:xfrm>
            <a:off x="701322" y="4416298"/>
            <a:ext cx="5607756" cy="4182114"/>
          </a:xfrm>
          <a:prstGeom prst="rect">
            <a:avLst/>
          </a:prstGeom>
          <a:noFill/>
          <a:ln w="9525">
            <a:noFill/>
            <a:miter lim="800000"/>
            <a:headEnd/>
            <a:tailEnd/>
          </a:ln>
          <a:effectLst/>
        </p:spPr>
        <p:txBody>
          <a:bodyPr vert="horz" wrap="square" lIns="93149" tIns="46575" rIns="93149" bIns="4657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p:cNvSpPr>
            <a:spLocks noGrp="1" noChangeArrowheads="1"/>
          </p:cNvSpPr>
          <p:nvPr>
            <p:ph type="ftr" sz="quarter" idx="4"/>
          </p:nvPr>
        </p:nvSpPr>
        <p:spPr bwMode="auto">
          <a:xfrm>
            <a:off x="0" y="8829275"/>
            <a:ext cx="3038018" cy="465464"/>
          </a:xfrm>
          <a:prstGeom prst="rect">
            <a:avLst/>
          </a:prstGeom>
          <a:noFill/>
          <a:ln w="9525">
            <a:noFill/>
            <a:miter lim="800000"/>
            <a:headEnd/>
            <a:tailEnd/>
          </a:ln>
          <a:effectLst/>
        </p:spPr>
        <p:txBody>
          <a:bodyPr vert="horz" wrap="square" lIns="93149" tIns="46575" rIns="93149" bIns="46575" numCol="1" anchor="b" anchorCtr="0" compatLnSpc="1">
            <a:prstTxWarp prst="textNoShape">
              <a:avLst/>
            </a:prstTxWarp>
          </a:bodyPr>
          <a:lstStyle>
            <a:lvl1pPr defTabSz="931918">
              <a:defRPr sz="1300">
                <a:latin typeface="Arial" pitchFamily="-105" charset="-52"/>
                <a:ea typeface="+mn-ea"/>
              </a:defRPr>
            </a:lvl1pPr>
          </a:lstStyle>
          <a:p>
            <a:pPr>
              <a:defRPr/>
            </a:pPr>
            <a:endParaRPr lang="en-US"/>
          </a:p>
        </p:txBody>
      </p:sp>
      <p:sp>
        <p:nvSpPr>
          <p:cNvPr id="150535" name="Rectangle 7"/>
          <p:cNvSpPr>
            <a:spLocks noGrp="1" noChangeArrowheads="1"/>
          </p:cNvSpPr>
          <p:nvPr>
            <p:ph type="sldNum" sz="quarter" idx="5"/>
          </p:nvPr>
        </p:nvSpPr>
        <p:spPr bwMode="auto">
          <a:xfrm>
            <a:off x="3970817" y="8829275"/>
            <a:ext cx="3038017" cy="465464"/>
          </a:xfrm>
          <a:prstGeom prst="rect">
            <a:avLst/>
          </a:prstGeom>
          <a:noFill/>
          <a:ln w="9525">
            <a:noFill/>
            <a:miter lim="800000"/>
            <a:headEnd/>
            <a:tailEnd/>
          </a:ln>
          <a:effectLst/>
        </p:spPr>
        <p:txBody>
          <a:bodyPr vert="horz" wrap="square" lIns="93149" tIns="46575" rIns="93149" bIns="46575" numCol="1" anchor="b" anchorCtr="0" compatLnSpc="1">
            <a:prstTxWarp prst="textNoShape">
              <a:avLst/>
            </a:prstTxWarp>
          </a:bodyPr>
          <a:lstStyle>
            <a:lvl1pPr algn="r" defTabSz="931918">
              <a:defRPr sz="1300" smtClean="0">
                <a:latin typeface="Arial" charset="0"/>
                <a:ea typeface="ＭＳ Ｐゴシック" pitchFamily="-105" charset="-128"/>
              </a:defRPr>
            </a:lvl1pPr>
          </a:lstStyle>
          <a:p>
            <a:pPr>
              <a:defRPr/>
            </a:pPr>
            <a:fld id="{B6661C71-79AF-4BC0-BF41-B3BB3CC48712}" type="slidenum">
              <a:rPr lang="en-US"/>
              <a:pPr>
                <a:defRPr/>
              </a:pPr>
              <a:t>‹#›</a:t>
            </a:fld>
            <a:endParaRPr lang="en-US"/>
          </a:p>
        </p:txBody>
      </p:sp>
    </p:spTree>
    <p:extLst>
      <p:ext uri="{BB962C8B-B14F-4D97-AF65-F5344CB8AC3E}">
        <p14:creationId xmlns:p14="http://schemas.microsoft.com/office/powerpoint/2010/main" val="32000368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300" kern="1200">
        <a:solidFill>
          <a:schemeClr val="tx1"/>
        </a:solidFill>
        <a:latin typeface="Arial" charset="0"/>
        <a:ea typeface="ＭＳ Ｐゴシック" pitchFamily="-105" charset="-128"/>
        <a:cs typeface="ＭＳ Ｐゴシック" pitchFamily="-105" charset="-128"/>
      </a:defRPr>
    </a:lvl1pPr>
    <a:lvl2pPr marL="101515" algn="l" rtl="0" eaLnBrk="0" fontAlgn="base" hangingPunct="0">
      <a:spcBef>
        <a:spcPct val="30000"/>
      </a:spcBef>
      <a:spcAft>
        <a:spcPct val="0"/>
      </a:spcAft>
      <a:defRPr sz="300" kern="1200">
        <a:solidFill>
          <a:schemeClr val="tx1"/>
        </a:solidFill>
        <a:latin typeface="Arial" charset="0"/>
        <a:ea typeface="ＭＳ Ｐゴシック" charset="-128"/>
        <a:cs typeface="+mn-cs"/>
      </a:defRPr>
    </a:lvl2pPr>
    <a:lvl3pPr marL="203030" algn="l" rtl="0" eaLnBrk="0" fontAlgn="base" hangingPunct="0">
      <a:spcBef>
        <a:spcPct val="30000"/>
      </a:spcBef>
      <a:spcAft>
        <a:spcPct val="0"/>
      </a:spcAft>
      <a:defRPr sz="300" kern="1200">
        <a:solidFill>
          <a:schemeClr val="tx1"/>
        </a:solidFill>
        <a:latin typeface="Arial" charset="0"/>
        <a:ea typeface="ＭＳ Ｐゴシック" charset="-128"/>
        <a:cs typeface="+mn-cs"/>
      </a:defRPr>
    </a:lvl3pPr>
    <a:lvl4pPr marL="304545" algn="l" rtl="0" eaLnBrk="0" fontAlgn="base" hangingPunct="0">
      <a:spcBef>
        <a:spcPct val="30000"/>
      </a:spcBef>
      <a:spcAft>
        <a:spcPct val="0"/>
      </a:spcAft>
      <a:defRPr sz="300" kern="1200">
        <a:solidFill>
          <a:schemeClr val="tx1"/>
        </a:solidFill>
        <a:latin typeface="Arial" charset="0"/>
        <a:ea typeface="ＭＳ Ｐゴシック" charset="-128"/>
        <a:cs typeface="+mn-cs"/>
      </a:defRPr>
    </a:lvl4pPr>
    <a:lvl5pPr marL="406061" algn="l" rtl="0" eaLnBrk="0" fontAlgn="base" hangingPunct="0">
      <a:spcBef>
        <a:spcPct val="30000"/>
      </a:spcBef>
      <a:spcAft>
        <a:spcPct val="0"/>
      </a:spcAft>
      <a:defRPr sz="300" kern="1200">
        <a:solidFill>
          <a:schemeClr val="tx1"/>
        </a:solidFill>
        <a:latin typeface="Arial" charset="0"/>
        <a:ea typeface="ＭＳ Ｐゴシック" charset="-128"/>
        <a:cs typeface="+mn-cs"/>
      </a:defRPr>
    </a:lvl5pPr>
    <a:lvl6pPr marL="507860" algn="l" defTabSz="101572" rtl="0" eaLnBrk="1" latinLnBrk="0" hangingPunct="1">
      <a:defRPr sz="300" kern="1200">
        <a:solidFill>
          <a:schemeClr val="tx1"/>
        </a:solidFill>
        <a:latin typeface="+mn-lt"/>
        <a:ea typeface="+mn-ea"/>
        <a:cs typeface="+mn-cs"/>
      </a:defRPr>
    </a:lvl6pPr>
    <a:lvl7pPr marL="609432" algn="l" defTabSz="101572" rtl="0" eaLnBrk="1" latinLnBrk="0" hangingPunct="1">
      <a:defRPr sz="300" kern="1200">
        <a:solidFill>
          <a:schemeClr val="tx1"/>
        </a:solidFill>
        <a:latin typeface="+mn-lt"/>
        <a:ea typeface="+mn-ea"/>
        <a:cs typeface="+mn-cs"/>
      </a:defRPr>
    </a:lvl7pPr>
    <a:lvl8pPr marL="711003" algn="l" defTabSz="101572" rtl="0" eaLnBrk="1" latinLnBrk="0" hangingPunct="1">
      <a:defRPr sz="300" kern="1200">
        <a:solidFill>
          <a:schemeClr val="tx1"/>
        </a:solidFill>
        <a:latin typeface="+mn-lt"/>
        <a:ea typeface="+mn-ea"/>
        <a:cs typeface="+mn-cs"/>
      </a:defRPr>
    </a:lvl8pPr>
    <a:lvl9pPr marL="812575" algn="l" defTabSz="101572" rtl="0" eaLnBrk="1" latinLnBrk="0" hangingPunct="1">
      <a:defRPr sz="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918" eaLnBrk="0" hangingPunct="0">
              <a:defRPr sz="600">
                <a:solidFill>
                  <a:schemeClr val="tx1"/>
                </a:solidFill>
                <a:latin typeface="Arial Narrow" pitchFamily="34" charset="0"/>
                <a:ea typeface="ＭＳ Ｐゴシック" pitchFamily="34" charset="-128"/>
              </a:defRPr>
            </a:lvl1pPr>
            <a:lvl2pPr marL="170433" indent="-65551" defTabSz="931918" eaLnBrk="0" hangingPunct="0">
              <a:defRPr sz="600">
                <a:solidFill>
                  <a:schemeClr val="tx1"/>
                </a:solidFill>
                <a:latin typeface="Arial Narrow" pitchFamily="34" charset="0"/>
                <a:ea typeface="ＭＳ Ｐゴシック" pitchFamily="34" charset="-128"/>
              </a:defRPr>
            </a:lvl2pPr>
            <a:lvl3pPr marL="262204" indent="-52441" defTabSz="931918" eaLnBrk="0" hangingPunct="0">
              <a:defRPr sz="600">
                <a:solidFill>
                  <a:schemeClr val="tx1"/>
                </a:solidFill>
                <a:latin typeface="Arial Narrow" pitchFamily="34" charset="0"/>
                <a:ea typeface="ＭＳ Ｐゴシック" pitchFamily="34" charset="-128"/>
              </a:defRPr>
            </a:lvl3pPr>
            <a:lvl4pPr marL="367086" indent="-52441" defTabSz="931918" eaLnBrk="0" hangingPunct="0">
              <a:defRPr sz="600">
                <a:solidFill>
                  <a:schemeClr val="tx1"/>
                </a:solidFill>
                <a:latin typeface="Arial Narrow" pitchFamily="34" charset="0"/>
                <a:ea typeface="ＭＳ Ｐゴシック" pitchFamily="34" charset="-128"/>
              </a:defRPr>
            </a:lvl4pPr>
            <a:lvl5pPr marL="471968" indent="-52441" defTabSz="931918" eaLnBrk="0" hangingPunct="0">
              <a:defRPr sz="600">
                <a:solidFill>
                  <a:schemeClr val="tx1"/>
                </a:solidFill>
                <a:latin typeface="Arial Narrow" pitchFamily="34" charset="0"/>
                <a:ea typeface="ＭＳ Ｐゴシック" pitchFamily="34" charset="-128"/>
              </a:defRPr>
            </a:lvl5pPr>
            <a:lvl6pPr marL="576849" indent="-52441" defTabSz="931918" eaLnBrk="0" fontAlgn="base" hangingPunct="0">
              <a:spcBef>
                <a:spcPct val="0"/>
              </a:spcBef>
              <a:spcAft>
                <a:spcPct val="0"/>
              </a:spcAft>
              <a:defRPr sz="600">
                <a:solidFill>
                  <a:schemeClr val="tx1"/>
                </a:solidFill>
                <a:latin typeface="Arial Narrow" pitchFamily="34" charset="0"/>
                <a:ea typeface="ＭＳ Ｐゴシック" pitchFamily="34" charset="-128"/>
              </a:defRPr>
            </a:lvl6pPr>
            <a:lvl7pPr marL="681731" indent="-52441" defTabSz="931918" eaLnBrk="0" fontAlgn="base" hangingPunct="0">
              <a:spcBef>
                <a:spcPct val="0"/>
              </a:spcBef>
              <a:spcAft>
                <a:spcPct val="0"/>
              </a:spcAft>
              <a:defRPr sz="600">
                <a:solidFill>
                  <a:schemeClr val="tx1"/>
                </a:solidFill>
                <a:latin typeface="Arial Narrow" pitchFamily="34" charset="0"/>
                <a:ea typeface="ＭＳ Ｐゴシック" pitchFamily="34" charset="-128"/>
              </a:defRPr>
            </a:lvl7pPr>
            <a:lvl8pPr marL="786613" indent="-52441" defTabSz="931918" eaLnBrk="0" fontAlgn="base" hangingPunct="0">
              <a:spcBef>
                <a:spcPct val="0"/>
              </a:spcBef>
              <a:spcAft>
                <a:spcPct val="0"/>
              </a:spcAft>
              <a:defRPr sz="600">
                <a:solidFill>
                  <a:schemeClr val="tx1"/>
                </a:solidFill>
                <a:latin typeface="Arial Narrow" pitchFamily="34" charset="0"/>
                <a:ea typeface="ＭＳ Ｐゴシック" pitchFamily="34" charset="-128"/>
              </a:defRPr>
            </a:lvl8pPr>
            <a:lvl9pPr marL="891494" indent="-52441" defTabSz="931918" eaLnBrk="0" fontAlgn="base" hangingPunct="0">
              <a:spcBef>
                <a:spcPct val="0"/>
              </a:spcBef>
              <a:spcAft>
                <a:spcPct val="0"/>
              </a:spcAft>
              <a:defRPr sz="600">
                <a:solidFill>
                  <a:schemeClr val="tx1"/>
                </a:solidFill>
                <a:latin typeface="Arial Narrow" pitchFamily="34" charset="0"/>
                <a:ea typeface="ＭＳ Ｐゴシック" pitchFamily="34" charset="-128"/>
              </a:defRPr>
            </a:lvl9pPr>
          </a:lstStyle>
          <a:p>
            <a:pPr eaLnBrk="1" hangingPunct="1"/>
            <a:fld id="{09874C0C-C733-4959-8852-93D81C572F96}" type="slidenum">
              <a:rPr lang="en-US" sz="1300">
                <a:latin typeface="Arial" charset="0"/>
              </a:rPr>
              <a:pPr eaLnBrk="1" hangingPunct="1"/>
              <a:t>1</a:t>
            </a:fld>
            <a:endParaRPr lang="en-US" sz="1300">
              <a:latin typeface="Arial" charset="0"/>
            </a:endParaRPr>
          </a:p>
        </p:txBody>
      </p:sp>
      <p:sp>
        <p:nvSpPr>
          <p:cNvPr id="6147" name="Rectangle 2"/>
          <p:cNvSpPr>
            <a:spLocks noGrp="1" noRot="1" noChangeAspect="1" noChangeArrowheads="1" noTextEdit="1"/>
          </p:cNvSpPr>
          <p:nvPr>
            <p:ph type="sldImg"/>
          </p:nvPr>
        </p:nvSpPr>
        <p:spPr>
          <a:xfrm>
            <a:off x="2198688" y="698500"/>
            <a:ext cx="2613025" cy="3486150"/>
          </a:xfrm>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419" y="2840742"/>
            <a:ext cx="5829164" cy="1959687"/>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836" y="5181480"/>
            <a:ext cx="4800328" cy="2337110"/>
          </a:xfrm>
        </p:spPr>
        <p:txBody>
          <a:bodyPr/>
          <a:lstStyle>
            <a:lvl1pPr marL="0" indent="0" algn="ctr">
              <a:buNone/>
              <a:defRPr/>
            </a:lvl1pPr>
            <a:lvl2pPr marL="101572" indent="0" algn="ctr">
              <a:buNone/>
              <a:defRPr/>
            </a:lvl2pPr>
            <a:lvl3pPr marL="203144" indent="0" algn="ctr">
              <a:buNone/>
              <a:defRPr/>
            </a:lvl3pPr>
            <a:lvl4pPr marL="304716" indent="0" algn="ctr">
              <a:buNone/>
              <a:defRPr/>
            </a:lvl4pPr>
            <a:lvl5pPr marL="406288" indent="0" algn="ctr">
              <a:buNone/>
              <a:defRPr/>
            </a:lvl5pPr>
            <a:lvl6pPr marL="507860" indent="0" algn="ctr">
              <a:buNone/>
              <a:defRPr/>
            </a:lvl6pPr>
            <a:lvl7pPr marL="609432" indent="0" algn="ctr">
              <a:buNone/>
              <a:defRPr/>
            </a:lvl7pPr>
            <a:lvl8pPr marL="711003" indent="0" algn="ctr">
              <a:buNone/>
              <a:defRPr/>
            </a:lvl8pPr>
            <a:lvl9pPr marL="812575"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39106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1340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63133" y="353632"/>
            <a:ext cx="1637609" cy="859036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0003" y="353632"/>
            <a:ext cx="4884098" cy="859036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2938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419" y="2840742"/>
            <a:ext cx="5829164" cy="1959687"/>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836" y="5181480"/>
            <a:ext cx="4800328" cy="2337110"/>
          </a:xfrm>
        </p:spPr>
        <p:txBody>
          <a:bodyPr/>
          <a:lstStyle>
            <a:lvl1pPr marL="0" indent="0" algn="ctr">
              <a:buNone/>
              <a:defRPr/>
            </a:lvl1pPr>
            <a:lvl2pPr marL="101572" indent="0" algn="ctr">
              <a:buNone/>
              <a:defRPr/>
            </a:lvl2pPr>
            <a:lvl3pPr marL="203144" indent="0" algn="ctr">
              <a:buNone/>
              <a:defRPr/>
            </a:lvl3pPr>
            <a:lvl4pPr marL="304716" indent="0" algn="ctr">
              <a:buNone/>
              <a:defRPr/>
            </a:lvl4pPr>
            <a:lvl5pPr marL="406288" indent="0" algn="ctr">
              <a:buNone/>
              <a:defRPr/>
            </a:lvl5pPr>
            <a:lvl6pPr marL="507860" indent="0" algn="ctr">
              <a:buNone/>
              <a:defRPr/>
            </a:lvl6pPr>
            <a:lvl7pPr marL="609432" indent="0" algn="ctr">
              <a:buNone/>
              <a:defRPr/>
            </a:lvl7pPr>
            <a:lvl8pPr marL="711003" indent="0" algn="ctr">
              <a:buNone/>
              <a:defRPr/>
            </a:lvl8pPr>
            <a:lvl9pPr marL="812575"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92216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776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637" y="5875839"/>
            <a:ext cx="5829466" cy="1816139"/>
          </a:xfrm>
        </p:spPr>
        <p:txBody>
          <a:bodyPr anchor="t"/>
          <a:lstStyle>
            <a:lvl1pPr algn="l">
              <a:defRPr sz="900" b="1" cap="all"/>
            </a:lvl1pPr>
          </a:lstStyle>
          <a:p>
            <a:r>
              <a:rPr lang="en-US" smtClean="0"/>
              <a:t>Click to edit Master title style</a:t>
            </a:r>
            <a:endParaRPr lang="en-US"/>
          </a:p>
        </p:txBody>
      </p:sp>
      <p:sp>
        <p:nvSpPr>
          <p:cNvPr id="3" name="Text Placeholder 2"/>
          <p:cNvSpPr>
            <a:spLocks noGrp="1"/>
          </p:cNvSpPr>
          <p:nvPr>
            <p:ph type="body" idx="1"/>
          </p:nvPr>
        </p:nvSpPr>
        <p:spPr>
          <a:xfrm>
            <a:off x="541637" y="3875425"/>
            <a:ext cx="5829466" cy="2000414"/>
          </a:xfrm>
        </p:spPr>
        <p:txBody>
          <a:bodyPr anchor="b"/>
          <a:lstStyle>
            <a:lvl1pPr marL="0" indent="0">
              <a:buNone/>
              <a:defRPr sz="500"/>
            </a:lvl1pPr>
            <a:lvl2pPr marL="101572" indent="0">
              <a:buNone/>
              <a:defRPr sz="400"/>
            </a:lvl2pPr>
            <a:lvl3pPr marL="203144" indent="0">
              <a:buNone/>
              <a:defRPr sz="400"/>
            </a:lvl3pPr>
            <a:lvl4pPr marL="304716" indent="0">
              <a:buNone/>
              <a:defRPr sz="300"/>
            </a:lvl4pPr>
            <a:lvl5pPr marL="406288" indent="0">
              <a:buNone/>
              <a:defRPr sz="300"/>
            </a:lvl5pPr>
            <a:lvl6pPr marL="507860" indent="0">
              <a:buNone/>
              <a:defRPr sz="300"/>
            </a:lvl6pPr>
            <a:lvl7pPr marL="609432" indent="0">
              <a:buNone/>
              <a:defRPr sz="300"/>
            </a:lvl7pPr>
            <a:lvl8pPr marL="711003" indent="0">
              <a:buNone/>
              <a:defRPr sz="300"/>
            </a:lvl8pPr>
            <a:lvl9pPr marL="812575" indent="0">
              <a:buNone/>
              <a:defRPr sz="300"/>
            </a:lvl9pPr>
          </a:lstStyle>
          <a:p>
            <a:pPr lvl="0"/>
            <a:r>
              <a:rPr lang="en-US" smtClean="0"/>
              <a:t>Click to edit Master text styles</a:t>
            </a:r>
          </a:p>
        </p:txBody>
      </p:sp>
    </p:spTree>
    <p:extLst>
      <p:ext uri="{BB962C8B-B14F-4D97-AF65-F5344CB8AC3E}">
        <p14:creationId xmlns:p14="http://schemas.microsoft.com/office/powerpoint/2010/main" val="3044394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6373" y="1334685"/>
            <a:ext cx="764520" cy="7610524"/>
          </a:xfrm>
        </p:spPr>
        <p:txBody>
          <a:bodyPr/>
          <a:lstStyle>
            <a:lvl1pPr>
              <a:defRPr sz="600"/>
            </a:lvl1pPr>
            <a:lvl2pPr>
              <a:defRPr sz="500"/>
            </a:lvl2pPr>
            <a:lvl3pPr>
              <a:defRPr sz="5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39925" y="1334685"/>
            <a:ext cx="764823" cy="7610524"/>
          </a:xfrm>
        </p:spPr>
        <p:txBody>
          <a:bodyPr/>
          <a:lstStyle>
            <a:lvl1pPr>
              <a:defRPr sz="600"/>
            </a:lvl1pPr>
            <a:lvl2pPr>
              <a:defRPr sz="500"/>
            </a:lvl2pPr>
            <a:lvl3pPr>
              <a:defRPr sz="5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0565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47" y="366132"/>
            <a:ext cx="6172109" cy="152420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46" y="2046786"/>
            <a:ext cx="3029956" cy="853230"/>
          </a:xfrm>
        </p:spPr>
        <p:txBody>
          <a:bodyPr anchor="b"/>
          <a:lstStyle>
            <a:lvl1pPr marL="0" indent="0">
              <a:buNone/>
              <a:defRPr sz="500" b="1"/>
            </a:lvl1pPr>
            <a:lvl2pPr marL="101572" indent="0">
              <a:buNone/>
              <a:defRPr sz="500" b="1"/>
            </a:lvl2pPr>
            <a:lvl3pPr marL="203144" indent="0">
              <a:buNone/>
              <a:defRPr sz="400" b="1"/>
            </a:lvl3pPr>
            <a:lvl4pPr marL="304716" indent="0">
              <a:buNone/>
              <a:defRPr sz="400" b="1"/>
            </a:lvl4pPr>
            <a:lvl5pPr marL="406288" indent="0">
              <a:buNone/>
              <a:defRPr sz="400" b="1"/>
            </a:lvl5pPr>
            <a:lvl6pPr marL="507860" indent="0">
              <a:buNone/>
              <a:defRPr sz="400" b="1"/>
            </a:lvl6pPr>
            <a:lvl7pPr marL="609432" indent="0">
              <a:buNone/>
              <a:defRPr sz="400" b="1"/>
            </a:lvl7pPr>
            <a:lvl8pPr marL="711003" indent="0">
              <a:buNone/>
              <a:defRPr sz="400" b="1"/>
            </a:lvl8pPr>
            <a:lvl9pPr marL="812575" indent="0">
              <a:buNone/>
              <a:defRPr sz="400" b="1"/>
            </a:lvl9pPr>
          </a:lstStyle>
          <a:p>
            <a:pPr lvl="0"/>
            <a:r>
              <a:rPr lang="en-US" smtClean="0"/>
              <a:t>Click to edit Master text styles</a:t>
            </a:r>
          </a:p>
        </p:txBody>
      </p:sp>
      <p:sp>
        <p:nvSpPr>
          <p:cNvPr id="4" name="Content Placeholder 3"/>
          <p:cNvSpPr>
            <a:spLocks noGrp="1"/>
          </p:cNvSpPr>
          <p:nvPr>
            <p:ph sz="half" idx="2"/>
          </p:nvPr>
        </p:nvSpPr>
        <p:spPr>
          <a:xfrm>
            <a:off x="342946" y="2900015"/>
            <a:ext cx="3029956" cy="5268173"/>
          </a:xfrm>
        </p:spPr>
        <p:txBody>
          <a:bodyPr/>
          <a:lstStyle>
            <a:lvl1pPr>
              <a:defRPr sz="5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890" y="2046786"/>
            <a:ext cx="3031165" cy="853230"/>
          </a:xfrm>
        </p:spPr>
        <p:txBody>
          <a:bodyPr anchor="b"/>
          <a:lstStyle>
            <a:lvl1pPr marL="0" indent="0">
              <a:buNone/>
              <a:defRPr sz="500" b="1"/>
            </a:lvl1pPr>
            <a:lvl2pPr marL="101572" indent="0">
              <a:buNone/>
              <a:defRPr sz="500" b="1"/>
            </a:lvl2pPr>
            <a:lvl3pPr marL="203144" indent="0">
              <a:buNone/>
              <a:defRPr sz="400" b="1"/>
            </a:lvl3pPr>
            <a:lvl4pPr marL="304716" indent="0">
              <a:buNone/>
              <a:defRPr sz="400" b="1"/>
            </a:lvl4pPr>
            <a:lvl5pPr marL="406288" indent="0">
              <a:buNone/>
              <a:defRPr sz="400" b="1"/>
            </a:lvl5pPr>
            <a:lvl6pPr marL="507860" indent="0">
              <a:buNone/>
              <a:defRPr sz="400" b="1"/>
            </a:lvl6pPr>
            <a:lvl7pPr marL="609432" indent="0">
              <a:buNone/>
              <a:defRPr sz="400" b="1"/>
            </a:lvl7pPr>
            <a:lvl8pPr marL="711003" indent="0">
              <a:buNone/>
              <a:defRPr sz="400" b="1"/>
            </a:lvl8pPr>
            <a:lvl9pPr marL="812575" indent="0">
              <a:buNone/>
              <a:defRPr sz="400" b="1"/>
            </a:lvl9pPr>
          </a:lstStyle>
          <a:p>
            <a:pPr lvl="0"/>
            <a:r>
              <a:rPr lang="en-US" smtClean="0"/>
              <a:t>Click to edit Master text styles</a:t>
            </a:r>
          </a:p>
        </p:txBody>
      </p:sp>
      <p:sp>
        <p:nvSpPr>
          <p:cNvPr id="6" name="Content Placeholder 5"/>
          <p:cNvSpPr>
            <a:spLocks noGrp="1"/>
          </p:cNvSpPr>
          <p:nvPr>
            <p:ph sz="quarter" idx="4"/>
          </p:nvPr>
        </p:nvSpPr>
        <p:spPr>
          <a:xfrm>
            <a:off x="3483890" y="2900015"/>
            <a:ext cx="3031165" cy="5268173"/>
          </a:xfrm>
        </p:spPr>
        <p:txBody>
          <a:bodyPr/>
          <a:lstStyle>
            <a:lvl1pPr>
              <a:defRPr sz="5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1163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34137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38051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46" y="364115"/>
            <a:ext cx="2256060" cy="1549202"/>
          </a:xfrm>
        </p:spPr>
        <p:txBody>
          <a:bodyPr anchor="b"/>
          <a:lstStyle>
            <a:lvl1pPr algn="l">
              <a:defRPr sz="500" b="1"/>
            </a:lvl1pPr>
          </a:lstStyle>
          <a:p>
            <a:r>
              <a:rPr lang="en-US" smtClean="0"/>
              <a:t>Click to edit Master title style</a:t>
            </a:r>
            <a:endParaRPr lang="en-US"/>
          </a:p>
        </p:txBody>
      </p:sp>
      <p:sp>
        <p:nvSpPr>
          <p:cNvPr id="3" name="Content Placeholder 2"/>
          <p:cNvSpPr>
            <a:spLocks noGrp="1"/>
          </p:cNvSpPr>
          <p:nvPr>
            <p:ph idx="1"/>
          </p:nvPr>
        </p:nvSpPr>
        <p:spPr>
          <a:xfrm>
            <a:off x="2681266" y="364116"/>
            <a:ext cx="3833791" cy="7804074"/>
          </a:xfrm>
        </p:spPr>
        <p:txBody>
          <a:bodyPr/>
          <a:lstStyle>
            <a:lvl1pPr>
              <a:defRPr sz="700"/>
            </a:lvl1pPr>
            <a:lvl2pPr>
              <a:defRPr sz="600"/>
            </a:lvl2pPr>
            <a:lvl3pPr>
              <a:defRPr sz="500"/>
            </a:lvl3pPr>
            <a:lvl4pPr>
              <a:defRPr sz="500"/>
            </a:lvl4pPr>
            <a:lvl5pPr>
              <a:defRPr sz="500"/>
            </a:lvl5pPr>
            <a:lvl6pPr>
              <a:defRPr sz="500"/>
            </a:lvl6pPr>
            <a:lvl7pPr>
              <a:defRPr sz="500"/>
            </a:lvl7pPr>
            <a:lvl8pPr>
              <a:defRPr sz="500"/>
            </a:lvl8pPr>
            <a:lvl9pPr>
              <a:defRPr sz="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46" y="1913317"/>
            <a:ext cx="2256060" cy="6254872"/>
          </a:xfrm>
        </p:spPr>
        <p:txBody>
          <a:bodyPr/>
          <a:lstStyle>
            <a:lvl1pPr marL="0" indent="0">
              <a:buNone/>
              <a:defRPr sz="300"/>
            </a:lvl1pPr>
            <a:lvl2pPr marL="101572" indent="0">
              <a:buNone/>
              <a:defRPr sz="300"/>
            </a:lvl2pPr>
            <a:lvl3pPr marL="203144" indent="0">
              <a:buNone/>
              <a:defRPr sz="300"/>
            </a:lvl3pPr>
            <a:lvl4pPr marL="304716" indent="0">
              <a:buNone/>
              <a:defRPr sz="200"/>
            </a:lvl4pPr>
            <a:lvl5pPr marL="406288" indent="0">
              <a:buNone/>
              <a:defRPr sz="200"/>
            </a:lvl5pPr>
            <a:lvl6pPr marL="507860" indent="0">
              <a:buNone/>
              <a:defRPr sz="200"/>
            </a:lvl6pPr>
            <a:lvl7pPr marL="609432" indent="0">
              <a:buNone/>
              <a:defRPr sz="200"/>
            </a:lvl7pPr>
            <a:lvl8pPr marL="711003" indent="0">
              <a:buNone/>
              <a:defRPr sz="200"/>
            </a:lvl8pPr>
            <a:lvl9pPr marL="812575" indent="0">
              <a:buNone/>
              <a:defRPr sz="200"/>
            </a:lvl9pPr>
          </a:lstStyle>
          <a:p>
            <a:pPr lvl="0"/>
            <a:r>
              <a:rPr lang="en-US" smtClean="0"/>
              <a:t>Click to edit Master text styles</a:t>
            </a:r>
          </a:p>
        </p:txBody>
      </p:sp>
    </p:spTree>
    <p:extLst>
      <p:ext uri="{BB962C8B-B14F-4D97-AF65-F5344CB8AC3E}">
        <p14:creationId xmlns:p14="http://schemas.microsoft.com/office/powerpoint/2010/main" val="91751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6734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63" y="6400840"/>
            <a:ext cx="4114739" cy="755650"/>
          </a:xfrm>
        </p:spPr>
        <p:txBody>
          <a:bodyPr anchor="b"/>
          <a:lstStyle>
            <a:lvl1pPr algn="l">
              <a:defRPr sz="500" b="1"/>
            </a:lvl1pPr>
          </a:lstStyle>
          <a:p>
            <a:r>
              <a:rPr lang="en-US" smtClean="0"/>
              <a:t>Click to edit Master title style</a:t>
            </a:r>
            <a:endParaRPr lang="en-US"/>
          </a:p>
        </p:txBody>
      </p:sp>
      <p:sp>
        <p:nvSpPr>
          <p:cNvPr id="3" name="Picture Placeholder 2"/>
          <p:cNvSpPr>
            <a:spLocks noGrp="1"/>
          </p:cNvSpPr>
          <p:nvPr>
            <p:ph type="pic" idx="1"/>
          </p:nvPr>
        </p:nvSpPr>
        <p:spPr>
          <a:xfrm>
            <a:off x="1344263" y="816940"/>
            <a:ext cx="4114739" cy="5486320"/>
          </a:xfrm>
        </p:spPr>
        <p:txBody>
          <a:bodyPr/>
          <a:lstStyle>
            <a:lvl1pPr marL="0" indent="0">
              <a:buNone/>
              <a:defRPr sz="700"/>
            </a:lvl1pPr>
            <a:lvl2pPr marL="101572" indent="0">
              <a:buNone/>
              <a:defRPr sz="600"/>
            </a:lvl2pPr>
            <a:lvl3pPr marL="203144" indent="0">
              <a:buNone/>
              <a:defRPr sz="500"/>
            </a:lvl3pPr>
            <a:lvl4pPr marL="304716" indent="0">
              <a:buNone/>
              <a:defRPr sz="500"/>
            </a:lvl4pPr>
            <a:lvl5pPr marL="406288" indent="0">
              <a:buNone/>
              <a:defRPr sz="500"/>
            </a:lvl5pPr>
            <a:lvl6pPr marL="507860" indent="0">
              <a:buNone/>
              <a:defRPr sz="500"/>
            </a:lvl6pPr>
            <a:lvl7pPr marL="609432" indent="0">
              <a:buNone/>
              <a:defRPr sz="500"/>
            </a:lvl7pPr>
            <a:lvl8pPr marL="711003" indent="0">
              <a:buNone/>
              <a:defRPr sz="500"/>
            </a:lvl8pPr>
            <a:lvl9pPr marL="812575" indent="0">
              <a:buNone/>
              <a:defRPr sz="500"/>
            </a:lvl9pPr>
          </a:lstStyle>
          <a:p>
            <a:pPr lvl="0"/>
            <a:endParaRPr lang="en-US" noProof="0" smtClean="0"/>
          </a:p>
        </p:txBody>
      </p:sp>
      <p:sp>
        <p:nvSpPr>
          <p:cNvPr id="4" name="Text Placeholder 3"/>
          <p:cNvSpPr>
            <a:spLocks noGrp="1"/>
          </p:cNvSpPr>
          <p:nvPr>
            <p:ph type="body" sz="half" idx="2"/>
          </p:nvPr>
        </p:nvSpPr>
        <p:spPr>
          <a:xfrm>
            <a:off x="1344263" y="7156490"/>
            <a:ext cx="4114739" cy="1072990"/>
          </a:xfrm>
        </p:spPr>
        <p:txBody>
          <a:bodyPr/>
          <a:lstStyle>
            <a:lvl1pPr marL="0" indent="0">
              <a:buNone/>
              <a:defRPr sz="300"/>
            </a:lvl1pPr>
            <a:lvl2pPr marL="101572" indent="0">
              <a:buNone/>
              <a:defRPr sz="300"/>
            </a:lvl2pPr>
            <a:lvl3pPr marL="203144" indent="0">
              <a:buNone/>
              <a:defRPr sz="300"/>
            </a:lvl3pPr>
            <a:lvl4pPr marL="304716" indent="0">
              <a:buNone/>
              <a:defRPr sz="200"/>
            </a:lvl4pPr>
            <a:lvl5pPr marL="406288" indent="0">
              <a:buNone/>
              <a:defRPr sz="200"/>
            </a:lvl5pPr>
            <a:lvl6pPr marL="507860" indent="0">
              <a:buNone/>
              <a:defRPr sz="200"/>
            </a:lvl6pPr>
            <a:lvl7pPr marL="609432" indent="0">
              <a:buNone/>
              <a:defRPr sz="200"/>
            </a:lvl7pPr>
            <a:lvl8pPr marL="711003" indent="0">
              <a:buNone/>
              <a:defRPr sz="200"/>
            </a:lvl8pPr>
            <a:lvl9pPr marL="812575" indent="0">
              <a:buNone/>
              <a:defRPr sz="200"/>
            </a:lvl9pPr>
          </a:lstStyle>
          <a:p>
            <a:pPr lvl="0"/>
            <a:r>
              <a:rPr lang="en-US" smtClean="0"/>
              <a:t>Click to edit Master text styles</a:t>
            </a:r>
          </a:p>
        </p:txBody>
      </p:sp>
    </p:spTree>
    <p:extLst>
      <p:ext uri="{BB962C8B-B14F-4D97-AF65-F5344CB8AC3E}">
        <p14:creationId xmlns:p14="http://schemas.microsoft.com/office/powerpoint/2010/main" val="4617829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20364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62225" y="353633"/>
            <a:ext cx="1638517" cy="859157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6372" y="353633"/>
            <a:ext cx="4886820" cy="85915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13184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419" y="2840742"/>
            <a:ext cx="5829164" cy="1959687"/>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836" y="5181480"/>
            <a:ext cx="4800328" cy="2337110"/>
          </a:xfrm>
        </p:spPr>
        <p:txBody>
          <a:bodyPr/>
          <a:lstStyle>
            <a:lvl1pPr marL="0" indent="0" algn="ctr">
              <a:buNone/>
              <a:defRPr/>
            </a:lvl1pPr>
            <a:lvl2pPr marL="101572" indent="0" algn="ctr">
              <a:buNone/>
              <a:defRPr/>
            </a:lvl2pPr>
            <a:lvl3pPr marL="203144" indent="0" algn="ctr">
              <a:buNone/>
              <a:defRPr/>
            </a:lvl3pPr>
            <a:lvl4pPr marL="304716" indent="0" algn="ctr">
              <a:buNone/>
              <a:defRPr/>
            </a:lvl4pPr>
            <a:lvl5pPr marL="406288" indent="0" algn="ctr">
              <a:buNone/>
              <a:defRPr/>
            </a:lvl5pPr>
            <a:lvl6pPr marL="507860" indent="0" algn="ctr">
              <a:buNone/>
              <a:defRPr/>
            </a:lvl6pPr>
            <a:lvl7pPr marL="609432" indent="0" algn="ctr">
              <a:buNone/>
              <a:defRPr/>
            </a:lvl7pPr>
            <a:lvl8pPr marL="711003" indent="0" algn="ctr">
              <a:buNone/>
              <a:defRPr/>
            </a:lvl8pPr>
            <a:lvl9pPr marL="812575"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3300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20111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637" y="5875839"/>
            <a:ext cx="5829466" cy="1816139"/>
          </a:xfrm>
        </p:spPr>
        <p:txBody>
          <a:bodyPr anchor="t"/>
          <a:lstStyle>
            <a:lvl1pPr algn="l">
              <a:defRPr sz="900" b="1" cap="all"/>
            </a:lvl1pPr>
          </a:lstStyle>
          <a:p>
            <a:r>
              <a:rPr lang="en-US" smtClean="0"/>
              <a:t>Click to edit Master title style</a:t>
            </a:r>
            <a:endParaRPr lang="en-US"/>
          </a:p>
        </p:txBody>
      </p:sp>
      <p:sp>
        <p:nvSpPr>
          <p:cNvPr id="3" name="Text Placeholder 2"/>
          <p:cNvSpPr>
            <a:spLocks noGrp="1"/>
          </p:cNvSpPr>
          <p:nvPr>
            <p:ph type="body" idx="1"/>
          </p:nvPr>
        </p:nvSpPr>
        <p:spPr>
          <a:xfrm>
            <a:off x="541637" y="3875425"/>
            <a:ext cx="5829466" cy="2000414"/>
          </a:xfrm>
        </p:spPr>
        <p:txBody>
          <a:bodyPr anchor="b"/>
          <a:lstStyle>
            <a:lvl1pPr marL="0" indent="0">
              <a:buNone/>
              <a:defRPr sz="500"/>
            </a:lvl1pPr>
            <a:lvl2pPr marL="101572" indent="0">
              <a:buNone/>
              <a:defRPr sz="400"/>
            </a:lvl2pPr>
            <a:lvl3pPr marL="203144" indent="0">
              <a:buNone/>
              <a:defRPr sz="400"/>
            </a:lvl3pPr>
            <a:lvl4pPr marL="304716" indent="0">
              <a:buNone/>
              <a:defRPr sz="300"/>
            </a:lvl4pPr>
            <a:lvl5pPr marL="406288" indent="0">
              <a:buNone/>
              <a:defRPr sz="300"/>
            </a:lvl5pPr>
            <a:lvl6pPr marL="507860" indent="0">
              <a:buNone/>
              <a:defRPr sz="300"/>
            </a:lvl6pPr>
            <a:lvl7pPr marL="609432" indent="0">
              <a:buNone/>
              <a:defRPr sz="300"/>
            </a:lvl7pPr>
            <a:lvl8pPr marL="711003" indent="0">
              <a:buNone/>
              <a:defRPr sz="300"/>
            </a:lvl8pPr>
            <a:lvl9pPr marL="812575" indent="0">
              <a:buNone/>
              <a:defRPr sz="300"/>
            </a:lvl9pPr>
          </a:lstStyle>
          <a:p>
            <a:pPr lvl="0"/>
            <a:r>
              <a:rPr lang="en-US" smtClean="0"/>
              <a:t>Click to edit Master text styles</a:t>
            </a:r>
          </a:p>
        </p:txBody>
      </p:sp>
    </p:spTree>
    <p:extLst>
      <p:ext uri="{BB962C8B-B14F-4D97-AF65-F5344CB8AC3E}">
        <p14:creationId xmlns:p14="http://schemas.microsoft.com/office/powerpoint/2010/main" val="24764380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8268" y="1334685"/>
            <a:ext cx="3281570" cy="7610524"/>
          </a:xfrm>
        </p:spPr>
        <p:txBody>
          <a:bodyPr/>
          <a:lstStyle>
            <a:lvl1pPr>
              <a:defRPr sz="600"/>
            </a:lvl1pPr>
            <a:lvl2pPr>
              <a:defRPr sz="500"/>
            </a:lvl2pPr>
            <a:lvl3pPr>
              <a:defRPr sz="5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18868" y="1334685"/>
            <a:ext cx="3281873" cy="7610524"/>
          </a:xfrm>
        </p:spPr>
        <p:txBody>
          <a:bodyPr/>
          <a:lstStyle>
            <a:lvl1pPr>
              <a:defRPr sz="600"/>
            </a:lvl1pPr>
            <a:lvl2pPr>
              <a:defRPr sz="500"/>
            </a:lvl2pPr>
            <a:lvl3pPr>
              <a:defRPr sz="5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53018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47" y="366132"/>
            <a:ext cx="6172109" cy="152420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46" y="2046786"/>
            <a:ext cx="3029956" cy="853230"/>
          </a:xfrm>
        </p:spPr>
        <p:txBody>
          <a:bodyPr anchor="b"/>
          <a:lstStyle>
            <a:lvl1pPr marL="0" indent="0">
              <a:buNone/>
              <a:defRPr sz="500" b="1"/>
            </a:lvl1pPr>
            <a:lvl2pPr marL="101572" indent="0">
              <a:buNone/>
              <a:defRPr sz="500" b="1"/>
            </a:lvl2pPr>
            <a:lvl3pPr marL="203144" indent="0">
              <a:buNone/>
              <a:defRPr sz="400" b="1"/>
            </a:lvl3pPr>
            <a:lvl4pPr marL="304716" indent="0">
              <a:buNone/>
              <a:defRPr sz="400" b="1"/>
            </a:lvl4pPr>
            <a:lvl5pPr marL="406288" indent="0">
              <a:buNone/>
              <a:defRPr sz="400" b="1"/>
            </a:lvl5pPr>
            <a:lvl6pPr marL="507860" indent="0">
              <a:buNone/>
              <a:defRPr sz="400" b="1"/>
            </a:lvl6pPr>
            <a:lvl7pPr marL="609432" indent="0">
              <a:buNone/>
              <a:defRPr sz="400" b="1"/>
            </a:lvl7pPr>
            <a:lvl8pPr marL="711003" indent="0">
              <a:buNone/>
              <a:defRPr sz="400" b="1"/>
            </a:lvl8pPr>
            <a:lvl9pPr marL="812575" indent="0">
              <a:buNone/>
              <a:defRPr sz="400" b="1"/>
            </a:lvl9pPr>
          </a:lstStyle>
          <a:p>
            <a:pPr lvl="0"/>
            <a:r>
              <a:rPr lang="en-US" smtClean="0"/>
              <a:t>Click to edit Master text styles</a:t>
            </a:r>
          </a:p>
        </p:txBody>
      </p:sp>
      <p:sp>
        <p:nvSpPr>
          <p:cNvPr id="4" name="Content Placeholder 3"/>
          <p:cNvSpPr>
            <a:spLocks noGrp="1"/>
          </p:cNvSpPr>
          <p:nvPr>
            <p:ph sz="half" idx="2"/>
          </p:nvPr>
        </p:nvSpPr>
        <p:spPr>
          <a:xfrm>
            <a:off x="342946" y="2900015"/>
            <a:ext cx="3029956" cy="5268173"/>
          </a:xfrm>
        </p:spPr>
        <p:txBody>
          <a:bodyPr/>
          <a:lstStyle>
            <a:lvl1pPr>
              <a:defRPr sz="5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890" y="2046786"/>
            <a:ext cx="3031165" cy="853230"/>
          </a:xfrm>
        </p:spPr>
        <p:txBody>
          <a:bodyPr anchor="b"/>
          <a:lstStyle>
            <a:lvl1pPr marL="0" indent="0">
              <a:buNone/>
              <a:defRPr sz="500" b="1"/>
            </a:lvl1pPr>
            <a:lvl2pPr marL="101572" indent="0">
              <a:buNone/>
              <a:defRPr sz="500" b="1"/>
            </a:lvl2pPr>
            <a:lvl3pPr marL="203144" indent="0">
              <a:buNone/>
              <a:defRPr sz="400" b="1"/>
            </a:lvl3pPr>
            <a:lvl4pPr marL="304716" indent="0">
              <a:buNone/>
              <a:defRPr sz="400" b="1"/>
            </a:lvl4pPr>
            <a:lvl5pPr marL="406288" indent="0">
              <a:buNone/>
              <a:defRPr sz="400" b="1"/>
            </a:lvl5pPr>
            <a:lvl6pPr marL="507860" indent="0">
              <a:buNone/>
              <a:defRPr sz="400" b="1"/>
            </a:lvl6pPr>
            <a:lvl7pPr marL="609432" indent="0">
              <a:buNone/>
              <a:defRPr sz="400" b="1"/>
            </a:lvl7pPr>
            <a:lvl8pPr marL="711003" indent="0">
              <a:buNone/>
              <a:defRPr sz="400" b="1"/>
            </a:lvl8pPr>
            <a:lvl9pPr marL="812575" indent="0">
              <a:buNone/>
              <a:defRPr sz="400" b="1"/>
            </a:lvl9pPr>
          </a:lstStyle>
          <a:p>
            <a:pPr lvl="0"/>
            <a:r>
              <a:rPr lang="en-US" smtClean="0"/>
              <a:t>Click to edit Master text styles</a:t>
            </a:r>
          </a:p>
        </p:txBody>
      </p:sp>
      <p:sp>
        <p:nvSpPr>
          <p:cNvPr id="6" name="Content Placeholder 5"/>
          <p:cNvSpPr>
            <a:spLocks noGrp="1"/>
          </p:cNvSpPr>
          <p:nvPr>
            <p:ph sz="quarter" idx="4"/>
          </p:nvPr>
        </p:nvSpPr>
        <p:spPr>
          <a:xfrm>
            <a:off x="3483890" y="2900015"/>
            <a:ext cx="3031165" cy="5268173"/>
          </a:xfrm>
        </p:spPr>
        <p:txBody>
          <a:bodyPr/>
          <a:lstStyle>
            <a:lvl1pPr>
              <a:defRPr sz="5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68400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167519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76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637" y="5875839"/>
            <a:ext cx="5829466" cy="1816139"/>
          </a:xfrm>
        </p:spPr>
        <p:txBody>
          <a:bodyPr anchor="t"/>
          <a:lstStyle>
            <a:lvl1pPr algn="l">
              <a:defRPr sz="900" b="1" cap="all"/>
            </a:lvl1pPr>
          </a:lstStyle>
          <a:p>
            <a:r>
              <a:rPr lang="en-US" smtClean="0"/>
              <a:t>Click to edit Master title style</a:t>
            </a:r>
            <a:endParaRPr lang="en-US"/>
          </a:p>
        </p:txBody>
      </p:sp>
      <p:sp>
        <p:nvSpPr>
          <p:cNvPr id="3" name="Text Placeholder 2"/>
          <p:cNvSpPr>
            <a:spLocks noGrp="1"/>
          </p:cNvSpPr>
          <p:nvPr>
            <p:ph type="body" idx="1"/>
          </p:nvPr>
        </p:nvSpPr>
        <p:spPr>
          <a:xfrm>
            <a:off x="541637" y="3875425"/>
            <a:ext cx="5829466" cy="2000414"/>
          </a:xfrm>
        </p:spPr>
        <p:txBody>
          <a:bodyPr anchor="b"/>
          <a:lstStyle>
            <a:lvl1pPr marL="0" indent="0">
              <a:buNone/>
              <a:defRPr sz="500"/>
            </a:lvl1pPr>
            <a:lvl2pPr marL="101572" indent="0">
              <a:buNone/>
              <a:defRPr sz="400"/>
            </a:lvl2pPr>
            <a:lvl3pPr marL="203144" indent="0">
              <a:buNone/>
              <a:defRPr sz="400"/>
            </a:lvl3pPr>
            <a:lvl4pPr marL="304716" indent="0">
              <a:buNone/>
              <a:defRPr sz="300"/>
            </a:lvl4pPr>
            <a:lvl5pPr marL="406288" indent="0">
              <a:buNone/>
              <a:defRPr sz="300"/>
            </a:lvl5pPr>
            <a:lvl6pPr marL="507860" indent="0">
              <a:buNone/>
              <a:defRPr sz="300"/>
            </a:lvl6pPr>
            <a:lvl7pPr marL="609432" indent="0">
              <a:buNone/>
              <a:defRPr sz="300"/>
            </a:lvl7pPr>
            <a:lvl8pPr marL="711003" indent="0">
              <a:buNone/>
              <a:defRPr sz="300"/>
            </a:lvl8pPr>
            <a:lvl9pPr marL="812575" indent="0">
              <a:buNone/>
              <a:defRPr sz="300"/>
            </a:lvl9pPr>
          </a:lstStyle>
          <a:p>
            <a:pPr lvl="0"/>
            <a:r>
              <a:rPr lang="en-US" smtClean="0"/>
              <a:t>Click to edit Master text styles</a:t>
            </a:r>
          </a:p>
        </p:txBody>
      </p:sp>
    </p:spTree>
    <p:extLst>
      <p:ext uri="{BB962C8B-B14F-4D97-AF65-F5344CB8AC3E}">
        <p14:creationId xmlns:p14="http://schemas.microsoft.com/office/powerpoint/2010/main" val="23777168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46" y="364115"/>
            <a:ext cx="2256060" cy="1549202"/>
          </a:xfrm>
        </p:spPr>
        <p:txBody>
          <a:bodyPr anchor="b"/>
          <a:lstStyle>
            <a:lvl1pPr algn="l">
              <a:defRPr sz="500" b="1"/>
            </a:lvl1pPr>
          </a:lstStyle>
          <a:p>
            <a:r>
              <a:rPr lang="en-US" smtClean="0"/>
              <a:t>Click to edit Master title style</a:t>
            </a:r>
            <a:endParaRPr lang="en-US"/>
          </a:p>
        </p:txBody>
      </p:sp>
      <p:sp>
        <p:nvSpPr>
          <p:cNvPr id="3" name="Content Placeholder 2"/>
          <p:cNvSpPr>
            <a:spLocks noGrp="1"/>
          </p:cNvSpPr>
          <p:nvPr>
            <p:ph idx="1"/>
          </p:nvPr>
        </p:nvSpPr>
        <p:spPr>
          <a:xfrm>
            <a:off x="2681266" y="364116"/>
            <a:ext cx="3833791" cy="7804074"/>
          </a:xfrm>
        </p:spPr>
        <p:txBody>
          <a:bodyPr/>
          <a:lstStyle>
            <a:lvl1pPr>
              <a:defRPr sz="700"/>
            </a:lvl1pPr>
            <a:lvl2pPr>
              <a:defRPr sz="600"/>
            </a:lvl2pPr>
            <a:lvl3pPr>
              <a:defRPr sz="500"/>
            </a:lvl3pPr>
            <a:lvl4pPr>
              <a:defRPr sz="500"/>
            </a:lvl4pPr>
            <a:lvl5pPr>
              <a:defRPr sz="500"/>
            </a:lvl5pPr>
            <a:lvl6pPr>
              <a:defRPr sz="500"/>
            </a:lvl6pPr>
            <a:lvl7pPr>
              <a:defRPr sz="500"/>
            </a:lvl7pPr>
            <a:lvl8pPr>
              <a:defRPr sz="500"/>
            </a:lvl8pPr>
            <a:lvl9pPr>
              <a:defRPr sz="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46" y="1913317"/>
            <a:ext cx="2256060" cy="6254872"/>
          </a:xfrm>
        </p:spPr>
        <p:txBody>
          <a:bodyPr/>
          <a:lstStyle>
            <a:lvl1pPr marL="0" indent="0">
              <a:buNone/>
              <a:defRPr sz="300"/>
            </a:lvl1pPr>
            <a:lvl2pPr marL="101572" indent="0">
              <a:buNone/>
              <a:defRPr sz="300"/>
            </a:lvl2pPr>
            <a:lvl3pPr marL="203144" indent="0">
              <a:buNone/>
              <a:defRPr sz="300"/>
            </a:lvl3pPr>
            <a:lvl4pPr marL="304716" indent="0">
              <a:buNone/>
              <a:defRPr sz="200"/>
            </a:lvl4pPr>
            <a:lvl5pPr marL="406288" indent="0">
              <a:buNone/>
              <a:defRPr sz="200"/>
            </a:lvl5pPr>
            <a:lvl6pPr marL="507860" indent="0">
              <a:buNone/>
              <a:defRPr sz="200"/>
            </a:lvl6pPr>
            <a:lvl7pPr marL="609432" indent="0">
              <a:buNone/>
              <a:defRPr sz="200"/>
            </a:lvl7pPr>
            <a:lvl8pPr marL="711003" indent="0">
              <a:buNone/>
              <a:defRPr sz="200"/>
            </a:lvl8pPr>
            <a:lvl9pPr marL="812575" indent="0">
              <a:buNone/>
              <a:defRPr sz="200"/>
            </a:lvl9pPr>
          </a:lstStyle>
          <a:p>
            <a:pPr lvl="0"/>
            <a:r>
              <a:rPr lang="en-US" smtClean="0"/>
              <a:t>Click to edit Master text styles</a:t>
            </a:r>
          </a:p>
        </p:txBody>
      </p:sp>
    </p:spTree>
    <p:extLst>
      <p:ext uri="{BB962C8B-B14F-4D97-AF65-F5344CB8AC3E}">
        <p14:creationId xmlns:p14="http://schemas.microsoft.com/office/powerpoint/2010/main" val="6518577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63" y="6400840"/>
            <a:ext cx="4114739" cy="755650"/>
          </a:xfrm>
        </p:spPr>
        <p:txBody>
          <a:bodyPr anchor="b"/>
          <a:lstStyle>
            <a:lvl1pPr algn="l">
              <a:defRPr sz="500" b="1"/>
            </a:lvl1pPr>
          </a:lstStyle>
          <a:p>
            <a:r>
              <a:rPr lang="en-US" smtClean="0"/>
              <a:t>Click to edit Master title style</a:t>
            </a:r>
            <a:endParaRPr lang="en-US"/>
          </a:p>
        </p:txBody>
      </p:sp>
      <p:sp>
        <p:nvSpPr>
          <p:cNvPr id="3" name="Picture Placeholder 2"/>
          <p:cNvSpPr>
            <a:spLocks noGrp="1"/>
          </p:cNvSpPr>
          <p:nvPr>
            <p:ph type="pic" idx="1"/>
          </p:nvPr>
        </p:nvSpPr>
        <p:spPr>
          <a:xfrm>
            <a:off x="1344263" y="816940"/>
            <a:ext cx="4114739" cy="5486320"/>
          </a:xfrm>
        </p:spPr>
        <p:txBody>
          <a:bodyPr/>
          <a:lstStyle>
            <a:lvl1pPr marL="0" indent="0">
              <a:buNone/>
              <a:defRPr sz="700"/>
            </a:lvl1pPr>
            <a:lvl2pPr marL="101572" indent="0">
              <a:buNone/>
              <a:defRPr sz="600"/>
            </a:lvl2pPr>
            <a:lvl3pPr marL="203144" indent="0">
              <a:buNone/>
              <a:defRPr sz="500"/>
            </a:lvl3pPr>
            <a:lvl4pPr marL="304716" indent="0">
              <a:buNone/>
              <a:defRPr sz="500"/>
            </a:lvl4pPr>
            <a:lvl5pPr marL="406288" indent="0">
              <a:buNone/>
              <a:defRPr sz="500"/>
            </a:lvl5pPr>
            <a:lvl6pPr marL="507860" indent="0">
              <a:buNone/>
              <a:defRPr sz="500"/>
            </a:lvl6pPr>
            <a:lvl7pPr marL="609432" indent="0">
              <a:buNone/>
              <a:defRPr sz="500"/>
            </a:lvl7pPr>
            <a:lvl8pPr marL="711003" indent="0">
              <a:buNone/>
              <a:defRPr sz="500"/>
            </a:lvl8pPr>
            <a:lvl9pPr marL="812575" indent="0">
              <a:buNone/>
              <a:defRPr sz="500"/>
            </a:lvl9pPr>
          </a:lstStyle>
          <a:p>
            <a:pPr lvl="0"/>
            <a:endParaRPr lang="en-US" noProof="0" smtClean="0"/>
          </a:p>
        </p:txBody>
      </p:sp>
      <p:sp>
        <p:nvSpPr>
          <p:cNvPr id="4" name="Text Placeholder 3"/>
          <p:cNvSpPr>
            <a:spLocks noGrp="1"/>
          </p:cNvSpPr>
          <p:nvPr>
            <p:ph type="body" sz="half" idx="2"/>
          </p:nvPr>
        </p:nvSpPr>
        <p:spPr>
          <a:xfrm>
            <a:off x="1344263" y="7156490"/>
            <a:ext cx="4114739" cy="1072990"/>
          </a:xfrm>
        </p:spPr>
        <p:txBody>
          <a:bodyPr/>
          <a:lstStyle>
            <a:lvl1pPr marL="0" indent="0">
              <a:buNone/>
              <a:defRPr sz="300"/>
            </a:lvl1pPr>
            <a:lvl2pPr marL="101572" indent="0">
              <a:buNone/>
              <a:defRPr sz="300"/>
            </a:lvl2pPr>
            <a:lvl3pPr marL="203144" indent="0">
              <a:buNone/>
              <a:defRPr sz="300"/>
            </a:lvl3pPr>
            <a:lvl4pPr marL="304716" indent="0">
              <a:buNone/>
              <a:defRPr sz="200"/>
            </a:lvl4pPr>
            <a:lvl5pPr marL="406288" indent="0">
              <a:buNone/>
              <a:defRPr sz="200"/>
            </a:lvl5pPr>
            <a:lvl6pPr marL="507860" indent="0">
              <a:buNone/>
              <a:defRPr sz="200"/>
            </a:lvl6pPr>
            <a:lvl7pPr marL="609432" indent="0">
              <a:buNone/>
              <a:defRPr sz="200"/>
            </a:lvl7pPr>
            <a:lvl8pPr marL="711003" indent="0">
              <a:buNone/>
              <a:defRPr sz="200"/>
            </a:lvl8pPr>
            <a:lvl9pPr marL="812575" indent="0">
              <a:buNone/>
              <a:defRPr sz="200"/>
            </a:lvl9pPr>
          </a:lstStyle>
          <a:p>
            <a:pPr lvl="0"/>
            <a:r>
              <a:rPr lang="en-US" smtClean="0"/>
              <a:t>Click to edit Master text styles</a:t>
            </a:r>
          </a:p>
        </p:txBody>
      </p:sp>
    </p:spTree>
    <p:extLst>
      <p:ext uri="{BB962C8B-B14F-4D97-AF65-F5344CB8AC3E}">
        <p14:creationId xmlns:p14="http://schemas.microsoft.com/office/powerpoint/2010/main" val="11140273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3295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52850" y="353633"/>
            <a:ext cx="1647892" cy="859157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8267" y="353633"/>
            <a:ext cx="4915551" cy="85915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9684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0002" y="1332266"/>
            <a:ext cx="1039118" cy="7611734"/>
          </a:xfrm>
        </p:spPr>
        <p:txBody>
          <a:bodyPr/>
          <a:lstStyle>
            <a:lvl1pPr>
              <a:defRPr sz="600"/>
            </a:lvl1pPr>
            <a:lvl2pPr>
              <a:defRPr sz="500"/>
            </a:lvl2pPr>
            <a:lvl3pPr>
              <a:defRPr sz="5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18152" y="1332266"/>
            <a:ext cx="1039421" cy="7611734"/>
          </a:xfrm>
        </p:spPr>
        <p:txBody>
          <a:bodyPr/>
          <a:lstStyle>
            <a:lvl1pPr>
              <a:defRPr sz="600"/>
            </a:lvl1pPr>
            <a:lvl2pPr>
              <a:defRPr sz="500"/>
            </a:lvl2pPr>
            <a:lvl3pPr>
              <a:defRPr sz="5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2779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47" y="366132"/>
            <a:ext cx="6172109" cy="152420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46" y="2046786"/>
            <a:ext cx="3029956" cy="853230"/>
          </a:xfrm>
        </p:spPr>
        <p:txBody>
          <a:bodyPr anchor="b"/>
          <a:lstStyle>
            <a:lvl1pPr marL="0" indent="0">
              <a:buNone/>
              <a:defRPr sz="500" b="1"/>
            </a:lvl1pPr>
            <a:lvl2pPr marL="101572" indent="0">
              <a:buNone/>
              <a:defRPr sz="500" b="1"/>
            </a:lvl2pPr>
            <a:lvl3pPr marL="203144" indent="0">
              <a:buNone/>
              <a:defRPr sz="400" b="1"/>
            </a:lvl3pPr>
            <a:lvl4pPr marL="304716" indent="0">
              <a:buNone/>
              <a:defRPr sz="400" b="1"/>
            </a:lvl4pPr>
            <a:lvl5pPr marL="406288" indent="0">
              <a:buNone/>
              <a:defRPr sz="400" b="1"/>
            </a:lvl5pPr>
            <a:lvl6pPr marL="507860" indent="0">
              <a:buNone/>
              <a:defRPr sz="400" b="1"/>
            </a:lvl6pPr>
            <a:lvl7pPr marL="609432" indent="0">
              <a:buNone/>
              <a:defRPr sz="400" b="1"/>
            </a:lvl7pPr>
            <a:lvl8pPr marL="711003" indent="0">
              <a:buNone/>
              <a:defRPr sz="400" b="1"/>
            </a:lvl8pPr>
            <a:lvl9pPr marL="812575" indent="0">
              <a:buNone/>
              <a:defRPr sz="400" b="1"/>
            </a:lvl9pPr>
          </a:lstStyle>
          <a:p>
            <a:pPr lvl="0"/>
            <a:r>
              <a:rPr lang="en-US" smtClean="0"/>
              <a:t>Click to edit Master text styles</a:t>
            </a:r>
          </a:p>
        </p:txBody>
      </p:sp>
      <p:sp>
        <p:nvSpPr>
          <p:cNvPr id="4" name="Content Placeholder 3"/>
          <p:cNvSpPr>
            <a:spLocks noGrp="1"/>
          </p:cNvSpPr>
          <p:nvPr>
            <p:ph sz="half" idx="2"/>
          </p:nvPr>
        </p:nvSpPr>
        <p:spPr>
          <a:xfrm>
            <a:off x="342946" y="2900015"/>
            <a:ext cx="3029956" cy="5268173"/>
          </a:xfrm>
        </p:spPr>
        <p:txBody>
          <a:bodyPr/>
          <a:lstStyle>
            <a:lvl1pPr>
              <a:defRPr sz="5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890" y="2046786"/>
            <a:ext cx="3031165" cy="853230"/>
          </a:xfrm>
        </p:spPr>
        <p:txBody>
          <a:bodyPr anchor="b"/>
          <a:lstStyle>
            <a:lvl1pPr marL="0" indent="0">
              <a:buNone/>
              <a:defRPr sz="500" b="1"/>
            </a:lvl1pPr>
            <a:lvl2pPr marL="101572" indent="0">
              <a:buNone/>
              <a:defRPr sz="500" b="1"/>
            </a:lvl2pPr>
            <a:lvl3pPr marL="203144" indent="0">
              <a:buNone/>
              <a:defRPr sz="400" b="1"/>
            </a:lvl3pPr>
            <a:lvl4pPr marL="304716" indent="0">
              <a:buNone/>
              <a:defRPr sz="400" b="1"/>
            </a:lvl4pPr>
            <a:lvl5pPr marL="406288" indent="0">
              <a:buNone/>
              <a:defRPr sz="400" b="1"/>
            </a:lvl5pPr>
            <a:lvl6pPr marL="507860" indent="0">
              <a:buNone/>
              <a:defRPr sz="400" b="1"/>
            </a:lvl6pPr>
            <a:lvl7pPr marL="609432" indent="0">
              <a:buNone/>
              <a:defRPr sz="400" b="1"/>
            </a:lvl7pPr>
            <a:lvl8pPr marL="711003" indent="0">
              <a:buNone/>
              <a:defRPr sz="400" b="1"/>
            </a:lvl8pPr>
            <a:lvl9pPr marL="812575" indent="0">
              <a:buNone/>
              <a:defRPr sz="400" b="1"/>
            </a:lvl9pPr>
          </a:lstStyle>
          <a:p>
            <a:pPr lvl="0"/>
            <a:r>
              <a:rPr lang="en-US" smtClean="0"/>
              <a:t>Click to edit Master text styles</a:t>
            </a:r>
          </a:p>
        </p:txBody>
      </p:sp>
      <p:sp>
        <p:nvSpPr>
          <p:cNvPr id="6" name="Content Placeholder 5"/>
          <p:cNvSpPr>
            <a:spLocks noGrp="1"/>
          </p:cNvSpPr>
          <p:nvPr>
            <p:ph sz="quarter" idx="4"/>
          </p:nvPr>
        </p:nvSpPr>
        <p:spPr>
          <a:xfrm>
            <a:off x="3483890" y="2900015"/>
            <a:ext cx="3031165" cy="5268173"/>
          </a:xfrm>
        </p:spPr>
        <p:txBody>
          <a:bodyPr/>
          <a:lstStyle>
            <a:lvl1pPr>
              <a:defRPr sz="5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7207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0264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866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46" y="364115"/>
            <a:ext cx="2256060" cy="1549202"/>
          </a:xfrm>
        </p:spPr>
        <p:txBody>
          <a:bodyPr anchor="b"/>
          <a:lstStyle>
            <a:lvl1pPr algn="l">
              <a:defRPr sz="500" b="1"/>
            </a:lvl1pPr>
          </a:lstStyle>
          <a:p>
            <a:r>
              <a:rPr lang="en-US" smtClean="0"/>
              <a:t>Click to edit Master title style</a:t>
            </a:r>
            <a:endParaRPr lang="en-US"/>
          </a:p>
        </p:txBody>
      </p:sp>
      <p:sp>
        <p:nvSpPr>
          <p:cNvPr id="3" name="Content Placeholder 2"/>
          <p:cNvSpPr>
            <a:spLocks noGrp="1"/>
          </p:cNvSpPr>
          <p:nvPr>
            <p:ph idx="1"/>
          </p:nvPr>
        </p:nvSpPr>
        <p:spPr>
          <a:xfrm>
            <a:off x="2681266" y="364116"/>
            <a:ext cx="3833791" cy="7804074"/>
          </a:xfrm>
        </p:spPr>
        <p:txBody>
          <a:bodyPr/>
          <a:lstStyle>
            <a:lvl1pPr>
              <a:defRPr sz="700"/>
            </a:lvl1pPr>
            <a:lvl2pPr>
              <a:defRPr sz="600"/>
            </a:lvl2pPr>
            <a:lvl3pPr>
              <a:defRPr sz="500"/>
            </a:lvl3pPr>
            <a:lvl4pPr>
              <a:defRPr sz="500"/>
            </a:lvl4pPr>
            <a:lvl5pPr>
              <a:defRPr sz="500"/>
            </a:lvl5pPr>
            <a:lvl6pPr>
              <a:defRPr sz="500"/>
            </a:lvl6pPr>
            <a:lvl7pPr>
              <a:defRPr sz="500"/>
            </a:lvl7pPr>
            <a:lvl8pPr>
              <a:defRPr sz="500"/>
            </a:lvl8pPr>
            <a:lvl9pPr>
              <a:defRPr sz="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46" y="1913317"/>
            <a:ext cx="2256060" cy="6254872"/>
          </a:xfrm>
        </p:spPr>
        <p:txBody>
          <a:bodyPr/>
          <a:lstStyle>
            <a:lvl1pPr marL="0" indent="0">
              <a:buNone/>
              <a:defRPr sz="300"/>
            </a:lvl1pPr>
            <a:lvl2pPr marL="101572" indent="0">
              <a:buNone/>
              <a:defRPr sz="300"/>
            </a:lvl2pPr>
            <a:lvl3pPr marL="203144" indent="0">
              <a:buNone/>
              <a:defRPr sz="300"/>
            </a:lvl3pPr>
            <a:lvl4pPr marL="304716" indent="0">
              <a:buNone/>
              <a:defRPr sz="200"/>
            </a:lvl4pPr>
            <a:lvl5pPr marL="406288" indent="0">
              <a:buNone/>
              <a:defRPr sz="200"/>
            </a:lvl5pPr>
            <a:lvl6pPr marL="507860" indent="0">
              <a:buNone/>
              <a:defRPr sz="200"/>
            </a:lvl6pPr>
            <a:lvl7pPr marL="609432" indent="0">
              <a:buNone/>
              <a:defRPr sz="200"/>
            </a:lvl7pPr>
            <a:lvl8pPr marL="711003" indent="0">
              <a:buNone/>
              <a:defRPr sz="200"/>
            </a:lvl8pPr>
            <a:lvl9pPr marL="812575" indent="0">
              <a:buNone/>
              <a:defRPr sz="200"/>
            </a:lvl9pPr>
          </a:lstStyle>
          <a:p>
            <a:pPr lvl="0"/>
            <a:r>
              <a:rPr lang="en-US" smtClean="0"/>
              <a:t>Click to edit Master text styles</a:t>
            </a:r>
          </a:p>
        </p:txBody>
      </p:sp>
    </p:spTree>
    <p:extLst>
      <p:ext uri="{BB962C8B-B14F-4D97-AF65-F5344CB8AC3E}">
        <p14:creationId xmlns:p14="http://schemas.microsoft.com/office/powerpoint/2010/main" val="2788167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63" y="6400840"/>
            <a:ext cx="4114739" cy="755650"/>
          </a:xfrm>
        </p:spPr>
        <p:txBody>
          <a:bodyPr anchor="b"/>
          <a:lstStyle>
            <a:lvl1pPr algn="l">
              <a:defRPr sz="500" b="1"/>
            </a:lvl1pPr>
          </a:lstStyle>
          <a:p>
            <a:r>
              <a:rPr lang="en-US" smtClean="0"/>
              <a:t>Click to edit Master title style</a:t>
            </a:r>
            <a:endParaRPr lang="en-US"/>
          </a:p>
        </p:txBody>
      </p:sp>
      <p:sp>
        <p:nvSpPr>
          <p:cNvPr id="3" name="Picture Placeholder 2"/>
          <p:cNvSpPr>
            <a:spLocks noGrp="1"/>
          </p:cNvSpPr>
          <p:nvPr>
            <p:ph type="pic" idx="1"/>
          </p:nvPr>
        </p:nvSpPr>
        <p:spPr>
          <a:xfrm>
            <a:off x="1344263" y="816940"/>
            <a:ext cx="4114739" cy="5486320"/>
          </a:xfrm>
        </p:spPr>
        <p:txBody>
          <a:bodyPr/>
          <a:lstStyle>
            <a:lvl1pPr marL="0" indent="0">
              <a:buNone/>
              <a:defRPr sz="700"/>
            </a:lvl1pPr>
            <a:lvl2pPr marL="101572" indent="0">
              <a:buNone/>
              <a:defRPr sz="600"/>
            </a:lvl2pPr>
            <a:lvl3pPr marL="203144" indent="0">
              <a:buNone/>
              <a:defRPr sz="500"/>
            </a:lvl3pPr>
            <a:lvl4pPr marL="304716" indent="0">
              <a:buNone/>
              <a:defRPr sz="500"/>
            </a:lvl4pPr>
            <a:lvl5pPr marL="406288" indent="0">
              <a:buNone/>
              <a:defRPr sz="500"/>
            </a:lvl5pPr>
            <a:lvl6pPr marL="507860" indent="0">
              <a:buNone/>
              <a:defRPr sz="500"/>
            </a:lvl6pPr>
            <a:lvl7pPr marL="609432" indent="0">
              <a:buNone/>
              <a:defRPr sz="500"/>
            </a:lvl7pPr>
            <a:lvl8pPr marL="711003" indent="0">
              <a:buNone/>
              <a:defRPr sz="500"/>
            </a:lvl8pPr>
            <a:lvl9pPr marL="812575" indent="0">
              <a:buNone/>
              <a:defRPr sz="500"/>
            </a:lvl9pPr>
          </a:lstStyle>
          <a:p>
            <a:pPr lvl="0"/>
            <a:endParaRPr lang="en-US" noProof="0" smtClean="0"/>
          </a:p>
        </p:txBody>
      </p:sp>
      <p:sp>
        <p:nvSpPr>
          <p:cNvPr id="4" name="Text Placeholder 3"/>
          <p:cNvSpPr>
            <a:spLocks noGrp="1"/>
          </p:cNvSpPr>
          <p:nvPr>
            <p:ph type="body" sz="half" idx="2"/>
          </p:nvPr>
        </p:nvSpPr>
        <p:spPr>
          <a:xfrm>
            <a:off x="1344263" y="7156490"/>
            <a:ext cx="4114739" cy="1072990"/>
          </a:xfrm>
        </p:spPr>
        <p:txBody>
          <a:bodyPr/>
          <a:lstStyle>
            <a:lvl1pPr marL="0" indent="0">
              <a:buNone/>
              <a:defRPr sz="300"/>
            </a:lvl1pPr>
            <a:lvl2pPr marL="101572" indent="0">
              <a:buNone/>
              <a:defRPr sz="300"/>
            </a:lvl2pPr>
            <a:lvl3pPr marL="203144" indent="0">
              <a:buNone/>
              <a:defRPr sz="300"/>
            </a:lvl3pPr>
            <a:lvl4pPr marL="304716" indent="0">
              <a:buNone/>
              <a:defRPr sz="200"/>
            </a:lvl4pPr>
            <a:lvl5pPr marL="406288" indent="0">
              <a:buNone/>
              <a:defRPr sz="200"/>
            </a:lvl5pPr>
            <a:lvl6pPr marL="507860" indent="0">
              <a:buNone/>
              <a:defRPr sz="200"/>
            </a:lvl6pPr>
            <a:lvl7pPr marL="609432" indent="0">
              <a:buNone/>
              <a:defRPr sz="200"/>
            </a:lvl7pPr>
            <a:lvl8pPr marL="711003" indent="0">
              <a:buNone/>
              <a:defRPr sz="200"/>
            </a:lvl8pPr>
            <a:lvl9pPr marL="812575" indent="0">
              <a:buNone/>
              <a:defRPr sz="200"/>
            </a:lvl9pPr>
          </a:lstStyle>
          <a:p>
            <a:pPr lvl="0"/>
            <a:r>
              <a:rPr lang="en-US" smtClean="0"/>
              <a:t>Click to edit Master text styles</a:t>
            </a:r>
          </a:p>
        </p:txBody>
      </p:sp>
    </p:spTree>
    <p:extLst>
      <p:ext uri="{BB962C8B-B14F-4D97-AF65-F5344CB8AC3E}">
        <p14:creationId xmlns:p14="http://schemas.microsoft.com/office/powerpoint/2010/main" val="1788216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6"/>
          <p:cNvSpPr>
            <a:spLocks noChangeArrowheads="1"/>
          </p:cNvSpPr>
          <p:nvPr userDrawn="1"/>
        </p:nvSpPr>
        <p:spPr bwMode="auto">
          <a:xfrm>
            <a:off x="0" y="0"/>
            <a:ext cx="6858000" cy="1130102"/>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1027" name="Rectangle 33"/>
          <p:cNvSpPr>
            <a:spLocks noChangeArrowheads="1"/>
          </p:cNvSpPr>
          <p:nvPr userDrawn="1"/>
        </p:nvSpPr>
        <p:spPr bwMode="auto">
          <a:xfrm>
            <a:off x="145994" y="1333500"/>
            <a:ext cx="2111659"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1028" name="Rectangle 9"/>
          <p:cNvSpPr>
            <a:spLocks noChangeArrowheads="1"/>
          </p:cNvSpPr>
          <p:nvPr userDrawn="1"/>
        </p:nvSpPr>
        <p:spPr bwMode="auto">
          <a:xfrm>
            <a:off x="0" y="1129110"/>
            <a:ext cx="6858000" cy="36380"/>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315" tIns="10157" rIns="20315" bIns="10157" anchor="ctr"/>
          <a:lstStyle/>
          <a:p>
            <a:endParaRPr lang="en-US"/>
          </a:p>
        </p:txBody>
      </p:sp>
      <p:sp>
        <p:nvSpPr>
          <p:cNvPr id="86030" name="Text Box 14"/>
          <p:cNvSpPr txBox="1">
            <a:spLocks noChangeArrowheads="1"/>
          </p:cNvSpPr>
          <p:nvPr userDrawn="1"/>
        </p:nvSpPr>
        <p:spPr bwMode="auto">
          <a:xfrm>
            <a:off x="145994" y="9012701"/>
            <a:ext cx="450737" cy="61594"/>
          </a:xfrm>
          <a:prstGeom prst="rect">
            <a:avLst/>
          </a:prstGeom>
          <a:noFill/>
          <a:ln w="9525">
            <a:noFill/>
            <a:miter lim="800000"/>
            <a:headEnd/>
            <a:tailEnd/>
          </a:ln>
          <a:effectLst/>
        </p:spPr>
        <p:txBody>
          <a:bodyPr lIns="16630" tIns="8313" rIns="16630" bIns="8313">
            <a:spAutoFit/>
          </a:bodyPr>
          <a:lstStyle>
            <a:lvl1pPr defTabSz="855663" eaLnBrk="0" hangingPunct="0">
              <a:defRPr sz="2700">
                <a:solidFill>
                  <a:schemeClr val="tx1"/>
                </a:solidFill>
                <a:latin typeface="Arial Narrow" pitchFamily="-105" charset="0"/>
                <a:ea typeface="ＭＳ Ｐゴシック" pitchFamily="-105" charset="-128"/>
              </a:defRPr>
            </a:lvl1pPr>
            <a:lvl2pPr marL="37931725" indent="-37474525" defTabSz="855663" eaLnBrk="0" hangingPunct="0">
              <a:defRPr sz="2700">
                <a:solidFill>
                  <a:schemeClr val="tx1"/>
                </a:solidFill>
                <a:latin typeface="Arial Narrow" pitchFamily="-105" charset="0"/>
                <a:ea typeface="ＭＳ Ｐゴシック" pitchFamily="-105" charset="-128"/>
              </a:defRPr>
            </a:lvl2pPr>
            <a:lvl3pPr eaLnBrk="0" hangingPunct="0">
              <a:defRPr sz="2700">
                <a:solidFill>
                  <a:schemeClr val="tx1"/>
                </a:solidFill>
                <a:latin typeface="Arial Narrow" pitchFamily="-105" charset="0"/>
                <a:ea typeface="ＭＳ Ｐゴシック" pitchFamily="-105" charset="-128"/>
              </a:defRPr>
            </a:lvl3pPr>
            <a:lvl4pPr eaLnBrk="0" hangingPunct="0">
              <a:defRPr sz="2700">
                <a:solidFill>
                  <a:schemeClr val="tx1"/>
                </a:solidFill>
                <a:latin typeface="Arial Narrow" pitchFamily="-105" charset="0"/>
                <a:ea typeface="ＭＳ Ｐゴシック" pitchFamily="-105" charset="-128"/>
              </a:defRPr>
            </a:lvl4pPr>
            <a:lvl5pPr eaLnBrk="0" hangingPunct="0">
              <a:defRPr sz="2700">
                <a:solidFill>
                  <a:schemeClr val="tx1"/>
                </a:solidFill>
                <a:latin typeface="Arial Narrow" pitchFamily="-105" charset="0"/>
                <a:ea typeface="ＭＳ Ｐゴシック" pitchFamily="-105" charset="-128"/>
              </a:defRPr>
            </a:lvl5pPr>
            <a:lvl6pPr marL="457200" eaLnBrk="0" fontAlgn="base" hangingPunct="0">
              <a:spcBef>
                <a:spcPct val="0"/>
              </a:spcBef>
              <a:spcAft>
                <a:spcPct val="0"/>
              </a:spcAft>
              <a:defRPr sz="2700">
                <a:solidFill>
                  <a:schemeClr val="tx1"/>
                </a:solidFill>
                <a:latin typeface="Arial Narrow" pitchFamily="-105" charset="0"/>
                <a:ea typeface="ＭＳ Ｐゴシック" pitchFamily="-105" charset="-128"/>
              </a:defRPr>
            </a:lvl6pPr>
            <a:lvl7pPr marL="914400" eaLnBrk="0" fontAlgn="base" hangingPunct="0">
              <a:spcBef>
                <a:spcPct val="0"/>
              </a:spcBef>
              <a:spcAft>
                <a:spcPct val="0"/>
              </a:spcAft>
              <a:defRPr sz="2700">
                <a:solidFill>
                  <a:schemeClr val="tx1"/>
                </a:solidFill>
                <a:latin typeface="Arial Narrow" pitchFamily="-105" charset="0"/>
                <a:ea typeface="ＭＳ Ｐゴシック" pitchFamily="-105" charset="-128"/>
              </a:defRPr>
            </a:lvl7pPr>
            <a:lvl8pPr marL="1371600" eaLnBrk="0" fontAlgn="base" hangingPunct="0">
              <a:spcBef>
                <a:spcPct val="0"/>
              </a:spcBef>
              <a:spcAft>
                <a:spcPct val="0"/>
              </a:spcAft>
              <a:defRPr sz="2700">
                <a:solidFill>
                  <a:schemeClr val="tx1"/>
                </a:solidFill>
                <a:latin typeface="Arial Narrow" pitchFamily="-105" charset="0"/>
                <a:ea typeface="ＭＳ Ｐゴシック" pitchFamily="-105" charset="-128"/>
              </a:defRPr>
            </a:lvl8pPr>
            <a:lvl9pPr marL="1828800" eaLnBrk="0" fontAlgn="base" hangingPunct="0">
              <a:spcBef>
                <a:spcPct val="0"/>
              </a:spcBef>
              <a:spcAft>
                <a:spcPct val="0"/>
              </a:spcAft>
              <a:defRPr sz="2700">
                <a:solidFill>
                  <a:schemeClr val="tx1"/>
                </a:solidFill>
                <a:latin typeface="Arial Narrow" pitchFamily="-105" charset="0"/>
                <a:ea typeface="ＭＳ Ｐゴシック" pitchFamily="-105" charset="-128"/>
              </a:defRPr>
            </a:lvl9pPr>
          </a:lstStyle>
          <a:p>
            <a:pPr>
              <a:lnSpc>
                <a:spcPct val="65000"/>
              </a:lnSpc>
              <a:spcBef>
                <a:spcPct val="50000"/>
              </a:spcBef>
              <a:defRPr/>
            </a:pPr>
            <a:r>
              <a:rPr lang="en-US" sz="100" b="1" smtClean="0">
                <a:solidFill>
                  <a:schemeClr val="bg2"/>
                </a:solidFill>
                <a:latin typeface="Arial" charset="0"/>
              </a:rPr>
              <a:t>TEMPLATE DESIGN © 2008</a:t>
            </a:r>
          </a:p>
          <a:p>
            <a:pPr>
              <a:lnSpc>
                <a:spcPct val="65000"/>
              </a:lnSpc>
              <a:spcBef>
                <a:spcPct val="50000"/>
              </a:spcBef>
              <a:defRPr/>
            </a:pPr>
            <a:r>
              <a:rPr lang="en-US" sz="200" b="1" smtClean="0">
                <a:solidFill>
                  <a:schemeClr val="bg2"/>
                </a:solidFill>
                <a:latin typeface="Arial" charset="0"/>
              </a:rPr>
              <a:t>www.PosterPresentations.com</a:t>
            </a:r>
          </a:p>
        </p:txBody>
      </p:sp>
      <p:sp>
        <p:nvSpPr>
          <p:cNvPr id="1030" name="Rectangle 15"/>
          <p:cNvSpPr>
            <a:spLocks noGrp="1" noChangeArrowheads="1"/>
          </p:cNvSpPr>
          <p:nvPr>
            <p:ph type="title"/>
          </p:nvPr>
        </p:nvSpPr>
        <p:spPr bwMode="auto">
          <a:xfrm>
            <a:off x="149963" y="353550"/>
            <a:ext cx="6550705" cy="611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630" tIns="8313" rIns="16630" bIns="8313" numCol="1" anchor="ctr" anchorCtr="0" compatLnSpc="1">
            <a:prstTxWarp prst="textNoShape">
              <a:avLst/>
            </a:prstTxWarp>
          </a:bodyPr>
          <a:lstStyle/>
          <a:p>
            <a:pPr lvl="0"/>
            <a:r>
              <a:rPr lang="en-US" smtClean="0"/>
              <a:t>Click to edit Master title style</a:t>
            </a:r>
          </a:p>
        </p:txBody>
      </p:sp>
      <p:sp>
        <p:nvSpPr>
          <p:cNvPr id="1031" name="Rectangle 16"/>
          <p:cNvSpPr>
            <a:spLocks noGrp="1" noChangeArrowheads="1"/>
          </p:cNvSpPr>
          <p:nvPr>
            <p:ph type="body" idx="1"/>
          </p:nvPr>
        </p:nvSpPr>
        <p:spPr bwMode="auto">
          <a:xfrm>
            <a:off x="149963" y="1332178"/>
            <a:ext cx="2107689" cy="7611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3165" tIns="83165" rIns="83165" bIns="8316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25"/>
          <p:cNvSpPr>
            <a:spLocks noChangeArrowheads="1"/>
          </p:cNvSpPr>
          <p:nvPr userDrawn="1"/>
        </p:nvSpPr>
        <p:spPr bwMode="auto">
          <a:xfrm>
            <a:off x="0" y="0"/>
            <a:ext cx="6858000" cy="91440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20315" tIns="10157" rIns="20315" bIns="10157" anchor="ctr"/>
          <a:lstStyle/>
          <a:p>
            <a:endParaRPr lang="en-US"/>
          </a:p>
        </p:txBody>
      </p:sp>
      <p:sp>
        <p:nvSpPr>
          <p:cNvPr id="1033" name="Rectangle 40"/>
          <p:cNvSpPr>
            <a:spLocks noChangeArrowheads="1"/>
          </p:cNvSpPr>
          <p:nvPr userDrawn="1"/>
        </p:nvSpPr>
        <p:spPr bwMode="auto">
          <a:xfrm>
            <a:off x="4589293" y="1333500"/>
            <a:ext cx="2111375"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1034" name="Rectangle 41"/>
          <p:cNvSpPr>
            <a:spLocks noChangeArrowheads="1"/>
          </p:cNvSpPr>
          <p:nvPr userDrawn="1"/>
        </p:nvSpPr>
        <p:spPr bwMode="auto">
          <a:xfrm>
            <a:off x="2367643" y="1333500"/>
            <a:ext cx="2111092"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defTabSz="166312" rtl="0" eaLnBrk="0" fontAlgn="base" hangingPunct="0">
        <a:spcBef>
          <a:spcPct val="0"/>
        </a:spcBef>
        <a:spcAft>
          <a:spcPct val="0"/>
        </a:spcAft>
        <a:defRPr sz="1600">
          <a:solidFill>
            <a:schemeClr val="tx2"/>
          </a:solidFill>
          <a:latin typeface="+mj-lt"/>
          <a:ea typeface="ＭＳ Ｐゴシック" pitchFamily="-105" charset="-128"/>
          <a:cs typeface="ＭＳ Ｐゴシック" pitchFamily="-105" charset="-128"/>
        </a:defRPr>
      </a:lvl1pPr>
      <a:lvl2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2pPr>
      <a:lvl3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3pPr>
      <a:lvl4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4pPr>
      <a:lvl5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5pPr>
      <a:lvl6pPr marL="101572" algn="ctr" defTabSz="166465" rtl="0" fontAlgn="base">
        <a:spcBef>
          <a:spcPct val="0"/>
        </a:spcBef>
        <a:spcAft>
          <a:spcPct val="0"/>
        </a:spcAft>
        <a:defRPr sz="1600">
          <a:solidFill>
            <a:schemeClr val="tx2"/>
          </a:solidFill>
          <a:latin typeface="Arial Black" charset="0"/>
        </a:defRPr>
      </a:lvl6pPr>
      <a:lvl7pPr marL="203144" algn="ctr" defTabSz="166465" rtl="0" fontAlgn="base">
        <a:spcBef>
          <a:spcPct val="0"/>
        </a:spcBef>
        <a:spcAft>
          <a:spcPct val="0"/>
        </a:spcAft>
        <a:defRPr sz="1600">
          <a:solidFill>
            <a:schemeClr val="tx2"/>
          </a:solidFill>
          <a:latin typeface="Arial Black" charset="0"/>
        </a:defRPr>
      </a:lvl7pPr>
      <a:lvl8pPr marL="304716" algn="ctr" defTabSz="166465" rtl="0" fontAlgn="base">
        <a:spcBef>
          <a:spcPct val="0"/>
        </a:spcBef>
        <a:spcAft>
          <a:spcPct val="0"/>
        </a:spcAft>
        <a:defRPr sz="1600">
          <a:solidFill>
            <a:schemeClr val="tx2"/>
          </a:solidFill>
          <a:latin typeface="Arial Black" charset="0"/>
        </a:defRPr>
      </a:lvl8pPr>
      <a:lvl9pPr marL="406288" algn="ctr" defTabSz="166465" rtl="0" fontAlgn="base">
        <a:spcBef>
          <a:spcPct val="0"/>
        </a:spcBef>
        <a:spcAft>
          <a:spcPct val="0"/>
        </a:spcAft>
        <a:defRPr sz="1600">
          <a:solidFill>
            <a:schemeClr val="tx2"/>
          </a:solidFill>
          <a:latin typeface="Arial Black" charset="0"/>
        </a:defRPr>
      </a:lvl9pPr>
    </p:titleStyle>
    <p:bodyStyle>
      <a:lvl1pPr marL="62329" indent="-62329" algn="l" defTabSz="166312" rtl="0" eaLnBrk="0" fontAlgn="base" hangingPunct="0">
        <a:spcBef>
          <a:spcPct val="20000"/>
        </a:spcBef>
        <a:spcAft>
          <a:spcPct val="0"/>
        </a:spcAft>
        <a:buChar char="•"/>
        <a:defRPr sz="500">
          <a:solidFill>
            <a:schemeClr val="tx1"/>
          </a:solidFill>
          <a:latin typeface="+mn-lt"/>
          <a:ea typeface="ＭＳ Ｐゴシック" pitchFamily="-105" charset="-128"/>
          <a:cs typeface="ＭＳ Ｐゴシック" pitchFamily="-105" charset="-128"/>
        </a:defRPr>
      </a:lvl1pPr>
      <a:lvl2pPr marL="134531" indent="-51221" algn="l" defTabSz="166312" rtl="0" eaLnBrk="0" fontAlgn="base" hangingPunct="0">
        <a:spcBef>
          <a:spcPct val="20000"/>
        </a:spcBef>
        <a:spcAft>
          <a:spcPct val="0"/>
        </a:spcAft>
        <a:buChar char="–"/>
        <a:defRPr sz="500">
          <a:solidFill>
            <a:schemeClr val="tx1"/>
          </a:solidFill>
          <a:latin typeface="+mn-lt"/>
          <a:ea typeface="ＭＳ Ｐゴシック" charset="-128"/>
        </a:defRPr>
      </a:lvl2pPr>
      <a:lvl3pPr marL="208276" indent="-41963" algn="l" defTabSz="166312" rtl="0" eaLnBrk="0" fontAlgn="base" hangingPunct="0">
        <a:spcBef>
          <a:spcPct val="20000"/>
        </a:spcBef>
        <a:spcAft>
          <a:spcPct val="0"/>
        </a:spcAft>
        <a:buChar char="•"/>
        <a:defRPr sz="500">
          <a:solidFill>
            <a:schemeClr val="tx1"/>
          </a:solidFill>
          <a:latin typeface="+mn-lt"/>
          <a:ea typeface="ＭＳ Ｐゴシック" charset="-128"/>
        </a:defRPr>
      </a:lvl3pPr>
      <a:lvl4pPr marL="291586" indent="-41346" algn="l" defTabSz="166312" rtl="0" eaLnBrk="0" fontAlgn="base" hangingPunct="0">
        <a:spcBef>
          <a:spcPct val="20000"/>
        </a:spcBef>
        <a:spcAft>
          <a:spcPct val="0"/>
        </a:spcAft>
        <a:buChar char="–"/>
        <a:defRPr>
          <a:solidFill>
            <a:schemeClr val="tx1"/>
          </a:solidFill>
          <a:latin typeface="+mn-lt"/>
          <a:ea typeface="ＭＳ Ｐゴシック" charset="-128"/>
        </a:defRPr>
      </a:lvl4pPr>
      <a:lvl5pPr marL="374896" indent="-41346" algn="l" defTabSz="166312" rtl="0" eaLnBrk="0" fontAlgn="base" hangingPunct="0">
        <a:spcBef>
          <a:spcPct val="20000"/>
        </a:spcBef>
        <a:spcAft>
          <a:spcPct val="0"/>
        </a:spcAft>
        <a:buChar char="»"/>
        <a:defRPr>
          <a:solidFill>
            <a:schemeClr val="tx1"/>
          </a:solidFill>
          <a:latin typeface="+mn-lt"/>
          <a:ea typeface="ＭＳ Ｐゴシック" charset="-128"/>
        </a:defRPr>
      </a:lvl5pPr>
      <a:lvl6pPr marL="476471" indent="-41616" algn="l" defTabSz="166465" rtl="0" fontAlgn="base">
        <a:spcBef>
          <a:spcPct val="20000"/>
        </a:spcBef>
        <a:spcAft>
          <a:spcPct val="0"/>
        </a:spcAft>
        <a:buChar char="»"/>
        <a:defRPr sz="400">
          <a:solidFill>
            <a:schemeClr val="tx1"/>
          </a:solidFill>
          <a:latin typeface="+mn-lt"/>
          <a:ea typeface="ＭＳ Ｐゴシック" charset="-128"/>
        </a:defRPr>
      </a:lvl6pPr>
      <a:lvl7pPr marL="578043" indent="-41616" algn="l" defTabSz="166465" rtl="0" fontAlgn="base">
        <a:spcBef>
          <a:spcPct val="20000"/>
        </a:spcBef>
        <a:spcAft>
          <a:spcPct val="0"/>
        </a:spcAft>
        <a:buChar char="»"/>
        <a:defRPr sz="400">
          <a:solidFill>
            <a:schemeClr val="tx1"/>
          </a:solidFill>
          <a:latin typeface="+mn-lt"/>
          <a:ea typeface="ＭＳ Ｐゴシック" charset="-128"/>
        </a:defRPr>
      </a:lvl7pPr>
      <a:lvl8pPr marL="679615" indent="-41616" algn="l" defTabSz="166465" rtl="0" fontAlgn="base">
        <a:spcBef>
          <a:spcPct val="20000"/>
        </a:spcBef>
        <a:spcAft>
          <a:spcPct val="0"/>
        </a:spcAft>
        <a:buChar char="»"/>
        <a:defRPr sz="400">
          <a:solidFill>
            <a:schemeClr val="tx1"/>
          </a:solidFill>
          <a:latin typeface="+mn-lt"/>
          <a:ea typeface="ＭＳ Ｐゴシック" charset="-128"/>
        </a:defRPr>
      </a:lvl8pPr>
      <a:lvl9pPr marL="781188" indent="-41616" algn="l" defTabSz="166465" rtl="0" fontAlgn="base">
        <a:spcBef>
          <a:spcPct val="20000"/>
        </a:spcBef>
        <a:spcAft>
          <a:spcPct val="0"/>
        </a:spcAft>
        <a:buChar char="»"/>
        <a:defRPr sz="400">
          <a:solidFill>
            <a:schemeClr val="tx1"/>
          </a:solidFill>
          <a:latin typeface="+mn-lt"/>
          <a:ea typeface="ＭＳ Ｐゴシック" charset="-128"/>
        </a:defRPr>
      </a:lvl9pPr>
    </p:bodyStyle>
    <p:otherStyle>
      <a:defPPr>
        <a:defRPr lang="en-US"/>
      </a:defPPr>
      <a:lvl1pPr marL="0" algn="l" defTabSz="101572" rtl="0" eaLnBrk="1" latinLnBrk="0" hangingPunct="1">
        <a:defRPr sz="400" kern="1200">
          <a:solidFill>
            <a:schemeClr val="tx1"/>
          </a:solidFill>
          <a:latin typeface="+mn-lt"/>
          <a:ea typeface="+mn-ea"/>
          <a:cs typeface="+mn-cs"/>
        </a:defRPr>
      </a:lvl1pPr>
      <a:lvl2pPr marL="101572" algn="l" defTabSz="101572" rtl="0" eaLnBrk="1" latinLnBrk="0" hangingPunct="1">
        <a:defRPr sz="400" kern="1200">
          <a:solidFill>
            <a:schemeClr val="tx1"/>
          </a:solidFill>
          <a:latin typeface="+mn-lt"/>
          <a:ea typeface="+mn-ea"/>
          <a:cs typeface="+mn-cs"/>
        </a:defRPr>
      </a:lvl2pPr>
      <a:lvl3pPr marL="203144" algn="l" defTabSz="101572" rtl="0" eaLnBrk="1" latinLnBrk="0" hangingPunct="1">
        <a:defRPr sz="400" kern="1200">
          <a:solidFill>
            <a:schemeClr val="tx1"/>
          </a:solidFill>
          <a:latin typeface="+mn-lt"/>
          <a:ea typeface="+mn-ea"/>
          <a:cs typeface="+mn-cs"/>
        </a:defRPr>
      </a:lvl3pPr>
      <a:lvl4pPr marL="304716" algn="l" defTabSz="101572" rtl="0" eaLnBrk="1" latinLnBrk="0" hangingPunct="1">
        <a:defRPr sz="400" kern="1200">
          <a:solidFill>
            <a:schemeClr val="tx1"/>
          </a:solidFill>
          <a:latin typeface="+mn-lt"/>
          <a:ea typeface="+mn-ea"/>
          <a:cs typeface="+mn-cs"/>
        </a:defRPr>
      </a:lvl4pPr>
      <a:lvl5pPr marL="406288" algn="l" defTabSz="101572" rtl="0" eaLnBrk="1" latinLnBrk="0" hangingPunct="1">
        <a:defRPr sz="400" kern="1200">
          <a:solidFill>
            <a:schemeClr val="tx1"/>
          </a:solidFill>
          <a:latin typeface="+mn-lt"/>
          <a:ea typeface="+mn-ea"/>
          <a:cs typeface="+mn-cs"/>
        </a:defRPr>
      </a:lvl5pPr>
      <a:lvl6pPr marL="507860" algn="l" defTabSz="101572" rtl="0" eaLnBrk="1" latinLnBrk="0" hangingPunct="1">
        <a:defRPr sz="400" kern="1200">
          <a:solidFill>
            <a:schemeClr val="tx1"/>
          </a:solidFill>
          <a:latin typeface="+mn-lt"/>
          <a:ea typeface="+mn-ea"/>
          <a:cs typeface="+mn-cs"/>
        </a:defRPr>
      </a:lvl6pPr>
      <a:lvl7pPr marL="609432" algn="l" defTabSz="101572" rtl="0" eaLnBrk="1" latinLnBrk="0" hangingPunct="1">
        <a:defRPr sz="400" kern="1200">
          <a:solidFill>
            <a:schemeClr val="tx1"/>
          </a:solidFill>
          <a:latin typeface="+mn-lt"/>
          <a:ea typeface="+mn-ea"/>
          <a:cs typeface="+mn-cs"/>
        </a:defRPr>
      </a:lvl7pPr>
      <a:lvl8pPr marL="711003" algn="l" defTabSz="101572" rtl="0" eaLnBrk="1" latinLnBrk="0" hangingPunct="1">
        <a:defRPr sz="400" kern="1200">
          <a:solidFill>
            <a:schemeClr val="tx1"/>
          </a:solidFill>
          <a:latin typeface="+mn-lt"/>
          <a:ea typeface="+mn-ea"/>
          <a:cs typeface="+mn-cs"/>
        </a:defRPr>
      </a:lvl8pPr>
      <a:lvl9pPr marL="812575" algn="l" defTabSz="101572" rtl="0" eaLnBrk="1" latinLnBrk="0" hangingPunct="1">
        <a:defRPr sz="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p:cNvSpPr>
            <a:spLocks noChangeArrowheads="1"/>
          </p:cNvSpPr>
          <p:nvPr userDrawn="1"/>
        </p:nvSpPr>
        <p:spPr bwMode="auto">
          <a:xfrm>
            <a:off x="0" y="1"/>
            <a:ext cx="6858000" cy="1169458"/>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2051" name="Rectangle 3"/>
          <p:cNvSpPr>
            <a:spLocks noChangeArrowheads="1"/>
          </p:cNvSpPr>
          <p:nvPr userDrawn="1"/>
        </p:nvSpPr>
        <p:spPr bwMode="auto">
          <a:xfrm>
            <a:off x="146277" y="1334824"/>
            <a:ext cx="1558584"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2052" name="Rectangle 4"/>
          <p:cNvSpPr>
            <a:spLocks noChangeArrowheads="1"/>
          </p:cNvSpPr>
          <p:nvPr userDrawn="1"/>
        </p:nvSpPr>
        <p:spPr bwMode="auto">
          <a:xfrm>
            <a:off x="0" y="1169459"/>
            <a:ext cx="6858000" cy="36050"/>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315" tIns="10157" rIns="20315" bIns="10157" anchor="ctr"/>
          <a:lstStyle/>
          <a:p>
            <a:endParaRPr lang="en-US"/>
          </a:p>
        </p:txBody>
      </p:sp>
      <p:sp>
        <p:nvSpPr>
          <p:cNvPr id="2053" name="Text Box 5"/>
          <p:cNvSpPr txBox="1">
            <a:spLocks noChangeArrowheads="1"/>
          </p:cNvSpPr>
          <p:nvPr userDrawn="1"/>
        </p:nvSpPr>
        <p:spPr bwMode="auto">
          <a:xfrm>
            <a:off x="95250" y="9012701"/>
            <a:ext cx="392906" cy="82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nSpc>
                <a:spcPct val="65000"/>
              </a:lnSpc>
              <a:spcBef>
                <a:spcPct val="50000"/>
              </a:spcBef>
            </a:pPr>
            <a:r>
              <a:rPr lang="en-US" sz="100" b="1">
                <a:solidFill>
                  <a:schemeClr val="bg2"/>
                </a:solidFill>
                <a:latin typeface="Arial" charset="0"/>
              </a:rPr>
              <a:t>POSTER TEMPLATE BY:</a:t>
            </a:r>
          </a:p>
          <a:p>
            <a:pPr>
              <a:lnSpc>
                <a:spcPct val="65000"/>
              </a:lnSpc>
              <a:spcBef>
                <a:spcPct val="50000"/>
              </a:spcBef>
            </a:pPr>
            <a:r>
              <a:rPr lang="en-US" sz="200" b="1">
                <a:solidFill>
                  <a:schemeClr val="bg2"/>
                </a:solidFill>
                <a:latin typeface="Arial" charset="0"/>
              </a:rPr>
              <a:t>www.PosterPresentations.com</a:t>
            </a:r>
          </a:p>
        </p:txBody>
      </p:sp>
      <p:sp>
        <p:nvSpPr>
          <p:cNvPr id="2054" name="Rectangle 6"/>
          <p:cNvSpPr>
            <a:spLocks noGrp="1" noChangeArrowheads="1"/>
          </p:cNvSpPr>
          <p:nvPr>
            <p:ph type="title"/>
          </p:nvPr>
        </p:nvSpPr>
        <p:spPr bwMode="auto">
          <a:xfrm>
            <a:off x="149963" y="353550"/>
            <a:ext cx="6550705" cy="611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630" tIns="8313" rIns="16630" bIns="8313" numCol="1" anchor="ctr" anchorCtr="0" compatLnSpc="1">
            <a:prstTxWarp prst="textNoShape">
              <a:avLst/>
            </a:prstTxWarp>
          </a:bodyPr>
          <a:lstStyle/>
          <a:p>
            <a:pPr lvl="0"/>
            <a:r>
              <a:rPr lang="en-US" smtClean="0"/>
              <a:t>Click to edit Master title style</a:t>
            </a:r>
          </a:p>
        </p:txBody>
      </p:sp>
      <p:sp>
        <p:nvSpPr>
          <p:cNvPr id="2055" name="Rectangle 7"/>
          <p:cNvSpPr>
            <a:spLocks noGrp="1" noChangeArrowheads="1"/>
          </p:cNvSpPr>
          <p:nvPr>
            <p:ph type="body" idx="1"/>
          </p:nvPr>
        </p:nvSpPr>
        <p:spPr bwMode="auto">
          <a:xfrm>
            <a:off x="146277" y="1334824"/>
            <a:ext cx="1558584" cy="761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3165" tIns="83165" rIns="83165" bIns="8316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6" name="Rectangle 8"/>
          <p:cNvSpPr>
            <a:spLocks noChangeArrowheads="1"/>
          </p:cNvSpPr>
          <p:nvPr userDrawn="1"/>
        </p:nvSpPr>
        <p:spPr bwMode="auto">
          <a:xfrm>
            <a:off x="0" y="0"/>
            <a:ext cx="6858000" cy="91440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20315" tIns="10157" rIns="20315" bIns="10157" anchor="ctr"/>
          <a:lstStyle/>
          <a:p>
            <a:endParaRPr lang="en-US"/>
          </a:p>
        </p:txBody>
      </p:sp>
      <p:sp>
        <p:nvSpPr>
          <p:cNvPr id="2057" name="Rectangle 9"/>
          <p:cNvSpPr>
            <a:spLocks noChangeArrowheads="1"/>
          </p:cNvSpPr>
          <p:nvPr userDrawn="1"/>
        </p:nvSpPr>
        <p:spPr bwMode="auto">
          <a:xfrm>
            <a:off x="1795576" y="1334824"/>
            <a:ext cx="3244170"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2058" name="Rectangle 11"/>
          <p:cNvSpPr>
            <a:spLocks noChangeArrowheads="1"/>
          </p:cNvSpPr>
          <p:nvPr userDrawn="1"/>
        </p:nvSpPr>
        <p:spPr bwMode="auto">
          <a:xfrm>
            <a:off x="5141232" y="1334824"/>
            <a:ext cx="1559436"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166312" rtl="0" eaLnBrk="0" fontAlgn="base" hangingPunct="0">
        <a:spcBef>
          <a:spcPct val="0"/>
        </a:spcBef>
        <a:spcAft>
          <a:spcPct val="0"/>
        </a:spcAft>
        <a:defRPr sz="1600">
          <a:solidFill>
            <a:schemeClr val="tx2"/>
          </a:solidFill>
          <a:latin typeface="+mj-lt"/>
          <a:ea typeface="ＭＳ Ｐゴシック" pitchFamily="-105" charset="-128"/>
          <a:cs typeface="ＭＳ Ｐゴシック" pitchFamily="-105" charset="-128"/>
        </a:defRPr>
      </a:lvl1pPr>
      <a:lvl2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2pPr>
      <a:lvl3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3pPr>
      <a:lvl4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4pPr>
      <a:lvl5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5pPr>
      <a:lvl6pPr marL="101572" algn="ctr" defTabSz="166465" rtl="0" fontAlgn="base">
        <a:spcBef>
          <a:spcPct val="0"/>
        </a:spcBef>
        <a:spcAft>
          <a:spcPct val="0"/>
        </a:spcAft>
        <a:defRPr sz="1600">
          <a:solidFill>
            <a:schemeClr val="tx2"/>
          </a:solidFill>
          <a:latin typeface="Arial Black" charset="0"/>
        </a:defRPr>
      </a:lvl6pPr>
      <a:lvl7pPr marL="203144" algn="ctr" defTabSz="166465" rtl="0" fontAlgn="base">
        <a:spcBef>
          <a:spcPct val="0"/>
        </a:spcBef>
        <a:spcAft>
          <a:spcPct val="0"/>
        </a:spcAft>
        <a:defRPr sz="1600">
          <a:solidFill>
            <a:schemeClr val="tx2"/>
          </a:solidFill>
          <a:latin typeface="Arial Black" charset="0"/>
        </a:defRPr>
      </a:lvl7pPr>
      <a:lvl8pPr marL="304716" algn="ctr" defTabSz="166465" rtl="0" fontAlgn="base">
        <a:spcBef>
          <a:spcPct val="0"/>
        </a:spcBef>
        <a:spcAft>
          <a:spcPct val="0"/>
        </a:spcAft>
        <a:defRPr sz="1600">
          <a:solidFill>
            <a:schemeClr val="tx2"/>
          </a:solidFill>
          <a:latin typeface="Arial Black" charset="0"/>
        </a:defRPr>
      </a:lvl8pPr>
      <a:lvl9pPr marL="406288" algn="ctr" defTabSz="166465" rtl="0" fontAlgn="base">
        <a:spcBef>
          <a:spcPct val="0"/>
        </a:spcBef>
        <a:spcAft>
          <a:spcPct val="0"/>
        </a:spcAft>
        <a:defRPr sz="1600">
          <a:solidFill>
            <a:schemeClr val="tx2"/>
          </a:solidFill>
          <a:latin typeface="Arial Black" charset="0"/>
        </a:defRPr>
      </a:lvl9pPr>
    </p:titleStyle>
    <p:bodyStyle>
      <a:lvl1pPr marL="62329" indent="-62329" algn="l" defTabSz="166312" rtl="0" eaLnBrk="0" fontAlgn="base" hangingPunct="0">
        <a:spcBef>
          <a:spcPct val="20000"/>
        </a:spcBef>
        <a:spcAft>
          <a:spcPct val="0"/>
        </a:spcAft>
        <a:buChar char="•"/>
        <a:defRPr sz="500">
          <a:solidFill>
            <a:schemeClr val="tx1"/>
          </a:solidFill>
          <a:latin typeface="+mn-lt"/>
          <a:ea typeface="ＭＳ Ｐゴシック" pitchFamily="-105" charset="-128"/>
          <a:cs typeface="ＭＳ Ｐゴシック" pitchFamily="-105" charset="-128"/>
        </a:defRPr>
      </a:lvl1pPr>
      <a:lvl2pPr marL="134531" indent="-51221" algn="l" defTabSz="166312" rtl="0" eaLnBrk="0" fontAlgn="base" hangingPunct="0">
        <a:spcBef>
          <a:spcPct val="20000"/>
        </a:spcBef>
        <a:spcAft>
          <a:spcPct val="0"/>
        </a:spcAft>
        <a:buChar char="–"/>
        <a:defRPr sz="500">
          <a:solidFill>
            <a:schemeClr val="tx1"/>
          </a:solidFill>
          <a:latin typeface="+mn-lt"/>
          <a:ea typeface="ＭＳ Ｐゴシック" charset="-128"/>
        </a:defRPr>
      </a:lvl2pPr>
      <a:lvl3pPr marL="208276" indent="-41963" algn="l" defTabSz="166312" rtl="0" eaLnBrk="0" fontAlgn="base" hangingPunct="0">
        <a:spcBef>
          <a:spcPct val="20000"/>
        </a:spcBef>
        <a:spcAft>
          <a:spcPct val="0"/>
        </a:spcAft>
        <a:buChar char="•"/>
        <a:defRPr sz="500">
          <a:solidFill>
            <a:schemeClr val="tx1"/>
          </a:solidFill>
          <a:latin typeface="+mn-lt"/>
          <a:ea typeface="ＭＳ Ｐゴシック" charset="-128"/>
        </a:defRPr>
      </a:lvl3pPr>
      <a:lvl4pPr marL="291586" indent="-41346" algn="l" defTabSz="166312" rtl="0" eaLnBrk="0" fontAlgn="base" hangingPunct="0">
        <a:spcBef>
          <a:spcPct val="20000"/>
        </a:spcBef>
        <a:spcAft>
          <a:spcPct val="0"/>
        </a:spcAft>
        <a:buChar char="–"/>
        <a:defRPr>
          <a:solidFill>
            <a:schemeClr val="tx1"/>
          </a:solidFill>
          <a:latin typeface="+mn-lt"/>
          <a:ea typeface="ＭＳ Ｐゴシック" charset="-128"/>
        </a:defRPr>
      </a:lvl4pPr>
      <a:lvl5pPr marL="374896" indent="-41346" algn="l" defTabSz="166312" rtl="0" eaLnBrk="0" fontAlgn="base" hangingPunct="0">
        <a:spcBef>
          <a:spcPct val="20000"/>
        </a:spcBef>
        <a:spcAft>
          <a:spcPct val="0"/>
        </a:spcAft>
        <a:buChar char="»"/>
        <a:defRPr>
          <a:solidFill>
            <a:schemeClr val="tx1"/>
          </a:solidFill>
          <a:latin typeface="+mn-lt"/>
          <a:ea typeface="ＭＳ Ｐゴシック" charset="-128"/>
        </a:defRPr>
      </a:lvl5pPr>
      <a:lvl6pPr marL="476471" indent="-41616" algn="l" defTabSz="166465" rtl="0" fontAlgn="base">
        <a:spcBef>
          <a:spcPct val="20000"/>
        </a:spcBef>
        <a:spcAft>
          <a:spcPct val="0"/>
        </a:spcAft>
        <a:buChar char="»"/>
        <a:defRPr sz="400">
          <a:solidFill>
            <a:schemeClr val="tx1"/>
          </a:solidFill>
          <a:latin typeface="+mn-lt"/>
          <a:ea typeface="ＭＳ Ｐゴシック" charset="-128"/>
        </a:defRPr>
      </a:lvl6pPr>
      <a:lvl7pPr marL="578043" indent="-41616" algn="l" defTabSz="166465" rtl="0" fontAlgn="base">
        <a:spcBef>
          <a:spcPct val="20000"/>
        </a:spcBef>
        <a:spcAft>
          <a:spcPct val="0"/>
        </a:spcAft>
        <a:buChar char="»"/>
        <a:defRPr sz="400">
          <a:solidFill>
            <a:schemeClr val="tx1"/>
          </a:solidFill>
          <a:latin typeface="+mn-lt"/>
          <a:ea typeface="ＭＳ Ｐゴシック" charset="-128"/>
        </a:defRPr>
      </a:lvl7pPr>
      <a:lvl8pPr marL="679615" indent="-41616" algn="l" defTabSz="166465" rtl="0" fontAlgn="base">
        <a:spcBef>
          <a:spcPct val="20000"/>
        </a:spcBef>
        <a:spcAft>
          <a:spcPct val="0"/>
        </a:spcAft>
        <a:buChar char="»"/>
        <a:defRPr sz="400">
          <a:solidFill>
            <a:schemeClr val="tx1"/>
          </a:solidFill>
          <a:latin typeface="+mn-lt"/>
          <a:ea typeface="ＭＳ Ｐゴシック" charset="-128"/>
        </a:defRPr>
      </a:lvl8pPr>
      <a:lvl9pPr marL="781188" indent="-41616" algn="l" defTabSz="166465" rtl="0" fontAlgn="base">
        <a:spcBef>
          <a:spcPct val="20000"/>
        </a:spcBef>
        <a:spcAft>
          <a:spcPct val="0"/>
        </a:spcAft>
        <a:buChar char="»"/>
        <a:defRPr sz="400">
          <a:solidFill>
            <a:schemeClr val="tx1"/>
          </a:solidFill>
          <a:latin typeface="+mn-lt"/>
          <a:ea typeface="ＭＳ Ｐゴシック" charset="-128"/>
        </a:defRPr>
      </a:lvl9pPr>
    </p:bodyStyle>
    <p:otherStyle>
      <a:defPPr>
        <a:defRPr lang="en-US"/>
      </a:defPPr>
      <a:lvl1pPr marL="0" algn="l" defTabSz="101572" rtl="0" eaLnBrk="1" latinLnBrk="0" hangingPunct="1">
        <a:defRPr sz="400" kern="1200">
          <a:solidFill>
            <a:schemeClr val="tx1"/>
          </a:solidFill>
          <a:latin typeface="+mn-lt"/>
          <a:ea typeface="+mn-ea"/>
          <a:cs typeface="+mn-cs"/>
        </a:defRPr>
      </a:lvl1pPr>
      <a:lvl2pPr marL="101572" algn="l" defTabSz="101572" rtl="0" eaLnBrk="1" latinLnBrk="0" hangingPunct="1">
        <a:defRPr sz="400" kern="1200">
          <a:solidFill>
            <a:schemeClr val="tx1"/>
          </a:solidFill>
          <a:latin typeface="+mn-lt"/>
          <a:ea typeface="+mn-ea"/>
          <a:cs typeface="+mn-cs"/>
        </a:defRPr>
      </a:lvl2pPr>
      <a:lvl3pPr marL="203144" algn="l" defTabSz="101572" rtl="0" eaLnBrk="1" latinLnBrk="0" hangingPunct="1">
        <a:defRPr sz="400" kern="1200">
          <a:solidFill>
            <a:schemeClr val="tx1"/>
          </a:solidFill>
          <a:latin typeface="+mn-lt"/>
          <a:ea typeface="+mn-ea"/>
          <a:cs typeface="+mn-cs"/>
        </a:defRPr>
      </a:lvl3pPr>
      <a:lvl4pPr marL="304716" algn="l" defTabSz="101572" rtl="0" eaLnBrk="1" latinLnBrk="0" hangingPunct="1">
        <a:defRPr sz="400" kern="1200">
          <a:solidFill>
            <a:schemeClr val="tx1"/>
          </a:solidFill>
          <a:latin typeface="+mn-lt"/>
          <a:ea typeface="+mn-ea"/>
          <a:cs typeface="+mn-cs"/>
        </a:defRPr>
      </a:lvl4pPr>
      <a:lvl5pPr marL="406288" algn="l" defTabSz="101572" rtl="0" eaLnBrk="1" latinLnBrk="0" hangingPunct="1">
        <a:defRPr sz="400" kern="1200">
          <a:solidFill>
            <a:schemeClr val="tx1"/>
          </a:solidFill>
          <a:latin typeface="+mn-lt"/>
          <a:ea typeface="+mn-ea"/>
          <a:cs typeface="+mn-cs"/>
        </a:defRPr>
      </a:lvl5pPr>
      <a:lvl6pPr marL="507860" algn="l" defTabSz="101572" rtl="0" eaLnBrk="1" latinLnBrk="0" hangingPunct="1">
        <a:defRPr sz="400" kern="1200">
          <a:solidFill>
            <a:schemeClr val="tx1"/>
          </a:solidFill>
          <a:latin typeface="+mn-lt"/>
          <a:ea typeface="+mn-ea"/>
          <a:cs typeface="+mn-cs"/>
        </a:defRPr>
      </a:lvl6pPr>
      <a:lvl7pPr marL="609432" algn="l" defTabSz="101572" rtl="0" eaLnBrk="1" latinLnBrk="0" hangingPunct="1">
        <a:defRPr sz="400" kern="1200">
          <a:solidFill>
            <a:schemeClr val="tx1"/>
          </a:solidFill>
          <a:latin typeface="+mn-lt"/>
          <a:ea typeface="+mn-ea"/>
          <a:cs typeface="+mn-cs"/>
        </a:defRPr>
      </a:lvl7pPr>
      <a:lvl8pPr marL="711003" algn="l" defTabSz="101572" rtl="0" eaLnBrk="1" latinLnBrk="0" hangingPunct="1">
        <a:defRPr sz="400" kern="1200">
          <a:solidFill>
            <a:schemeClr val="tx1"/>
          </a:solidFill>
          <a:latin typeface="+mn-lt"/>
          <a:ea typeface="+mn-ea"/>
          <a:cs typeface="+mn-cs"/>
        </a:defRPr>
      </a:lvl8pPr>
      <a:lvl9pPr marL="812575" algn="l" defTabSz="101572" rtl="0" eaLnBrk="1" latinLnBrk="0" hangingPunct="1">
        <a:defRPr sz="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1"/>
            <a:ext cx="6858000" cy="1169458"/>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3075" name="Rectangle 3"/>
          <p:cNvSpPr>
            <a:spLocks noChangeArrowheads="1"/>
          </p:cNvSpPr>
          <p:nvPr userDrawn="1"/>
        </p:nvSpPr>
        <p:spPr bwMode="auto">
          <a:xfrm>
            <a:off x="108291" y="1334824"/>
            <a:ext cx="6619875" cy="7610409"/>
          </a:xfrm>
          <a:prstGeom prst="rect">
            <a:avLst/>
          </a:prstGeom>
          <a:solidFill>
            <a:schemeClr val="accent1"/>
          </a:solidFill>
          <a:ln w="9525">
            <a:solidFill>
              <a:schemeClr val="tx1"/>
            </a:solidFill>
            <a:miter lim="800000"/>
            <a:headEnd/>
            <a:tailEnd/>
          </a:ln>
        </p:spPr>
        <p:txBody>
          <a:bodyPr wrap="none" lIns="20315" tIns="10157" rIns="20315" bIns="10157" anchor="ctr"/>
          <a:lstStyle/>
          <a:p>
            <a:endParaRPr lang="en-US"/>
          </a:p>
        </p:txBody>
      </p:sp>
      <p:sp>
        <p:nvSpPr>
          <p:cNvPr id="3076" name="Rectangle 4"/>
          <p:cNvSpPr>
            <a:spLocks noChangeArrowheads="1"/>
          </p:cNvSpPr>
          <p:nvPr userDrawn="1"/>
        </p:nvSpPr>
        <p:spPr bwMode="auto">
          <a:xfrm>
            <a:off x="0" y="1169459"/>
            <a:ext cx="6858000" cy="36050"/>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20315" tIns="10157" rIns="20315" bIns="10157" anchor="ctr"/>
          <a:lstStyle/>
          <a:p>
            <a:endParaRPr lang="en-US"/>
          </a:p>
        </p:txBody>
      </p:sp>
      <p:sp>
        <p:nvSpPr>
          <p:cNvPr id="3077" name="Text Box 5"/>
          <p:cNvSpPr txBox="1">
            <a:spLocks noChangeArrowheads="1"/>
          </p:cNvSpPr>
          <p:nvPr userDrawn="1"/>
        </p:nvSpPr>
        <p:spPr bwMode="auto">
          <a:xfrm>
            <a:off x="95250" y="9012701"/>
            <a:ext cx="392906" cy="82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nSpc>
                <a:spcPct val="65000"/>
              </a:lnSpc>
              <a:spcBef>
                <a:spcPct val="50000"/>
              </a:spcBef>
            </a:pPr>
            <a:r>
              <a:rPr lang="en-US" sz="100" b="1">
                <a:solidFill>
                  <a:schemeClr val="bg2"/>
                </a:solidFill>
                <a:latin typeface="Arial" charset="0"/>
              </a:rPr>
              <a:t>POSTER TEMPLATE BY:</a:t>
            </a:r>
          </a:p>
          <a:p>
            <a:pPr>
              <a:lnSpc>
                <a:spcPct val="65000"/>
              </a:lnSpc>
              <a:spcBef>
                <a:spcPct val="50000"/>
              </a:spcBef>
            </a:pPr>
            <a:r>
              <a:rPr lang="en-US" sz="200" b="1">
                <a:solidFill>
                  <a:schemeClr val="bg2"/>
                </a:solidFill>
                <a:latin typeface="Arial" charset="0"/>
              </a:rPr>
              <a:t>www.PosterPresentations.com</a:t>
            </a:r>
          </a:p>
        </p:txBody>
      </p:sp>
      <p:sp>
        <p:nvSpPr>
          <p:cNvPr id="3078" name="Rectangle 6"/>
          <p:cNvSpPr>
            <a:spLocks noGrp="1" noChangeArrowheads="1"/>
          </p:cNvSpPr>
          <p:nvPr>
            <p:ph type="title"/>
          </p:nvPr>
        </p:nvSpPr>
        <p:spPr bwMode="auto">
          <a:xfrm>
            <a:off x="149963" y="353550"/>
            <a:ext cx="6550705" cy="611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630" tIns="8313" rIns="16630" bIns="8313" numCol="1" anchor="ctr" anchorCtr="0" compatLnSpc="1">
            <a:prstTxWarp prst="textNoShape">
              <a:avLst/>
            </a:prstTxWarp>
          </a:bodyPr>
          <a:lstStyle/>
          <a:p>
            <a:pPr lvl="0"/>
            <a:r>
              <a:rPr lang="en-US" smtClean="0"/>
              <a:t>Click to edit Master title style</a:t>
            </a:r>
          </a:p>
        </p:txBody>
      </p:sp>
      <p:sp>
        <p:nvSpPr>
          <p:cNvPr id="3079" name="Rectangle 7"/>
          <p:cNvSpPr>
            <a:spLocks noGrp="1" noChangeArrowheads="1"/>
          </p:cNvSpPr>
          <p:nvPr>
            <p:ph type="body" idx="1"/>
          </p:nvPr>
        </p:nvSpPr>
        <p:spPr bwMode="auto">
          <a:xfrm>
            <a:off x="108291" y="1334824"/>
            <a:ext cx="6592377" cy="7610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3165" tIns="83165" rIns="83165" bIns="8316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0" name="Rectangle 8"/>
          <p:cNvSpPr>
            <a:spLocks noChangeArrowheads="1"/>
          </p:cNvSpPr>
          <p:nvPr userDrawn="1"/>
        </p:nvSpPr>
        <p:spPr bwMode="auto">
          <a:xfrm>
            <a:off x="0" y="0"/>
            <a:ext cx="6858000" cy="91440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20315" tIns="10157" rIns="20315" bIns="10157" anchor="ctr"/>
          <a:lstStyle/>
          <a:p>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166312" rtl="0" eaLnBrk="0" fontAlgn="base" hangingPunct="0">
        <a:spcBef>
          <a:spcPct val="0"/>
        </a:spcBef>
        <a:spcAft>
          <a:spcPct val="0"/>
        </a:spcAft>
        <a:defRPr sz="1600">
          <a:solidFill>
            <a:schemeClr val="tx2"/>
          </a:solidFill>
          <a:latin typeface="+mj-lt"/>
          <a:ea typeface="ＭＳ Ｐゴシック" pitchFamily="-105" charset="-128"/>
          <a:cs typeface="ＭＳ Ｐゴシック" pitchFamily="-105" charset="-128"/>
        </a:defRPr>
      </a:lvl1pPr>
      <a:lvl2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2pPr>
      <a:lvl3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3pPr>
      <a:lvl4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4pPr>
      <a:lvl5pPr algn="ctr" defTabSz="166312" rtl="0" eaLnBrk="0" fontAlgn="base" hangingPunct="0">
        <a:spcBef>
          <a:spcPct val="0"/>
        </a:spcBef>
        <a:spcAft>
          <a:spcPct val="0"/>
        </a:spcAft>
        <a:defRPr sz="1600">
          <a:solidFill>
            <a:schemeClr val="tx2"/>
          </a:solidFill>
          <a:latin typeface="Arial Black" charset="0"/>
          <a:ea typeface="ＭＳ Ｐゴシック" pitchFamily="-105" charset="-128"/>
          <a:cs typeface="ＭＳ Ｐゴシック" pitchFamily="-105" charset="-128"/>
        </a:defRPr>
      </a:lvl5pPr>
      <a:lvl6pPr marL="101572" algn="ctr" defTabSz="166465" rtl="0" fontAlgn="base">
        <a:spcBef>
          <a:spcPct val="0"/>
        </a:spcBef>
        <a:spcAft>
          <a:spcPct val="0"/>
        </a:spcAft>
        <a:defRPr sz="1600">
          <a:solidFill>
            <a:schemeClr val="tx2"/>
          </a:solidFill>
          <a:latin typeface="Arial Black" charset="0"/>
        </a:defRPr>
      </a:lvl6pPr>
      <a:lvl7pPr marL="203144" algn="ctr" defTabSz="166465" rtl="0" fontAlgn="base">
        <a:spcBef>
          <a:spcPct val="0"/>
        </a:spcBef>
        <a:spcAft>
          <a:spcPct val="0"/>
        </a:spcAft>
        <a:defRPr sz="1600">
          <a:solidFill>
            <a:schemeClr val="tx2"/>
          </a:solidFill>
          <a:latin typeface="Arial Black" charset="0"/>
        </a:defRPr>
      </a:lvl7pPr>
      <a:lvl8pPr marL="304716" algn="ctr" defTabSz="166465" rtl="0" fontAlgn="base">
        <a:spcBef>
          <a:spcPct val="0"/>
        </a:spcBef>
        <a:spcAft>
          <a:spcPct val="0"/>
        </a:spcAft>
        <a:defRPr sz="1600">
          <a:solidFill>
            <a:schemeClr val="tx2"/>
          </a:solidFill>
          <a:latin typeface="Arial Black" charset="0"/>
        </a:defRPr>
      </a:lvl8pPr>
      <a:lvl9pPr marL="406288" algn="ctr" defTabSz="166465" rtl="0" fontAlgn="base">
        <a:spcBef>
          <a:spcPct val="0"/>
        </a:spcBef>
        <a:spcAft>
          <a:spcPct val="0"/>
        </a:spcAft>
        <a:defRPr sz="1600">
          <a:solidFill>
            <a:schemeClr val="tx2"/>
          </a:solidFill>
          <a:latin typeface="Arial Black" charset="0"/>
        </a:defRPr>
      </a:lvl9pPr>
    </p:titleStyle>
    <p:bodyStyle>
      <a:lvl1pPr marL="62329" indent="-62329" algn="l" defTabSz="166312" rtl="0" eaLnBrk="0" fontAlgn="base" hangingPunct="0">
        <a:spcBef>
          <a:spcPct val="20000"/>
        </a:spcBef>
        <a:spcAft>
          <a:spcPct val="0"/>
        </a:spcAft>
        <a:buChar char="•"/>
        <a:defRPr sz="500">
          <a:solidFill>
            <a:schemeClr val="tx1"/>
          </a:solidFill>
          <a:latin typeface="+mn-lt"/>
          <a:ea typeface="ＭＳ Ｐゴシック" pitchFamily="-105" charset="-128"/>
          <a:cs typeface="ＭＳ Ｐゴシック" pitchFamily="-105" charset="-128"/>
        </a:defRPr>
      </a:lvl1pPr>
      <a:lvl2pPr marL="134531" indent="-51221" algn="l" defTabSz="166312" rtl="0" eaLnBrk="0" fontAlgn="base" hangingPunct="0">
        <a:spcBef>
          <a:spcPct val="20000"/>
        </a:spcBef>
        <a:spcAft>
          <a:spcPct val="0"/>
        </a:spcAft>
        <a:buChar char="–"/>
        <a:defRPr sz="500">
          <a:solidFill>
            <a:schemeClr val="tx1"/>
          </a:solidFill>
          <a:latin typeface="+mn-lt"/>
          <a:ea typeface="ＭＳ Ｐゴシック" charset="-128"/>
        </a:defRPr>
      </a:lvl2pPr>
      <a:lvl3pPr marL="208276" indent="-41963" algn="l" defTabSz="166312" rtl="0" eaLnBrk="0" fontAlgn="base" hangingPunct="0">
        <a:spcBef>
          <a:spcPct val="20000"/>
        </a:spcBef>
        <a:spcAft>
          <a:spcPct val="0"/>
        </a:spcAft>
        <a:buChar char="•"/>
        <a:defRPr sz="500">
          <a:solidFill>
            <a:schemeClr val="tx1"/>
          </a:solidFill>
          <a:latin typeface="+mn-lt"/>
          <a:ea typeface="ＭＳ Ｐゴシック" charset="-128"/>
        </a:defRPr>
      </a:lvl3pPr>
      <a:lvl4pPr marL="291586" indent="-41346" algn="l" defTabSz="166312" rtl="0" eaLnBrk="0" fontAlgn="base" hangingPunct="0">
        <a:spcBef>
          <a:spcPct val="20000"/>
        </a:spcBef>
        <a:spcAft>
          <a:spcPct val="0"/>
        </a:spcAft>
        <a:buChar char="–"/>
        <a:defRPr>
          <a:solidFill>
            <a:schemeClr val="tx1"/>
          </a:solidFill>
          <a:latin typeface="+mn-lt"/>
          <a:ea typeface="ＭＳ Ｐゴシック" charset="-128"/>
        </a:defRPr>
      </a:lvl4pPr>
      <a:lvl5pPr marL="374896" indent="-41346" algn="l" defTabSz="166312" rtl="0" eaLnBrk="0" fontAlgn="base" hangingPunct="0">
        <a:spcBef>
          <a:spcPct val="20000"/>
        </a:spcBef>
        <a:spcAft>
          <a:spcPct val="0"/>
        </a:spcAft>
        <a:buChar char="»"/>
        <a:defRPr>
          <a:solidFill>
            <a:schemeClr val="tx1"/>
          </a:solidFill>
          <a:latin typeface="+mn-lt"/>
          <a:ea typeface="ＭＳ Ｐゴシック" charset="-128"/>
        </a:defRPr>
      </a:lvl5pPr>
      <a:lvl6pPr marL="476471" indent="-41616" algn="l" defTabSz="166465" rtl="0" fontAlgn="base">
        <a:spcBef>
          <a:spcPct val="20000"/>
        </a:spcBef>
        <a:spcAft>
          <a:spcPct val="0"/>
        </a:spcAft>
        <a:buChar char="»"/>
        <a:defRPr sz="400">
          <a:solidFill>
            <a:schemeClr val="tx1"/>
          </a:solidFill>
          <a:latin typeface="+mn-lt"/>
          <a:ea typeface="ＭＳ Ｐゴシック" charset="-128"/>
        </a:defRPr>
      </a:lvl6pPr>
      <a:lvl7pPr marL="578043" indent="-41616" algn="l" defTabSz="166465" rtl="0" fontAlgn="base">
        <a:spcBef>
          <a:spcPct val="20000"/>
        </a:spcBef>
        <a:spcAft>
          <a:spcPct val="0"/>
        </a:spcAft>
        <a:buChar char="»"/>
        <a:defRPr sz="400">
          <a:solidFill>
            <a:schemeClr val="tx1"/>
          </a:solidFill>
          <a:latin typeface="+mn-lt"/>
          <a:ea typeface="ＭＳ Ｐゴシック" charset="-128"/>
        </a:defRPr>
      </a:lvl7pPr>
      <a:lvl8pPr marL="679615" indent="-41616" algn="l" defTabSz="166465" rtl="0" fontAlgn="base">
        <a:spcBef>
          <a:spcPct val="20000"/>
        </a:spcBef>
        <a:spcAft>
          <a:spcPct val="0"/>
        </a:spcAft>
        <a:buChar char="»"/>
        <a:defRPr sz="400">
          <a:solidFill>
            <a:schemeClr val="tx1"/>
          </a:solidFill>
          <a:latin typeface="+mn-lt"/>
          <a:ea typeface="ＭＳ Ｐゴシック" charset="-128"/>
        </a:defRPr>
      </a:lvl8pPr>
      <a:lvl9pPr marL="781188" indent="-41616" algn="l" defTabSz="166465" rtl="0" fontAlgn="base">
        <a:spcBef>
          <a:spcPct val="20000"/>
        </a:spcBef>
        <a:spcAft>
          <a:spcPct val="0"/>
        </a:spcAft>
        <a:buChar char="»"/>
        <a:defRPr sz="400">
          <a:solidFill>
            <a:schemeClr val="tx1"/>
          </a:solidFill>
          <a:latin typeface="+mn-lt"/>
          <a:ea typeface="ＭＳ Ｐゴシック" charset="-128"/>
        </a:defRPr>
      </a:lvl9pPr>
    </p:bodyStyle>
    <p:otherStyle>
      <a:defPPr>
        <a:defRPr lang="en-US"/>
      </a:defPPr>
      <a:lvl1pPr marL="0" algn="l" defTabSz="101572" rtl="0" eaLnBrk="1" latinLnBrk="0" hangingPunct="1">
        <a:defRPr sz="400" kern="1200">
          <a:solidFill>
            <a:schemeClr val="tx1"/>
          </a:solidFill>
          <a:latin typeface="+mn-lt"/>
          <a:ea typeface="+mn-ea"/>
          <a:cs typeface="+mn-cs"/>
        </a:defRPr>
      </a:lvl1pPr>
      <a:lvl2pPr marL="101572" algn="l" defTabSz="101572" rtl="0" eaLnBrk="1" latinLnBrk="0" hangingPunct="1">
        <a:defRPr sz="400" kern="1200">
          <a:solidFill>
            <a:schemeClr val="tx1"/>
          </a:solidFill>
          <a:latin typeface="+mn-lt"/>
          <a:ea typeface="+mn-ea"/>
          <a:cs typeface="+mn-cs"/>
        </a:defRPr>
      </a:lvl2pPr>
      <a:lvl3pPr marL="203144" algn="l" defTabSz="101572" rtl="0" eaLnBrk="1" latinLnBrk="0" hangingPunct="1">
        <a:defRPr sz="400" kern="1200">
          <a:solidFill>
            <a:schemeClr val="tx1"/>
          </a:solidFill>
          <a:latin typeface="+mn-lt"/>
          <a:ea typeface="+mn-ea"/>
          <a:cs typeface="+mn-cs"/>
        </a:defRPr>
      </a:lvl3pPr>
      <a:lvl4pPr marL="304716" algn="l" defTabSz="101572" rtl="0" eaLnBrk="1" latinLnBrk="0" hangingPunct="1">
        <a:defRPr sz="400" kern="1200">
          <a:solidFill>
            <a:schemeClr val="tx1"/>
          </a:solidFill>
          <a:latin typeface="+mn-lt"/>
          <a:ea typeface="+mn-ea"/>
          <a:cs typeface="+mn-cs"/>
        </a:defRPr>
      </a:lvl4pPr>
      <a:lvl5pPr marL="406288" algn="l" defTabSz="101572" rtl="0" eaLnBrk="1" latinLnBrk="0" hangingPunct="1">
        <a:defRPr sz="400" kern="1200">
          <a:solidFill>
            <a:schemeClr val="tx1"/>
          </a:solidFill>
          <a:latin typeface="+mn-lt"/>
          <a:ea typeface="+mn-ea"/>
          <a:cs typeface="+mn-cs"/>
        </a:defRPr>
      </a:lvl5pPr>
      <a:lvl6pPr marL="507860" algn="l" defTabSz="101572" rtl="0" eaLnBrk="1" latinLnBrk="0" hangingPunct="1">
        <a:defRPr sz="400" kern="1200">
          <a:solidFill>
            <a:schemeClr val="tx1"/>
          </a:solidFill>
          <a:latin typeface="+mn-lt"/>
          <a:ea typeface="+mn-ea"/>
          <a:cs typeface="+mn-cs"/>
        </a:defRPr>
      </a:lvl6pPr>
      <a:lvl7pPr marL="609432" algn="l" defTabSz="101572" rtl="0" eaLnBrk="1" latinLnBrk="0" hangingPunct="1">
        <a:defRPr sz="400" kern="1200">
          <a:solidFill>
            <a:schemeClr val="tx1"/>
          </a:solidFill>
          <a:latin typeface="+mn-lt"/>
          <a:ea typeface="+mn-ea"/>
          <a:cs typeface="+mn-cs"/>
        </a:defRPr>
      </a:lvl7pPr>
      <a:lvl8pPr marL="711003" algn="l" defTabSz="101572" rtl="0" eaLnBrk="1" latinLnBrk="0" hangingPunct="1">
        <a:defRPr sz="400" kern="1200">
          <a:solidFill>
            <a:schemeClr val="tx1"/>
          </a:solidFill>
          <a:latin typeface="+mn-lt"/>
          <a:ea typeface="+mn-ea"/>
          <a:cs typeface="+mn-cs"/>
        </a:defRPr>
      </a:lvl8pPr>
      <a:lvl9pPr marL="812575" algn="l" defTabSz="101572" rtl="0" eaLnBrk="1" latinLnBrk="0" hangingPunct="1">
        <a:defRPr sz="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rhitch@email.wcu.edu" TargetMode="External"/><Relationship Id="rId4" Type="http://schemas.openxmlformats.org/officeDocument/2006/relationships/hyperlink" Target="mailto:ellern@email.wcu.edu" TargetMode="Externa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5743" y="2652302"/>
            <a:ext cx="2347179" cy="2171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bwMode="auto">
          <a:xfrm>
            <a:off x="146303" y="5723228"/>
            <a:ext cx="2139440" cy="3015178"/>
          </a:xfrm>
          <a:prstGeom prst="rect">
            <a:avLst/>
          </a:prstGeom>
          <a:solidFill>
            <a:srgbClr val="FFFFD2"/>
          </a:solidFill>
          <a:ln>
            <a:noFill/>
          </a:ln>
          <a:extLst/>
        </p:spPr>
        <p:txBody>
          <a:bodyPr wrap="square" lIns="83309" tIns="83309" rIns="83309" bIns="83309" rtlCol="0">
            <a:sp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5" name="TextBox 4"/>
          <p:cNvSpPr txBox="1"/>
          <p:nvPr/>
        </p:nvSpPr>
        <p:spPr bwMode="auto">
          <a:xfrm>
            <a:off x="2366793" y="1476376"/>
            <a:ext cx="2111092" cy="999242"/>
          </a:xfrm>
          <a:prstGeom prst="rect">
            <a:avLst/>
          </a:prstGeom>
          <a:solidFill>
            <a:srgbClr val="FFFFD2"/>
          </a:solidFill>
          <a:ln>
            <a:noFill/>
          </a:ln>
          <a:extLst/>
        </p:spPr>
        <p:txBody>
          <a:bodyPr wrap="square" lIns="83309" tIns="83309" rIns="83309" bIns="83309" rtlCol="0">
            <a:spAutoFit/>
          </a:bodyPr>
          <a:lstStyle/>
          <a:p>
            <a:r>
              <a:rPr lang="en-US" sz="600" dirty="0"/>
              <a:t>To create the list of academic libraries in NC, the researchers used the ALA directory, the NC State Library’s online directories of libraries, and visited each library’s web page to create a database of all 114 of the NC academic libraries.  Other data was collected and compiled on each library to augment this data included the type of library, current contact information on a person that might be able to answer questions on authentication, book volume of the library, enrollment figures and the name and population of city or town in which the college/university is located. </a:t>
            </a:r>
          </a:p>
        </p:txBody>
      </p:sp>
      <p:sp>
        <p:nvSpPr>
          <p:cNvPr id="3" name="TextBox 2"/>
          <p:cNvSpPr txBox="1"/>
          <p:nvPr/>
        </p:nvSpPr>
        <p:spPr bwMode="auto">
          <a:xfrm>
            <a:off x="4614523" y="1487289"/>
            <a:ext cx="2111375" cy="1522462"/>
          </a:xfrm>
          <a:prstGeom prst="rect">
            <a:avLst/>
          </a:prstGeom>
          <a:solidFill>
            <a:srgbClr val="FFFFD2"/>
          </a:solidFill>
          <a:ln>
            <a:noFill/>
          </a:ln>
          <a:extLst/>
        </p:spPr>
        <p:txBody>
          <a:bodyPr wrap="square" lIns="83309" tIns="83309" rIns="83309" bIns="83309" rtlCol="0">
            <a:spAutoFit/>
          </a:bodyPr>
          <a:lstStyle/>
          <a:p>
            <a:r>
              <a:rPr lang="en-US" sz="600" dirty="0"/>
              <a:t>By authentication, we mean the action(s) required by the patron in order to obtain access to use the computers in the library’s public area.</a:t>
            </a:r>
          </a:p>
          <a:p>
            <a:endParaRPr lang="en-US" dirty="0"/>
          </a:p>
          <a:p>
            <a:endParaRPr lang="en-US" dirty="0"/>
          </a:p>
          <a:p>
            <a:endParaRPr lang="en-US" dirty="0"/>
          </a:p>
          <a:p>
            <a:endParaRPr lang="en-US" dirty="0"/>
          </a:p>
          <a:p>
            <a:endParaRPr lang="en-US" dirty="0"/>
          </a:p>
          <a:p>
            <a:endParaRPr lang="en-US" dirty="0"/>
          </a:p>
          <a:p>
            <a:endParaRPr lang="en-US" dirty="0"/>
          </a:p>
          <a:p>
            <a:endParaRPr lang="en-US" dirty="0" smtClean="0"/>
          </a:p>
          <a:p>
            <a:endParaRPr lang="en-US" dirty="0"/>
          </a:p>
          <a:p>
            <a:endParaRPr lang="en-US" dirty="0"/>
          </a:p>
          <a:p>
            <a:endParaRPr lang="en-US" dirty="0"/>
          </a:p>
          <a:p>
            <a:endParaRPr lang="en-US" dirty="0"/>
          </a:p>
          <a:p>
            <a:endParaRPr lang="en-US" dirty="0"/>
          </a:p>
          <a:p>
            <a:endParaRPr lang="en-US" dirty="0"/>
          </a:p>
        </p:txBody>
      </p:sp>
      <p:sp>
        <p:nvSpPr>
          <p:cNvPr id="4099" name="Rectangle 5"/>
          <p:cNvSpPr>
            <a:spLocks noChangeArrowheads="1"/>
          </p:cNvSpPr>
          <p:nvPr/>
        </p:nvSpPr>
        <p:spPr bwMode="auto">
          <a:xfrm>
            <a:off x="77960" y="107157"/>
            <a:ext cx="6629513" cy="109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26" tIns="8311" rIns="16626" bIns="8311">
            <a:spAutoFit/>
          </a:bodyPr>
          <a:lstStyle/>
          <a:p>
            <a:pPr algn="ctr" defTabSz="166312">
              <a:spcBef>
                <a:spcPts val="700"/>
              </a:spcBef>
            </a:pPr>
            <a:r>
              <a:rPr lang="en-US" sz="1700" dirty="0">
                <a:latin typeface="Arial Black" pitchFamily="34" charset="0"/>
              </a:rPr>
              <a:t>Just What Does Someone Have to Do to Gain Access </a:t>
            </a:r>
          </a:p>
          <a:p>
            <a:pPr algn="ctr" defTabSz="166312">
              <a:spcBef>
                <a:spcPts val="700"/>
              </a:spcBef>
            </a:pPr>
            <a:r>
              <a:rPr lang="en-US" sz="1700" dirty="0">
                <a:latin typeface="Arial Black" pitchFamily="34" charset="0"/>
              </a:rPr>
              <a:t>to a Computer in the Library?</a:t>
            </a:r>
          </a:p>
          <a:p>
            <a:pPr algn="ctr" defTabSz="166312" eaLnBrk="0" hangingPunct="0"/>
            <a:endParaRPr lang="en-US" b="1" dirty="0">
              <a:latin typeface="Arial" charset="0"/>
            </a:endParaRPr>
          </a:p>
          <a:p>
            <a:pPr algn="ctr" defTabSz="166312" eaLnBrk="0" hangingPunct="0"/>
            <a:r>
              <a:rPr lang="en-US" sz="1000" b="1" dirty="0">
                <a:solidFill>
                  <a:srgbClr val="773AB4"/>
                </a:solidFill>
                <a:latin typeface="Arial" charset="0"/>
              </a:rPr>
              <a:t>Jill Ellern and Robin Hitch</a:t>
            </a:r>
          </a:p>
          <a:p>
            <a:pPr algn="ctr" defTabSz="166312" eaLnBrk="0" hangingPunct="0"/>
            <a:endParaRPr lang="en-US" sz="300" b="1" dirty="0">
              <a:solidFill>
                <a:srgbClr val="773AB4"/>
              </a:solidFill>
              <a:latin typeface="Arial" charset="0"/>
            </a:endParaRPr>
          </a:p>
          <a:p>
            <a:pPr algn="ctr" defTabSz="166312" eaLnBrk="0" hangingPunct="0"/>
            <a:r>
              <a:rPr lang="en-US" sz="700" b="1" dirty="0">
                <a:latin typeface="Arial" charset="0"/>
              </a:rPr>
              <a:t>Hunter Library</a:t>
            </a:r>
          </a:p>
          <a:p>
            <a:pPr algn="ctr" defTabSz="166312" eaLnBrk="0" hangingPunct="0"/>
            <a:endParaRPr lang="en-US" b="1" dirty="0">
              <a:latin typeface="Arial" charset="0"/>
            </a:endParaRPr>
          </a:p>
        </p:txBody>
      </p:sp>
      <p:sp>
        <p:nvSpPr>
          <p:cNvPr id="4100" name="Text Box 471"/>
          <p:cNvSpPr txBox="1">
            <a:spLocks noChangeArrowheads="1"/>
          </p:cNvSpPr>
          <p:nvPr/>
        </p:nvSpPr>
        <p:spPr bwMode="auto">
          <a:xfrm>
            <a:off x="146277" y="1334824"/>
            <a:ext cx="2111659" cy="209490"/>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5562" tIns="42772" rIns="85562" bIns="42772">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a:solidFill>
                  <a:srgbClr val="F8F8F8"/>
                </a:solidFill>
              </a:rPr>
              <a:t>Overview</a:t>
            </a:r>
          </a:p>
        </p:txBody>
      </p:sp>
      <p:sp>
        <p:nvSpPr>
          <p:cNvPr id="4101" name="Text Box 472"/>
          <p:cNvSpPr txBox="1">
            <a:spLocks noChangeArrowheads="1"/>
          </p:cNvSpPr>
          <p:nvPr/>
        </p:nvSpPr>
        <p:spPr bwMode="auto">
          <a:xfrm>
            <a:off x="146277" y="1544314"/>
            <a:ext cx="2111659" cy="2659190"/>
          </a:xfrm>
          <a:prstGeom prst="rect">
            <a:avLst/>
          </a:prstGeom>
          <a:solidFill>
            <a:srgbClr val="FFFFD2"/>
          </a:solidFill>
          <a:ln>
            <a:noFill/>
          </a:ln>
        </p:spPr>
        <p:txBody>
          <a:bodyPr wrap="square" lIns="82296" tIns="82296" rIns="82296" bIns="82296">
            <a:spAutoFit/>
          </a:bodyPr>
          <a:lstStyle>
            <a:lvl1pPr defTabSz="4114800" eaLnBrk="0" hangingPunct="0">
              <a:defRPr sz="2700">
                <a:solidFill>
                  <a:schemeClr val="tx1"/>
                </a:solidFill>
                <a:latin typeface="Arial Narrow" pitchFamily="34" charset="0"/>
                <a:ea typeface="ＭＳ Ｐゴシック" pitchFamily="34" charset="-128"/>
              </a:defRPr>
            </a:lvl1pPr>
            <a:lvl2pPr marL="742950" indent="-285750" defTabSz="4114800" eaLnBrk="0" hangingPunct="0">
              <a:defRPr sz="2700">
                <a:solidFill>
                  <a:schemeClr val="tx1"/>
                </a:solidFill>
                <a:latin typeface="Arial Narrow" pitchFamily="34" charset="0"/>
                <a:ea typeface="ＭＳ Ｐゴシック" pitchFamily="34" charset="-128"/>
              </a:defRPr>
            </a:lvl2pPr>
            <a:lvl3pPr marL="1143000" indent="-228600" defTabSz="4114800" eaLnBrk="0" hangingPunct="0">
              <a:defRPr sz="2700">
                <a:solidFill>
                  <a:schemeClr val="tx1"/>
                </a:solidFill>
                <a:latin typeface="Arial Narrow" pitchFamily="34" charset="0"/>
                <a:ea typeface="ＭＳ Ｐゴシック" pitchFamily="34" charset="-128"/>
              </a:defRPr>
            </a:lvl3pPr>
            <a:lvl4pPr marL="1600200" indent="-228600" defTabSz="4114800" eaLnBrk="0" hangingPunct="0">
              <a:defRPr sz="2700">
                <a:solidFill>
                  <a:schemeClr val="tx1"/>
                </a:solidFill>
                <a:latin typeface="Arial Narrow" pitchFamily="34" charset="0"/>
                <a:ea typeface="ＭＳ Ｐゴシック" pitchFamily="34" charset="-128"/>
              </a:defRPr>
            </a:lvl4pPr>
            <a:lvl5pPr marL="2057400" indent="-228600" defTabSz="4114800" eaLnBrk="0" hangingPunct="0">
              <a:defRPr sz="2700">
                <a:solidFill>
                  <a:schemeClr val="tx1"/>
                </a:solidFill>
                <a:latin typeface="Arial Narrow" pitchFamily="34" charset="0"/>
                <a:ea typeface="ＭＳ Ｐゴシック" pitchFamily="34" charset="-128"/>
              </a:defRPr>
            </a:lvl5pPr>
            <a:lvl6pPr marL="25146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r>
              <a:rPr lang="en-US" sz="600" dirty="0"/>
              <a:t>There is </a:t>
            </a:r>
            <a:r>
              <a:rPr lang="en-US" sz="600" b="1" dirty="0"/>
              <a:t>a clash of principles</a:t>
            </a:r>
            <a:r>
              <a:rPr lang="en-US" sz="600" dirty="0"/>
              <a:t> between protecting </a:t>
            </a:r>
            <a:r>
              <a:rPr lang="en-US" sz="600" b="1" dirty="0"/>
              <a:t>privacy</a:t>
            </a:r>
            <a:r>
              <a:rPr lang="en-US" sz="600" dirty="0"/>
              <a:t> and that of protecting </a:t>
            </a:r>
            <a:r>
              <a:rPr lang="en-US" sz="600" b="1" dirty="0"/>
              <a:t>security</a:t>
            </a:r>
            <a:r>
              <a:rPr lang="en-US" sz="600" dirty="0"/>
              <a:t> that can create an impasse between libraries and campus IT departments and academic administrations over the authentication issues with PCs in the public area of the library. </a:t>
            </a:r>
          </a:p>
          <a:p>
            <a:endParaRPr lang="en-US" sz="600" dirty="0"/>
          </a:p>
          <a:p>
            <a:r>
              <a:rPr lang="en-US" sz="600" dirty="0"/>
              <a:t>This is not a new issue. Decreasing budgets; increasing legislation, such as the Patriot Act, CALEA; new licensing agreements for specialized software and web resources; allowing access to secured campus storage; and increased user traffic that requires the need to control the use of the library’s limited computer resources have all made authentication progressively attractive and necessary.  </a:t>
            </a:r>
          </a:p>
          <a:p>
            <a:endParaRPr lang="en-US" sz="600" dirty="0"/>
          </a:p>
          <a:p>
            <a:r>
              <a:rPr lang="en-US" sz="600" dirty="0"/>
              <a:t>But authentication comes at a high price for librarians.  There are ethical dilemmas that come in direct conflict with some basic librarian ethics.  In particular, authentication creates a number of issues including patron privacy because it makes it possible to collect, review and use data; freedom of inquiry because it could limit or at least put a damper on a patron’s research interests; increasing the complexity of using public area machines that can create barriers for access as well as be frustrating and time consuming; and open access needs for the public or guest users because these unaffiliated users often have limited access in segregated locations.  </a:t>
            </a:r>
          </a:p>
          <a:p>
            <a:endParaRPr lang="en-US" sz="600" dirty="0"/>
          </a:p>
          <a:p>
            <a:r>
              <a:rPr lang="en-US" sz="600" dirty="0"/>
              <a:t>While open or anonymous access isn’t a complete safeguard for all these ethical dilemmas, it does help create an environment of free, private and open access equivalent to what is currently the situation with the book collection in most libraries</a:t>
            </a:r>
            <a:r>
              <a:rPr lang="en-US" sz="600" dirty="0" smtClean="0"/>
              <a:t>.</a:t>
            </a:r>
          </a:p>
        </p:txBody>
      </p:sp>
      <p:grpSp>
        <p:nvGrpSpPr>
          <p:cNvPr id="8" name="Group 7"/>
          <p:cNvGrpSpPr/>
          <p:nvPr/>
        </p:nvGrpSpPr>
        <p:grpSpPr>
          <a:xfrm>
            <a:off x="172358" y="4263439"/>
            <a:ext cx="2111375" cy="1115820"/>
            <a:chOff x="993780" y="20093805"/>
            <a:chExt cx="11823700" cy="5355937"/>
          </a:xfrm>
        </p:grpSpPr>
        <p:sp>
          <p:nvSpPr>
            <p:cNvPr id="4103" name="Text Box 491"/>
            <p:cNvSpPr txBox="1">
              <a:spLocks noChangeArrowheads="1"/>
            </p:cNvSpPr>
            <p:nvPr/>
          </p:nvSpPr>
          <p:spPr bwMode="auto">
            <a:xfrm>
              <a:off x="993780" y="21106399"/>
              <a:ext cx="11823700" cy="4343343"/>
            </a:xfrm>
            <a:prstGeom prst="rect">
              <a:avLst/>
            </a:prstGeom>
            <a:solidFill>
              <a:srgbClr val="FFFFD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82296" tIns="82296" rIns="82296" bIns="82296">
              <a:spAutoFit/>
            </a:bodyPr>
            <a:lstStyle>
              <a:lvl1pPr defTabSz="4114800" eaLnBrk="0" hangingPunct="0">
                <a:defRPr sz="2700">
                  <a:solidFill>
                    <a:schemeClr val="tx1"/>
                  </a:solidFill>
                  <a:latin typeface="Arial Narrow" pitchFamily="34" charset="0"/>
                  <a:ea typeface="ＭＳ Ｐゴシック" pitchFamily="34" charset="-128"/>
                </a:defRPr>
              </a:lvl1pPr>
              <a:lvl2pPr marL="742950" indent="-285750" defTabSz="4114800" eaLnBrk="0" hangingPunct="0">
                <a:defRPr sz="2700">
                  <a:solidFill>
                    <a:schemeClr val="tx1"/>
                  </a:solidFill>
                  <a:latin typeface="Arial Narrow" pitchFamily="34" charset="0"/>
                  <a:ea typeface="ＭＳ Ｐゴシック" pitchFamily="34" charset="-128"/>
                </a:defRPr>
              </a:lvl2pPr>
              <a:lvl3pPr marL="1143000" indent="-228600" defTabSz="4114800" eaLnBrk="0" hangingPunct="0">
                <a:defRPr sz="2700">
                  <a:solidFill>
                    <a:schemeClr val="tx1"/>
                  </a:solidFill>
                  <a:latin typeface="Arial Narrow" pitchFamily="34" charset="0"/>
                  <a:ea typeface="ＭＳ Ｐゴシック" pitchFamily="34" charset="-128"/>
                </a:defRPr>
              </a:lvl3pPr>
              <a:lvl4pPr marL="1600200" indent="-228600" defTabSz="4114800" eaLnBrk="0" hangingPunct="0">
                <a:defRPr sz="2700">
                  <a:solidFill>
                    <a:schemeClr val="tx1"/>
                  </a:solidFill>
                  <a:latin typeface="Arial Narrow" pitchFamily="34" charset="0"/>
                  <a:ea typeface="ＭＳ Ｐゴシック" pitchFamily="34" charset="-128"/>
                </a:defRPr>
              </a:lvl4pPr>
              <a:lvl5pPr marL="2057400" indent="-228600" defTabSz="4114800" eaLnBrk="0" hangingPunct="0">
                <a:defRPr sz="2700">
                  <a:solidFill>
                    <a:schemeClr val="tx1"/>
                  </a:solidFill>
                  <a:latin typeface="Arial Narrow" pitchFamily="34" charset="0"/>
                  <a:ea typeface="ＭＳ Ｐゴシック" pitchFamily="34" charset="-128"/>
                </a:defRPr>
              </a:lvl5pPr>
              <a:lvl6pPr marL="25146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4114800"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eaLnBrk="1" hangingPunct="1"/>
              <a:r>
                <a:rPr lang="en-US" sz="600" dirty="0"/>
                <a:t>We wanted to know how many academic libraries in North Carolina authenticate, why they authenticated and if they were forced to authenticate.  We also wanted to know if there were any events that led up to a decision to authenticate and the level of knowledge the librarians had about the computer activity logs that were kept.  While we were at it, we wanted to ask other general questions about the computers in the public area and how they were organized to meet the needs of the academic community while serving the public. </a:t>
              </a:r>
              <a:endParaRPr lang="en-US" sz="600" dirty="0" smtClean="0"/>
            </a:p>
          </p:txBody>
        </p:sp>
        <p:sp>
          <p:nvSpPr>
            <p:cNvPr id="4102" name="Text Box 473"/>
            <p:cNvSpPr txBox="1">
              <a:spLocks noChangeArrowheads="1"/>
            </p:cNvSpPr>
            <p:nvPr/>
          </p:nvSpPr>
          <p:spPr bwMode="auto">
            <a:xfrm>
              <a:off x="993780" y="20093805"/>
              <a:ext cx="11823700" cy="1005552"/>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5562" tIns="42772" rIns="85562" bIns="42772">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a:solidFill>
                    <a:srgbClr val="F8F8F8"/>
                  </a:solidFill>
                </a:rPr>
                <a:t>Objective</a:t>
              </a:r>
            </a:p>
          </p:txBody>
        </p:sp>
      </p:grpSp>
      <p:sp>
        <p:nvSpPr>
          <p:cNvPr id="4105" name="Text Box 502"/>
          <p:cNvSpPr txBox="1">
            <a:spLocks noChangeArrowheads="1"/>
          </p:cNvSpPr>
          <p:nvPr/>
        </p:nvSpPr>
        <p:spPr bwMode="auto">
          <a:xfrm>
            <a:off x="2366793" y="1328208"/>
            <a:ext cx="2111092" cy="13989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Study Population</a:t>
            </a:r>
          </a:p>
        </p:txBody>
      </p:sp>
      <p:sp>
        <p:nvSpPr>
          <p:cNvPr id="4106" name="Text Box 509"/>
          <p:cNvSpPr txBox="1">
            <a:spLocks noChangeArrowheads="1"/>
          </p:cNvSpPr>
          <p:nvPr/>
        </p:nvSpPr>
        <p:spPr bwMode="auto">
          <a:xfrm>
            <a:off x="2403930" y="4671550"/>
            <a:ext cx="2110808" cy="13989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About the Questions Asked</a:t>
            </a:r>
          </a:p>
        </p:txBody>
      </p:sp>
      <p:sp>
        <p:nvSpPr>
          <p:cNvPr id="39960" name="Text Box 523"/>
          <p:cNvSpPr txBox="1">
            <a:spLocks noChangeArrowheads="1"/>
          </p:cNvSpPr>
          <p:nvPr/>
        </p:nvSpPr>
        <p:spPr bwMode="auto">
          <a:xfrm>
            <a:off x="2403929" y="4826509"/>
            <a:ext cx="2111375" cy="2199570"/>
          </a:xfrm>
          <a:prstGeom prst="rect">
            <a:avLst/>
          </a:prstGeom>
          <a:solidFill>
            <a:srgbClr val="FFFFD2"/>
          </a:solidFill>
          <a:ln>
            <a:noFill/>
          </a:ln>
        </p:spPr>
        <p:txBody>
          <a:bodyPr wrap="square" lIns="83309" tIns="83309" rIns="83309" bIns="83309">
            <a:spAutoFit/>
          </a:bodyPr>
          <a:lstStyle>
            <a:lvl1pPr defTabSz="4114800" eaLnBrk="0" hangingPunct="0">
              <a:defRPr sz="2700">
                <a:solidFill>
                  <a:schemeClr val="tx1"/>
                </a:solidFill>
                <a:latin typeface="Arial Narrow" pitchFamily="-105" charset="0"/>
                <a:ea typeface="ＭＳ Ｐゴシック" pitchFamily="-105" charset="-128"/>
              </a:defRPr>
            </a:lvl1pPr>
            <a:lvl2pPr marL="37931725" indent="-37474525" defTabSz="4114800" eaLnBrk="0" hangingPunct="0">
              <a:defRPr sz="2700">
                <a:solidFill>
                  <a:schemeClr val="tx1"/>
                </a:solidFill>
                <a:latin typeface="Arial Narrow" pitchFamily="-105" charset="0"/>
                <a:ea typeface="ＭＳ Ｐゴシック" pitchFamily="-105" charset="-128"/>
              </a:defRPr>
            </a:lvl2pPr>
            <a:lvl3pPr eaLnBrk="0" hangingPunct="0">
              <a:defRPr sz="2700">
                <a:solidFill>
                  <a:schemeClr val="tx1"/>
                </a:solidFill>
                <a:latin typeface="Arial Narrow" pitchFamily="-105" charset="0"/>
                <a:ea typeface="ＭＳ Ｐゴシック" pitchFamily="-105" charset="-128"/>
              </a:defRPr>
            </a:lvl3pPr>
            <a:lvl4pPr eaLnBrk="0" hangingPunct="0">
              <a:defRPr sz="2700">
                <a:solidFill>
                  <a:schemeClr val="tx1"/>
                </a:solidFill>
                <a:latin typeface="Arial Narrow" pitchFamily="-105" charset="0"/>
                <a:ea typeface="ＭＳ Ｐゴシック" pitchFamily="-105" charset="-128"/>
              </a:defRPr>
            </a:lvl4pPr>
            <a:lvl5pPr eaLnBrk="0" hangingPunct="0">
              <a:defRPr sz="2700">
                <a:solidFill>
                  <a:schemeClr val="tx1"/>
                </a:solidFill>
                <a:latin typeface="Arial Narrow" pitchFamily="-105" charset="0"/>
                <a:ea typeface="ＭＳ Ｐゴシック" pitchFamily="-105" charset="-128"/>
              </a:defRPr>
            </a:lvl5pPr>
            <a:lvl6pPr marL="457200" eaLnBrk="0" fontAlgn="base" hangingPunct="0">
              <a:spcBef>
                <a:spcPct val="0"/>
              </a:spcBef>
              <a:spcAft>
                <a:spcPct val="0"/>
              </a:spcAft>
              <a:defRPr sz="2700">
                <a:solidFill>
                  <a:schemeClr val="tx1"/>
                </a:solidFill>
                <a:latin typeface="Arial Narrow" pitchFamily="-105" charset="0"/>
                <a:ea typeface="ＭＳ Ｐゴシック" pitchFamily="-105" charset="-128"/>
              </a:defRPr>
            </a:lvl6pPr>
            <a:lvl7pPr marL="914400" eaLnBrk="0" fontAlgn="base" hangingPunct="0">
              <a:spcBef>
                <a:spcPct val="0"/>
              </a:spcBef>
              <a:spcAft>
                <a:spcPct val="0"/>
              </a:spcAft>
              <a:defRPr sz="2700">
                <a:solidFill>
                  <a:schemeClr val="tx1"/>
                </a:solidFill>
                <a:latin typeface="Arial Narrow" pitchFamily="-105" charset="0"/>
                <a:ea typeface="ＭＳ Ｐゴシック" pitchFamily="-105" charset="-128"/>
              </a:defRPr>
            </a:lvl7pPr>
            <a:lvl8pPr marL="1371600" eaLnBrk="0" fontAlgn="base" hangingPunct="0">
              <a:spcBef>
                <a:spcPct val="0"/>
              </a:spcBef>
              <a:spcAft>
                <a:spcPct val="0"/>
              </a:spcAft>
              <a:defRPr sz="2700">
                <a:solidFill>
                  <a:schemeClr val="tx1"/>
                </a:solidFill>
                <a:latin typeface="Arial Narrow" pitchFamily="-105" charset="0"/>
                <a:ea typeface="ＭＳ Ｐゴシック" pitchFamily="-105" charset="-128"/>
              </a:defRPr>
            </a:lvl8pPr>
            <a:lvl9pPr marL="1828800" eaLnBrk="0" fontAlgn="base" hangingPunct="0">
              <a:spcBef>
                <a:spcPct val="0"/>
              </a:spcBef>
              <a:spcAft>
                <a:spcPct val="0"/>
              </a:spcAft>
              <a:defRPr sz="2700">
                <a:solidFill>
                  <a:schemeClr val="tx1"/>
                </a:solidFill>
                <a:latin typeface="Arial Narrow" pitchFamily="-105" charset="0"/>
                <a:ea typeface="ＭＳ Ｐゴシック" pitchFamily="-105" charset="-128"/>
              </a:defRPr>
            </a:lvl9pPr>
          </a:lstStyle>
          <a:p>
            <a:pPr>
              <a:defRPr/>
            </a:pPr>
            <a:r>
              <a:rPr lang="en-US" sz="600" dirty="0"/>
              <a:t>We asked 36 different questions using a variety of pull down lists, check boxes and fill in the blank questions.  In setting up the survey we had 7 branches or skip logic that depends upon the answer given.  This is because we knew that the setup of the computers in the public area of libraries can be very variable especially if they differentiate between Student Only and Guest/Public Use Only PCs. </a:t>
            </a:r>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defRPr/>
            </a:pPr>
            <a:endParaRPr lang="en-US" sz="600" dirty="0"/>
          </a:p>
          <a:p>
            <a:pPr algn="ctr">
              <a:defRPr/>
            </a:pPr>
            <a:r>
              <a:rPr lang="en-US" sz="600" b="1" dirty="0"/>
              <a:t>Data is a snapshot in time between October 2010 and March </a:t>
            </a:r>
            <a:r>
              <a:rPr lang="en-US" sz="600" b="1" dirty="0" smtClean="0"/>
              <a:t>2011</a:t>
            </a:r>
          </a:p>
          <a:p>
            <a:pPr algn="ctr">
              <a:defRPr/>
            </a:pPr>
            <a:endParaRPr lang="en-US" sz="600" b="1" dirty="0"/>
          </a:p>
          <a:p>
            <a:pPr algn="ctr">
              <a:defRPr/>
            </a:pPr>
            <a:endParaRPr lang="en-US" sz="600" b="1" dirty="0"/>
          </a:p>
        </p:txBody>
      </p:sp>
      <p:sp>
        <p:nvSpPr>
          <p:cNvPr id="4108" name="Text Box 545"/>
          <p:cNvSpPr txBox="1">
            <a:spLocks noChangeArrowheads="1"/>
          </p:cNvSpPr>
          <p:nvPr/>
        </p:nvSpPr>
        <p:spPr bwMode="auto">
          <a:xfrm>
            <a:off x="2403929" y="2501966"/>
            <a:ext cx="2111092" cy="13989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Types of NC Academic Libraries</a:t>
            </a:r>
          </a:p>
        </p:txBody>
      </p:sp>
      <p:sp>
        <p:nvSpPr>
          <p:cNvPr id="4139" name="Text Box 561"/>
          <p:cNvSpPr txBox="1">
            <a:spLocks noChangeArrowheads="1"/>
          </p:cNvSpPr>
          <p:nvPr/>
        </p:nvSpPr>
        <p:spPr bwMode="auto">
          <a:xfrm>
            <a:off x="4614523" y="1334162"/>
            <a:ext cx="2111375" cy="13989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What Do We Mean by “Authentication”? </a:t>
            </a:r>
          </a:p>
        </p:txBody>
      </p:sp>
      <p:sp>
        <p:nvSpPr>
          <p:cNvPr id="4140" name="Text Box 563"/>
          <p:cNvSpPr txBox="1">
            <a:spLocks noChangeArrowheads="1"/>
          </p:cNvSpPr>
          <p:nvPr/>
        </p:nvSpPr>
        <p:spPr bwMode="auto">
          <a:xfrm>
            <a:off x="2403929" y="7186249"/>
            <a:ext cx="2111375" cy="13989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Contact Information</a:t>
            </a:r>
          </a:p>
        </p:txBody>
      </p:sp>
      <p:sp>
        <p:nvSpPr>
          <p:cNvPr id="70" name="Text Box 503"/>
          <p:cNvSpPr txBox="1">
            <a:spLocks noChangeArrowheads="1"/>
          </p:cNvSpPr>
          <p:nvPr/>
        </p:nvSpPr>
        <p:spPr bwMode="auto">
          <a:xfrm>
            <a:off x="4964786" y="1950216"/>
            <a:ext cx="1447800" cy="968464"/>
          </a:xfrm>
          <a:prstGeom prst="rect">
            <a:avLst/>
          </a:prstGeom>
          <a:solidFill>
            <a:srgbClr val="592C88"/>
          </a:solidFill>
          <a:ln w="9525">
            <a:noFill/>
            <a:miter lim="800000"/>
            <a:headEnd/>
            <a:tailEnd/>
          </a:ln>
        </p:spPr>
        <p:txBody>
          <a:bodyPr wrap="square" lIns="83309" tIns="83309" rIns="83309" bIns="83309">
            <a:spAutoFit/>
          </a:bodyPr>
          <a:lstStyle>
            <a:lvl1pPr eaLnBrk="0" hangingPunct="0">
              <a:defRPr sz="2700">
                <a:solidFill>
                  <a:schemeClr val="tx1"/>
                </a:solidFill>
                <a:latin typeface="Arial Narrow" pitchFamily="-105" charset="0"/>
                <a:ea typeface="ＭＳ Ｐゴシック" pitchFamily="-105" charset="-128"/>
              </a:defRPr>
            </a:lvl1pPr>
            <a:lvl2pPr marL="37931725" indent="-37474525" eaLnBrk="0" hangingPunct="0">
              <a:defRPr sz="2700">
                <a:solidFill>
                  <a:schemeClr val="tx1"/>
                </a:solidFill>
                <a:latin typeface="Arial Narrow" pitchFamily="-105" charset="0"/>
                <a:ea typeface="ＭＳ Ｐゴシック" pitchFamily="-105" charset="-128"/>
              </a:defRPr>
            </a:lvl2pPr>
            <a:lvl3pPr eaLnBrk="0" hangingPunct="0">
              <a:defRPr sz="2700">
                <a:solidFill>
                  <a:schemeClr val="tx1"/>
                </a:solidFill>
                <a:latin typeface="Arial Narrow" pitchFamily="-105" charset="0"/>
                <a:ea typeface="ＭＳ Ｐゴシック" pitchFamily="-105" charset="-128"/>
              </a:defRPr>
            </a:lvl3pPr>
            <a:lvl4pPr eaLnBrk="0" hangingPunct="0">
              <a:defRPr sz="2700">
                <a:solidFill>
                  <a:schemeClr val="tx1"/>
                </a:solidFill>
                <a:latin typeface="Arial Narrow" pitchFamily="-105" charset="0"/>
                <a:ea typeface="ＭＳ Ｐゴシック" pitchFamily="-105" charset="-128"/>
              </a:defRPr>
            </a:lvl4pPr>
            <a:lvl5pPr eaLnBrk="0" hangingPunct="0">
              <a:defRPr sz="2700">
                <a:solidFill>
                  <a:schemeClr val="tx1"/>
                </a:solidFill>
                <a:latin typeface="Arial Narrow" pitchFamily="-105" charset="0"/>
                <a:ea typeface="ＭＳ Ｐゴシック" pitchFamily="-105" charset="-128"/>
              </a:defRPr>
            </a:lvl5pPr>
            <a:lvl6pPr marL="457200" eaLnBrk="0" fontAlgn="base" hangingPunct="0">
              <a:spcBef>
                <a:spcPct val="0"/>
              </a:spcBef>
              <a:spcAft>
                <a:spcPct val="0"/>
              </a:spcAft>
              <a:defRPr sz="2700">
                <a:solidFill>
                  <a:schemeClr val="tx1"/>
                </a:solidFill>
                <a:latin typeface="Arial Narrow" pitchFamily="-105" charset="0"/>
                <a:ea typeface="ＭＳ Ｐゴシック" pitchFamily="-105" charset="-128"/>
              </a:defRPr>
            </a:lvl6pPr>
            <a:lvl7pPr marL="914400" eaLnBrk="0" fontAlgn="base" hangingPunct="0">
              <a:spcBef>
                <a:spcPct val="0"/>
              </a:spcBef>
              <a:spcAft>
                <a:spcPct val="0"/>
              </a:spcAft>
              <a:defRPr sz="2700">
                <a:solidFill>
                  <a:schemeClr val="tx1"/>
                </a:solidFill>
                <a:latin typeface="Arial Narrow" pitchFamily="-105" charset="0"/>
                <a:ea typeface="ＭＳ Ｐゴシック" pitchFamily="-105" charset="-128"/>
              </a:defRPr>
            </a:lvl7pPr>
            <a:lvl8pPr marL="1371600" eaLnBrk="0" fontAlgn="base" hangingPunct="0">
              <a:spcBef>
                <a:spcPct val="0"/>
              </a:spcBef>
              <a:spcAft>
                <a:spcPct val="0"/>
              </a:spcAft>
              <a:defRPr sz="2700">
                <a:solidFill>
                  <a:schemeClr val="tx1"/>
                </a:solidFill>
                <a:latin typeface="Arial Narrow" pitchFamily="-105" charset="0"/>
                <a:ea typeface="ＭＳ Ｐゴシック" pitchFamily="-105" charset="-128"/>
              </a:defRPr>
            </a:lvl8pPr>
            <a:lvl9pPr marL="1828800" eaLnBrk="0" fontAlgn="base" hangingPunct="0">
              <a:spcBef>
                <a:spcPct val="0"/>
              </a:spcBef>
              <a:spcAft>
                <a:spcPct val="0"/>
              </a:spcAft>
              <a:defRPr sz="2700">
                <a:solidFill>
                  <a:schemeClr val="tx1"/>
                </a:solidFill>
                <a:latin typeface="Arial Narrow" pitchFamily="-105" charset="0"/>
                <a:ea typeface="ＭＳ Ｐゴシック" pitchFamily="-105" charset="-128"/>
              </a:defRPr>
            </a:lvl9pPr>
          </a:lstStyle>
          <a:p>
            <a:pPr eaLnBrk="1" hangingPunct="1">
              <a:defRPr/>
            </a:pPr>
            <a:r>
              <a:rPr lang="en-US" sz="700" b="1" dirty="0">
                <a:solidFill>
                  <a:schemeClr val="bg1">
                    <a:lumMod val="20000"/>
                    <a:lumOff val="80000"/>
                  </a:schemeClr>
                </a:solidFill>
                <a:latin typeface="Arial" pitchFamily="34" charset="0"/>
                <a:cs typeface="Arial" pitchFamily="34" charset="0"/>
              </a:rPr>
              <a:t>Examples of Authentication</a:t>
            </a:r>
            <a:endParaRPr lang="en-US" sz="500" dirty="0">
              <a:solidFill>
                <a:schemeClr val="bg1">
                  <a:lumMod val="20000"/>
                  <a:lumOff val="80000"/>
                </a:schemeClr>
              </a:solidFill>
              <a:latin typeface="Arial" pitchFamily="34" charset="0"/>
              <a:cs typeface="Arial" pitchFamily="34" charset="0"/>
            </a:endParaRPr>
          </a:p>
          <a:p>
            <a:pPr eaLnBrk="1" hangingPunct="1">
              <a:defRPr/>
            </a:pPr>
            <a:endParaRPr lang="en-US" sz="500" dirty="0">
              <a:solidFill>
                <a:schemeClr val="bg1">
                  <a:lumMod val="20000"/>
                  <a:lumOff val="80000"/>
                </a:schemeClr>
              </a:solidFill>
              <a:latin typeface="Arial" pitchFamily="34" charset="0"/>
              <a:cs typeface="Arial" pitchFamily="34" charset="0"/>
            </a:endParaRPr>
          </a:p>
          <a:p>
            <a:pPr eaLnBrk="1" hangingPunct="1">
              <a:defRPr/>
            </a:pPr>
            <a:r>
              <a:rPr lang="en-US" sz="500" dirty="0">
                <a:solidFill>
                  <a:schemeClr val="bg1">
                    <a:lumMod val="20000"/>
                    <a:lumOff val="80000"/>
                  </a:schemeClr>
                </a:solidFill>
                <a:latin typeface="Arial" pitchFamily="34" charset="0"/>
                <a:cs typeface="Arial" pitchFamily="34" charset="0"/>
              </a:rPr>
              <a:t>Campus centralized or networked login</a:t>
            </a:r>
          </a:p>
          <a:p>
            <a:pPr eaLnBrk="1" hangingPunct="1">
              <a:defRPr/>
            </a:pPr>
            <a:r>
              <a:rPr lang="en-US" sz="500" dirty="0">
                <a:solidFill>
                  <a:schemeClr val="bg1">
                    <a:lumMod val="20000"/>
                    <a:lumOff val="80000"/>
                  </a:schemeClr>
                </a:solidFill>
                <a:latin typeface="Arial" pitchFamily="34" charset="0"/>
                <a:cs typeface="Arial" pitchFamily="34" charset="0"/>
              </a:rPr>
              <a:t>Manual paper sign-in sheets</a:t>
            </a:r>
          </a:p>
          <a:p>
            <a:pPr eaLnBrk="1" hangingPunct="1">
              <a:defRPr/>
            </a:pPr>
            <a:r>
              <a:rPr lang="en-US" sz="500" dirty="0">
                <a:solidFill>
                  <a:schemeClr val="bg1">
                    <a:lumMod val="20000"/>
                    <a:lumOff val="80000"/>
                  </a:schemeClr>
                </a:solidFill>
                <a:latin typeface="Arial" pitchFamily="34" charset="0"/>
                <a:cs typeface="Arial" pitchFamily="34" charset="0"/>
              </a:rPr>
              <a:t>Preset or temporary logins</a:t>
            </a:r>
          </a:p>
          <a:p>
            <a:pPr eaLnBrk="1" hangingPunct="1">
              <a:defRPr/>
            </a:pPr>
            <a:r>
              <a:rPr lang="en-US" sz="500" dirty="0">
                <a:solidFill>
                  <a:schemeClr val="bg1">
                    <a:lumMod val="20000"/>
                    <a:lumOff val="80000"/>
                  </a:schemeClr>
                </a:solidFill>
                <a:latin typeface="Arial" pitchFamily="34" charset="0"/>
                <a:cs typeface="Arial" pitchFamily="34" charset="0"/>
              </a:rPr>
              <a:t>Guest ID Cards</a:t>
            </a:r>
          </a:p>
          <a:p>
            <a:pPr eaLnBrk="1" hangingPunct="1">
              <a:defRPr/>
            </a:pPr>
            <a:r>
              <a:rPr lang="en-US" sz="500" dirty="0">
                <a:solidFill>
                  <a:schemeClr val="bg1">
                    <a:lumMod val="20000"/>
                    <a:lumOff val="80000"/>
                  </a:schemeClr>
                </a:solidFill>
                <a:latin typeface="Arial" pitchFamily="34" charset="0"/>
                <a:cs typeface="Arial" pitchFamily="34" charset="0"/>
              </a:rPr>
              <a:t>PC scheduling software</a:t>
            </a:r>
          </a:p>
          <a:p>
            <a:pPr eaLnBrk="1" hangingPunct="1">
              <a:defRPr/>
            </a:pPr>
            <a:r>
              <a:rPr lang="en-US" sz="500" dirty="0">
                <a:solidFill>
                  <a:schemeClr val="bg1">
                    <a:lumMod val="20000"/>
                    <a:lumOff val="80000"/>
                  </a:schemeClr>
                </a:solidFill>
                <a:latin typeface="Arial" pitchFamily="34" charset="0"/>
                <a:cs typeface="Arial" pitchFamily="34" charset="0"/>
              </a:rPr>
              <a:t>Use of the Library system in some form</a:t>
            </a:r>
          </a:p>
          <a:p>
            <a:pPr eaLnBrk="1" hangingPunct="1">
              <a:defRPr/>
            </a:pPr>
            <a:r>
              <a:rPr lang="en-US" sz="500" dirty="0">
                <a:solidFill>
                  <a:schemeClr val="bg1">
                    <a:lumMod val="20000"/>
                    <a:lumOff val="80000"/>
                  </a:schemeClr>
                </a:solidFill>
                <a:latin typeface="Arial" pitchFamily="34" charset="0"/>
                <a:cs typeface="Arial" pitchFamily="34" charset="0"/>
              </a:rPr>
              <a:t>Staff members logging in guests</a:t>
            </a:r>
          </a:p>
          <a:p>
            <a:pPr eaLnBrk="1" hangingPunct="1">
              <a:defRPr/>
            </a:pPr>
            <a:r>
              <a:rPr lang="en-US" sz="500" dirty="0">
                <a:solidFill>
                  <a:schemeClr val="bg1">
                    <a:lumMod val="20000"/>
                    <a:lumOff val="80000"/>
                  </a:schemeClr>
                </a:solidFill>
                <a:latin typeface="Arial" pitchFamily="34" charset="0"/>
                <a:cs typeface="Arial" pitchFamily="34" charset="0"/>
              </a:rPr>
              <a:t>Independent authentication systems</a:t>
            </a:r>
          </a:p>
        </p:txBody>
      </p:sp>
      <p:sp>
        <p:nvSpPr>
          <p:cNvPr id="4142" name="Text Box 503"/>
          <p:cNvSpPr txBox="1">
            <a:spLocks noChangeArrowheads="1"/>
          </p:cNvSpPr>
          <p:nvPr/>
        </p:nvSpPr>
        <p:spPr bwMode="auto">
          <a:xfrm>
            <a:off x="2403930" y="7323906"/>
            <a:ext cx="2125259" cy="1183908"/>
          </a:xfrm>
          <a:prstGeom prst="rect">
            <a:avLst/>
          </a:prstGeom>
          <a:solidFill>
            <a:srgbClr val="FFFFD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83309" tIns="83309" rIns="83309" bIns="83309">
            <a:spAutoFit/>
          </a:bodyPr>
          <a:lstStyle>
            <a:lvl1pPr eaLnBrk="0" hangingPunct="0">
              <a:defRPr sz="2700">
                <a:solidFill>
                  <a:schemeClr val="tx1"/>
                </a:solidFill>
                <a:latin typeface="Arial Narrow" pitchFamily="34" charset="0"/>
                <a:ea typeface="ＭＳ Ｐゴシック" pitchFamily="34" charset="-128"/>
              </a:defRPr>
            </a:lvl1pPr>
            <a:lvl2pPr marL="742950" indent="-285750" eaLnBrk="0" hangingPunct="0">
              <a:defRPr sz="2700">
                <a:solidFill>
                  <a:schemeClr val="tx1"/>
                </a:solidFill>
                <a:latin typeface="Arial Narrow" pitchFamily="34" charset="0"/>
                <a:ea typeface="ＭＳ Ｐゴシック" pitchFamily="34" charset="-128"/>
              </a:defRPr>
            </a:lvl2pPr>
            <a:lvl3pPr marL="1143000" indent="-228600" eaLnBrk="0" hangingPunct="0">
              <a:defRPr sz="2700">
                <a:solidFill>
                  <a:schemeClr val="tx1"/>
                </a:solidFill>
                <a:latin typeface="Arial Narrow" pitchFamily="34" charset="0"/>
                <a:ea typeface="ＭＳ Ｐゴシック" pitchFamily="34" charset="-128"/>
              </a:defRPr>
            </a:lvl3pPr>
            <a:lvl4pPr marL="1600200" indent="-228600" eaLnBrk="0" hangingPunct="0">
              <a:defRPr sz="2700">
                <a:solidFill>
                  <a:schemeClr val="tx1"/>
                </a:solidFill>
                <a:latin typeface="Arial Narrow" pitchFamily="34" charset="0"/>
                <a:ea typeface="ＭＳ Ｐゴシック" pitchFamily="34" charset="-128"/>
              </a:defRPr>
            </a:lvl4pPr>
            <a:lvl5pPr marL="2057400" indent="-228600" eaLnBrk="0" hangingPunct="0">
              <a:defRPr sz="2700">
                <a:solidFill>
                  <a:schemeClr val="tx1"/>
                </a:solidFill>
                <a:latin typeface="Arial Narrow" pitchFamily="34" charset="0"/>
                <a:ea typeface="ＭＳ Ｐゴシック" pitchFamily="34" charset="-128"/>
              </a:defRPr>
            </a:lvl5pPr>
            <a:lvl6pPr marL="2514600" indent="-228600"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defTabSz="182880" eaLnBrk="1" hangingPunct="1"/>
            <a:r>
              <a:rPr lang="en-US" sz="700" b="1" dirty="0" smtClean="0"/>
              <a:t>Jill </a:t>
            </a:r>
            <a:r>
              <a:rPr lang="en-US" sz="700" b="1" dirty="0"/>
              <a:t>Ellern</a:t>
            </a:r>
            <a:r>
              <a:rPr lang="en-US" sz="700" dirty="0"/>
              <a:t>, </a:t>
            </a:r>
            <a:r>
              <a:rPr lang="en-US" sz="700" dirty="0" smtClean="0"/>
              <a:t>				       </a:t>
            </a:r>
            <a:r>
              <a:rPr lang="en-US" sz="700" b="1" dirty="0" smtClean="0"/>
              <a:t>Robin </a:t>
            </a:r>
            <a:r>
              <a:rPr lang="en-US" sz="700" b="1" dirty="0"/>
              <a:t>Hitch</a:t>
            </a:r>
            <a:endParaRPr lang="en-US" sz="700" dirty="0" smtClean="0"/>
          </a:p>
          <a:p>
            <a:pPr defTabSz="182880" eaLnBrk="1" hangingPunct="1"/>
            <a:r>
              <a:rPr lang="en-US" sz="700" dirty="0" smtClean="0"/>
              <a:t>systems librarian, 			      computer </a:t>
            </a:r>
            <a:r>
              <a:rPr lang="en-US" sz="700" dirty="0"/>
              <a:t>consultant</a:t>
            </a:r>
          </a:p>
          <a:p>
            <a:pPr defTabSz="182880" eaLnBrk="1" hangingPunct="1"/>
            <a:r>
              <a:rPr lang="en-US" sz="700" dirty="0" smtClean="0">
                <a:hlinkClick r:id="rId4"/>
              </a:rPr>
              <a:t>ellern@email.wcu.edu</a:t>
            </a:r>
            <a:r>
              <a:rPr lang="en-US" sz="700" dirty="0"/>
              <a:t>	</a:t>
            </a:r>
            <a:r>
              <a:rPr lang="en-US" sz="700" dirty="0" smtClean="0"/>
              <a:t>		      </a:t>
            </a:r>
            <a:r>
              <a:rPr lang="en-US" sz="700" dirty="0" smtClean="0">
                <a:hlinkClick r:id="rId5"/>
              </a:rPr>
              <a:t>rhitch@email.wcu.edu</a:t>
            </a:r>
            <a:endParaRPr lang="en-US" sz="700" dirty="0"/>
          </a:p>
          <a:p>
            <a:pPr defTabSz="182880" eaLnBrk="1" hangingPunct="1"/>
            <a:r>
              <a:rPr lang="en-US" sz="600" dirty="0"/>
              <a:t>(828) 227-3746				</a:t>
            </a:r>
            <a:r>
              <a:rPr lang="en-US" sz="600" dirty="0" smtClean="0"/>
              <a:t>       (</a:t>
            </a:r>
            <a:r>
              <a:rPr lang="en-US" sz="600" dirty="0"/>
              <a:t>828) 227- 7109</a:t>
            </a:r>
          </a:p>
          <a:p>
            <a:pPr eaLnBrk="1" hangingPunct="1"/>
            <a:endParaRPr lang="en-US" sz="700" dirty="0"/>
          </a:p>
          <a:p>
            <a:pPr algn="ctr" eaLnBrk="1" hangingPunct="1"/>
            <a:r>
              <a:rPr lang="en-US" sz="800" b="1" dirty="0"/>
              <a:t>Western Carolina University</a:t>
            </a:r>
          </a:p>
          <a:p>
            <a:pPr algn="ctr" eaLnBrk="1" hangingPunct="1"/>
            <a:r>
              <a:rPr lang="en-US" sz="800" dirty="0"/>
              <a:t>Hunter Library</a:t>
            </a:r>
          </a:p>
          <a:p>
            <a:pPr algn="ctr" eaLnBrk="1" hangingPunct="1"/>
            <a:r>
              <a:rPr lang="en-US" sz="800" dirty="0"/>
              <a:t>Cullowhee, NC</a:t>
            </a:r>
          </a:p>
          <a:p>
            <a:pPr algn="ctr" eaLnBrk="1" hangingPunct="1"/>
            <a:r>
              <a:rPr lang="en-US" sz="800" dirty="0"/>
              <a:t>www.wcu.edu</a:t>
            </a:r>
          </a:p>
        </p:txBody>
      </p:sp>
      <p:pic>
        <p:nvPicPr>
          <p:cNvPr id="4143"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958" y="506678"/>
            <a:ext cx="1478360" cy="778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59" name="Text Box 561"/>
          <p:cNvSpPr txBox="1">
            <a:spLocks noChangeArrowheads="1"/>
          </p:cNvSpPr>
          <p:nvPr/>
        </p:nvSpPr>
        <p:spPr bwMode="auto">
          <a:xfrm>
            <a:off x="4614523" y="3218008"/>
            <a:ext cx="2111375" cy="13989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6630" tIns="8313" rIns="16630" bIns="8313">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Major Findings </a:t>
            </a:r>
          </a:p>
        </p:txBody>
      </p:sp>
      <p:pic>
        <p:nvPicPr>
          <p:cNvPr id="4166" name="Picture 7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1109" y="7097239"/>
            <a:ext cx="2444183" cy="17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bwMode="auto">
          <a:xfrm>
            <a:off x="5117987" y="3238500"/>
            <a:ext cx="168310" cy="245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3309" tIns="83309" rIns="83309" bIns="83309" rtlCol="0">
            <a:spAutoFit/>
          </a:bodyPr>
          <a:lstStyle/>
          <a:p>
            <a:endParaRPr lang="en-US" dirty="0"/>
          </a:p>
        </p:txBody>
      </p:sp>
      <p:sp>
        <p:nvSpPr>
          <p:cNvPr id="43" name="Text Box 503"/>
          <p:cNvSpPr txBox="1">
            <a:spLocks noChangeArrowheads="1"/>
          </p:cNvSpPr>
          <p:nvPr/>
        </p:nvSpPr>
        <p:spPr bwMode="auto">
          <a:xfrm>
            <a:off x="2576853" y="5625042"/>
            <a:ext cx="1698625" cy="891520"/>
          </a:xfrm>
          <a:prstGeom prst="rect">
            <a:avLst/>
          </a:prstGeom>
          <a:solidFill>
            <a:srgbClr val="592C88"/>
          </a:solidFill>
          <a:ln w="9525">
            <a:noFill/>
            <a:miter lim="800000"/>
            <a:headEnd/>
            <a:tailEnd/>
          </a:ln>
        </p:spPr>
        <p:txBody>
          <a:bodyPr wrap="square" lIns="83309" tIns="83309" rIns="83309" bIns="83309">
            <a:spAutoFit/>
          </a:bodyPr>
          <a:lstStyle>
            <a:lvl1pPr eaLnBrk="0" hangingPunct="0">
              <a:defRPr sz="2700">
                <a:solidFill>
                  <a:schemeClr val="tx1"/>
                </a:solidFill>
                <a:latin typeface="Arial Narrow" pitchFamily="-105" charset="0"/>
                <a:ea typeface="ＭＳ Ｐゴシック" pitchFamily="-105" charset="-128"/>
              </a:defRPr>
            </a:lvl1pPr>
            <a:lvl2pPr marL="37931725" indent="-37474525" eaLnBrk="0" hangingPunct="0">
              <a:defRPr sz="2700">
                <a:solidFill>
                  <a:schemeClr val="tx1"/>
                </a:solidFill>
                <a:latin typeface="Arial Narrow" pitchFamily="-105" charset="0"/>
                <a:ea typeface="ＭＳ Ｐゴシック" pitchFamily="-105" charset="-128"/>
              </a:defRPr>
            </a:lvl2pPr>
            <a:lvl3pPr eaLnBrk="0" hangingPunct="0">
              <a:defRPr sz="2700">
                <a:solidFill>
                  <a:schemeClr val="tx1"/>
                </a:solidFill>
                <a:latin typeface="Arial Narrow" pitchFamily="-105" charset="0"/>
                <a:ea typeface="ＭＳ Ｐゴシック" pitchFamily="-105" charset="-128"/>
              </a:defRPr>
            </a:lvl3pPr>
            <a:lvl4pPr eaLnBrk="0" hangingPunct="0">
              <a:defRPr sz="2700">
                <a:solidFill>
                  <a:schemeClr val="tx1"/>
                </a:solidFill>
                <a:latin typeface="Arial Narrow" pitchFamily="-105" charset="0"/>
                <a:ea typeface="ＭＳ Ｐゴシック" pitchFamily="-105" charset="-128"/>
              </a:defRPr>
            </a:lvl4pPr>
            <a:lvl5pPr eaLnBrk="0" hangingPunct="0">
              <a:defRPr sz="2700">
                <a:solidFill>
                  <a:schemeClr val="tx1"/>
                </a:solidFill>
                <a:latin typeface="Arial Narrow" pitchFamily="-105" charset="0"/>
                <a:ea typeface="ＭＳ Ｐゴシック" pitchFamily="-105" charset="-128"/>
              </a:defRPr>
            </a:lvl5pPr>
            <a:lvl6pPr marL="457200" eaLnBrk="0" fontAlgn="base" hangingPunct="0">
              <a:spcBef>
                <a:spcPct val="0"/>
              </a:spcBef>
              <a:spcAft>
                <a:spcPct val="0"/>
              </a:spcAft>
              <a:defRPr sz="2700">
                <a:solidFill>
                  <a:schemeClr val="tx1"/>
                </a:solidFill>
                <a:latin typeface="Arial Narrow" pitchFamily="-105" charset="0"/>
                <a:ea typeface="ＭＳ Ｐゴシック" pitchFamily="-105" charset="-128"/>
              </a:defRPr>
            </a:lvl6pPr>
            <a:lvl7pPr marL="914400" eaLnBrk="0" fontAlgn="base" hangingPunct="0">
              <a:spcBef>
                <a:spcPct val="0"/>
              </a:spcBef>
              <a:spcAft>
                <a:spcPct val="0"/>
              </a:spcAft>
              <a:defRPr sz="2700">
                <a:solidFill>
                  <a:schemeClr val="tx1"/>
                </a:solidFill>
                <a:latin typeface="Arial Narrow" pitchFamily="-105" charset="0"/>
                <a:ea typeface="ＭＳ Ｐゴシック" pitchFamily="-105" charset="-128"/>
              </a:defRPr>
            </a:lvl7pPr>
            <a:lvl8pPr marL="1371600" eaLnBrk="0" fontAlgn="base" hangingPunct="0">
              <a:spcBef>
                <a:spcPct val="0"/>
              </a:spcBef>
              <a:spcAft>
                <a:spcPct val="0"/>
              </a:spcAft>
              <a:defRPr sz="2700">
                <a:solidFill>
                  <a:schemeClr val="tx1"/>
                </a:solidFill>
                <a:latin typeface="Arial Narrow" pitchFamily="-105" charset="0"/>
                <a:ea typeface="ＭＳ Ｐゴシック" pitchFamily="-105" charset="-128"/>
              </a:defRPr>
            </a:lvl8pPr>
            <a:lvl9pPr marL="1828800" eaLnBrk="0" fontAlgn="base" hangingPunct="0">
              <a:spcBef>
                <a:spcPct val="0"/>
              </a:spcBef>
              <a:spcAft>
                <a:spcPct val="0"/>
              </a:spcAft>
              <a:defRPr sz="2700">
                <a:solidFill>
                  <a:schemeClr val="tx1"/>
                </a:solidFill>
                <a:latin typeface="Arial Narrow" pitchFamily="-105" charset="0"/>
                <a:ea typeface="ＭＳ Ｐゴシック" pitchFamily="-105" charset="-128"/>
              </a:defRPr>
            </a:lvl9pPr>
          </a:lstStyle>
          <a:p>
            <a:pPr algn="ctr" eaLnBrk="1" hangingPunct="1">
              <a:defRPr/>
            </a:pPr>
            <a:r>
              <a:rPr lang="en-US" sz="700" b="1" dirty="0">
                <a:solidFill>
                  <a:schemeClr val="bg1">
                    <a:lumMod val="20000"/>
                    <a:lumOff val="80000"/>
                  </a:schemeClr>
                </a:solidFill>
                <a:latin typeface="Arial" pitchFamily="34" charset="0"/>
                <a:cs typeface="Arial" pitchFamily="34" charset="0"/>
              </a:rPr>
              <a:t>The 7 Different Areas of Inquiry</a:t>
            </a:r>
          </a:p>
          <a:p>
            <a:pPr algn="ctr" eaLnBrk="1" hangingPunct="1">
              <a:defRPr/>
            </a:pPr>
            <a:endParaRPr lang="en-US" sz="500" dirty="0">
              <a:solidFill>
                <a:schemeClr val="bg1">
                  <a:lumMod val="20000"/>
                  <a:lumOff val="80000"/>
                </a:schemeClr>
              </a:solidFill>
              <a:latin typeface="Arial" pitchFamily="34" charset="0"/>
              <a:cs typeface="Arial" pitchFamily="34" charset="0"/>
            </a:endParaRP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Description of the libraries and their public areas</a:t>
            </a: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Authentication practices</a:t>
            </a: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Characteristics of the Student-Only PCs</a:t>
            </a: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Characteristics of the Guest/Public PCs</a:t>
            </a: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Characteristics of the Wireless Access</a:t>
            </a: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Privacy and Misuse Incident Reports</a:t>
            </a:r>
          </a:p>
          <a:p>
            <a:pPr marL="88864" lvl="1" indent="0" eaLnBrk="1" hangingPunct="1">
              <a:defRPr/>
            </a:pPr>
            <a:r>
              <a:rPr lang="en-US" sz="500" dirty="0">
                <a:solidFill>
                  <a:schemeClr val="bg1">
                    <a:lumMod val="20000"/>
                    <a:lumOff val="80000"/>
                  </a:schemeClr>
                </a:solidFill>
                <a:latin typeface="Arial" pitchFamily="34" charset="0"/>
                <a:cs typeface="Arial" pitchFamily="34" charset="0"/>
              </a:rPr>
              <a:t>- Knowledge of Computer Activity Logs</a:t>
            </a:r>
          </a:p>
        </p:txBody>
      </p:sp>
      <p:grpSp>
        <p:nvGrpSpPr>
          <p:cNvPr id="11" name="Group 10"/>
          <p:cNvGrpSpPr/>
          <p:nvPr/>
        </p:nvGrpSpPr>
        <p:grpSpPr>
          <a:xfrm>
            <a:off x="160026" y="5490328"/>
            <a:ext cx="2136038" cy="3127106"/>
            <a:chOff x="160026" y="5490328"/>
            <a:chExt cx="2136038" cy="3127106"/>
          </a:xfrm>
        </p:grpSpPr>
        <p:sp>
          <p:nvSpPr>
            <p:cNvPr id="62" name="TextBox 61"/>
            <p:cNvSpPr txBox="1"/>
            <p:nvPr/>
          </p:nvSpPr>
          <p:spPr>
            <a:xfrm>
              <a:off x="274666" y="6146472"/>
              <a:ext cx="1836964" cy="376801"/>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sz="600" dirty="0"/>
                <a:t>Set up the questions </a:t>
              </a:r>
            </a:p>
            <a:p>
              <a:pPr algn="ctr">
                <a:defRPr/>
              </a:pPr>
              <a:r>
                <a:rPr lang="en-US" sz="600" dirty="0"/>
                <a:t>and created a database of libraries in NC</a:t>
              </a:r>
            </a:p>
            <a:p>
              <a:pPr>
                <a:defRPr/>
              </a:pPr>
              <a:endParaRPr lang="en-US" dirty="0"/>
            </a:p>
          </p:txBody>
        </p:sp>
        <p:sp>
          <p:nvSpPr>
            <p:cNvPr id="4104" name="Text Box 495"/>
            <p:cNvSpPr txBox="1">
              <a:spLocks noChangeArrowheads="1"/>
            </p:cNvSpPr>
            <p:nvPr/>
          </p:nvSpPr>
          <p:spPr bwMode="auto">
            <a:xfrm>
              <a:off x="160026" y="5490328"/>
              <a:ext cx="2136038" cy="223019"/>
            </a:xfrm>
            <a:prstGeom prst="rect">
              <a:avLst/>
            </a:prstGeom>
            <a:solidFill>
              <a:srgbClr val="592C8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85562" tIns="42772" rIns="85562" bIns="42772">
              <a:spAutoFit/>
            </a:bodyPr>
            <a:lstStyle>
              <a:lvl1pPr defTabSz="855663" eaLnBrk="0" hangingPunct="0">
                <a:defRPr sz="2700">
                  <a:solidFill>
                    <a:schemeClr val="tx1"/>
                  </a:solidFill>
                  <a:latin typeface="Arial Narrow" pitchFamily="34" charset="0"/>
                  <a:ea typeface="ＭＳ Ｐゴシック" pitchFamily="34" charset="-128"/>
                </a:defRPr>
              </a:lvl1pPr>
              <a:lvl2pPr marL="742950" indent="-285750" defTabSz="855663" eaLnBrk="0" hangingPunct="0">
                <a:defRPr sz="2700">
                  <a:solidFill>
                    <a:schemeClr val="tx1"/>
                  </a:solidFill>
                  <a:latin typeface="Arial Narrow" pitchFamily="34" charset="0"/>
                  <a:ea typeface="ＭＳ Ｐゴシック" pitchFamily="34" charset="-128"/>
                </a:defRPr>
              </a:lvl2pPr>
              <a:lvl3pPr marL="1143000" indent="-228600" defTabSz="855663" eaLnBrk="0" hangingPunct="0">
                <a:defRPr sz="2700">
                  <a:solidFill>
                    <a:schemeClr val="tx1"/>
                  </a:solidFill>
                  <a:latin typeface="Arial Narrow" pitchFamily="34" charset="0"/>
                  <a:ea typeface="ＭＳ Ｐゴシック" pitchFamily="34" charset="-128"/>
                </a:defRPr>
              </a:lvl3pPr>
              <a:lvl4pPr marL="1600200" indent="-228600" defTabSz="855663" eaLnBrk="0" hangingPunct="0">
                <a:defRPr sz="2700">
                  <a:solidFill>
                    <a:schemeClr val="tx1"/>
                  </a:solidFill>
                  <a:latin typeface="Arial Narrow" pitchFamily="34" charset="0"/>
                  <a:ea typeface="ＭＳ Ｐゴシック" pitchFamily="34" charset="-128"/>
                </a:defRPr>
              </a:lvl4pPr>
              <a:lvl5pPr marL="2057400" indent="-228600" defTabSz="855663" eaLnBrk="0" hangingPunct="0">
                <a:defRPr sz="2700">
                  <a:solidFill>
                    <a:schemeClr val="tx1"/>
                  </a:solidFill>
                  <a:latin typeface="Arial Narrow" pitchFamily="34" charset="0"/>
                  <a:ea typeface="ＭＳ Ｐゴシック" pitchFamily="34" charset="-128"/>
                </a:defRPr>
              </a:lvl5pPr>
              <a:lvl6pPr marL="25146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6pPr>
              <a:lvl7pPr marL="29718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7pPr>
              <a:lvl8pPr marL="34290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8pPr>
              <a:lvl9pPr marL="3886200" indent="-228600" defTabSz="855663" eaLnBrk="0" fontAlgn="base" hangingPunct="0">
                <a:spcBef>
                  <a:spcPct val="0"/>
                </a:spcBef>
                <a:spcAft>
                  <a:spcPct val="0"/>
                </a:spcAft>
                <a:defRPr sz="2700">
                  <a:solidFill>
                    <a:schemeClr val="tx1"/>
                  </a:solidFill>
                  <a:latin typeface="Arial Narrow" pitchFamily="34" charset="0"/>
                  <a:ea typeface="ＭＳ Ｐゴシック" pitchFamily="34" charset="-128"/>
                </a:defRPr>
              </a:lvl9pPr>
            </a:lstStyle>
            <a:p>
              <a:pPr algn="ctr">
                <a:spcBef>
                  <a:spcPct val="50000"/>
                </a:spcBef>
              </a:pPr>
              <a:r>
                <a:rPr lang="en-US" sz="800" b="1" dirty="0">
                  <a:solidFill>
                    <a:srgbClr val="F8F8F8"/>
                  </a:solidFill>
                </a:rPr>
                <a:t>Methodology</a:t>
              </a:r>
            </a:p>
          </p:txBody>
        </p:sp>
        <p:sp>
          <p:nvSpPr>
            <p:cNvPr id="2" name="TextBox 1"/>
            <p:cNvSpPr txBox="1"/>
            <p:nvPr/>
          </p:nvSpPr>
          <p:spPr>
            <a:xfrm>
              <a:off x="209210" y="5753456"/>
              <a:ext cx="2048726" cy="278505"/>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wrap="square">
              <a:spAutoFit/>
            </a:bodyPr>
            <a:lstStyle/>
            <a:p>
              <a:pPr algn="ctr">
                <a:defRPr/>
              </a:pPr>
              <a:r>
                <a:rPr lang="en-US" sz="600" b="1" dirty="0"/>
                <a:t>Survey using </a:t>
              </a:r>
              <a:r>
                <a:rPr lang="en-US" sz="600" b="1" dirty="0" err="1"/>
                <a:t>Qualtrics</a:t>
              </a:r>
              <a:r>
                <a:rPr lang="en-US" sz="600" b="1" dirty="0"/>
                <a:t> online tool</a:t>
              </a:r>
            </a:p>
            <a:p>
              <a:pPr>
                <a:defRPr/>
              </a:pPr>
              <a:endParaRPr lang="en-US" dirty="0"/>
            </a:p>
          </p:txBody>
        </p:sp>
        <p:sp>
          <p:nvSpPr>
            <p:cNvPr id="58" name="TextBox 57"/>
            <p:cNvSpPr txBox="1"/>
            <p:nvPr/>
          </p:nvSpPr>
          <p:spPr>
            <a:xfrm>
              <a:off x="277501" y="6659778"/>
              <a:ext cx="1836964" cy="376801"/>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sz="600" dirty="0"/>
                <a:t>Tested survey with the UNC System libraries </a:t>
              </a:r>
            </a:p>
            <a:p>
              <a:pPr algn="ctr">
                <a:defRPr/>
              </a:pPr>
              <a:r>
                <a:rPr lang="en-US" sz="600" dirty="0"/>
                <a:t>from Oct – Dec 2010</a:t>
              </a:r>
            </a:p>
            <a:p>
              <a:pPr>
                <a:defRPr/>
              </a:pPr>
              <a:endParaRPr lang="en-US" dirty="0"/>
            </a:p>
          </p:txBody>
        </p:sp>
        <p:sp>
          <p:nvSpPr>
            <p:cNvPr id="59" name="TextBox 58"/>
            <p:cNvSpPr txBox="1"/>
            <p:nvPr/>
          </p:nvSpPr>
          <p:spPr>
            <a:xfrm>
              <a:off x="274666" y="7139240"/>
              <a:ext cx="1836964" cy="369332"/>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sz="600" dirty="0"/>
                <a:t>Sent surveys to the rest of the NC academic libraries </a:t>
              </a:r>
            </a:p>
            <a:p>
              <a:pPr algn="ctr">
                <a:defRPr/>
              </a:pPr>
              <a:r>
                <a:rPr lang="en-US" sz="600" dirty="0"/>
                <a:t>in Dec </a:t>
              </a:r>
              <a:r>
                <a:rPr lang="en-US" sz="600" dirty="0" smtClean="0"/>
                <a:t>2010</a:t>
              </a:r>
              <a:endParaRPr lang="en-US" sz="600" dirty="0"/>
            </a:p>
          </p:txBody>
        </p:sp>
        <p:sp>
          <p:nvSpPr>
            <p:cNvPr id="60" name="TextBox 59"/>
            <p:cNvSpPr txBox="1"/>
            <p:nvPr/>
          </p:nvSpPr>
          <p:spPr>
            <a:xfrm>
              <a:off x="274666" y="7661884"/>
              <a:ext cx="911027" cy="461665"/>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wrap="square">
              <a:spAutoFit/>
            </a:bodyPr>
            <a:lstStyle/>
            <a:p>
              <a:pPr algn="ctr">
                <a:defRPr/>
              </a:pPr>
              <a:r>
                <a:rPr lang="en-US" sz="600" dirty="0"/>
                <a:t>Followed up with librarians via phone call and email </a:t>
              </a:r>
            </a:p>
            <a:p>
              <a:pPr algn="ctr">
                <a:defRPr/>
              </a:pPr>
              <a:r>
                <a:rPr lang="en-US" sz="600" dirty="0"/>
                <a:t>from Jan-March 2011</a:t>
              </a:r>
            </a:p>
          </p:txBody>
        </p:sp>
        <p:sp>
          <p:nvSpPr>
            <p:cNvPr id="61" name="TextBox 60"/>
            <p:cNvSpPr txBox="1"/>
            <p:nvPr/>
          </p:nvSpPr>
          <p:spPr>
            <a:xfrm>
              <a:off x="1228045" y="7654043"/>
              <a:ext cx="998423" cy="461665"/>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wrap="square">
              <a:spAutoFit/>
            </a:bodyPr>
            <a:lstStyle/>
            <a:p>
              <a:pPr algn="ctr">
                <a:defRPr/>
              </a:pPr>
              <a:r>
                <a:rPr lang="en-US" sz="600" dirty="0"/>
                <a:t>Visited select libraries </a:t>
              </a:r>
              <a:r>
                <a:rPr lang="en-US" sz="600" dirty="0" smtClean="0"/>
                <a:t>as </a:t>
              </a:r>
              <a:r>
                <a:rPr lang="en-US" sz="600" dirty="0"/>
                <a:t>a </a:t>
              </a:r>
              <a:endParaRPr lang="en-US" sz="600" dirty="0" smtClean="0"/>
            </a:p>
            <a:p>
              <a:pPr algn="ctr">
                <a:defRPr/>
              </a:pPr>
              <a:r>
                <a:rPr lang="en-US" sz="600" dirty="0" smtClean="0"/>
                <a:t>“Secret Shopper</a:t>
              </a:r>
              <a:r>
                <a:rPr lang="en-US" sz="600" dirty="0"/>
                <a:t>”/Guest User in Sept </a:t>
              </a:r>
              <a:r>
                <a:rPr lang="en-US" sz="600" dirty="0" smtClean="0"/>
                <a:t>2011</a:t>
              </a:r>
            </a:p>
          </p:txBody>
        </p:sp>
        <p:sp>
          <p:nvSpPr>
            <p:cNvPr id="63" name="TextBox 62"/>
            <p:cNvSpPr txBox="1"/>
            <p:nvPr/>
          </p:nvSpPr>
          <p:spPr>
            <a:xfrm>
              <a:off x="172358" y="8340435"/>
              <a:ext cx="2048726" cy="276999"/>
            </a:xfrm>
            <a:prstGeom prst="rect">
              <a:avLst/>
            </a:prstGeom>
            <a:gradFill flip="none" rotWithShape="1">
              <a:gsLst>
                <a:gs pos="0">
                  <a:srgbClr val="592C88">
                    <a:tint val="66000"/>
                    <a:satMod val="160000"/>
                  </a:srgbClr>
                </a:gs>
                <a:gs pos="50000">
                  <a:srgbClr val="592C88">
                    <a:tint val="44500"/>
                    <a:satMod val="160000"/>
                  </a:srgbClr>
                </a:gs>
                <a:gs pos="100000">
                  <a:srgbClr val="592C88">
                    <a:tint val="23500"/>
                    <a:satMod val="160000"/>
                  </a:srgbClr>
                </a:gs>
              </a:gsLst>
              <a:lin ang="5400000" scaled="1"/>
              <a:tileRect/>
            </a:gradFill>
          </p:spPr>
          <p:style>
            <a:lnRef idx="2">
              <a:schemeClr val="dk1"/>
            </a:lnRef>
            <a:fillRef idx="1">
              <a:schemeClr val="lt1"/>
            </a:fillRef>
            <a:effectRef idx="0">
              <a:schemeClr val="dk1"/>
            </a:effectRef>
            <a:fontRef idx="minor">
              <a:schemeClr val="dk1"/>
            </a:fontRef>
          </p:style>
          <p:txBody>
            <a:bodyPr wrap="square">
              <a:spAutoFit/>
            </a:bodyPr>
            <a:lstStyle/>
            <a:p>
              <a:pPr algn="ctr">
                <a:defRPr/>
              </a:pPr>
              <a:r>
                <a:rPr lang="en-US" sz="600" dirty="0"/>
                <a:t>Performed data normalizing and statistical analysis </a:t>
              </a:r>
            </a:p>
            <a:p>
              <a:pPr algn="ctr">
                <a:defRPr/>
              </a:pPr>
              <a:r>
                <a:rPr lang="en-US" sz="600" dirty="0"/>
                <a:t>since November 2011 </a:t>
              </a:r>
            </a:p>
          </p:txBody>
        </p:sp>
        <p:sp>
          <p:nvSpPr>
            <p:cNvPr id="4152" name="Down Arrow 65"/>
            <p:cNvSpPr>
              <a:spLocks noChangeArrowheads="1"/>
            </p:cNvSpPr>
            <p:nvPr/>
          </p:nvSpPr>
          <p:spPr bwMode="auto">
            <a:xfrm>
              <a:off x="1078310" y="5926294"/>
              <a:ext cx="260520" cy="216886"/>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defTabSz="699807"/>
              <a:endParaRPr lang="en-US"/>
            </a:p>
          </p:txBody>
        </p:sp>
        <p:sp>
          <p:nvSpPr>
            <p:cNvPr id="4153" name="Down Arrow 66"/>
            <p:cNvSpPr>
              <a:spLocks noChangeArrowheads="1"/>
            </p:cNvSpPr>
            <p:nvPr/>
          </p:nvSpPr>
          <p:spPr bwMode="auto">
            <a:xfrm>
              <a:off x="1062348" y="6912918"/>
              <a:ext cx="279513" cy="226322"/>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defTabSz="699807"/>
              <a:endParaRPr lang="en-US"/>
            </a:p>
          </p:txBody>
        </p:sp>
        <p:sp>
          <p:nvSpPr>
            <p:cNvPr id="4154" name="Down Arrow 67"/>
            <p:cNvSpPr>
              <a:spLocks noChangeArrowheads="1"/>
            </p:cNvSpPr>
            <p:nvPr/>
          </p:nvSpPr>
          <p:spPr bwMode="auto">
            <a:xfrm>
              <a:off x="624227" y="7431154"/>
              <a:ext cx="260237" cy="217239"/>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defTabSz="699807"/>
              <a:endParaRPr lang="en-US"/>
            </a:p>
          </p:txBody>
        </p:sp>
        <p:sp>
          <p:nvSpPr>
            <p:cNvPr id="4155" name="Down Arrow 72"/>
            <p:cNvSpPr>
              <a:spLocks noChangeArrowheads="1"/>
            </p:cNvSpPr>
            <p:nvPr/>
          </p:nvSpPr>
          <p:spPr bwMode="auto">
            <a:xfrm>
              <a:off x="602710" y="8123549"/>
              <a:ext cx="260237" cy="216886"/>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defTabSz="699807"/>
              <a:endParaRPr lang="en-US"/>
            </a:p>
          </p:txBody>
        </p:sp>
        <p:sp>
          <p:nvSpPr>
            <p:cNvPr id="4156" name="Down Arrow 73"/>
            <p:cNvSpPr>
              <a:spLocks noChangeArrowheads="1"/>
            </p:cNvSpPr>
            <p:nvPr/>
          </p:nvSpPr>
          <p:spPr bwMode="auto">
            <a:xfrm>
              <a:off x="1561591" y="8123549"/>
              <a:ext cx="260237" cy="216886"/>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defTabSz="699807"/>
              <a:endParaRPr lang="en-US"/>
            </a:p>
          </p:txBody>
        </p:sp>
        <p:sp>
          <p:nvSpPr>
            <p:cNvPr id="4151" name="Down Arrow 4"/>
            <p:cNvSpPr>
              <a:spLocks noChangeArrowheads="1"/>
            </p:cNvSpPr>
            <p:nvPr/>
          </p:nvSpPr>
          <p:spPr bwMode="auto">
            <a:xfrm>
              <a:off x="1071987" y="6388775"/>
              <a:ext cx="260237" cy="268996"/>
            </a:xfrm>
            <a:prstGeom prst="downArrow">
              <a:avLst>
                <a:gd name="adj1" fmla="val 50000"/>
                <a:gd name="adj2" fmla="val 50000"/>
              </a:avLst>
            </a:prstGeom>
            <a:solidFill>
              <a:schemeClr val="accent1"/>
            </a:solidFill>
            <a:ln w="9525" algn="ctr">
              <a:solidFill>
                <a:schemeClr val="tx1"/>
              </a:solidFill>
              <a:round/>
              <a:headEnd/>
              <a:tailEnd/>
            </a:ln>
          </p:spPr>
          <p:txBody>
            <a:bodyPr/>
            <a:lstStyle/>
            <a:p>
              <a:pPr defTabSz="699807"/>
              <a:endParaRPr lang="en-US"/>
            </a:p>
          </p:txBody>
        </p:sp>
      </p:grpSp>
      <p:pic>
        <p:nvPicPr>
          <p:cNvPr id="1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6824" y="5005256"/>
            <a:ext cx="2143725" cy="205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14523" y="3376748"/>
            <a:ext cx="2092949" cy="168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txDef>
      <a:spPr bwMode="auto">
        <a:solidFill>
          <a:srgbClr val="FFFFD2"/>
        </a:solidFill>
        <a:ln>
          <a:noFill/>
        </a:ln>
        <a:extLst>
          <a:ext uri="{91240B29-F687-4F45-9708-019B960494DF}">
            <a14:hiddenLine xmlns:a14="http://schemas.microsoft.com/office/drawing/2010/main" w="9525">
              <a:solidFill>
                <a:srgbClr val="000000"/>
              </a:solidFill>
              <a:miter lim="800000"/>
              <a:headEnd/>
              <a:tailEnd/>
            </a14:hiddenLine>
          </a:ext>
        </a:extLst>
      </a:spPr>
      <a:bodyPr wrap="square" lIns="428619" tIns="428619" rIns="428619" bIns="428619">
        <a:spAutoFit/>
      </a:bodyPr>
      <a:lstStyle>
        <a:defPPr eaLnBrk="1" hangingPunct="1">
          <a:defRPr sz="600" dirty="0"/>
        </a:defPPr>
      </a:lstStyle>
    </a:tx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8496</TotalTime>
  <Words>796</Words>
  <Application>Microsoft Office PowerPoint</Application>
  <PresentationFormat>Letter Paper (8.5x11 in)</PresentationFormat>
  <Paragraphs>129</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100cm by 100cm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2009</dc:description>
  <cp:lastModifiedBy>Jill Ellern</cp:lastModifiedBy>
  <cp:revision>250</cp:revision>
  <cp:lastPrinted>2012-05-23T14:54:15Z</cp:lastPrinted>
  <dcterms:created xsi:type="dcterms:W3CDTF">2011-04-29T15:05:12Z</dcterms:created>
  <dcterms:modified xsi:type="dcterms:W3CDTF">2012-05-30T15:22:48Z</dcterms:modified>
  <cp:category>Powerpoint poster templates</cp:category>
</cp:coreProperties>
</file>