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6" r:id="rId2"/>
    <p:sldId id="264" r:id="rId3"/>
    <p:sldId id="257" r:id="rId4"/>
    <p:sldId id="262" r:id="rId5"/>
    <p:sldId id="261" r:id="rId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96"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96"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96"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96"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96" charset="-128"/>
        <a:cs typeface="+mn-cs"/>
      </a:defRPr>
    </a:lvl5pPr>
    <a:lvl6pPr marL="2286000" algn="l" defTabSz="914400" rtl="0" eaLnBrk="1" latinLnBrk="0" hangingPunct="1">
      <a:defRPr kern="1200">
        <a:solidFill>
          <a:schemeClr val="tx1"/>
        </a:solidFill>
        <a:latin typeface="Arial" charset="0"/>
        <a:ea typeface="ＭＳ Ｐゴシック" pitchFamily="96" charset="-128"/>
        <a:cs typeface="+mn-cs"/>
      </a:defRPr>
    </a:lvl6pPr>
    <a:lvl7pPr marL="2743200" algn="l" defTabSz="914400" rtl="0" eaLnBrk="1" latinLnBrk="0" hangingPunct="1">
      <a:defRPr kern="1200">
        <a:solidFill>
          <a:schemeClr val="tx1"/>
        </a:solidFill>
        <a:latin typeface="Arial" charset="0"/>
        <a:ea typeface="ＭＳ Ｐゴシック" pitchFamily="96" charset="-128"/>
        <a:cs typeface="+mn-cs"/>
      </a:defRPr>
    </a:lvl7pPr>
    <a:lvl8pPr marL="3200400" algn="l" defTabSz="914400" rtl="0" eaLnBrk="1" latinLnBrk="0" hangingPunct="1">
      <a:defRPr kern="1200">
        <a:solidFill>
          <a:schemeClr val="tx1"/>
        </a:solidFill>
        <a:latin typeface="Arial" charset="0"/>
        <a:ea typeface="ＭＳ Ｐゴシック" pitchFamily="96" charset="-128"/>
        <a:cs typeface="+mn-cs"/>
      </a:defRPr>
    </a:lvl8pPr>
    <a:lvl9pPr marL="3657600" algn="l" defTabSz="914400" rtl="0" eaLnBrk="1" latinLnBrk="0" hangingPunct="1">
      <a:defRPr kern="1200">
        <a:solidFill>
          <a:schemeClr val="tx1"/>
        </a:solidFill>
        <a:latin typeface="Arial" charset="0"/>
        <a:ea typeface="ＭＳ Ｐゴシック" pitchFamily="9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4A9"/>
    <a:srgbClr val="F58025"/>
    <a:srgbClr val="B30838"/>
    <a:srgbClr val="EC922E"/>
    <a:srgbClr val="FCD866"/>
    <a:srgbClr val="F3E570"/>
    <a:srgbClr val="DA5919"/>
    <a:srgbClr val="5D717E"/>
    <a:srgbClr val="3D6117"/>
    <a:srgbClr val="004A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p:scale>
          <a:sx n="72" d="100"/>
          <a:sy n="72" d="100"/>
        </p:scale>
        <p:origin x="-2118" y="-84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45ADED9B-6D03-47BF-AFAE-5ECB447ECAAB}" type="datetime1">
              <a:rPr lang="en-US"/>
              <a:pPr/>
              <a:t>5/29/2012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AABB746-9A00-4CD7-8078-9815D0DE0F59}" type="slidenum">
              <a:rPr lang="en-US"/>
              <a:pPr/>
              <a:t>‹#›</a:t>
            </a:fld>
            <a:endParaRPr lang="en-US"/>
          </a:p>
        </p:txBody>
      </p:sp>
    </p:spTree>
    <p:extLst>
      <p:ext uri="{BB962C8B-B14F-4D97-AF65-F5344CB8AC3E}">
        <p14:creationId xmlns:p14="http://schemas.microsoft.com/office/powerpoint/2010/main" val="6395184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05CA550B-4A0B-4E63-BAD4-F7B1E362DA3D}" type="datetime1">
              <a:rPr lang="en-US"/>
              <a:pPr/>
              <a:t>5/29/2012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954E0C0-7263-45AD-BDE4-6C593E369808}" type="slidenum">
              <a:rPr lang="en-US"/>
              <a:pPr/>
              <a:t>‹#›</a:t>
            </a:fld>
            <a:endParaRPr lang="en-US"/>
          </a:p>
        </p:txBody>
      </p:sp>
    </p:spTree>
    <p:extLst>
      <p:ext uri="{BB962C8B-B14F-4D97-AF65-F5344CB8AC3E}">
        <p14:creationId xmlns:p14="http://schemas.microsoft.com/office/powerpoint/2010/main" val="123415007"/>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ＭＳ Ｐゴシック" pitchFamily="48"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4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21" descr="cyber.jpg"/>
          <p:cNvPicPr>
            <a:picLocks noChangeAspect="1"/>
          </p:cNvPicPr>
          <p:nvPr userDrawn="1"/>
        </p:nvPicPr>
        <p:blipFill>
          <a:blip r:embed="rId2"/>
          <a:srcRect r="57039"/>
          <a:stretch>
            <a:fillRect/>
          </a:stretch>
        </p:blipFill>
        <p:spPr bwMode="auto">
          <a:xfrm>
            <a:off x="2614613" y="955675"/>
            <a:ext cx="3932237" cy="539750"/>
          </a:xfrm>
          <a:prstGeom prst="rect">
            <a:avLst/>
          </a:prstGeom>
          <a:noFill/>
          <a:ln w="9525">
            <a:noFill/>
            <a:miter lim="800000"/>
            <a:headEnd/>
            <a:tailEnd/>
          </a:ln>
        </p:spPr>
      </p:pic>
      <p:sp>
        <p:nvSpPr>
          <p:cNvPr id="2" name="Title 1"/>
          <p:cNvSpPr>
            <a:spLocks noGrp="1"/>
          </p:cNvSpPr>
          <p:nvPr>
            <p:ph type="ctrTitle"/>
          </p:nvPr>
        </p:nvSpPr>
        <p:spPr>
          <a:xfrm>
            <a:off x="762000" y="2228295"/>
            <a:ext cx="7772400" cy="1470025"/>
          </a:xfrm>
        </p:spPr>
        <p:txBody>
          <a:bodyPr/>
          <a:lstStyle>
            <a:lvl1pPr algn="ctr">
              <a:defRPr sz="3000">
                <a:solidFill>
                  <a:srgbClr val="00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447800" y="3491945"/>
            <a:ext cx="6400800" cy="1219200"/>
          </a:xfrm>
        </p:spPr>
        <p:txBody>
          <a:bodyPr>
            <a:normAutofit/>
          </a:bodyPr>
          <a:lstStyle>
            <a:lvl1pPr marL="0" indent="0" algn="ctr">
              <a:buNone/>
              <a:defRPr sz="2000">
                <a:solidFill>
                  <a:srgbClr val="38434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Date Placeholder 3"/>
          <p:cNvSpPr>
            <a:spLocks noGrp="1"/>
          </p:cNvSpPr>
          <p:nvPr userDrawn="1">
            <p:ph type="dt" sz="half" idx="10"/>
          </p:nvPr>
        </p:nvSpPr>
        <p:spPr/>
        <p:txBody>
          <a:bodyPr/>
          <a:lstStyle>
            <a:lvl1pPr>
              <a:defRPr/>
            </a:lvl1pPr>
          </a:lstStyle>
          <a:p>
            <a:fld id="{5D66243B-66F9-4E4B-AC5B-7350CD8F700B}" type="datetime1">
              <a:rPr lang="en-US"/>
              <a:pPr/>
              <a:t>5/29/2012</a:t>
            </a:fld>
            <a:endParaRPr lang="en-US"/>
          </a:p>
        </p:txBody>
      </p:sp>
      <p:sp>
        <p:nvSpPr>
          <p:cNvPr id="7" name="Footer Placeholder 4"/>
          <p:cNvSpPr>
            <a:spLocks noGrp="1"/>
          </p:cNvSpPr>
          <p:nvPr userDrawn="1">
            <p:ph type="ftr" sz="quarter" idx="11"/>
          </p:nvPr>
        </p:nvSpPr>
        <p:spPr/>
        <p:txBody>
          <a:bodyPr/>
          <a:lstStyle>
            <a:lvl1pPr>
              <a:defRPr/>
            </a:lvl1pPr>
          </a:lstStyle>
          <a:p>
            <a:r>
              <a:rPr lang="en-US"/>
              <a:t>Presentation 1</a:t>
            </a:r>
          </a:p>
        </p:txBody>
      </p:sp>
      <p:sp>
        <p:nvSpPr>
          <p:cNvPr id="8" name="Slide Number Placeholder 5"/>
          <p:cNvSpPr>
            <a:spLocks noGrp="1"/>
          </p:cNvSpPr>
          <p:nvPr userDrawn="1">
            <p:ph type="sldNum" sz="quarter" idx="12"/>
          </p:nvPr>
        </p:nvSpPr>
        <p:spPr/>
        <p:txBody>
          <a:bodyPr/>
          <a:lstStyle>
            <a:lvl1pPr>
              <a:defRPr/>
            </a:lvl1pPr>
          </a:lstStyle>
          <a:p>
            <a:fld id="{6F004417-4D29-481F-BA71-CE255D0BB3A6}" type="slidenum">
              <a:rPr lang="en-US"/>
              <a:pPr/>
              <a:t>‹#›</a:t>
            </a:fld>
            <a:endParaRPr lang="en-US"/>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7B7E46D-61C3-45BF-A4EE-F9F431134C7D}" type="datetime1">
              <a:rPr lang="en-US"/>
              <a:pPr/>
              <a:t>5/29/2012</a:t>
            </a:fld>
            <a:endParaRPr lang="en-US"/>
          </a:p>
        </p:txBody>
      </p:sp>
      <p:sp>
        <p:nvSpPr>
          <p:cNvPr id="5" name="Footer Placeholder 4"/>
          <p:cNvSpPr>
            <a:spLocks noGrp="1"/>
          </p:cNvSpPr>
          <p:nvPr>
            <p:ph type="ftr" sz="quarter" idx="11"/>
          </p:nvPr>
        </p:nvSpPr>
        <p:spPr/>
        <p:txBody>
          <a:bodyPr/>
          <a:lstStyle>
            <a:lvl1pPr>
              <a:defRPr/>
            </a:lvl1pPr>
          </a:lstStyle>
          <a:p>
            <a:r>
              <a:rPr lang="en-US"/>
              <a:t>Presentation 1</a:t>
            </a:r>
          </a:p>
        </p:txBody>
      </p:sp>
      <p:sp>
        <p:nvSpPr>
          <p:cNvPr id="6" name="Slide Number Placeholder 5"/>
          <p:cNvSpPr>
            <a:spLocks noGrp="1"/>
          </p:cNvSpPr>
          <p:nvPr>
            <p:ph type="sldNum" sz="quarter" idx="12"/>
          </p:nvPr>
        </p:nvSpPr>
        <p:spPr/>
        <p:txBody>
          <a:bodyPr/>
          <a:lstStyle>
            <a:lvl1pPr>
              <a:defRPr/>
            </a:lvl1pPr>
          </a:lstStyle>
          <a:p>
            <a:fld id="{0A9D9E75-A596-481B-9CC1-322F7111E17E}" type="slidenum">
              <a:rPr lang="en-US"/>
              <a:pPr/>
              <a:t>‹#›</a:t>
            </a:fld>
            <a:endParaRPr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0"/>
            <a:ext cx="9144000" cy="5697538"/>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3" name="Date Placeholder 1"/>
          <p:cNvSpPr>
            <a:spLocks noGrp="1"/>
          </p:cNvSpPr>
          <p:nvPr>
            <p:ph type="dt" sz="half" idx="10"/>
          </p:nvPr>
        </p:nvSpPr>
        <p:spPr/>
        <p:txBody>
          <a:bodyPr/>
          <a:lstStyle>
            <a:lvl1pPr>
              <a:defRPr/>
            </a:lvl1pPr>
          </a:lstStyle>
          <a:p>
            <a:fld id="{F9C1056D-E189-44C2-8AF7-6990464A4B59}" type="datetime1">
              <a:rPr lang="en-US"/>
              <a:pPr/>
              <a:t>5/29/2012</a:t>
            </a:fld>
            <a:endParaRPr lang="en-US"/>
          </a:p>
        </p:txBody>
      </p:sp>
      <p:sp>
        <p:nvSpPr>
          <p:cNvPr id="4" name="Footer Placeholder 2"/>
          <p:cNvSpPr>
            <a:spLocks noGrp="1"/>
          </p:cNvSpPr>
          <p:nvPr>
            <p:ph type="ftr" sz="quarter" idx="11"/>
          </p:nvPr>
        </p:nvSpPr>
        <p:spPr/>
        <p:txBody>
          <a:bodyPr/>
          <a:lstStyle>
            <a:lvl1pPr>
              <a:defRPr/>
            </a:lvl1pPr>
          </a:lstStyle>
          <a:p>
            <a:r>
              <a:rPr lang="en-US"/>
              <a:t>Presentation 1</a:t>
            </a:r>
          </a:p>
        </p:txBody>
      </p:sp>
      <p:sp>
        <p:nvSpPr>
          <p:cNvPr id="5" name="Slide Number Placeholder 3"/>
          <p:cNvSpPr>
            <a:spLocks noGrp="1"/>
          </p:cNvSpPr>
          <p:nvPr>
            <p:ph type="sldNum" sz="quarter" idx="12"/>
          </p:nvPr>
        </p:nvSpPr>
        <p:spPr/>
        <p:txBody>
          <a:bodyPr/>
          <a:lstStyle>
            <a:lvl1pPr>
              <a:defRPr/>
            </a:lvl1pPr>
          </a:lstStyle>
          <a:p>
            <a:fld id="{CF86267F-2ABF-4CAB-863A-D923FD4D4988}" type="slidenum">
              <a:rPr lang="en-US"/>
              <a:pPr/>
              <a:t>‹#›</a:t>
            </a:fld>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B2A4E108-A864-4C15-82CB-65A2B039B6CB}" type="datetime1">
              <a:rPr lang="en-US"/>
              <a:pPr/>
              <a:t>5/29/2012</a:t>
            </a:fld>
            <a:endParaRPr lang="en-US"/>
          </a:p>
        </p:txBody>
      </p:sp>
      <p:sp>
        <p:nvSpPr>
          <p:cNvPr id="6" name="Footer Placeholder 4"/>
          <p:cNvSpPr>
            <a:spLocks noGrp="1"/>
          </p:cNvSpPr>
          <p:nvPr>
            <p:ph type="ftr" sz="quarter" idx="11"/>
          </p:nvPr>
        </p:nvSpPr>
        <p:spPr/>
        <p:txBody>
          <a:bodyPr/>
          <a:lstStyle>
            <a:lvl1pPr>
              <a:defRPr/>
            </a:lvl1pPr>
          </a:lstStyle>
          <a:p>
            <a:r>
              <a:rPr lang="en-US"/>
              <a:t>Presentation 1</a:t>
            </a:r>
          </a:p>
        </p:txBody>
      </p:sp>
      <p:sp>
        <p:nvSpPr>
          <p:cNvPr id="7" name="Slide Number Placeholder 5"/>
          <p:cNvSpPr>
            <a:spLocks noGrp="1"/>
          </p:cNvSpPr>
          <p:nvPr>
            <p:ph type="sldNum" sz="quarter" idx="12"/>
          </p:nvPr>
        </p:nvSpPr>
        <p:spPr/>
        <p:txBody>
          <a:bodyPr/>
          <a:lstStyle>
            <a:lvl1pPr>
              <a:defRPr/>
            </a:lvl1pPr>
          </a:lstStyle>
          <a:p>
            <a:fld id="{3E0F6464-6A89-48A5-A7F9-9D43FA41D5CA}" type="slidenum">
              <a:rPr lang="en-US"/>
              <a:pPr/>
              <a:t>‹#›</a:t>
            </a:fld>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19CA15C1-00CB-4218-9B0B-5AE6A96C6867}" type="datetime1">
              <a:rPr lang="en-US"/>
              <a:pPr/>
              <a:t>5/29/2012</a:t>
            </a:fld>
            <a:endParaRPr lang="en-US"/>
          </a:p>
        </p:txBody>
      </p:sp>
      <p:sp>
        <p:nvSpPr>
          <p:cNvPr id="8" name="Footer Placeholder 4"/>
          <p:cNvSpPr>
            <a:spLocks noGrp="1"/>
          </p:cNvSpPr>
          <p:nvPr>
            <p:ph type="ftr" sz="quarter" idx="11"/>
          </p:nvPr>
        </p:nvSpPr>
        <p:spPr/>
        <p:txBody>
          <a:bodyPr/>
          <a:lstStyle>
            <a:lvl1pPr>
              <a:defRPr/>
            </a:lvl1pPr>
          </a:lstStyle>
          <a:p>
            <a:r>
              <a:rPr lang="en-US"/>
              <a:t>Presentation 1</a:t>
            </a:r>
          </a:p>
        </p:txBody>
      </p:sp>
      <p:sp>
        <p:nvSpPr>
          <p:cNvPr id="9" name="Slide Number Placeholder 5"/>
          <p:cNvSpPr>
            <a:spLocks noGrp="1"/>
          </p:cNvSpPr>
          <p:nvPr>
            <p:ph type="sldNum" sz="quarter" idx="12"/>
          </p:nvPr>
        </p:nvSpPr>
        <p:spPr/>
        <p:txBody>
          <a:bodyPr/>
          <a:lstStyle>
            <a:lvl1pPr>
              <a:defRPr/>
            </a:lvl1pPr>
          </a:lstStyle>
          <a:p>
            <a:fld id="{9CEBA5DA-B4AB-42A9-A3DE-97E2C7812ED5}" type="slidenum">
              <a:rPr lang="en-US"/>
              <a:pPr/>
              <a:t>‹#›</a:t>
            </a:fld>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B9D79FB9-3E8E-4D34-8466-9949FD87EDAE}" type="datetime1">
              <a:rPr lang="en-US"/>
              <a:pPr/>
              <a:t>5/29/2012</a:t>
            </a:fld>
            <a:endParaRPr lang="en-US"/>
          </a:p>
        </p:txBody>
      </p:sp>
      <p:sp>
        <p:nvSpPr>
          <p:cNvPr id="5" name="Footer Placeholder 4"/>
          <p:cNvSpPr>
            <a:spLocks noGrp="1"/>
          </p:cNvSpPr>
          <p:nvPr>
            <p:ph type="ftr" sz="quarter" idx="11"/>
          </p:nvPr>
        </p:nvSpPr>
        <p:spPr/>
        <p:txBody>
          <a:bodyPr/>
          <a:lstStyle>
            <a:lvl1pPr>
              <a:defRPr/>
            </a:lvl1pPr>
          </a:lstStyle>
          <a:p>
            <a:r>
              <a:rPr lang="en-US"/>
              <a:t>Presentation 1</a:t>
            </a:r>
          </a:p>
        </p:txBody>
      </p:sp>
      <p:sp>
        <p:nvSpPr>
          <p:cNvPr id="6" name="Slide Number Placeholder 5"/>
          <p:cNvSpPr>
            <a:spLocks noGrp="1"/>
          </p:cNvSpPr>
          <p:nvPr>
            <p:ph type="sldNum" sz="quarter" idx="12"/>
          </p:nvPr>
        </p:nvSpPr>
        <p:spPr/>
        <p:txBody>
          <a:bodyPr/>
          <a:lstStyle>
            <a:lvl1pPr>
              <a:defRPr/>
            </a:lvl1pPr>
          </a:lstStyle>
          <a:p>
            <a:fld id="{3C631B8C-9282-4BBE-B005-5B7B683B7974}" type="slidenum">
              <a:rPr lang="en-US"/>
              <a:pPr/>
              <a:t>‹#›</a:t>
            </a:fld>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5E7FDAB4-07BE-444D-B3B6-277A260B7CA1}" type="datetime1">
              <a:rPr lang="en-US"/>
              <a:pPr/>
              <a:t>5/29/2012</a:t>
            </a:fld>
            <a:endParaRPr lang="en-US"/>
          </a:p>
        </p:txBody>
      </p:sp>
      <p:sp>
        <p:nvSpPr>
          <p:cNvPr id="4" name="Footer Placeholder 4"/>
          <p:cNvSpPr>
            <a:spLocks noGrp="1"/>
          </p:cNvSpPr>
          <p:nvPr>
            <p:ph type="ftr" sz="quarter" idx="11"/>
          </p:nvPr>
        </p:nvSpPr>
        <p:spPr/>
        <p:txBody>
          <a:bodyPr/>
          <a:lstStyle>
            <a:lvl1pPr>
              <a:defRPr/>
            </a:lvl1pPr>
          </a:lstStyle>
          <a:p>
            <a:r>
              <a:rPr lang="en-US"/>
              <a:t>Presentation 1</a:t>
            </a:r>
          </a:p>
        </p:txBody>
      </p:sp>
      <p:sp>
        <p:nvSpPr>
          <p:cNvPr id="5" name="Slide Number Placeholder 5"/>
          <p:cNvSpPr>
            <a:spLocks noGrp="1"/>
          </p:cNvSpPr>
          <p:nvPr>
            <p:ph type="sldNum" sz="quarter" idx="12"/>
          </p:nvPr>
        </p:nvSpPr>
        <p:spPr/>
        <p:txBody>
          <a:bodyPr/>
          <a:lstStyle>
            <a:lvl1pPr>
              <a:defRPr/>
            </a:lvl1pPr>
          </a:lstStyle>
          <a:p>
            <a:fld id="{8FB973DB-D0DA-4DEF-8270-AD720F80014D}" type="slidenum">
              <a:rPr lang="en-US"/>
              <a:pPr/>
              <a:t>‹#›</a:t>
            </a:fld>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buClr>
                <a:srgbClr val="558B34"/>
              </a:buClr>
              <a:defRPr sz="3200"/>
            </a:lvl1pPr>
            <a:lvl2pPr>
              <a:buClrTx/>
              <a:defRPr sz="2800"/>
            </a:lvl2pPr>
            <a:lvl3pPr>
              <a:buClr>
                <a:srgbClr val="558B34"/>
              </a:buClr>
              <a:defRPr sz="2400"/>
            </a:lvl3pPr>
            <a:lvl4pPr>
              <a:buClrTx/>
              <a:defRPr sz="2000"/>
            </a:lvl4pPr>
            <a:lvl5pPr>
              <a:buClr>
                <a:srgbClr val="558B34"/>
              </a:buCl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C69F5B4-D945-49C9-BEA0-3A9609CA2B70}" type="datetime1">
              <a:rPr lang="en-US"/>
              <a:pPr/>
              <a:t>5/29/2012</a:t>
            </a:fld>
            <a:endParaRPr lang="en-US"/>
          </a:p>
        </p:txBody>
      </p:sp>
      <p:sp>
        <p:nvSpPr>
          <p:cNvPr id="6" name="Footer Placeholder 4"/>
          <p:cNvSpPr>
            <a:spLocks noGrp="1"/>
          </p:cNvSpPr>
          <p:nvPr>
            <p:ph type="ftr" sz="quarter" idx="11"/>
          </p:nvPr>
        </p:nvSpPr>
        <p:spPr/>
        <p:txBody>
          <a:bodyPr/>
          <a:lstStyle>
            <a:lvl1pPr>
              <a:defRPr/>
            </a:lvl1pPr>
          </a:lstStyle>
          <a:p>
            <a:r>
              <a:rPr lang="en-US"/>
              <a:t>Presentation 1</a:t>
            </a:r>
          </a:p>
        </p:txBody>
      </p:sp>
      <p:sp>
        <p:nvSpPr>
          <p:cNvPr id="7" name="Slide Number Placeholder 5"/>
          <p:cNvSpPr>
            <a:spLocks noGrp="1"/>
          </p:cNvSpPr>
          <p:nvPr>
            <p:ph type="sldNum" sz="quarter" idx="12"/>
          </p:nvPr>
        </p:nvSpPr>
        <p:spPr/>
        <p:txBody>
          <a:bodyPr/>
          <a:lstStyle>
            <a:lvl1pPr>
              <a:defRPr/>
            </a:lvl1pPr>
          </a:lstStyle>
          <a:p>
            <a:fld id="{A48F9A39-EA43-41F0-82D4-E795A7B372B2}" type="slidenum">
              <a:rPr lang="en-US"/>
              <a:pPr/>
              <a:t>‹#›</a:t>
            </a:fld>
            <a:endParaRPr lang="en-US"/>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71F29641-4493-4C36-AB8E-614F816A8236}" type="datetime1">
              <a:rPr lang="en-US"/>
              <a:pPr/>
              <a:t>5/29/2012</a:t>
            </a:fld>
            <a:endParaRPr lang="en-US"/>
          </a:p>
        </p:txBody>
      </p:sp>
      <p:sp>
        <p:nvSpPr>
          <p:cNvPr id="6" name="Footer Placeholder 4"/>
          <p:cNvSpPr>
            <a:spLocks noGrp="1"/>
          </p:cNvSpPr>
          <p:nvPr>
            <p:ph type="ftr" sz="quarter" idx="11"/>
          </p:nvPr>
        </p:nvSpPr>
        <p:spPr/>
        <p:txBody>
          <a:bodyPr/>
          <a:lstStyle>
            <a:lvl1pPr>
              <a:defRPr/>
            </a:lvl1pPr>
          </a:lstStyle>
          <a:p>
            <a:r>
              <a:rPr lang="en-US"/>
              <a:t>Presentation 1</a:t>
            </a:r>
          </a:p>
        </p:txBody>
      </p:sp>
      <p:sp>
        <p:nvSpPr>
          <p:cNvPr id="7" name="Slide Number Placeholder 5"/>
          <p:cNvSpPr>
            <a:spLocks noGrp="1"/>
          </p:cNvSpPr>
          <p:nvPr>
            <p:ph type="sldNum" sz="quarter" idx="12"/>
          </p:nvPr>
        </p:nvSpPr>
        <p:spPr/>
        <p:txBody>
          <a:bodyPr/>
          <a:lstStyle>
            <a:lvl1pPr>
              <a:defRPr/>
            </a:lvl1pPr>
          </a:lstStyle>
          <a:p>
            <a:fld id="{6B0AEC60-31EA-459D-9997-E57A41FD0E72}" type="slidenum">
              <a:rPr lang="en-US"/>
              <a:pPr/>
              <a:t>‹#›</a:t>
            </a:fld>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6344568"/>
            <a:ext cx="9144000" cy="537450"/>
          </a:xfrm>
          <a:prstGeom prst="rect">
            <a:avLst/>
          </a:prstGeom>
        </p:spPr>
      </p:pic>
      <p:sp>
        <p:nvSpPr>
          <p:cNvPr id="2" name="Title Placeholder 1"/>
          <p:cNvSpPr>
            <a:spLocks noGrp="1"/>
          </p:cNvSpPr>
          <p:nvPr>
            <p:ph type="title"/>
          </p:nvPr>
        </p:nvSpPr>
        <p:spPr>
          <a:xfrm>
            <a:off x="457200" y="458788"/>
            <a:ext cx="83820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000">
                <a:solidFill>
                  <a:srgbClr val="A6A6A6"/>
                </a:solidFill>
                <a:cs typeface="Arial" charset="0"/>
              </a:defRPr>
            </a:lvl1pPr>
          </a:lstStyle>
          <a:p>
            <a:fld id="{85439748-91FE-4A4B-AF2D-FB64EE129116}" type="datetime1">
              <a:rPr lang="en-US"/>
              <a:pPr/>
              <a:t>5/29/2012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rgbClr val="A6A6A6"/>
                </a:solidFill>
                <a:cs typeface="Arial" charset="0"/>
              </a:defRPr>
            </a:lvl1pPr>
          </a:lstStyle>
          <a:p>
            <a:r>
              <a:rPr lang="en-US"/>
              <a:t>Presentation 1</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A6A6A6"/>
                </a:solidFill>
                <a:cs typeface="Arial" charset="0"/>
              </a:defRPr>
            </a:lvl1pPr>
          </a:lstStyle>
          <a:p>
            <a:fld id="{271DCC74-33F1-497A-AA2E-7BE49694F730}" type="slidenum">
              <a:rPr lang="en-US"/>
              <a:pPr/>
              <a:t>‹#›</a:t>
            </a:fld>
            <a:endParaRPr lang="en-US"/>
          </a:p>
        </p:txBody>
      </p:sp>
      <p:sp>
        <p:nvSpPr>
          <p:cNvPr id="25" name="Rectangle 24"/>
          <p:cNvSpPr/>
          <p:nvPr userDrawn="1"/>
        </p:nvSpPr>
        <p:spPr bwMode="auto">
          <a:xfrm>
            <a:off x="4941888" y="6046788"/>
            <a:ext cx="90487" cy="90487"/>
          </a:xfrm>
          <a:prstGeom prst="rect">
            <a:avLst/>
          </a:prstGeom>
          <a:solidFill>
            <a:srgbClr val="F5802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26" name="Rectangle 25"/>
          <p:cNvSpPr/>
          <p:nvPr userDrawn="1"/>
        </p:nvSpPr>
        <p:spPr bwMode="auto">
          <a:xfrm>
            <a:off x="4133850" y="6046788"/>
            <a:ext cx="88900" cy="90487"/>
          </a:xfrm>
          <a:prstGeom prst="rect">
            <a:avLst/>
          </a:prstGeom>
          <a:solidFill>
            <a:srgbClr val="B3083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dirty="0">
              <a:solidFill>
                <a:srgbClr val="C00000"/>
              </a:solidFill>
              <a:ea typeface="ＭＳ Ｐゴシック" pitchFamily="96" charset="-128"/>
            </a:endParaRPr>
          </a:p>
        </p:txBody>
      </p:sp>
      <p:sp>
        <p:nvSpPr>
          <p:cNvPr id="27" name="Rectangle 26"/>
          <p:cNvSpPr/>
          <p:nvPr userDrawn="1"/>
        </p:nvSpPr>
        <p:spPr bwMode="auto">
          <a:xfrm>
            <a:off x="4400550" y="6046788"/>
            <a:ext cx="90488" cy="90487"/>
          </a:xfrm>
          <a:prstGeom prst="rect">
            <a:avLst/>
          </a:prstGeom>
          <a:solidFill>
            <a:srgbClr val="0084A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
        <p:nvSpPr>
          <p:cNvPr id="28" name="Rectangle 27"/>
          <p:cNvSpPr/>
          <p:nvPr userDrawn="1"/>
        </p:nvSpPr>
        <p:spPr bwMode="auto">
          <a:xfrm>
            <a:off x="4672013" y="6046788"/>
            <a:ext cx="88900" cy="90487"/>
          </a:xfrm>
          <a:prstGeom prst="rect">
            <a:avLst/>
          </a:prstGeom>
          <a:solidFill>
            <a:schemeClr val="tx1">
              <a:lumMod val="95000"/>
              <a:lumOff val="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lang="en-US">
              <a:solidFill>
                <a:srgbClr val="FFFFFF"/>
              </a:solidFill>
              <a:ea typeface="ＭＳ Ｐゴシック" pitchFamily="96" charset="-128"/>
            </a:endParaRPr>
          </a:p>
        </p:txBody>
      </p:sp>
    </p:spTree>
  </p:cSld>
  <p:clrMap bg1="lt1" tx1="dk1" bg2="lt2" tx2="dk2" accent1="accent1" accent2="accent2" accent3="accent3" accent4="accent4" accent5="accent5" accent6="accent6" hlink="hlink" folHlink="folHlink"/>
  <p:sldLayoutIdLst>
    <p:sldLayoutId id="2147483827" r:id="rId1"/>
    <p:sldLayoutId id="2147483818" r:id="rId2"/>
    <p:sldLayoutId id="2147483828" r:id="rId3"/>
    <p:sldLayoutId id="2147483819" r:id="rId4"/>
    <p:sldLayoutId id="2147483820" r:id="rId5"/>
    <p:sldLayoutId id="2147483821" r:id="rId6"/>
    <p:sldLayoutId id="2147483822" r:id="rId7"/>
    <p:sldLayoutId id="2147483823" r:id="rId8"/>
    <p:sldLayoutId id="2147483824" r:id="rId9"/>
  </p:sldLayoutIdLst>
  <p:transition spd="med">
    <p:fade/>
  </p:transition>
  <p:timing>
    <p:tnLst>
      <p:par>
        <p:cTn id="1" dur="indefinite" restart="never" nodeType="tmRoot"/>
      </p:par>
    </p:tnLst>
  </p:timing>
  <p:hf sldNum="0" hdr="0" ftr="0" dt="0"/>
  <p:txStyles>
    <p:titleStyle>
      <a:lvl1pPr algn="l" defTabSz="457200" rtl="0" eaLnBrk="0" fontAlgn="base" hangingPunct="0">
        <a:spcBef>
          <a:spcPct val="0"/>
        </a:spcBef>
        <a:spcAft>
          <a:spcPct val="0"/>
        </a:spcAft>
        <a:defRPr sz="3000" b="1" kern="1200" cap="all">
          <a:solidFill>
            <a:schemeClr val="tx1"/>
          </a:solidFill>
          <a:latin typeface="Arial"/>
          <a:ea typeface="ＭＳ Ｐゴシック" pitchFamily="48" charset="-128"/>
          <a:cs typeface="Arial"/>
        </a:defRPr>
      </a:lvl1pPr>
      <a:lvl2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2pPr>
      <a:lvl3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3pPr>
      <a:lvl4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4pPr>
      <a:lvl5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5pPr>
      <a:lvl6pPr marL="457200" algn="l" defTabSz="457200" rtl="0" fontAlgn="base">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fontAlgn="base">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fontAlgn="base">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fontAlgn="base">
        <a:spcBef>
          <a:spcPct val="0"/>
        </a:spcBef>
        <a:spcAft>
          <a:spcPct val="0"/>
        </a:spcAft>
        <a:defRPr sz="3000" b="1">
          <a:solidFill>
            <a:srgbClr val="FC7F1D"/>
          </a:solidFill>
          <a:latin typeface="Arial" pitchFamily="48" charset="0"/>
          <a:ea typeface="ＭＳ Ｐゴシック" pitchFamily="48" charset="-128"/>
        </a:defRPr>
      </a:lvl9pPr>
    </p:titleStyle>
    <p:bodyStyle>
      <a:lvl1pPr marL="230188" indent="-230188" algn="l" defTabSz="457200" rtl="0" eaLnBrk="0" fontAlgn="base" hangingPunct="0">
        <a:spcBef>
          <a:spcPct val="20000"/>
        </a:spcBef>
        <a:spcAft>
          <a:spcPct val="0"/>
        </a:spcAft>
        <a:buClr>
          <a:srgbClr val="558B34"/>
        </a:buClr>
        <a:buSzPct val="80000"/>
        <a:buFont typeface="Wingdings" pitchFamily="96" charset="2"/>
        <a:buChar char="§"/>
        <a:defRPr sz="2800" kern="1200">
          <a:solidFill>
            <a:srgbClr val="4C4C4F"/>
          </a:solidFill>
          <a:latin typeface="Arial"/>
          <a:ea typeface="ＭＳ Ｐゴシック" pitchFamily="48" charset="-128"/>
          <a:cs typeface="Arial"/>
        </a:defRPr>
      </a:lvl1pPr>
      <a:lvl2pPr marL="511175" indent="-222250" algn="l" defTabSz="457200" rtl="0" eaLnBrk="0" fontAlgn="base" hangingPunct="0">
        <a:spcBef>
          <a:spcPct val="20000"/>
        </a:spcBef>
        <a:spcAft>
          <a:spcPct val="0"/>
        </a:spcAft>
        <a:buClrTx/>
        <a:buSzPct val="80000"/>
        <a:buFont typeface="Wingdings" pitchFamily="96" charset="2"/>
        <a:buChar char="§"/>
        <a:defRPr sz="2400" kern="1200">
          <a:solidFill>
            <a:srgbClr val="4C4C4F"/>
          </a:solidFill>
          <a:latin typeface="Arial"/>
          <a:ea typeface="ＭＳ Ｐゴシック" pitchFamily="48" charset="-128"/>
          <a:cs typeface="Arial"/>
        </a:defRPr>
      </a:lvl2pPr>
      <a:lvl3pPr marL="857250" indent="-230188" algn="l" defTabSz="457200" rtl="0" eaLnBrk="0" fontAlgn="base" hangingPunct="0">
        <a:spcBef>
          <a:spcPct val="20000"/>
        </a:spcBef>
        <a:spcAft>
          <a:spcPct val="0"/>
        </a:spcAft>
        <a:buClr>
          <a:srgbClr val="558B34"/>
        </a:buClr>
        <a:buSzPct val="80000"/>
        <a:buFont typeface="Wingdings" pitchFamily="96" charset="2"/>
        <a:buChar char="§"/>
        <a:defRPr sz="2000" kern="1200">
          <a:solidFill>
            <a:srgbClr val="4C4C4F"/>
          </a:solidFill>
          <a:latin typeface="Arial"/>
          <a:ea typeface="ＭＳ Ｐゴシック" pitchFamily="48" charset="-128"/>
          <a:cs typeface="Arial"/>
        </a:defRPr>
      </a:lvl3pPr>
      <a:lvl4pPr marL="1146175" indent="-173038" algn="l" defTabSz="457200" rtl="0" eaLnBrk="0" fontAlgn="base" hangingPunct="0">
        <a:spcBef>
          <a:spcPct val="20000"/>
        </a:spcBef>
        <a:spcAft>
          <a:spcPct val="0"/>
        </a:spcAft>
        <a:buClrTx/>
        <a:buSzPct val="80000"/>
        <a:buFont typeface="Wingdings" pitchFamily="96" charset="2"/>
        <a:buChar char="§"/>
        <a:defRPr kern="1200">
          <a:solidFill>
            <a:srgbClr val="4C4C4F"/>
          </a:solidFill>
          <a:latin typeface="Arial"/>
          <a:ea typeface="ＭＳ Ｐゴシック" pitchFamily="48" charset="-128"/>
          <a:cs typeface="Arial"/>
        </a:defRPr>
      </a:lvl4pPr>
      <a:lvl5pPr marL="1427163" indent="-173038" algn="l" defTabSz="457200" rtl="0" eaLnBrk="0" fontAlgn="base" hangingPunct="0">
        <a:spcBef>
          <a:spcPct val="20000"/>
        </a:spcBef>
        <a:spcAft>
          <a:spcPct val="0"/>
        </a:spcAft>
        <a:buClr>
          <a:srgbClr val="558B34"/>
        </a:buClr>
        <a:buSzPct val="80000"/>
        <a:buFont typeface="Wingdings" pitchFamily="96" charset="2"/>
        <a:buChar char="§"/>
        <a:defRPr sz="1600" kern="1200">
          <a:solidFill>
            <a:srgbClr val="4C4C4F"/>
          </a:solidFill>
          <a:latin typeface="Arial"/>
          <a:ea typeface="ＭＳ Ｐゴシック" pitchFamily="48"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tinyurl.com/KingdomTest" TargetMode="External"/><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bwMode="auto">
          <a:xfrm>
            <a:off x="762000" y="2027306"/>
            <a:ext cx="7772400" cy="1470025"/>
          </a:xfrm>
        </p:spPr>
        <p:txBody>
          <a:bodyPr/>
          <a:lstStyle/>
          <a:p>
            <a:pPr eaLnBrk="1" hangingPunct="1"/>
            <a:r>
              <a:rPr lang="en-US" cap="none" dirty="0" smtClean="0">
                <a:latin typeface="Arial" charset="0"/>
                <a:ea typeface="ＭＳ Ｐゴシック" pitchFamily="96" charset="-128"/>
              </a:rPr>
              <a:t>Talking &amp; Listening: Critical Communications Skills for IT Professionals </a:t>
            </a:r>
          </a:p>
        </p:txBody>
      </p:sp>
      <p:sp>
        <p:nvSpPr>
          <p:cNvPr id="15363" name="Subtitle 2"/>
          <p:cNvSpPr>
            <a:spLocks noGrp="1"/>
          </p:cNvSpPr>
          <p:nvPr>
            <p:ph type="subTitle" idx="1"/>
          </p:nvPr>
        </p:nvSpPr>
        <p:spPr>
          <a:xfrm>
            <a:off x="1447800" y="3860800"/>
            <a:ext cx="6400800" cy="1219200"/>
          </a:xfrm>
        </p:spPr>
        <p:txBody>
          <a:bodyPr/>
          <a:lstStyle/>
          <a:p>
            <a:pPr eaLnBrk="1" hangingPunct="1"/>
            <a:r>
              <a:rPr lang="en-US" dirty="0" smtClean="0">
                <a:latin typeface="Arial" charset="0"/>
                <a:ea typeface="ＭＳ Ｐゴシック" pitchFamily="96" charset="-128"/>
              </a:rPr>
              <a:t>Alison Cruess </a:t>
            </a:r>
          </a:p>
          <a:p>
            <a:pPr eaLnBrk="1" hangingPunct="1"/>
            <a:r>
              <a:rPr lang="en-US" dirty="0" smtClean="0">
                <a:latin typeface="Arial" charset="0"/>
                <a:ea typeface="ＭＳ Ｐゴシック" pitchFamily="96" charset="-128"/>
              </a:rPr>
              <a:t>University of North Florida </a:t>
            </a:r>
            <a:br>
              <a:rPr lang="en-US" dirty="0" smtClean="0">
                <a:latin typeface="Arial" charset="0"/>
                <a:ea typeface="ＭＳ Ｐゴシック" pitchFamily="96" charset="-128"/>
              </a:rPr>
            </a:br>
            <a:r>
              <a:rPr lang="en-US" dirty="0" smtClean="0">
                <a:latin typeface="Arial" charset="0"/>
                <a:ea typeface="ＭＳ Ｐゴシック" pitchFamily="96" charset="-128"/>
              </a:rPr>
              <a:t>May 31, 2012</a:t>
            </a:r>
          </a:p>
        </p:txBody>
      </p:sp>
      <p:sp>
        <p:nvSpPr>
          <p:cNvPr id="2" name="TextBox 1"/>
          <p:cNvSpPr txBox="1"/>
          <p:nvPr/>
        </p:nvSpPr>
        <p:spPr>
          <a:xfrm rot="19852311">
            <a:off x="5889288" y="3137740"/>
            <a:ext cx="3003579" cy="461665"/>
          </a:xfrm>
          <a:prstGeom prst="rect">
            <a:avLst/>
          </a:prstGeom>
          <a:noFill/>
        </p:spPr>
        <p:txBody>
          <a:bodyPr wrap="none" rtlCol="0">
            <a:spAutoFit/>
          </a:bodyPr>
          <a:lstStyle/>
          <a:p>
            <a:r>
              <a:rPr lang="en-US" sz="2400" dirty="0" smtClean="0"/>
              <a:t>90-Minute Workshop</a:t>
            </a:r>
            <a:endParaRPr lang="en-US" sz="2400" dirty="0"/>
          </a:p>
        </p:txBody>
      </p:sp>
    </p:spTree>
  </p:cSld>
  <p:clrMapOvr>
    <a:masterClrMapping/>
  </p:clrMapOvr>
  <mc:AlternateContent xmlns:mc="http://schemas.openxmlformats.org/markup-compatibility/2006">
    <mc:Choice xmlns:p14="http://schemas.microsoft.com/office/powerpoint/2010/main" Requires="p14">
      <p:transition spd="slow" p14:dur="4000" advTm="5895">
        <p14:vortex dir="r"/>
      </p:transition>
    </mc:Choice>
    <mc:Fallback>
      <p:transition spd="slow" advTm="5895">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bwMode="auto">
          <a:xfrm>
            <a:off x="435769" y="419550"/>
            <a:ext cx="8272462" cy="1104450"/>
          </a:xfrm>
          <a:prstGeom prst="rect">
            <a:avLst/>
          </a:prstGeom>
        </p:spPr>
        <p:txBody>
          <a:bodyPr vert="horz" wrap="square" lIns="91440" tIns="45720" rIns="91440" bIns="45720" numCol="1" anchor="ctr" anchorCtr="0" compatLnSpc="1">
            <a:prstTxWarp prst="textNoShape">
              <a:avLst/>
            </a:prstTxWarp>
            <a:normAutofit/>
          </a:bodyPr>
          <a:lstStyle>
            <a:lvl1pPr algn="l" defTabSz="457200" rtl="0" eaLnBrk="0" fontAlgn="base" hangingPunct="0">
              <a:spcBef>
                <a:spcPct val="0"/>
              </a:spcBef>
              <a:spcAft>
                <a:spcPct val="0"/>
              </a:spcAft>
              <a:defRPr sz="3000" b="1" kern="1200" cap="all">
                <a:solidFill>
                  <a:schemeClr val="tx1"/>
                </a:solidFill>
                <a:latin typeface="Arial"/>
                <a:ea typeface="ＭＳ Ｐゴシック" pitchFamily="48" charset="-128"/>
                <a:cs typeface="Arial"/>
              </a:defRPr>
            </a:lvl1pPr>
            <a:lvl2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2pPr>
            <a:lvl3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3pPr>
            <a:lvl4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4pPr>
            <a:lvl5pPr algn="l" defTabSz="457200" rtl="0" eaLnBrk="0" fontAlgn="base" hangingPunct="0">
              <a:spcBef>
                <a:spcPct val="0"/>
              </a:spcBef>
              <a:spcAft>
                <a:spcPct val="0"/>
              </a:spcAft>
              <a:defRPr sz="3000" b="1">
                <a:solidFill>
                  <a:schemeClr val="tx1"/>
                </a:solidFill>
                <a:latin typeface="Arial" pitchFamily="48" charset="0"/>
                <a:ea typeface="ＭＳ Ｐゴシック" pitchFamily="48" charset="-128"/>
              </a:defRPr>
            </a:lvl5pPr>
            <a:lvl6pPr marL="457200" algn="l" defTabSz="457200" rtl="0" fontAlgn="base">
              <a:spcBef>
                <a:spcPct val="0"/>
              </a:spcBef>
              <a:spcAft>
                <a:spcPct val="0"/>
              </a:spcAft>
              <a:defRPr sz="3000" b="1">
                <a:solidFill>
                  <a:srgbClr val="FC7F1D"/>
                </a:solidFill>
                <a:latin typeface="Arial" pitchFamily="48" charset="0"/>
                <a:ea typeface="ＭＳ Ｐゴシック" pitchFamily="48" charset="-128"/>
              </a:defRPr>
            </a:lvl6pPr>
            <a:lvl7pPr marL="914400" algn="l" defTabSz="457200" rtl="0" fontAlgn="base">
              <a:spcBef>
                <a:spcPct val="0"/>
              </a:spcBef>
              <a:spcAft>
                <a:spcPct val="0"/>
              </a:spcAft>
              <a:defRPr sz="3000" b="1">
                <a:solidFill>
                  <a:srgbClr val="FC7F1D"/>
                </a:solidFill>
                <a:latin typeface="Arial" pitchFamily="48" charset="0"/>
                <a:ea typeface="ＭＳ Ｐゴシック" pitchFamily="48" charset="-128"/>
              </a:defRPr>
            </a:lvl7pPr>
            <a:lvl8pPr marL="1371600" algn="l" defTabSz="457200" rtl="0" fontAlgn="base">
              <a:spcBef>
                <a:spcPct val="0"/>
              </a:spcBef>
              <a:spcAft>
                <a:spcPct val="0"/>
              </a:spcAft>
              <a:defRPr sz="3000" b="1">
                <a:solidFill>
                  <a:srgbClr val="FC7F1D"/>
                </a:solidFill>
                <a:latin typeface="Arial" pitchFamily="48" charset="0"/>
                <a:ea typeface="ＭＳ Ｐゴシック" pitchFamily="48" charset="-128"/>
              </a:defRPr>
            </a:lvl8pPr>
            <a:lvl9pPr marL="1828800" algn="l" defTabSz="457200" rtl="0" fontAlgn="base">
              <a:spcBef>
                <a:spcPct val="0"/>
              </a:spcBef>
              <a:spcAft>
                <a:spcPct val="0"/>
              </a:spcAft>
              <a:defRPr sz="3000" b="1">
                <a:solidFill>
                  <a:srgbClr val="FC7F1D"/>
                </a:solidFill>
                <a:latin typeface="Arial" pitchFamily="48" charset="0"/>
                <a:ea typeface="ＭＳ Ｐゴシック" pitchFamily="48" charset="-128"/>
              </a:defRPr>
            </a:lvl9pPr>
          </a:lstStyle>
          <a:p>
            <a:r>
              <a:rPr lang="en-US" cap="none" dirty="0" smtClean="0">
                <a:latin typeface="Arial" pitchFamily="34" charset="0"/>
                <a:ea typeface="ＭＳ Ｐゴシック" pitchFamily="34" charset="-128"/>
              </a:rPr>
              <a:t>Pick up a </a:t>
            </a:r>
            <a:r>
              <a:rPr lang="en-US" i="1" cap="none" dirty="0" smtClean="0">
                <a:latin typeface="Arial" pitchFamily="34" charset="0"/>
                <a:ea typeface="ＭＳ Ｐゴシック" pitchFamily="34" charset="-128"/>
              </a:rPr>
              <a:t>LEGO</a:t>
            </a:r>
            <a:r>
              <a:rPr lang="en-US" cap="none" dirty="0" smtClean="0">
                <a:latin typeface="Arial" pitchFamily="34" charset="0"/>
                <a:ea typeface="ＭＳ Ｐゴシック" pitchFamily="34" charset="-128"/>
              </a:rPr>
              <a:t>® </a:t>
            </a:r>
            <a:r>
              <a:rPr lang="en-US" cap="none" dirty="0" smtClean="0">
                <a:latin typeface="Arial" pitchFamily="34" charset="0"/>
                <a:ea typeface="ＭＳ Ｐゴシック" pitchFamily="34" charset="-128"/>
              </a:rPr>
              <a:t>brick!</a:t>
            </a:r>
            <a:endParaRPr lang="en-US" cap="none" dirty="0" smtClean="0">
              <a:latin typeface="Arial" pitchFamily="34" charset="0"/>
              <a:ea typeface="ＭＳ Ｐゴシック" pitchFamily="34" charset="-128"/>
            </a:endParaRPr>
          </a:p>
        </p:txBody>
      </p:sp>
      <p:sp>
        <p:nvSpPr>
          <p:cNvPr id="5" name="Rectangle 4"/>
          <p:cNvSpPr>
            <a:spLocks noChangeArrowheads="1"/>
          </p:cNvSpPr>
          <p:nvPr/>
        </p:nvSpPr>
        <p:spPr bwMode="auto">
          <a:xfrm>
            <a:off x="435769" y="4551122"/>
            <a:ext cx="827246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a:lstStyle>
          <a:p>
            <a:r>
              <a:rPr lang="en-US" dirty="0"/>
              <a:t>You need a </a:t>
            </a:r>
            <a:r>
              <a:rPr lang="en-US" i="1" dirty="0"/>
              <a:t>LEGO</a:t>
            </a:r>
            <a:r>
              <a:rPr lang="en-US" dirty="0"/>
              <a:t>® brick  for one of the three communication activities!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1203" y="1677641"/>
            <a:ext cx="3264797" cy="226675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5834234"/>
      </p:ext>
    </p:extLst>
  </p:cSld>
  <p:clrMapOvr>
    <a:masterClrMapping/>
  </p:clrMapOvr>
  <mc:AlternateContent xmlns:mc="http://schemas.openxmlformats.org/markup-compatibility/2006">
    <mc:Choice xmlns:p14="http://schemas.microsoft.com/office/powerpoint/2010/main" Requires="p14">
      <p:transition spd="slow" p14:dur="4000" advTm="6019">
        <p14:vortex dir="r"/>
      </p:transition>
    </mc:Choice>
    <mc:Fallback>
      <p:transition spd="slow" advTm="6019">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394252" y="578058"/>
            <a:ext cx="2627244" cy="3410846"/>
          </a:xfrm>
        </p:spPr>
        <p:txBody>
          <a:bodyPr>
            <a:normAutofit/>
          </a:bodyPr>
          <a:lstStyle/>
          <a:p>
            <a:pPr eaLnBrk="1" hangingPunct="1"/>
            <a:r>
              <a:rPr lang="en-US" cap="none" dirty="0" smtClean="0">
                <a:latin typeface="Arial" charset="0"/>
                <a:ea typeface="ＭＳ Ｐゴシック" pitchFamily="96" charset="-128"/>
              </a:rPr>
              <a:t>Take the </a:t>
            </a:r>
            <a:r>
              <a:rPr lang="en-US" cap="none" dirty="0" err="1" smtClean="0">
                <a:latin typeface="Arial" charset="0"/>
                <a:ea typeface="ＭＳ Ｐゴシック" pitchFamily="96" charset="-128"/>
              </a:rPr>
              <a:t>Kingdomality</a:t>
            </a:r>
            <a:r>
              <a:rPr lang="en-US" cap="none" dirty="0" smtClean="0">
                <a:latin typeface="Arial" charset="0"/>
                <a:ea typeface="ＭＳ Ｐゴシック" pitchFamily="96" charset="-128"/>
              </a:rPr>
              <a:t> Survey</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2436" y="117544"/>
            <a:ext cx="5216525" cy="413543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278296" y="4507672"/>
            <a:ext cx="8706678"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a:lstStyle>
          <a:p>
            <a:r>
              <a:rPr lang="en-US" sz="3200" dirty="0">
                <a:latin typeface="+mn-lt"/>
              </a:rPr>
              <a:t>You need to know your </a:t>
            </a:r>
            <a:r>
              <a:rPr lang="en-US" sz="3200" dirty="0" err="1">
                <a:latin typeface="+mn-lt"/>
              </a:rPr>
              <a:t>Kindomality</a:t>
            </a:r>
            <a:r>
              <a:rPr lang="en-US" sz="3200" dirty="0">
                <a:latin typeface="+mn-lt"/>
              </a:rPr>
              <a:t> vocational personality for one of </a:t>
            </a:r>
            <a:r>
              <a:rPr lang="en-US" sz="3200" dirty="0" smtClean="0">
                <a:latin typeface="+mn-lt"/>
              </a:rPr>
              <a:t>our workshop </a:t>
            </a:r>
            <a:r>
              <a:rPr lang="en-US" sz="3200" dirty="0">
                <a:latin typeface="+mn-lt"/>
              </a:rPr>
              <a:t>activities. </a:t>
            </a:r>
            <a:r>
              <a:rPr lang="en-US" sz="3200" dirty="0" smtClean="0">
                <a:latin typeface="+mn-lt"/>
              </a:rPr>
              <a:t/>
            </a:r>
            <a:br>
              <a:rPr lang="en-US" sz="3200" dirty="0" smtClean="0">
                <a:latin typeface="+mn-lt"/>
              </a:rPr>
            </a:br>
            <a:r>
              <a:rPr lang="en-US" sz="3200" dirty="0" smtClean="0">
                <a:latin typeface="+mn-lt"/>
              </a:rPr>
              <a:t>Go to: </a:t>
            </a:r>
            <a:r>
              <a:rPr lang="en-US" sz="3200" dirty="0" smtClean="0">
                <a:latin typeface="+mn-lt"/>
                <a:hlinkClick r:id="rId3"/>
              </a:rPr>
              <a:t>http</a:t>
            </a:r>
            <a:r>
              <a:rPr lang="en-US" sz="3200" dirty="0">
                <a:latin typeface="+mn-lt"/>
                <a:hlinkClick r:id="rId3"/>
              </a:rPr>
              <a:t>://tinyurl.com/KingdomTest</a:t>
            </a:r>
            <a:endParaRPr lang="en-US" sz="3200" dirty="0">
              <a:latin typeface="+mn-lt"/>
            </a:endParaRPr>
          </a:p>
          <a:p>
            <a:endParaRPr lang="en-US" dirty="0"/>
          </a:p>
        </p:txBody>
      </p:sp>
    </p:spTree>
  </p:cSld>
  <p:clrMapOvr>
    <a:masterClrMapping/>
  </p:clrMapOvr>
  <mc:AlternateContent xmlns:mc="http://schemas.openxmlformats.org/markup-compatibility/2006">
    <mc:Choice xmlns:p14="http://schemas.microsoft.com/office/powerpoint/2010/main" Requires="p14">
      <p:transition spd="slow" p14:dur="4000" advTm="6753">
        <p14:vortex dir="r"/>
      </p:transition>
    </mc:Choice>
    <mc:Fallback>
      <p:transition spd="slow" advTm="6753">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bwMode="auto">
          <a:xfrm>
            <a:off x="248477" y="692288"/>
            <a:ext cx="4509053" cy="4762569"/>
          </a:xfrm>
        </p:spPr>
        <p:txBody>
          <a:bodyPr>
            <a:normAutofit fontScale="90000"/>
          </a:bodyPr>
          <a:lstStyle/>
          <a:p>
            <a:pPr eaLnBrk="1" hangingPunct="1"/>
            <a:r>
              <a:rPr lang="en-US" b="0" cap="none" dirty="0" smtClean="0">
                <a:latin typeface="Arial" charset="0"/>
                <a:ea typeface="ＭＳ Ｐゴシック" pitchFamily="96" charset="-128"/>
              </a:rPr>
              <a:t>It will ask you for your name</a:t>
            </a:r>
            <a:r>
              <a:rPr lang="en-US" b="0" cap="none" dirty="0" smtClean="0">
                <a:latin typeface="Arial" charset="0"/>
                <a:ea typeface="ＭＳ Ｐゴシック" pitchFamily="96" charset="-128"/>
              </a:rPr>
              <a:t>, email address, and short job description. </a:t>
            </a:r>
            <a:r>
              <a:rPr lang="en-US" b="0" cap="none" dirty="0" smtClean="0">
                <a:latin typeface="Arial" charset="0"/>
                <a:ea typeface="ＭＳ Ｐゴシック" pitchFamily="96" charset="-128"/>
              </a:rPr>
              <a:t>Then it will ask you eight </a:t>
            </a:r>
            <a:r>
              <a:rPr lang="en-US" b="0" cap="none" dirty="0" smtClean="0">
                <a:latin typeface="Arial" charset="0"/>
                <a:ea typeface="ＭＳ Ｐゴシック" pitchFamily="96" charset="-128"/>
              </a:rPr>
              <a:t>questions. </a:t>
            </a:r>
            <a:r>
              <a:rPr lang="en-US" b="0" cap="none" dirty="0" smtClean="0">
                <a:latin typeface="Arial" charset="0"/>
                <a:ea typeface="ＭＳ Ｐゴシック" pitchFamily="96" charset="-128"/>
              </a:rPr>
              <a:t/>
            </a:r>
            <a:br>
              <a:rPr lang="en-US" b="0" cap="none" dirty="0" smtClean="0">
                <a:latin typeface="Arial" charset="0"/>
                <a:ea typeface="ＭＳ Ｐゴシック" pitchFamily="96" charset="-128"/>
              </a:rPr>
            </a:br>
            <a:r>
              <a:rPr lang="en-US" b="0" cap="none" dirty="0" smtClean="0">
                <a:latin typeface="Arial" charset="0"/>
                <a:ea typeface="ＭＳ Ｐゴシック" pitchFamily="96" charset="-128"/>
              </a:rPr>
              <a:t/>
            </a:r>
            <a:br>
              <a:rPr lang="en-US" b="0" cap="none" dirty="0" smtClean="0">
                <a:latin typeface="Arial" charset="0"/>
                <a:ea typeface="ＭＳ Ｐゴシック" pitchFamily="96" charset="-128"/>
              </a:rPr>
            </a:br>
            <a:r>
              <a:rPr lang="en-US" b="0" cap="none" dirty="0" smtClean="0">
                <a:latin typeface="Arial" charset="0"/>
                <a:ea typeface="ＭＳ Ｐゴシック" pitchFamily="96" charset="-128"/>
              </a:rPr>
              <a:t>You </a:t>
            </a:r>
            <a:r>
              <a:rPr lang="en-US" b="0" cap="none" dirty="0" smtClean="0">
                <a:latin typeface="Arial" charset="0"/>
                <a:ea typeface="ＭＳ Ｐゴシック" pitchFamily="96" charset="-128"/>
              </a:rPr>
              <a:t>will be ranking items in order of importance to you. </a:t>
            </a:r>
            <a:r>
              <a:rPr lang="en-US" b="0" cap="none" dirty="0" smtClean="0">
                <a:latin typeface="Arial" charset="0"/>
                <a:ea typeface="ＭＳ Ｐゴシック" pitchFamily="96" charset="-128"/>
              </a:rPr>
              <a:t/>
            </a:r>
            <a:br>
              <a:rPr lang="en-US" b="0" cap="none" dirty="0" smtClean="0">
                <a:latin typeface="Arial" charset="0"/>
                <a:ea typeface="ＭＳ Ｐゴシック" pitchFamily="96" charset="-128"/>
              </a:rPr>
            </a:br>
            <a:r>
              <a:rPr lang="en-US" b="0" cap="none" dirty="0">
                <a:latin typeface="Arial" charset="0"/>
                <a:ea typeface="ＭＳ Ｐゴシック" pitchFamily="96" charset="-128"/>
              </a:rPr>
              <a:t/>
            </a:r>
            <a:br>
              <a:rPr lang="en-US" b="0" cap="none" dirty="0">
                <a:latin typeface="Arial" charset="0"/>
                <a:ea typeface="ＭＳ Ｐゴシック" pitchFamily="96" charset="-128"/>
              </a:rPr>
            </a:br>
            <a:r>
              <a:rPr lang="en-US" b="0" cap="none" dirty="0" smtClean="0">
                <a:latin typeface="Arial" charset="0"/>
                <a:ea typeface="ＭＳ Ｐゴシック" pitchFamily="96" charset="-128"/>
              </a:rPr>
              <a:t>There </a:t>
            </a:r>
            <a:r>
              <a:rPr lang="en-US" b="0" cap="none" dirty="0" smtClean="0">
                <a:latin typeface="Arial" charset="0"/>
                <a:ea typeface="ＭＳ Ｐゴシック" pitchFamily="96" charset="-128"/>
              </a:rPr>
              <a:t>is no right or wrong  answer. </a:t>
            </a:r>
            <a:br>
              <a:rPr lang="en-US" b="0" cap="none" dirty="0" smtClean="0">
                <a:latin typeface="Arial" charset="0"/>
                <a:ea typeface="ＭＳ Ｐゴシック" pitchFamily="96" charset="-128"/>
              </a:rPr>
            </a:br>
            <a:r>
              <a:rPr lang="en-US" b="0" cap="none" dirty="0" smtClean="0">
                <a:latin typeface="Arial" charset="0"/>
                <a:ea typeface="ＭＳ Ｐゴシック" pitchFamily="96" charset="-128"/>
              </a:rPr>
              <a:t/>
            </a:r>
            <a:br>
              <a:rPr lang="en-US" b="0" cap="none" dirty="0" smtClean="0">
                <a:latin typeface="Arial" charset="0"/>
                <a:ea typeface="ＭＳ Ｐゴシック" pitchFamily="96" charset="-128"/>
              </a:rPr>
            </a:br>
            <a:endParaRPr lang="en-US" b="0" cap="none" dirty="0" smtClean="0">
              <a:latin typeface="Arial" charset="0"/>
              <a:ea typeface="ＭＳ Ｐゴシック" pitchFamily="96" charset="-128"/>
            </a:endParaRP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7530" y="1232453"/>
            <a:ext cx="4246006" cy="3366051"/>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158514" y="54837"/>
            <a:ext cx="5489580" cy="523220"/>
          </a:xfrm>
          <a:prstGeom prst="rect">
            <a:avLst/>
          </a:prstGeom>
        </p:spPr>
        <p:txBody>
          <a:bodyPr wrap="none">
            <a:spAutoFit/>
          </a:bodyPr>
          <a:lstStyle/>
          <a:p>
            <a:r>
              <a:rPr lang="en-US" sz="2800" b="1" dirty="0"/>
              <a:t>http://tinyurl.com/KingdomTest</a:t>
            </a:r>
          </a:p>
        </p:txBody>
      </p:sp>
      <p:sp>
        <p:nvSpPr>
          <p:cNvPr id="3" name="Rectangle 2"/>
          <p:cNvSpPr/>
          <p:nvPr/>
        </p:nvSpPr>
        <p:spPr>
          <a:xfrm>
            <a:off x="248476" y="5024735"/>
            <a:ext cx="9081053" cy="923330"/>
          </a:xfrm>
          <a:prstGeom prst="rect">
            <a:avLst/>
          </a:prstGeom>
        </p:spPr>
        <p:txBody>
          <a:bodyPr wrap="square">
            <a:spAutoFit/>
          </a:bodyPr>
          <a:lstStyle/>
          <a:p>
            <a:r>
              <a:rPr lang="en-US" sz="2700" dirty="0"/>
              <a:t>At the end you will be given a “Medieval Vocational Personality” – </a:t>
            </a:r>
            <a:r>
              <a:rPr lang="en-US" sz="2700" b="1" dirty="0">
                <a:solidFill>
                  <a:srgbClr val="FF0000"/>
                </a:solidFill>
              </a:rPr>
              <a:t>write it down, please</a:t>
            </a:r>
            <a:r>
              <a:rPr lang="en-US" sz="2700" dirty="0"/>
              <a:t>. </a:t>
            </a:r>
          </a:p>
        </p:txBody>
      </p:sp>
    </p:spTree>
    <p:extLst>
      <p:ext uri="{BB962C8B-B14F-4D97-AF65-F5344CB8AC3E}">
        <p14:creationId xmlns:p14="http://schemas.microsoft.com/office/powerpoint/2010/main" val="2621828977"/>
      </p:ext>
    </p:extLst>
  </p:cSld>
  <p:clrMapOvr>
    <a:masterClrMapping/>
  </p:clrMapOvr>
  <mc:AlternateContent xmlns:mc="http://schemas.openxmlformats.org/markup-compatibility/2006">
    <mc:Choice xmlns:p14="http://schemas.microsoft.com/office/powerpoint/2010/main" Requires="p14">
      <p:transition spd="slow" p14:dur="4000" advTm="16076">
        <p14:vortex dir="r"/>
      </p:transition>
    </mc:Choice>
    <mc:Fallback>
      <p:transition spd="slow" advTm="16076">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bwMode="auto">
          <a:xfrm>
            <a:off x="762000" y="2597150"/>
            <a:ext cx="7772400" cy="1470025"/>
          </a:xfrm>
        </p:spPr>
        <p:txBody>
          <a:bodyPr/>
          <a:lstStyle/>
          <a:p>
            <a:pPr eaLnBrk="1" hangingPunct="1"/>
            <a:r>
              <a:rPr lang="en-US" cap="none" dirty="0" smtClean="0">
                <a:latin typeface="Arial" charset="0"/>
                <a:ea typeface="ＭＳ Ｐゴシック" pitchFamily="96" charset="-128"/>
              </a:rPr>
              <a:t>Thank you – We’ll get started in a few minutes</a:t>
            </a:r>
            <a:endParaRPr lang="en-US" cap="none" dirty="0" smtClean="0">
              <a:latin typeface="Arial" charset="0"/>
              <a:ea typeface="ＭＳ Ｐゴシック" pitchFamily="96" charset="-128"/>
            </a:endParaRPr>
          </a:p>
        </p:txBody>
      </p:sp>
    </p:spTree>
  </p:cSld>
  <p:clrMapOvr>
    <a:masterClrMapping/>
  </p:clrMapOvr>
  <mc:AlternateContent xmlns:mc="http://schemas.openxmlformats.org/markup-compatibility/2006">
    <mc:Choice xmlns:p14="http://schemas.microsoft.com/office/powerpoint/2010/main" Requires="p14">
      <p:transition spd="slow" p14:dur="4000" advTm="4235">
        <p14:vortex dir="r"/>
      </p:transition>
    </mc:Choice>
    <mc:Fallback>
      <p:transition spd="slow" advTm="4235">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2045</TotalTime>
  <Words>115</Words>
  <Application>Microsoft Office PowerPoint</Application>
  <PresentationFormat>On-screen Show (4:3)</PresentationFormat>
  <Paragraphs>12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Talking &amp; Listening: Critical Communications Skills for IT Professionals </vt:lpstr>
      <vt:lpstr>PowerPoint Presentation</vt:lpstr>
      <vt:lpstr>Take the Kingdomality Survey</vt:lpstr>
      <vt:lpstr>It will ask you for your name, email address, and short job description. Then it will ask you eight questions.   You will be ranking items in order of importance to you.   There is no right or wrong  answer.   </vt:lpstr>
      <vt:lpstr>Thank you – We’ll get started in a few minutes</vt:lpstr>
    </vt:vector>
  </TitlesOfParts>
  <Company>brain bolts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boelts</dc:creator>
  <cp:lastModifiedBy>Cruess, Alison</cp:lastModifiedBy>
  <cp:revision>64</cp:revision>
  <dcterms:created xsi:type="dcterms:W3CDTF">2009-07-28T17:41:50Z</dcterms:created>
  <dcterms:modified xsi:type="dcterms:W3CDTF">2012-05-29T19:10:53Z</dcterms:modified>
</cp:coreProperties>
</file>