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78B15-4EC4-4796-9E9E-D37AD5F8EF00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7A683-6E26-47A7-A55E-40368190C0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http://www.internet2.edu/pubs/IAM-infosheet.pdf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7A683-6E26-47A7-A55E-40368190C02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0E77D-B701-4C02-BFC8-0971FAE969C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1619-F96A-48B5-8E0F-3BBA489C8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15890"/>
            <a:ext cx="5943600" cy="50262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Emory University (UTS)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Marie Alexander</dc:creator>
  <cp:lastModifiedBy>Anne Marie Alexander</cp:lastModifiedBy>
  <cp:revision>17</cp:revision>
  <dcterms:created xsi:type="dcterms:W3CDTF">2013-05-28T15:29:34Z</dcterms:created>
  <dcterms:modified xsi:type="dcterms:W3CDTF">2013-05-28T21:15:38Z</dcterms:modified>
</cp:coreProperties>
</file>