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Chat/IM/Email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73</c:v>
                </c:pt>
                <c:pt idx="1">
                  <c:v>89</c:v>
                </c:pt>
                <c:pt idx="2">
                  <c:v>78</c:v>
                </c:pt>
                <c:pt idx="3">
                  <c:v>154</c:v>
                </c:pt>
                <c:pt idx="4">
                  <c:v>1166</c:v>
                </c:pt>
                <c:pt idx="5">
                  <c:v>1166</c:v>
                </c:pt>
                <c:pt idx="6">
                  <c:v>2402</c:v>
                </c:pt>
                <c:pt idx="7">
                  <c:v>2863</c:v>
                </c:pt>
                <c:pt idx="8">
                  <c:v>2863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Embeds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7">
                  <c:v>9</c:v>
                </c:pt>
                <c:pt idx="8">
                  <c:v>45</c:v>
                </c:pt>
              </c:numCache>
            </c:numRef>
          </c:val>
        </c:ser>
        <c:shape val="box"/>
        <c:axId val="53075968"/>
        <c:axId val="53158656"/>
        <c:axId val="0"/>
      </c:bar3DChart>
      <c:catAx>
        <c:axId val="53075968"/>
        <c:scaling>
          <c:orientation val="minMax"/>
        </c:scaling>
        <c:axPos val="b"/>
        <c:numFmt formatCode="General" sourceLinked="1"/>
        <c:tickLblPos val="nextTo"/>
        <c:crossAx val="53158656"/>
        <c:crosses val="autoZero"/>
        <c:auto val="1"/>
        <c:lblAlgn val="ctr"/>
        <c:lblOffset val="100"/>
      </c:catAx>
      <c:valAx>
        <c:axId val="53158656"/>
        <c:scaling>
          <c:orientation val="minMax"/>
        </c:scaling>
        <c:axPos val="l"/>
        <c:majorGridlines/>
        <c:numFmt formatCode="General" sourceLinked="1"/>
        <c:tickLblPos val="nextTo"/>
        <c:crossAx val="53075968"/>
        <c:crosses val="autoZero"/>
        <c:crossBetween val="between"/>
      </c:valAx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E5426AC-3235-4A24-A5EF-DECF39F611C6}" type="datetimeFigureOut">
              <a:rPr lang="en-US" smtClean="0"/>
              <a:t>2/17/2009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881AB1-DA40-45E9-9035-0F6BD0922BA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533400"/>
            <a:ext cx="8001000" cy="55626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Embedded Librarians in Course Management Systems: </a:t>
            </a:r>
            <a:br>
              <a:rPr lang="en-US" sz="4000" dirty="0" smtClean="0"/>
            </a:br>
            <a:r>
              <a:rPr lang="en-US" sz="4000" dirty="0" smtClean="0"/>
              <a:t>Jumping in Feet First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200" dirty="0" smtClean="0"/>
              <a:t>Lorin Fisher</a:t>
            </a:r>
            <a:br>
              <a:rPr lang="en-US" sz="2200" dirty="0" smtClean="0"/>
            </a:br>
            <a:r>
              <a:rPr lang="en-US" sz="2200" dirty="0" smtClean="0"/>
              <a:t>Information Literacy Coordinator, Texas State University-San Marcos </a:t>
            </a:r>
            <a:br>
              <a:rPr lang="en-US" sz="2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2200" dirty="0" smtClean="0"/>
              <a:t>Arlene Salazar</a:t>
            </a:r>
            <a:br>
              <a:rPr lang="en-US" sz="2200" dirty="0" smtClean="0"/>
            </a:br>
            <a:r>
              <a:rPr lang="en-US" sz="2200" dirty="0" smtClean="0"/>
              <a:t>Reference &amp; Instruction Librarian, Texas State University-San Marcos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1143000"/>
          </a:xfrm>
        </p:spPr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295400"/>
          <a:ext cx="7848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68233"/>
            <a:ext cx="6477000" cy="6713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77200" cy="1143000"/>
          </a:xfrm>
        </p:spPr>
        <p:txBody>
          <a:bodyPr>
            <a:noAutofit/>
          </a:bodyPr>
          <a:lstStyle/>
          <a:p>
            <a:r>
              <a:rPr lang="en-US" sz="3300" dirty="0" smtClean="0"/>
              <a:t>More Information about Embedded Librarians</a:t>
            </a:r>
            <a:endParaRPr lang="en-US" sz="33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90600"/>
            <a:ext cx="8001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04800"/>
            <a:ext cx="7498080" cy="1143000"/>
          </a:xfrm>
        </p:spPr>
        <p:txBody>
          <a:bodyPr/>
          <a:lstStyle/>
          <a:p>
            <a:r>
              <a:rPr lang="en-US" dirty="0" smtClean="0"/>
              <a:t>Library components in TRACS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924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76200"/>
            <a:ext cx="7498080" cy="1143000"/>
          </a:xfrm>
        </p:spPr>
        <p:txBody>
          <a:bodyPr/>
          <a:lstStyle/>
          <a:p>
            <a:r>
              <a:rPr lang="en-US" dirty="0" smtClean="0"/>
              <a:t>Wiki Tool</a:t>
            </a:r>
            <a:endParaRPr lang="en-US" dirty="0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14400"/>
            <a:ext cx="7924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 Messaging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447800"/>
            <a:ext cx="788058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	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93221" y="1219200"/>
            <a:ext cx="789837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167</TotalTime>
  <Words>22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Embedded Librarians in Course Management Systems:  Jumping in Feet First      Lorin Fisher Information Literacy Coordinator, Texas State University-San Marcos   Arlene Salazar Reference &amp; Instruction Librarian, Texas State University-San Marcos</vt:lpstr>
      <vt:lpstr>Statistics</vt:lpstr>
      <vt:lpstr>Slide 3</vt:lpstr>
      <vt:lpstr>More Information about Embedded Librarians</vt:lpstr>
      <vt:lpstr>Library components in TRACS</vt:lpstr>
      <vt:lpstr>Wiki Tool</vt:lpstr>
      <vt:lpstr>Instant Messaging</vt:lpstr>
      <vt:lpstr>Assessment </vt:lpstr>
    </vt:vector>
  </TitlesOfParts>
  <Company>Texas State University-San Marcos Alkek Library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Librarians in Course Management Systems: Jumping in Feet First       Lorin Flores Fisher, Information Literacy Coordinator, Texas State University-San Marcos      * Arlene Salazar, Reference &amp; Instruction Librarian, Texas State University-San Marcos</dc:title>
  <dc:creator>as33</dc:creator>
  <cp:lastModifiedBy>as33</cp:lastModifiedBy>
  <cp:revision>16</cp:revision>
  <dcterms:created xsi:type="dcterms:W3CDTF">2009-02-17T20:09:39Z</dcterms:created>
  <dcterms:modified xsi:type="dcterms:W3CDTF">2009-02-17T22:57:14Z</dcterms:modified>
</cp:coreProperties>
</file>