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4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02" r:id="rId3"/>
    <p:sldId id="268" r:id="rId4"/>
    <p:sldId id="269" r:id="rId5"/>
    <p:sldId id="301" r:id="rId6"/>
    <p:sldId id="281" r:id="rId7"/>
    <p:sldId id="288" r:id="rId8"/>
    <p:sldId id="300" r:id="rId9"/>
    <p:sldId id="286" r:id="rId10"/>
    <p:sldId id="267" r:id="rId11"/>
    <p:sldId id="282" r:id="rId12"/>
    <p:sldId id="272" r:id="rId13"/>
    <p:sldId id="294" r:id="rId14"/>
    <p:sldId id="293" r:id="rId15"/>
    <p:sldId id="283" r:id="rId16"/>
    <p:sldId id="276" r:id="rId17"/>
    <p:sldId id="295" r:id="rId18"/>
    <p:sldId id="296" r:id="rId19"/>
    <p:sldId id="284" r:id="rId20"/>
    <p:sldId id="297" r:id="rId21"/>
    <p:sldId id="275" r:id="rId22"/>
    <p:sldId id="299" r:id="rId23"/>
    <p:sldId id="292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20" autoAdjust="0"/>
  </p:normalViewPr>
  <p:slideViewPr>
    <p:cSldViewPr>
      <p:cViewPr varScale="1">
        <p:scale>
          <a:sx n="78" d="100"/>
          <a:sy n="78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ED0E97F1-C8B6-4538-B7A6-830ABDE22BC5}">
      <dgm:prSet phldrT="[Text]" custT="1"/>
      <dgm:spPr/>
      <dgm:t>
        <a:bodyPr/>
        <a:lstStyle/>
        <a:p>
          <a:r>
            <a:rPr lang="en-US" sz="2000" dirty="0" smtClean="0"/>
            <a:t>Design</a:t>
          </a:r>
          <a:endParaRPr lang="en-US" sz="2000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A3CD8F0-5C40-49EA-9B15-AE2320C26AE7}">
      <dgm:prSet phldrT="[Text]" custT="1"/>
      <dgm:spPr/>
      <dgm:t>
        <a:bodyPr/>
        <a:lstStyle/>
        <a:p>
          <a:r>
            <a:rPr lang="en-US" sz="1800" dirty="0" smtClean="0"/>
            <a:t>IT Service Management</a:t>
          </a:r>
          <a:endParaRPr lang="en-US" sz="1800" dirty="0"/>
        </a:p>
      </dgm:t>
    </dgm:pt>
    <dgm:pt modelId="{84AECA04-941E-4198-A040-BB57C9B6D031}" type="parTrans" cxnId="{E4632671-4076-4ABE-9889-903D33FD6FB7}">
      <dgm:prSet/>
      <dgm:spPr/>
      <dgm:t>
        <a:bodyPr/>
        <a:lstStyle/>
        <a:p>
          <a:endParaRPr lang="en-US"/>
        </a:p>
      </dgm:t>
    </dgm:pt>
    <dgm:pt modelId="{A4F39995-1B08-4A94-8CB4-A9023B5DF07B}" type="sibTrans" cxnId="{E4632671-4076-4ABE-9889-903D33FD6FB7}">
      <dgm:prSet/>
      <dgm:spPr/>
      <dgm:t>
        <a:bodyPr/>
        <a:lstStyle/>
        <a:p>
          <a:endParaRPr lang="en-US"/>
        </a:p>
      </dgm:t>
    </dgm:pt>
    <dgm:pt modelId="{3776AE10-CE48-450B-9564-E61CE10AE770}">
      <dgm:prSet phldrT="[Text]" custT="1"/>
      <dgm:spPr/>
      <dgm:t>
        <a:bodyPr/>
        <a:lstStyle/>
        <a:p>
          <a:r>
            <a:rPr lang="en-US" sz="2000" dirty="0" smtClean="0"/>
            <a:t>Measuring</a:t>
          </a:r>
          <a:endParaRPr lang="en-US" sz="2000" dirty="0"/>
        </a:p>
      </dgm:t>
    </dgm:pt>
    <dgm:pt modelId="{7F25AB12-1FF1-4203-BB1F-B2A10E08190B}" type="parTrans" cxnId="{F88B5FE8-F367-4C3A-8554-4CE8D7C1CFD1}">
      <dgm:prSet/>
      <dgm:spPr/>
      <dgm:t>
        <a:bodyPr/>
        <a:lstStyle/>
        <a:p>
          <a:endParaRPr lang="en-US"/>
        </a:p>
      </dgm:t>
    </dgm:pt>
    <dgm:pt modelId="{BDAD7E76-DAC5-45A7-A8E3-DC7FA13D1E45}" type="sibTrans" cxnId="{F88B5FE8-F367-4C3A-8554-4CE8D7C1CFD1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 custT="1"/>
      <dgm:spPr/>
      <dgm:t>
        <a:bodyPr/>
        <a:lstStyle/>
        <a:p>
          <a:r>
            <a:rPr lang="en-US" sz="2000" b="0" dirty="0" smtClean="0"/>
            <a:t>Foundation</a:t>
          </a:r>
          <a:endParaRPr lang="en-US" sz="2000" b="0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 custLinFactNeighborX="-1512" custLinFactNeighborY="-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F88B5FE8-F367-4C3A-8554-4CE8D7C1CFD1}" srcId="{D8930588-BFD8-4025-93D8-03382CF18846}" destId="{3776AE10-CE48-450B-9564-E61CE10AE770}" srcOrd="3" destOrd="0" parTransId="{7F25AB12-1FF1-4203-BB1F-B2A10E08190B}" sibTransId="{BDAD7E76-DAC5-45A7-A8E3-DC7FA13D1E45}"/>
    <dgm:cxn modelId="{8EAC7B2E-2AEA-4EFD-A629-A84A8DC1FE2B}" type="presOf" srcId="{D8930588-BFD8-4025-93D8-03382CF18846}" destId="{3C302CF2-40E4-4A51-BB55-1CF093D48A9A}" srcOrd="0" destOrd="0" presId="urn:microsoft.com/office/officeart/2005/8/layout/cycle4"/>
    <dgm:cxn modelId="{B5C62D8F-F125-423F-B9D9-7CC4C8558D15}" type="presOf" srcId="{3776AE10-CE48-450B-9564-E61CE10AE770}" destId="{65ACDD8F-E5B1-4D90-B5E2-E2C8C7DED918}" srcOrd="0" destOrd="0" presId="urn:microsoft.com/office/officeart/2005/8/layout/cycle4"/>
    <dgm:cxn modelId="{06396597-A5AD-4669-B60A-3E93ECC991DE}" type="presOf" srcId="{ED0E97F1-C8B6-4538-B7A6-830ABDE22BC5}" destId="{FE536F5E-6042-464C-AB3F-F6AE0FB7DC7D}" srcOrd="0" destOrd="0" presId="urn:microsoft.com/office/officeart/2005/8/layout/cycle4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E4632671-4076-4ABE-9889-903D33FD6FB7}" srcId="{D8930588-BFD8-4025-93D8-03382CF18846}" destId="{4A3CD8F0-5C40-49EA-9B15-AE2320C26AE7}" srcOrd="2" destOrd="0" parTransId="{84AECA04-941E-4198-A040-BB57C9B6D031}" sibTransId="{A4F39995-1B08-4A94-8CB4-A9023B5DF07B}"/>
    <dgm:cxn modelId="{88AF4313-E812-40B4-8448-082D1B5C8346}" type="presOf" srcId="{5C710C84-C2B7-4D43-B210-74A27D77376A}" destId="{CB265ABD-B930-4747-A360-FAC89104F220}" srcOrd="0" destOrd="0" presId="urn:microsoft.com/office/officeart/2005/8/layout/cycle4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A04D2969-897D-4EF2-8FEF-7F65F059F662}" type="presOf" srcId="{4A3CD8F0-5C40-49EA-9B15-AE2320C26AE7}" destId="{4D6C8EE6-69CD-4603-A020-E551AA57235A}" srcOrd="0" destOrd="0" presId="urn:microsoft.com/office/officeart/2005/8/layout/cycle4"/>
    <dgm:cxn modelId="{27A0A73D-2EC4-4F28-9CEC-A1313C428736}" type="presParOf" srcId="{3C302CF2-40E4-4A51-BB55-1CF093D48A9A}" destId="{5EAE7436-9BAD-4785-BE08-D4AB3F12DA37}" srcOrd="0" destOrd="0" presId="urn:microsoft.com/office/officeart/2005/8/layout/cycle4"/>
    <dgm:cxn modelId="{1A9312C7-09F5-4D5F-8881-FE8B3C29B7AA}" type="presParOf" srcId="{5EAE7436-9BAD-4785-BE08-D4AB3F12DA37}" destId="{A00315E7-9BB1-4E5A-BF89-9880D036BED1}" srcOrd="0" destOrd="0" presId="urn:microsoft.com/office/officeart/2005/8/layout/cycle4"/>
    <dgm:cxn modelId="{32C5F0C7-C402-451D-97F5-E5397CB5E723}" type="presParOf" srcId="{3C302CF2-40E4-4A51-BB55-1CF093D48A9A}" destId="{60EA066E-760B-4BC7-95CC-D529FCEA1F48}" srcOrd="1" destOrd="0" presId="urn:microsoft.com/office/officeart/2005/8/layout/cycle4"/>
    <dgm:cxn modelId="{28A461F0-ECF8-40FF-B72F-5B74C66168BB}" type="presParOf" srcId="{60EA066E-760B-4BC7-95CC-D529FCEA1F48}" destId="{CB265ABD-B930-4747-A360-FAC89104F220}" srcOrd="0" destOrd="0" presId="urn:microsoft.com/office/officeart/2005/8/layout/cycle4"/>
    <dgm:cxn modelId="{C46C187C-4F26-4886-9747-3489C60FF888}" type="presParOf" srcId="{60EA066E-760B-4BC7-95CC-D529FCEA1F48}" destId="{FE536F5E-6042-464C-AB3F-F6AE0FB7DC7D}" srcOrd="1" destOrd="0" presId="urn:microsoft.com/office/officeart/2005/8/layout/cycle4"/>
    <dgm:cxn modelId="{8D0DE512-27A7-4A47-9F4D-8944A9A3B84D}" type="presParOf" srcId="{60EA066E-760B-4BC7-95CC-D529FCEA1F48}" destId="{4D6C8EE6-69CD-4603-A020-E551AA57235A}" srcOrd="2" destOrd="0" presId="urn:microsoft.com/office/officeart/2005/8/layout/cycle4"/>
    <dgm:cxn modelId="{B0EF09B8-E9D1-4D2A-9094-7352CD81AA40}" type="presParOf" srcId="{60EA066E-760B-4BC7-95CC-D529FCEA1F48}" destId="{65ACDD8F-E5B1-4D90-B5E2-E2C8C7DED918}" srcOrd="3" destOrd="0" presId="urn:microsoft.com/office/officeart/2005/8/layout/cycle4"/>
    <dgm:cxn modelId="{923182A2-7005-4D8B-8866-CB7E733E83FD}" type="presParOf" srcId="{60EA066E-760B-4BC7-95CC-D529FCEA1F48}" destId="{69B63EE4-2AD7-4FBB-B7A0-59C23463B91E}" srcOrd="4" destOrd="0" presId="urn:microsoft.com/office/officeart/2005/8/layout/cycle4"/>
    <dgm:cxn modelId="{787A549B-E092-4AEE-82BA-987E53D8D9F1}" type="presParOf" srcId="{3C302CF2-40E4-4A51-BB55-1CF093D48A9A}" destId="{4DC74F86-4076-45FA-8AE3-F8F658C03F3A}" srcOrd="2" destOrd="0" presId="urn:microsoft.com/office/officeart/2005/8/layout/cycle4"/>
    <dgm:cxn modelId="{E53E00E9-B12D-4FCA-86AF-4CE15DDF0128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800" dirty="0" smtClean="0"/>
            <a:t>WAN</a:t>
          </a:r>
          <a:endParaRPr lang="en-US" sz="18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B3ED7F9F-B29A-4703-B689-F6EBB8C4464B}">
      <dgm:prSet phldrT="[Text]" custT="1"/>
      <dgm:spPr/>
      <dgm:t>
        <a:bodyPr/>
        <a:lstStyle/>
        <a:p>
          <a:r>
            <a:rPr lang="en-US" sz="1800" dirty="0" smtClean="0"/>
            <a:t>Directory Services</a:t>
          </a:r>
          <a:endParaRPr lang="en-US" sz="1800" dirty="0"/>
        </a:p>
      </dgm:t>
    </dgm:pt>
    <dgm:pt modelId="{F16A311D-EBBD-46E8-91F7-48753C0680D1}" type="parTrans" cxnId="{350A47DE-6AE7-42E4-87F2-F4D42E2AFB18}">
      <dgm:prSet/>
      <dgm:spPr/>
      <dgm:t>
        <a:bodyPr/>
        <a:lstStyle/>
        <a:p>
          <a:endParaRPr lang="en-US"/>
        </a:p>
      </dgm:t>
    </dgm:pt>
    <dgm:pt modelId="{2A297592-7F1A-4EF1-BD85-8BCC49380E28}" type="sibTrans" cxnId="{350A47DE-6AE7-42E4-87F2-F4D42E2AFB18}">
      <dgm:prSet/>
      <dgm:spPr/>
      <dgm:t>
        <a:bodyPr/>
        <a:lstStyle/>
        <a:p>
          <a:endParaRPr lang="en-US"/>
        </a:p>
      </dgm:t>
    </dgm:pt>
    <dgm:pt modelId="{70E5117B-DCD1-4331-9915-F4763A5E6531}">
      <dgm:prSet phldrT="[Text]" custT="1"/>
      <dgm:spPr/>
      <dgm:t>
        <a:bodyPr/>
        <a:lstStyle/>
        <a:p>
          <a:r>
            <a:rPr lang="en-US" sz="1800" dirty="0" smtClean="0"/>
            <a:t>Storage</a:t>
          </a:r>
          <a:endParaRPr lang="en-US" sz="1800" dirty="0"/>
        </a:p>
      </dgm:t>
    </dgm:pt>
    <dgm:pt modelId="{2BB1019D-4769-44F6-8533-689582FDE4FC}" type="parTrans" cxnId="{8046288D-1756-41A5-9463-59D561D2221D}">
      <dgm:prSet/>
      <dgm:spPr/>
    </dgm:pt>
    <dgm:pt modelId="{4C4CC230-92A9-4BEC-89EC-A6C087297909}" type="sibTrans" cxnId="{8046288D-1756-41A5-9463-59D561D2221D}">
      <dgm:prSet/>
      <dgm:spPr/>
    </dgm:pt>
    <dgm:pt modelId="{3A343CE4-DED0-424C-878E-EC28A74B94AD}">
      <dgm:prSet phldrT="[Text]" custT="1"/>
      <dgm:spPr/>
      <dgm:t>
        <a:bodyPr/>
        <a:lstStyle/>
        <a:p>
          <a:endParaRPr lang="en-US" sz="1800" dirty="0"/>
        </a:p>
      </dgm:t>
    </dgm:pt>
    <dgm:pt modelId="{BD92397B-53A3-48F8-9AA2-34CDEAC4C0AD}" type="parTrans" cxnId="{2A730516-4D9A-44A8-9599-3512B2D5C515}">
      <dgm:prSet/>
      <dgm:spPr/>
    </dgm:pt>
    <dgm:pt modelId="{EDB722A1-AEB7-435C-B4A2-80E8509F0F0F}" type="sibTrans" cxnId="{2A730516-4D9A-44A8-9599-3512B2D5C515}">
      <dgm:prSet/>
      <dgm:spPr/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1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 custLinFactNeighborX="1040" custLinFactNeighborY="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 custLinFactNeighborX="1040" custLinFactNeighborY="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 custLinFactNeighborX="1040" custLinFactNeighborY="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EBD8EBFE-837C-4842-8DBF-7B1F555F9D6D}" type="presOf" srcId="{70E5117B-DCD1-4331-9915-F4763A5E6531}" destId="{413ECA27-45A5-4F06-B1C5-8CF06EC0AF47}" srcOrd="1" destOrd="2" presId="urn:microsoft.com/office/officeart/2005/8/layout/cycle4"/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71FA4895-DD48-4883-9526-48CCB50B6736}" type="presOf" srcId="{B3ED7F9F-B29A-4703-B689-F6EBB8C4464B}" destId="{7CF0E3E3-9097-472D-905C-DD9BA34ADD84}" srcOrd="0" destOrd="1" presId="urn:microsoft.com/office/officeart/2005/8/layout/cycle4"/>
    <dgm:cxn modelId="{B8A93446-DCBD-45BB-A637-82E3839EB2A8}" type="presOf" srcId="{5C710C84-C2B7-4D43-B210-74A27D77376A}" destId="{CB265ABD-B930-4747-A360-FAC89104F220}" srcOrd="0" destOrd="0" presId="urn:microsoft.com/office/officeart/2005/8/layout/cycle4"/>
    <dgm:cxn modelId="{9380D66D-4DC3-44D1-9D13-1297D851D314}" type="presOf" srcId="{3A343CE4-DED0-424C-878E-EC28A74B94AD}" destId="{7CF0E3E3-9097-472D-905C-DD9BA34ADD84}" srcOrd="0" destOrd="3" presId="urn:microsoft.com/office/officeart/2005/8/layout/cycle4"/>
    <dgm:cxn modelId="{3D8B165B-40C3-4042-B0C7-DC20C55B2C8D}" type="presOf" srcId="{3A343CE4-DED0-424C-878E-EC28A74B94AD}" destId="{413ECA27-45A5-4F06-B1C5-8CF06EC0AF47}" srcOrd="1" destOrd="3" presId="urn:microsoft.com/office/officeart/2005/8/layout/cycle4"/>
    <dgm:cxn modelId="{526028BE-F693-46AE-99FE-9DF8A1E779E9}" type="presOf" srcId="{6AF66E2F-1FC1-410C-A9EC-B71004BDB140}" destId="{7CF0E3E3-9097-472D-905C-DD9BA34ADD84}" srcOrd="0" destOrd="0" presId="urn:microsoft.com/office/officeart/2005/8/layout/cycle4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2A730516-4D9A-44A8-9599-3512B2D5C515}" srcId="{5C710C84-C2B7-4D43-B210-74A27D77376A}" destId="{3A343CE4-DED0-424C-878E-EC28A74B94AD}" srcOrd="3" destOrd="0" parTransId="{BD92397B-53A3-48F8-9AA2-34CDEAC4C0AD}" sibTransId="{EDB722A1-AEB7-435C-B4A2-80E8509F0F0F}"/>
    <dgm:cxn modelId="{5B272886-ACCA-42D1-83F4-BFBFAD51F979}" type="presOf" srcId="{D8930588-BFD8-4025-93D8-03382CF18846}" destId="{3C302CF2-40E4-4A51-BB55-1CF093D48A9A}" srcOrd="0" destOrd="0" presId="urn:microsoft.com/office/officeart/2005/8/layout/cycle4"/>
    <dgm:cxn modelId="{23B2059A-7D31-4941-A7CF-D8F592BF70EC}" type="presOf" srcId="{70E5117B-DCD1-4331-9915-F4763A5E6531}" destId="{7CF0E3E3-9097-472D-905C-DD9BA34ADD84}" srcOrd="0" destOrd="2" presId="urn:microsoft.com/office/officeart/2005/8/layout/cycle4"/>
    <dgm:cxn modelId="{350A47DE-6AE7-42E4-87F2-F4D42E2AFB18}" srcId="{5C710C84-C2B7-4D43-B210-74A27D77376A}" destId="{B3ED7F9F-B29A-4703-B689-F6EBB8C4464B}" srcOrd="1" destOrd="0" parTransId="{F16A311D-EBBD-46E8-91F7-48753C0680D1}" sibTransId="{2A297592-7F1A-4EF1-BD85-8BCC49380E28}"/>
    <dgm:cxn modelId="{8046288D-1756-41A5-9463-59D561D2221D}" srcId="{5C710C84-C2B7-4D43-B210-74A27D77376A}" destId="{70E5117B-DCD1-4331-9915-F4763A5E6531}" srcOrd="2" destOrd="0" parTransId="{2BB1019D-4769-44F6-8533-689582FDE4FC}" sibTransId="{4C4CC230-92A9-4BEC-89EC-A6C087297909}"/>
    <dgm:cxn modelId="{8EDD6C82-E3E6-4188-8902-19B9AD975B2C}" type="presOf" srcId="{B3ED7F9F-B29A-4703-B689-F6EBB8C4464B}" destId="{413ECA27-45A5-4F06-B1C5-8CF06EC0AF47}" srcOrd="1" destOrd="1" presId="urn:microsoft.com/office/officeart/2005/8/layout/cycle4"/>
    <dgm:cxn modelId="{64CA42AB-9766-4C71-9B49-710A7D319E68}" type="presOf" srcId="{6AF66E2F-1FC1-410C-A9EC-B71004BDB140}" destId="{413ECA27-45A5-4F06-B1C5-8CF06EC0AF47}" srcOrd="1" destOrd="0" presId="urn:microsoft.com/office/officeart/2005/8/layout/cycle4"/>
    <dgm:cxn modelId="{1DCA4BE7-54FF-4EAA-80A3-2A8B06FD474E}" type="presParOf" srcId="{3C302CF2-40E4-4A51-BB55-1CF093D48A9A}" destId="{5EAE7436-9BAD-4785-BE08-D4AB3F12DA37}" srcOrd="0" destOrd="0" presId="urn:microsoft.com/office/officeart/2005/8/layout/cycle4"/>
    <dgm:cxn modelId="{DB226CB6-F08B-4DF0-BE9F-E15E43BC2A18}" type="presParOf" srcId="{5EAE7436-9BAD-4785-BE08-D4AB3F12DA37}" destId="{17BBCBD0-C916-4FAA-B644-320A6A2AFC59}" srcOrd="0" destOrd="0" presId="urn:microsoft.com/office/officeart/2005/8/layout/cycle4"/>
    <dgm:cxn modelId="{6311AC4F-3639-4887-BBAA-C975A78B4CCB}" type="presParOf" srcId="{17BBCBD0-C916-4FAA-B644-320A6A2AFC59}" destId="{7CF0E3E3-9097-472D-905C-DD9BA34ADD84}" srcOrd="0" destOrd="0" presId="urn:microsoft.com/office/officeart/2005/8/layout/cycle4"/>
    <dgm:cxn modelId="{5C3CEC59-E4EE-41E8-BEDC-5626AC5705AC}" type="presParOf" srcId="{17BBCBD0-C916-4FAA-B644-320A6A2AFC59}" destId="{413ECA27-45A5-4F06-B1C5-8CF06EC0AF47}" srcOrd="1" destOrd="0" presId="urn:microsoft.com/office/officeart/2005/8/layout/cycle4"/>
    <dgm:cxn modelId="{CF69E9BE-8ED7-400D-996F-3BD9B8BB4E38}" type="presParOf" srcId="{5EAE7436-9BAD-4785-BE08-D4AB3F12DA37}" destId="{A00315E7-9BB1-4E5A-BF89-9880D036BED1}" srcOrd="1" destOrd="0" presId="urn:microsoft.com/office/officeart/2005/8/layout/cycle4"/>
    <dgm:cxn modelId="{28202FD7-F952-468E-93F0-FD0EAAD66CCF}" type="presParOf" srcId="{3C302CF2-40E4-4A51-BB55-1CF093D48A9A}" destId="{60EA066E-760B-4BC7-95CC-D529FCEA1F48}" srcOrd="1" destOrd="0" presId="urn:microsoft.com/office/officeart/2005/8/layout/cycle4"/>
    <dgm:cxn modelId="{6EDB88B2-9D17-48C7-855B-490CC4006C4A}" type="presParOf" srcId="{60EA066E-760B-4BC7-95CC-D529FCEA1F48}" destId="{CB265ABD-B930-4747-A360-FAC89104F220}" srcOrd="0" destOrd="0" presId="urn:microsoft.com/office/officeart/2005/8/layout/cycle4"/>
    <dgm:cxn modelId="{9497B279-3C40-465C-9975-77A51166DAFE}" type="presParOf" srcId="{60EA066E-760B-4BC7-95CC-D529FCEA1F48}" destId="{FE536F5E-6042-464C-AB3F-F6AE0FB7DC7D}" srcOrd="1" destOrd="0" presId="urn:microsoft.com/office/officeart/2005/8/layout/cycle4"/>
    <dgm:cxn modelId="{07681A35-22CF-465F-A95F-1F78B8ACEB85}" type="presParOf" srcId="{60EA066E-760B-4BC7-95CC-D529FCEA1F48}" destId="{4D6C8EE6-69CD-4603-A020-E551AA57235A}" srcOrd="2" destOrd="0" presId="urn:microsoft.com/office/officeart/2005/8/layout/cycle4"/>
    <dgm:cxn modelId="{CF4CBC7A-AABB-49CD-8F4D-368FBA419840}" type="presParOf" srcId="{60EA066E-760B-4BC7-95CC-D529FCEA1F48}" destId="{65ACDD8F-E5B1-4D90-B5E2-E2C8C7DED918}" srcOrd="3" destOrd="0" presId="urn:microsoft.com/office/officeart/2005/8/layout/cycle4"/>
    <dgm:cxn modelId="{663A4353-DC54-4EB4-A35B-56C9B3491F97}" type="presParOf" srcId="{60EA066E-760B-4BC7-95CC-D529FCEA1F48}" destId="{69B63EE4-2AD7-4FBB-B7A0-59C23463B91E}" srcOrd="4" destOrd="0" presId="urn:microsoft.com/office/officeart/2005/8/layout/cycle4"/>
    <dgm:cxn modelId="{7FED0437-D2FA-4E53-8C83-82FC8F1FC7E6}" type="presParOf" srcId="{3C302CF2-40E4-4A51-BB55-1CF093D48A9A}" destId="{4DC74F86-4076-45FA-8AE3-F8F658C03F3A}" srcOrd="2" destOrd="0" presId="urn:microsoft.com/office/officeart/2005/8/layout/cycle4"/>
    <dgm:cxn modelId="{871DFFC6-EE1D-4316-8952-AD77F36ECECB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800" dirty="0" smtClean="0"/>
            <a:t>WAN</a:t>
          </a:r>
          <a:endParaRPr lang="en-US" sz="18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ED0E97F1-C8B6-4538-B7A6-830ABDE22BC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B06301B-856A-4EA7-A1E0-0202B471B176}">
      <dgm:prSet phldrT="[Text]"/>
      <dgm:spPr/>
      <dgm:t>
        <a:bodyPr/>
        <a:lstStyle/>
        <a:p>
          <a:r>
            <a:rPr lang="en-US" dirty="0" smtClean="0"/>
            <a:t>Application Classification</a:t>
          </a:r>
          <a:endParaRPr lang="en-US" dirty="0"/>
        </a:p>
      </dgm:t>
    </dgm:pt>
    <dgm:pt modelId="{D4CF236C-24F6-4F7D-8D6A-A7339415B61E}" type="parTrans" cxnId="{4CBA96E9-5EE1-4EED-8038-950ACD462373}">
      <dgm:prSet/>
      <dgm:spPr/>
      <dgm:t>
        <a:bodyPr/>
        <a:lstStyle/>
        <a:p>
          <a:endParaRPr lang="en-US"/>
        </a:p>
      </dgm:t>
    </dgm:pt>
    <dgm:pt modelId="{FCD48F19-306D-4D45-89F2-18AFBA8CB516}" type="sibTrans" cxnId="{4CBA96E9-5EE1-4EED-8038-950ACD462373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D451B4C0-B584-4455-95EC-4047D46B6130}">
      <dgm:prSet custT="1"/>
      <dgm:spPr/>
      <dgm:t>
        <a:bodyPr/>
        <a:lstStyle/>
        <a:p>
          <a:r>
            <a:rPr lang="en-US" sz="1800" dirty="0" smtClean="0"/>
            <a:t>Directory Services</a:t>
          </a:r>
          <a:endParaRPr lang="en-US" sz="1800" dirty="0"/>
        </a:p>
      </dgm:t>
    </dgm:pt>
    <dgm:pt modelId="{28F99861-2D2A-4021-BFD2-267FA15151D9}" type="parTrans" cxnId="{460C3F0F-7214-4020-B18E-108695E3FAAB}">
      <dgm:prSet/>
      <dgm:spPr/>
      <dgm:t>
        <a:bodyPr/>
        <a:lstStyle/>
        <a:p>
          <a:endParaRPr lang="en-US"/>
        </a:p>
      </dgm:t>
    </dgm:pt>
    <dgm:pt modelId="{EB83650F-16A2-4540-94A1-7B09417763A4}" type="sibTrans" cxnId="{460C3F0F-7214-4020-B18E-108695E3FAAB}">
      <dgm:prSet/>
      <dgm:spPr/>
      <dgm:t>
        <a:bodyPr/>
        <a:lstStyle/>
        <a:p>
          <a:endParaRPr lang="en-US"/>
        </a:p>
      </dgm:t>
    </dgm:pt>
    <dgm:pt modelId="{D72BDDC8-1F23-4ED9-B209-6F4C17C25C0A}">
      <dgm:prSet custT="1"/>
      <dgm:spPr/>
      <dgm:t>
        <a:bodyPr/>
        <a:lstStyle/>
        <a:p>
          <a:r>
            <a:rPr lang="en-US" sz="1800" dirty="0" smtClean="0"/>
            <a:t>Storage</a:t>
          </a:r>
          <a:endParaRPr lang="en-US" sz="1800" dirty="0"/>
        </a:p>
      </dgm:t>
    </dgm:pt>
    <dgm:pt modelId="{FAEFECDD-CAF4-4E23-9E89-EAC3972A7C68}" type="parTrans" cxnId="{60311206-A8A5-453C-8393-FA70252B056A}">
      <dgm:prSet/>
      <dgm:spPr/>
      <dgm:t>
        <a:bodyPr/>
        <a:lstStyle/>
        <a:p>
          <a:endParaRPr lang="en-US"/>
        </a:p>
      </dgm:t>
    </dgm:pt>
    <dgm:pt modelId="{1C8E8688-CB44-4631-A5E3-014478089B49}" type="sibTrans" cxnId="{60311206-A8A5-453C-8393-FA70252B056A}">
      <dgm:prSet/>
      <dgm:spPr/>
      <dgm:t>
        <a:bodyPr/>
        <a:lstStyle/>
        <a:p>
          <a:endParaRPr lang="en-US"/>
        </a:p>
      </dgm:t>
    </dgm:pt>
    <dgm:pt modelId="{70CE580A-F39C-4FDB-9FC0-E4FD72DAFF9A}">
      <dgm:prSet phldrT="[Text]"/>
      <dgm:spPr/>
      <dgm:t>
        <a:bodyPr/>
        <a:lstStyle/>
        <a:p>
          <a:r>
            <a:rPr lang="en-US" dirty="0" smtClean="0"/>
            <a:t> Virtualization</a:t>
          </a:r>
          <a:endParaRPr lang="en-US" dirty="0"/>
        </a:p>
      </dgm:t>
    </dgm:pt>
    <dgm:pt modelId="{2DC58686-CE66-456C-BAAB-569B77EAEE4E}" type="parTrans" cxnId="{B2BEB5EE-A3AC-4CFF-9533-0C8A3EC51F12}">
      <dgm:prSet/>
      <dgm:spPr/>
      <dgm:t>
        <a:bodyPr/>
        <a:lstStyle/>
        <a:p>
          <a:endParaRPr lang="en-US"/>
        </a:p>
      </dgm:t>
    </dgm:pt>
    <dgm:pt modelId="{DD7FE3D2-C89C-4433-A9C1-F6EB34E3CFAA}" type="sibTrans" cxnId="{B2BEB5EE-A3AC-4CFF-9533-0C8A3EC51F12}">
      <dgm:prSet/>
      <dgm:spPr/>
      <dgm:t>
        <a:bodyPr/>
        <a:lstStyle/>
        <a:p>
          <a:endParaRPr lang="en-US"/>
        </a:p>
      </dgm:t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2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AD58-C9C0-42C0-90C4-8D67F2F2C4C2}" type="pres">
      <dgm:prSet presAssocID="{D8930588-BFD8-4025-93D8-03382CF18846}" presName="child2group" presStyleCnt="0"/>
      <dgm:spPr/>
    </dgm:pt>
    <dgm:pt modelId="{6BB272E8-46D4-4D88-B149-04ED5AF870ED}" type="pres">
      <dgm:prSet presAssocID="{D8930588-BFD8-4025-93D8-03382CF18846}" presName="child2" presStyleLbl="bgAcc1" presStyleIdx="1" presStyleCnt="2"/>
      <dgm:spPr/>
      <dgm:t>
        <a:bodyPr/>
        <a:lstStyle/>
        <a:p>
          <a:endParaRPr lang="en-US"/>
        </a:p>
      </dgm:t>
    </dgm:pt>
    <dgm:pt modelId="{22EFE31D-FA18-4039-B623-5DAC7DB93E74}" type="pres">
      <dgm:prSet presAssocID="{D8930588-BFD8-4025-93D8-03382CF18846}" presName="child2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AA2510BB-FBC2-4766-AF1A-229D1DD3E542}" type="presOf" srcId="{D72BDDC8-1F23-4ED9-B209-6F4C17C25C0A}" destId="{7CF0E3E3-9097-472D-905C-DD9BA34ADD84}" srcOrd="0" destOrd="2" presId="urn:microsoft.com/office/officeart/2005/8/layout/cycle4"/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A3ACD64A-17E1-4C5E-8CF3-15073DE84A2B}" type="presOf" srcId="{D8930588-BFD8-4025-93D8-03382CF18846}" destId="{3C302CF2-40E4-4A51-BB55-1CF093D48A9A}" srcOrd="0" destOrd="0" presId="urn:microsoft.com/office/officeart/2005/8/layout/cycle4"/>
    <dgm:cxn modelId="{784E0E99-053C-4772-8487-3D90020C3B13}" type="presOf" srcId="{6AF66E2F-1FC1-410C-A9EC-B71004BDB140}" destId="{413ECA27-45A5-4F06-B1C5-8CF06EC0AF47}" srcOrd="1" destOrd="0" presId="urn:microsoft.com/office/officeart/2005/8/layout/cycle4"/>
    <dgm:cxn modelId="{460C3F0F-7214-4020-B18E-108695E3FAAB}" srcId="{5C710C84-C2B7-4D43-B210-74A27D77376A}" destId="{D451B4C0-B584-4455-95EC-4047D46B6130}" srcOrd="1" destOrd="0" parTransId="{28F99861-2D2A-4021-BFD2-267FA15151D9}" sibTransId="{EB83650F-16A2-4540-94A1-7B09417763A4}"/>
    <dgm:cxn modelId="{4298D644-2C24-42D9-94A8-15E1FE538A1C}" type="presOf" srcId="{4B06301B-856A-4EA7-A1E0-0202B471B176}" destId="{22EFE31D-FA18-4039-B623-5DAC7DB93E74}" srcOrd="1" destOrd="0" presId="urn:microsoft.com/office/officeart/2005/8/layout/cycle4"/>
    <dgm:cxn modelId="{8DCEEF45-7455-4E3B-9CFA-C5D322422FDB}" type="presOf" srcId="{70CE580A-F39C-4FDB-9FC0-E4FD72DAFF9A}" destId="{22EFE31D-FA18-4039-B623-5DAC7DB93E74}" srcOrd="1" destOrd="1" presId="urn:microsoft.com/office/officeart/2005/8/layout/cycle4"/>
    <dgm:cxn modelId="{60624B1C-2902-4097-A882-880FF4AC90B7}" type="presOf" srcId="{D72BDDC8-1F23-4ED9-B209-6F4C17C25C0A}" destId="{413ECA27-45A5-4F06-B1C5-8CF06EC0AF47}" srcOrd="1" destOrd="2" presId="urn:microsoft.com/office/officeart/2005/8/layout/cycle4"/>
    <dgm:cxn modelId="{60311206-A8A5-453C-8393-FA70252B056A}" srcId="{5C710C84-C2B7-4D43-B210-74A27D77376A}" destId="{D72BDDC8-1F23-4ED9-B209-6F4C17C25C0A}" srcOrd="2" destOrd="0" parTransId="{FAEFECDD-CAF4-4E23-9E89-EAC3972A7C68}" sibTransId="{1C8E8688-CB44-4631-A5E3-014478089B49}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B8FC71E5-2C7E-443F-8D33-DFBB76523F1E}" type="presOf" srcId="{6AF66E2F-1FC1-410C-A9EC-B71004BDB140}" destId="{7CF0E3E3-9097-472D-905C-DD9BA34ADD84}" srcOrd="0" destOrd="0" presId="urn:microsoft.com/office/officeart/2005/8/layout/cycle4"/>
    <dgm:cxn modelId="{4CBA96E9-5EE1-4EED-8038-950ACD462373}" srcId="{ED0E97F1-C8B6-4538-B7A6-830ABDE22BC5}" destId="{4B06301B-856A-4EA7-A1E0-0202B471B176}" srcOrd="0" destOrd="0" parTransId="{D4CF236C-24F6-4F7D-8D6A-A7339415B61E}" sibTransId="{FCD48F19-306D-4D45-89F2-18AFBA8CB516}"/>
    <dgm:cxn modelId="{3D857DA1-2CD6-48B3-9274-0CE823BA30FF}" type="presOf" srcId="{D451B4C0-B584-4455-95EC-4047D46B6130}" destId="{7CF0E3E3-9097-472D-905C-DD9BA34ADD84}" srcOrd="0" destOrd="1" presId="urn:microsoft.com/office/officeart/2005/8/layout/cycle4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A47597E0-CBE4-4421-B78D-3D53E02BAE28}" type="presOf" srcId="{4B06301B-856A-4EA7-A1E0-0202B471B176}" destId="{6BB272E8-46D4-4D88-B149-04ED5AF870ED}" srcOrd="0" destOrd="0" presId="urn:microsoft.com/office/officeart/2005/8/layout/cycle4"/>
    <dgm:cxn modelId="{4A3B0F5E-488F-4718-98B3-33519C7D4CAA}" type="presOf" srcId="{ED0E97F1-C8B6-4538-B7A6-830ABDE22BC5}" destId="{FE536F5E-6042-464C-AB3F-F6AE0FB7DC7D}" srcOrd="0" destOrd="0" presId="urn:microsoft.com/office/officeart/2005/8/layout/cycle4"/>
    <dgm:cxn modelId="{B2BEB5EE-A3AC-4CFF-9533-0C8A3EC51F12}" srcId="{ED0E97F1-C8B6-4538-B7A6-830ABDE22BC5}" destId="{70CE580A-F39C-4FDB-9FC0-E4FD72DAFF9A}" srcOrd="1" destOrd="0" parTransId="{2DC58686-CE66-456C-BAAB-569B77EAEE4E}" sibTransId="{DD7FE3D2-C89C-4433-A9C1-F6EB34E3CFAA}"/>
    <dgm:cxn modelId="{98B84126-FB02-4628-90B8-9B3F9DE08578}" type="presOf" srcId="{D451B4C0-B584-4455-95EC-4047D46B6130}" destId="{413ECA27-45A5-4F06-B1C5-8CF06EC0AF47}" srcOrd="1" destOrd="1" presId="urn:microsoft.com/office/officeart/2005/8/layout/cycle4"/>
    <dgm:cxn modelId="{A2FBC8E9-51B1-4306-BBD5-D928B12885CF}" type="presOf" srcId="{5C710C84-C2B7-4D43-B210-74A27D77376A}" destId="{CB265ABD-B930-4747-A360-FAC89104F220}" srcOrd="0" destOrd="0" presId="urn:microsoft.com/office/officeart/2005/8/layout/cycle4"/>
    <dgm:cxn modelId="{9B6E7D6C-6B79-456A-BC6F-CDA35967F00C}" type="presOf" srcId="{70CE580A-F39C-4FDB-9FC0-E4FD72DAFF9A}" destId="{6BB272E8-46D4-4D88-B149-04ED5AF870ED}" srcOrd="0" destOrd="1" presId="urn:microsoft.com/office/officeart/2005/8/layout/cycle4"/>
    <dgm:cxn modelId="{D564B726-FF21-4B53-B0D9-F938575045F5}" type="presParOf" srcId="{3C302CF2-40E4-4A51-BB55-1CF093D48A9A}" destId="{5EAE7436-9BAD-4785-BE08-D4AB3F12DA37}" srcOrd="0" destOrd="0" presId="urn:microsoft.com/office/officeart/2005/8/layout/cycle4"/>
    <dgm:cxn modelId="{900E2194-D569-42ED-9C2C-E06AF3D9C0F5}" type="presParOf" srcId="{5EAE7436-9BAD-4785-BE08-D4AB3F12DA37}" destId="{17BBCBD0-C916-4FAA-B644-320A6A2AFC59}" srcOrd="0" destOrd="0" presId="urn:microsoft.com/office/officeart/2005/8/layout/cycle4"/>
    <dgm:cxn modelId="{FC2954D5-5E25-4EA9-B2CA-46BBC7C6D2D3}" type="presParOf" srcId="{17BBCBD0-C916-4FAA-B644-320A6A2AFC59}" destId="{7CF0E3E3-9097-472D-905C-DD9BA34ADD84}" srcOrd="0" destOrd="0" presId="urn:microsoft.com/office/officeart/2005/8/layout/cycle4"/>
    <dgm:cxn modelId="{126DF0F6-6F90-45BE-9EC3-C2482EAE7389}" type="presParOf" srcId="{17BBCBD0-C916-4FAA-B644-320A6A2AFC59}" destId="{413ECA27-45A5-4F06-B1C5-8CF06EC0AF47}" srcOrd="1" destOrd="0" presId="urn:microsoft.com/office/officeart/2005/8/layout/cycle4"/>
    <dgm:cxn modelId="{0D609AD7-F670-48D8-9CEA-E63546D9B73C}" type="presParOf" srcId="{5EAE7436-9BAD-4785-BE08-D4AB3F12DA37}" destId="{1617AD58-C9C0-42C0-90C4-8D67F2F2C4C2}" srcOrd="1" destOrd="0" presId="urn:microsoft.com/office/officeart/2005/8/layout/cycle4"/>
    <dgm:cxn modelId="{FCBA729E-A58A-4BD6-B562-B6B8F107F94A}" type="presParOf" srcId="{1617AD58-C9C0-42C0-90C4-8D67F2F2C4C2}" destId="{6BB272E8-46D4-4D88-B149-04ED5AF870ED}" srcOrd="0" destOrd="0" presId="urn:microsoft.com/office/officeart/2005/8/layout/cycle4"/>
    <dgm:cxn modelId="{429E51E8-A014-4141-92CC-5CCE58A5350F}" type="presParOf" srcId="{1617AD58-C9C0-42C0-90C4-8D67F2F2C4C2}" destId="{22EFE31D-FA18-4039-B623-5DAC7DB93E74}" srcOrd="1" destOrd="0" presId="urn:microsoft.com/office/officeart/2005/8/layout/cycle4"/>
    <dgm:cxn modelId="{2C01DFC6-37C6-4C23-8E35-726997609FB5}" type="presParOf" srcId="{5EAE7436-9BAD-4785-BE08-D4AB3F12DA37}" destId="{A00315E7-9BB1-4E5A-BF89-9880D036BED1}" srcOrd="2" destOrd="0" presId="urn:microsoft.com/office/officeart/2005/8/layout/cycle4"/>
    <dgm:cxn modelId="{1DBBB225-13D9-4F6D-A0A9-70DA0E8495BD}" type="presParOf" srcId="{3C302CF2-40E4-4A51-BB55-1CF093D48A9A}" destId="{60EA066E-760B-4BC7-95CC-D529FCEA1F48}" srcOrd="1" destOrd="0" presId="urn:microsoft.com/office/officeart/2005/8/layout/cycle4"/>
    <dgm:cxn modelId="{E70C6440-F4D4-4D71-8D4F-99EFEF2D51FA}" type="presParOf" srcId="{60EA066E-760B-4BC7-95CC-D529FCEA1F48}" destId="{CB265ABD-B930-4747-A360-FAC89104F220}" srcOrd="0" destOrd="0" presId="urn:microsoft.com/office/officeart/2005/8/layout/cycle4"/>
    <dgm:cxn modelId="{9E4C6A9F-5326-46A2-A43E-8F1D9DC730D7}" type="presParOf" srcId="{60EA066E-760B-4BC7-95CC-D529FCEA1F48}" destId="{FE536F5E-6042-464C-AB3F-F6AE0FB7DC7D}" srcOrd="1" destOrd="0" presId="urn:microsoft.com/office/officeart/2005/8/layout/cycle4"/>
    <dgm:cxn modelId="{3D2BD575-A088-4714-9F47-535EC012C0DE}" type="presParOf" srcId="{60EA066E-760B-4BC7-95CC-D529FCEA1F48}" destId="{4D6C8EE6-69CD-4603-A020-E551AA57235A}" srcOrd="2" destOrd="0" presId="urn:microsoft.com/office/officeart/2005/8/layout/cycle4"/>
    <dgm:cxn modelId="{E361E528-503C-4D33-9418-54B5B4DC2950}" type="presParOf" srcId="{60EA066E-760B-4BC7-95CC-D529FCEA1F48}" destId="{65ACDD8F-E5B1-4D90-B5E2-E2C8C7DED918}" srcOrd="3" destOrd="0" presId="urn:microsoft.com/office/officeart/2005/8/layout/cycle4"/>
    <dgm:cxn modelId="{9987C14E-1E45-49E4-8144-C7760F3805BB}" type="presParOf" srcId="{60EA066E-760B-4BC7-95CC-D529FCEA1F48}" destId="{69B63EE4-2AD7-4FBB-B7A0-59C23463B91E}" srcOrd="4" destOrd="0" presId="urn:microsoft.com/office/officeart/2005/8/layout/cycle4"/>
    <dgm:cxn modelId="{B724CBBA-E2CE-40DF-BFFD-D1C925B0C376}" type="presParOf" srcId="{3C302CF2-40E4-4A51-BB55-1CF093D48A9A}" destId="{4DC74F86-4076-45FA-8AE3-F8F658C03F3A}" srcOrd="2" destOrd="0" presId="urn:microsoft.com/office/officeart/2005/8/layout/cycle4"/>
    <dgm:cxn modelId="{55298D7E-0111-4465-BC40-9640FEDFFE6F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800" dirty="0" smtClean="0"/>
            <a:t>WAN and Directory Services</a:t>
          </a:r>
          <a:endParaRPr lang="en-US" sz="18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ED0E97F1-C8B6-4538-B7A6-830ABDE22BC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B06301B-856A-4EA7-A1E0-0202B471B176}">
      <dgm:prSet phldrT="[Text]"/>
      <dgm:spPr/>
      <dgm:t>
        <a:bodyPr/>
        <a:lstStyle/>
        <a:p>
          <a:r>
            <a:rPr lang="en-US" dirty="0" smtClean="0"/>
            <a:t>Application Classification</a:t>
          </a:r>
          <a:endParaRPr lang="en-US" dirty="0"/>
        </a:p>
      </dgm:t>
    </dgm:pt>
    <dgm:pt modelId="{D4CF236C-24F6-4F7D-8D6A-A7339415B61E}" type="parTrans" cxnId="{4CBA96E9-5EE1-4EED-8038-950ACD462373}">
      <dgm:prSet/>
      <dgm:spPr/>
      <dgm:t>
        <a:bodyPr/>
        <a:lstStyle/>
        <a:p>
          <a:endParaRPr lang="en-US"/>
        </a:p>
      </dgm:t>
    </dgm:pt>
    <dgm:pt modelId="{FCD48F19-306D-4D45-89F2-18AFBA8CB516}" type="sibTrans" cxnId="{4CBA96E9-5EE1-4EED-8038-950ACD462373}">
      <dgm:prSet/>
      <dgm:spPr/>
      <dgm:t>
        <a:bodyPr/>
        <a:lstStyle/>
        <a:p>
          <a:endParaRPr lang="en-US"/>
        </a:p>
      </dgm:t>
    </dgm:pt>
    <dgm:pt modelId="{4A3CD8F0-5C40-49EA-9B15-AE2320C26AE7}">
      <dgm:prSet phldrT="[Text]"/>
      <dgm:spPr/>
      <dgm:t>
        <a:bodyPr/>
        <a:lstStyle/>
        <a:p>
          <a:r>
            <a:rPr lang="en-US" dirty="0" smtClean="0"/>
            <a:t>IT Service Management</a:t>
          </a:r>
          <a:endParaRPr lang="en-US" dirty="0"/>
        </a:p>
      </dgm:t>
    </dgm:pt>
    <dgm:pt modelId="{84AECA04-941E-4198-A040-BB57C9B6D031}" type="parTrans" cxnId="{E4632671-4076-4ABE-9889-903D33FD6FB7}">
      <dgm:prSet/>
      <dgm:spPr/>
      <dgm:t>
        <a:bodyPr/>
        <a:lstStyle/>
        <a:p>
          <a:endParaRPr lang="en-US"/>
        </a:p>
      </dgm:t>
    </dgm:pt>
    <dgm:pt modelId="{A4F39995-1B08-4A94-8CB4-A9023B5DF07B}" type="sibTrans" cxnId="{E4632671-4076-4ABE-9889-903D33FD6FB7}">
      <dgm:prSet/>
      <dgm:spPr/>
      <dgm:t>
        <a:bodyPr/>
        <a:lstStyle/>
        <a:p>
          <a:endParaRPr lang="en-US"/>
        </a:p>
      </dgm:t>
    </dgm:pt>
    <dgm:pt modelId="{8F458615-E95F-4ED2-922F-08F18C6371AA}">
      <dgm:prSet phldrT="[Text]"/>
      <dgm:spPr/>
      <dgm:t>
        <a:bodyPr/>
        <a:lstStyle/>
        <a:p>
          <a:r>
            <a:rPr lang="en-US" dirty="0" smtClean="0"/>
            <a:t>Change and Problem Management</a:t>
          </a:r>
          <a:endParaRPr lang="en-US" dirty="0"/>
        </a:p>
      </dgm:t>
    </dgm:pt>
    <dgm:pt modelId="{B93F7274-9549-40BA-B100-5AF2C1CA774B}" type="parTrans" cxnId="{EB219EEE-FA15-4406-95BE-8F011E08D5A8}">
      <dgm:prSet/>
      <dgm:spPr/>
      <dgm:t>
        <a:bodyPr/>
        <a:lstStyle/>
        <a:p>
          <a:endParaRPr lang="en-US"/>
        </a:p>
      </dgm:t>
    </dgm:pt>
    <dgm:pt modelId="{0E06E135-4601-49DF-A134-0C0B2B3215C4}" type="sibTrans" cxnId="{EB219EEE-FA15-4406-95BE-8F011E08D5A8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CD05886E-024B-4E1E-A8C2-7F1EF9EDED52}">
      <dgm:prSet phldrT="[Text]"/>
      <dgm:spPr/>
      <dgm:t>
        <a:bodyPr/>
        <a:lstStyle/>
        <a:p>
          <a:r>
            <a:rPr lang="en-US" dirty="0" smtClean="0"/>
            <a:t>Virtualization</a:t>
          </a:r>
          <a:endParaRPr lang="en-US" dirty="0"/>
        </a:p>
      </dgm:t>
    </dgm:pt>
    <dgm:pt modelId="{DB939002-F0A7-4F0A-947B-8F56BCDC5C9A}" type="parTrans" cxnId="{893B2BBC-F2B2-4080-8DB8-98D2059AA0AC}">
      <dgm:prSet/>
      <dgm:spPr/>
    </dgm:pt>
    <dgm:pt modelId="{3D518C35-EED8-43B5-90E6-4195D4610ED6}" type="sibTrans" cxnId="{893B2BBC-F2B2-4080-8DB8-98D2059AA0AC}">
      <dgm:prSet/>
      <dgm:spPr/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3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AD58-C9C0-42C0-90C4-8D67F2F2C4C2}" type="pres">
      <dgm:prSet presAssocID="{D8930588-BFD8-4025-93D8-03382CF18846}" presName="child2group" presStyleCnt="0"/>
      <dgm:spPr/>
    </dgm:pt>
    <dgm:pt modelId="{6BB272E8-46D4-4D88-B149-04ED5AF870ED}" type="pres">
      <dgm:prSet presAssocID="{D8930588-BFD8-4025-93D8-03382CF18846}" presName="child2" presStyleLbl="bgAcc1" presStyleIdx="1" presStyleCnt="3"/>
      <dgm:spPr/>
      <dgm:t>
        <a:bodyPr/>
        <a:lstStyle/>
        <a:p>
          <a:endParaRPr lang="en-US"/>
        </a:p>
      </dgm:t>
    </dgm:pt>
    <dgm:pt modelId="{22EFE31D-FA18-4039-B623-5DAC7DB93E74}" type="pres">
      <dgm:prSet presAssocID="{D8930588-BFD8-4025-93D8-03382CF18846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B70E-B554-4F06-82E1-207ABD4C54E5}" type="pres">
      <dgm:prSet presAssocID="{D8930588-BFD8-4025-93D8-03382CF18846}" presName="child3group" presStyleCnt="0"/>
      <dgm:spPr/>
    </dgm:pt>
    <dgm:pt modelId="{4697E998-48DF-4DE3-8B1D-07972A969659}" type="pres">
      <dgm:prSet presAssocID="{D8930588-BFD8-4025-93D8-03382CF18846}" presName="child3" presStyleLbl="bgAcc1" presStyleIdx="2" presStyleCnt="3"/>
      <dgm:spPr/>
      <dgm:t>
        <a:bodyPr/>
        <a:lstStyle/>
        <a:p>
          <a:endParaRPr lang="en-US"/>
        </a:p>
      </dgm:t>
    </dgm:pt>
    <dgm:pt modelId="{3234DF5A-3E84-450C-8D79-CA75917CFB7D}" type="pres">
      <dgm:prSet presAssocID="{D8930588-BFD8-4025-93D8-03382CF18846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5CA4434B-DF64-496E-9FFE-BC2AF878FFF1}" type="presOf" srcId="{D8930588-BFD8-4025-93D8-03382CF18846}" destId="{3C302CF2-40E4-4A51-BB55-1CF093D48A9A}" srcOrd="0" destOrd="0" presId="urn:microsoft.com/office/officeart/2005/8/layout/cycle4"/>
    <dgm:cxn modelId="{211B3B7E-67F4-492A-A101-0195736C14FA}" type="presOf" srcId="{4B06301B-856A-4EA7-A1E0-0202B471B176}" destId="{6BB272E8-46D4-4D88-B149-04ED5AF870ED}" srcOrd="0" destOrd="0" presId="urn:microsoft.com/office/officeart/2005/8/layout/cycle4"/>
    <dgm:cxn modelId="{E6D7F7EF-0F23-40BA-BB03-18F7194FB512}" type="presOf" srcId="{5C710C84-C2B7-4D43-B210-74A27D77376A}" destId="{CB265ABD-B930-4747-A360-FAC89104F220}" srcOrd="0" destOrd="0" presId="urn:microsoft.com/office/officeart/2005/8/layout/cycle4"/>
    <dgm:cxn modelId="{4FAE5E80-53C9-4D1B-8A13-F280DE127816}" type="presOf" srcId="{4A3CD8F0-5C40-49EA-9B15-AE2320C26AE7}" destId="{4D6C8EE6-69CD-4603-A020-E551AA57235A}" srcOrd="0" destOrd="0" presId="urn:microsoft.com/office/officeart/2005/8/layout/cycle4"/>
    <dgm:cxn modelId="{C53CA403-8F5D-41F2-AE0F-059738BBCBA4}" type="presOf" srcId="{8F458615-E95F-4ED2-922F-08F18C6371AA}" destId="{3234DF5A-3E84-450C-8D79-CA75917CFB7D}" srcOrd="1" destOrd="0" presId="urn:microsoft.com/office/officeart/2005/8/layout/cycle4"/>
    <dgm:cxn modelId="{EF720005-1D72-4C74-91E8-F45075CA5EC6}" type="presOf" srcId="{8F458615-E95F-4ED2-922F-08F18C6371AA}" destId="{4697E998-48DF-4DE3-8B1D-07972A969659}" srcOrd="0" destOrd="0" presId="urn:microsoft.com/office/officeart/2005/8/layout/cycle4"/>
    <dgm:cxn modelId="{893B2BBC-F2B2-4080-8DB8-98D2059AA0AC}" srcId="{ED0E97F1-C8B6-4538-B7A6-830ABDE22BC5}" destId="{CD05886E-024B-4E1E-A8C2-7F1EF9EDED52}" srcOrd="1" destOrd="0" parTransId="{DB939002-F0A7-4F0A-947B-8F56BCDC5C9A}" sibTransId="{3D518C35-EED8-43B5-90E6-4195D4610ED6}"/>
    <dgm:cxn modelId="{E4632671-4076-4ABE-9889-903D33FD6FB7}" srcId="{D8930588-BFD8-4025-93D8-03382CF18846}" destId="{4A3CD8F0-5C40-49EA-9B15-AE2320C26AE7}" srcOrd="2" destOrd="0" parTransId="{84AECA04-941E-4198-A040-BB57C9B6D031}" sibTransId="{A4F39995-1B08-4A94-8CB4-A9023B5DF07B}"/>
    <dgm:cxn modelId="{EB219EEE-FA15-4406-95BE-8F011E08D5A8}" srcId="{4A3CD8F0-5C40-49EA-9B15-AE2320C26AE7}" destId="{8F458615-E95F-4ED2-922F-08F18C6371AA}" srcOrd="0" destOrd="0" parTransId="{B93F7274-9549-40BA-B100-5AF2C1CA774B}" sibTransId="{0E06E135-4601-49DF-A134-0C0B2B3215C4}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F315740A-9857-4A08-9063-2E7F923E0FB2}" type="presOf" srcId="{CD05886E-024B-4E1E-A8C2-7F1EF9EDED52}" destId="{6BB272E8-46D4-4D88-B149-04ED5AF870ED}" srcOrd="0" destOrd="1" presId="urn:microsoft.com/office/officeart/2005/8/layout/cycle4"/>
    <dgm:cxn modelId="{4CBA96E9-5EE1-4EED-8038-950ACD462373}" srcId="{ED0E97F1-C8B6-4538-B7A6-830ABDE22BC5}" destId="{4B06301B-856A-4EA7-A1E0-0202B471B176}" srcOrd="0" destOrd="0" parTransId="{D4CF236C-24F6-4F7D-8D6A-A7339415B61E}" sibTransId="{FCD48F19-306D-4D45-89F2-18AFBA8CB516}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3EB3D17C-8158-4E3A-9004-04FD6DCE3A48}" type="presOf" srcId="{6AF66E2F-1FC1-410C-A9EC-B71004BDB140}" destId="{7CF0E3E3-9097-472D-905C-DD9BA34ADD84}" srcOrd="0" destOrd="0" presId="urn:microsoft.com/office/officeart/2005/8/layout/cycle4"/>
    <dgm:cxn modelId="{3172F577-EB32-4006-95F2-C7BCC6EA5773}" type="presOf" srcId="{4B06301B-856A-4EA7-A1E0-0202B471B176}" destId="{22EFE31D-FA18-4039-B623-5DAC7DB93E74}" srcOrd="1" destOrd="0" presId="urn:microsoft.com/office/officeart/2005/8/layout/cycle4"/>
    <dgm:cxn modelId="{08ABF7DE-EDDD-4F36-ACC9-01059F149A5F}" type="presOf" srcId="{CD05886E-024B-4E1E-A8C2-7F1EF9EDED52}" destId="{22EFE31D-FA18-4039-B623-5DAC7DB93E74}" srcOrd="1" destOrd="1" presId="urn:microsoft.com/office/officeart/2005/8/layout/cycle4"/>
    <dgm:cxn modelId="{D3687A80-552A-4B6E-A174-1F7BA37FCCEA}" type="presOf" srcId="{6AF66E2F-1FC1-410C-A9EC-B71004BDB140}" destId="{413ECA27-45A5-4F06-B1C5-8CF06EC0AF47}" srcOrd="1" destOrd="0" presId="urn:microsoft.com/office/officeart/2005/8/layout/cycle4"/>
    <dgm:cxn modelId="{AED27D39-4325-46D7-924C-FE6E8531570F}" type="presOf" srcId="{ED0E97F1-C8B6-4538-B7A6-830ABDE22BC5}" destId="{FE536F5E-6042-464C-AB3F-F6AE0FB7DC7D}" srcOrd="0" destOrd="0" presId="urn:microsoft.com/office/officeart/2005/8/layout/cycle4"/>
    <dgm:cxn modelId="{D6491953-577F-4EFB-B1FB-8BF457CA4599}" type="presParOf" srcId="{3C302CF2-40E4-4A51-BB55-1CF093D48A9A}" destId="{5EAE7436-9BAD-4785-BE08-D4AB3F12DA37}" srcOrd="0" destOrd="0" presId="urn:microsoft.com/office/officeart/2005/8/layout/cycle4"/>
    <dgm:cxn modelId="{F2D5E466-8B6B-4EA8-B69B-797A9ACDF7AD}" type="presParOf" srcId="{5EAE7436-9BAD-4785-BE08-D4AB3F12DA37}" destId="{17BBCBD0-C916-4FAA-B644-320A6A2AFC59}" srcOrd="0" destOrd="0" presId="urn:microsoft.com/office/officeart/2005/8/layout/cycle4"/>
    <dgm:cxn modelId="{5A5E32C7-1E77-4DE3-8A6A-100A2EA75C2A}" type="presParOf" srcId="{17BBCBD0-C916-4FAA-B644-320A6A2AFC59}" destId="{7CF0E3E3-9097-472D-905C-DD9BA34ADD84}" srcOrd="0" destOrd="0" presId="urn:microsoft.com/office/officeart/2005/8/layout/cycle4"/>
    <dgm:cxn modelId="{6B6059D3-CA6A-481A-81F5-5E0297D241FB}" type="presParOf" srcId="{17BBCBD0-C916-4FAA-B644-320A6A2AFC59}" destId="{413ECA27-45A5-4F06-B1C5-8CF06EC0AF47}" srcOrd="1" destOrd="0" presId="urn:microsoft.com/office/officeart/2005/8/layout/cycle4"/>
    <dgm:cxn modelId="{DDA6C088-03E6-492C-87B1-16472FA90D96}" type="presParOf" srcId="{5EAE7436-9BAD-4785-BE08-D4AB3F12DA37}" destId="{1617AD58-C9C0-42C0-90C4-8D67F2F2C4C2}" srcOrd="1" destOrd="0" presId="urn:microsoft.com/office/officeart/2005/8/layout/cycle4"/>
    <dgm:cxn modelId="{DA4B2AD6-2975-4B32-85BD-872FED99195F}" type="presParOf" srcId="{1617AD58-C9C0-42C0-90C4-8D67F2F2C4C2}" destId="{6BB272E8-46D4-4D88-B149-04ED5AF870ED}" srcOrd="0" destOrd="0" presId="urn:microsoft.com/office/officeart/2005/8/layout/cycle4"/>
    <dgm:cxn modelId="{378BE1A8-6478-4E0D-9E3A-8756A7FA7D22}" type="presParOf" srcId="{1617AD58-C9C0-42C0-90C4-8D67F2F2C4C2}" destId="{22EFE31D-FA18-4039-B623-5DAC7DB93E74}" srcOrd="1" destOrd="0" presId="urn:microsoft.com/office/officeart/2005/8/layout/cycle4"/>
    <dgm:cxn modelId="{23C4C5EC-E101-410B-B6DD-486BF48C9CD5}" type="presParOf" srcId="{5EAE7436-9BAD-4785-BE08-D4AB3F12DA37}" destId="{C702B70E-B554-4F06-82E1-207ABD4C54E5}" srcOrd="2" destOrd="0" presId="urn:microsoft.com/office/officeart/2005/8/layout/cycle4"/>
    <dgm:cxn modelId="{EA6816D0-3171-42C7-B7AA-B7F4AD353BB7}" type="presParOf" srcId="{C702B70E-B554-4F06-82E1-207ABD4C54E5}" destId="{4697E998-48DF-4DE3-8B1D-07972A969659}" srcOrd="0" destOrd="0" presId="urn:microsoft.com/office/officeart/2005/8/layout/cycle4"/>
    <dgm:cxn modelId="{FCE74EDC-B56F-4B53-BAC4-8D9F8F5ACD88}" type="presParOf" srcId="{C702B70E-B554-4F06-82E1-207ABD4C54E5}" destId="{3234DF5A-3E84-450C-8D79-CA75917CFB7D}" srcOrd="1" destOrd="0" presId="urn:microsoft.com/office/officeart/2005/8/layout/cycle4"/>
    <dgm:cxn modelId="{13569164-22B8-4AA3-87A2-DE71D620DF9F}" type="presParOf" srcId="{5EAE7436-9BAD-4785-BE08-D4AB3F12DA37}" destId="{A00315E7-9BB1-4E5A-BF89-9880D036BED1}" srcOrd="3" destOrd="0" presId="urn:microsoft.com/office/officeart/2005/8/layout/cycle4"/>
    <dgm:cxn modelId="{7F7FAD13-7563-483E-B699-DA0A5AB54735}" type="presParOf" srcId="{3C302CF2-40E4-4A51-BB55-1CF093D48A9A}" destId="{60EA066E-760B-4BC7-95CC-D529FCEA1F48}" srcOrd="1" destOrd="0" presId="urn:microsoft.com/office/officeart/2005/8/layout/cycle4"/>
    <dgm:cxn modelId="{30FA32A8-EC3D-4D59-8473-368C3139E3F0}" type="presParOf" srcId="{60EA066E-760B-4BC7-95CC-D529FCEA1F48}" destId="{CB265ABD-B930-4747-A360-FAC89104F220}" srcOrd="0" destOrd="0" presId="urn:microsoft.com/office/officeart/2005/8/layout/cycle4"/>
    <dgm:cxn modelId="{216B63FB-FFDA-44D4-9B7D-765E280D6A47}" type="presParOf" srcId="{60EA066E-760B-4BC7-95CC-D529FCEA1F48}" destId="{FE536F5E-6042-464C-AB3F-F6AE0FB7DC7D}" srcOrd="1" destOrd="0" presId="urn:microsoft.com/office/officeart/2005/8/layout/cycle4"/>
    <dgm:cxn modelId="{A0C23E91-E8ED-430B-A819-9C2C0F7E4A81}" type="presParOf" srcId="{60EA066E-760B-4BC7-95CC-D529FCEA1F48}" destId="{4D6C8EE6-69CD-4603-A020-E551AA57235A}" srcOrd="2" destOrd="0" presId="urn:microsoft.com/office/officeart/2005/8/layout/cycle4"/>
    <dgm:cxn modelId="{6D912B2B-4DB3-4349-8A2E-8D8602F47306}" type="presParOf" srcId="{60EA066E-760B-4BC7-95CC-D529FCEA1F48}" destId="{65ACDD8F-E5B1-4D90-B5E2-E2C8C7DED918}" srcOrd="3" destOrd="0" presId="urn:microsoft.com/office/officeart/2005/8/layout/cycle4"/>
    <dgm:cxn modelId="{1904D7C7-663E-4DCE-8748-75CE0736ACDB}" type="presParOf" srcId="{60EA066E-760B-4BC7-95CC-D529FCEA1F48}" destId="{69B63EE4-2AD7-4FBB-B7A0-59C23463B91E}" srcOrd="4" destOrd="0" presId="urn:microsoft.com/office/officeart/2005/8/layout/cycle4"/>
    <dgm:cxn modelId="{1ABBFBE3-F90A-4261-9E34-BA4EC5C733B6}" type="presParOf" srcId="{3C302CF2-40E4-4A51-BB55-1CF093D48A9A}" destId="{4DC74F86-4076-45FA-8AE3-F8F658C03F3A}" srcOrd="2" destOrd="0" presId="urn:microsoft.com/office/officeart/2005/8/layout/cycle4"/>
    <dgm:cxn modelId="{2D210E80-8226-4E58-A1D4-70B7C2243720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800" dirty="0" smtClean="0"/>
            <a:t>WAN</a:t>
          </a:r>
          <a:endParaRPr lang="en-US" sz="18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ED0E97F1-C8B6-4538-B7A6-830ABDE22BC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B06301B-856A-4EA7-A1E0-0202B471B176}">
      <dgm:prSet phldrT="[Text]"/>
      <dgm:spPr/>
      <dgm:t>
        <a:bodyPr/>
        <a:lstStyle/>
        <a:p>
          <a:r>
            <a:rPr lang="en-US" dirty="0" smtClean="0"/>
            <a:t>Application Classification</a:t>
          </a:r>
          <a:endParaRPr lang="en-US" dirty="0"/>
        </a:p>
      </dgm:t>
    </dgm:pt>
    <dgm:pt modelId="{D4CF236C-24F6-4F7D-8D6A-A7339415B61E}" type="parTrans" cxnId="{4CBA96E9-5EE1-4EED-8038-950ACD462373}">
      <dgm:prSet/>
      <dgm:spPr/>
      <dgm:t>
        <a:bodyPr/>
        <a:lstStyle/>
        <a:p>
          <a:endParaRPr lang="en-US"/>
        </a:p>
      </dgm:t>
    </dgm:pt>
    <dgm:pt modelId="{FCD48F19-306D-4D45-89F2-18AFBA8CB516}" type="sibTrans" cxnId="{4CBA96E9-5EE1-4EED-8038-950ACD462373}">
      <dgm:prSet/>
      <dgm:spPr/>
      <dgm:t>
        <a:bodyPr/>
        <a:lstStyle/>
        <a:p>
          <a:endParaRPr lang="en-US"/>
        </a:p>
      </dgm:t>
    </dgm:pt>
    <dgm:pt modelId="{4A3CD8F0-5C40-49EA-9B15-AE2320C26AE7}">
      <dgm:prSet phldrT="[Text]"/>
      <dgm:spPr/>
      <dgm:t>
        <a:bodyPr/>
        <a:lstStyle/>
        <a:p>
          <a:r>
            <a:rPr lang="en-US" dirty="0" smtClean="0"/>
            <a:t>IT Service Management</a:t>
          </a:r>
          <a:endParaRPr lang="en-US" dirty="0"/>
        </a:p>
      </dgm:t>
    </dgm:pt>
    <dgm:pt modelId="{84AECA04-941E-4198-A040-BB57C9B6D031}" type="parTrans" cxnId="{E4632671-4076-4ABE-9889-903D33FD6FB7}">
      <dgm:prSet/>
      <dgm:spPr/>
      <dgm:t>
        <a:bodyPr/>
        <a:lstStyle/>
        <a:p>
          <a:endParaRPr lang="en-US"/>
        </a:p>
      </dgm:t>
    </dgm:pt>
    <dgm:pt modelId="{A4F39995-1B08-4A94-8CB4-A9023B5DF07B}" type="sibTrans" cxnId="{E4632671-4076-4ABE-9889-903D33FD6FB7}">
      <dgm:prSet/>
      <dgm:spPr/>
      <dgm:t>
        <a:bodyPr/>
        <a:lstStyle/>
        <a:p>
          <a:endParaRPr lang="en-US"/>
        </a:p>
      </dgm:t>
    </dgm:pt>
    <dgm:pt modelId="{8F458615-E95F-4ED2-922F-08F18C6371AA}">
      <dgm:prSet phldrT="[Text]"/>
      <dgm:spPr/>
      <dgm:t>
        <a:bodyPr/>
        <a:lstStyle/>
        <a:p>
          <a:r>
            <a:rPr lang="en-US" dirty="0" smtClean="0"/>
            <a:t>Change and Problem Management</a:t>
          </a:r>
          <a:endParaRPr lang="en-US" dirty="0"/>
        </a:p>
      </dgm:t>
    </dgm:pt>
    <dgm:pt modelId="{B93F7274-9549-40BA-B100-5AF2C1CA774B}" type="parTrans" cxnId="{EB219EEE-FA15-4406-95BE-8F011E08D5A8}">
      <dgm:prSet/>
      <dgm:spPr/>
      <dgm:t>
        <a:bodyPr/>
        <a:lstStyle/>
        <a:p>
          <a:endParaRPr lang="en-US"/>
        </a:p>
      </dgm:t>
    </dgm:pt>
    <dgm:pt modelId="{0E06E135-4601-49DF-A134-0C0B2B3215C4}" type="sibTrans" cxnId="{EB219EEE-FA15-4406-95BE-8F011E08D5A8}">
      <dgm:prSet/>
      <dgm:spPr/>
      <dgm:t>
        <a:bodyPr/>
        <a:lstStyle/>
        <a:p>
          <a:endParaRPr lang="en-US"/>
        </a:p>
      </dgm:t>
    </dgm:pt>
    <dgm:pt modelId="{3776AE10-CE48-450B-9564-E61CE10AE770}">
      <dgm:prSet phldrT="[Text]"/>
      <dgm:spPr/>
      <dgm:t>
        <a:bodyPr/>
        <a:lstStyle/>
        <a:p>
          <a:r>
            <a:rPr lang="en-US" dirty="0" smtClean="0"/>
            <a:t>Measuring</a:t>
          </a:r>
          <a:endParaRPr lang="en-US" dirty="0"/>
        </a:p>
      </dgm:t>
    </dgm:pt>
    <dgm:pt modelId="{7F25AB12-1FF1-4203-BB1F-B2A10E08190B}" type="parTrans" cxnId="{F88B5FE8-F367-4C3A-8554-4CE8D7C1CFD1}">
      <dgm:prSet/>
      <dgm:spPr/>
      <dgm:t>
        <a:bodyPr/>
        <a:lstStyle/>
        <a:p>
          <a:endParaRPr lang="en-US"/>
        </a:p>
      </dgm:t>
    </dgm:pt>
    <dgm:pt modelId="{BDAD7E76-DAC5-45A7-A8E3-DC7FA13D1E45}" type="sibTrans" cxnId="{F88B5FE8-F367-4C3A-8554-4CE8D7C1CFD1}">
      <dgm:prSet/>
      <dgm:spPr/>
      <dgm:t>
        <a:bodyPr/>
        <a:lstStyle/>
        <a:p>
          <a:endParaRPr lang="en-US"/>
        </a:p>
      </dgm:t>
    </dgm:pt>
    <dgm:pt modelId="{20B1C902-B5B1-4F5B-9D7F-36F7A41897E1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219002CC-1754-443F-90B4-30AF217B42E8}" type="parTrans" cxnId="{8A0169E2-EB5A-4260-A430-0A0B04E47D6D}">
      <dgm:prSet/>
      <dgm:spPr/>
      <dgm:t>
        <a:bodyPr/>
        <a:lstStyle/>
        <a:p>
          <a:endParaRPr lang="en-US"/>
        </a:p>
      </dgm:t>
    </dgm:pt>
    <dgm:pt modelId="{A96CE76E-4CF1-4C19-94C3-9882699004C5}" type="sibTrans" cxnId="{8A0169E2-EB5A-4260-A430-0A0B04E47D6D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A77BE5DA-439F-4E32-AB48-03AAA1943513}">
      <dgm:prSet phldrT="[Text]"/>
      <dgm:spPr/>
      <dgm:t>
        <a:bodyPr/>
        <a:lstStyle/>
        <a:p>
          <a:r>
            <a:rPr lang="en-US" dirty="0" smtClean="0"/>
            <a:t>Reporting –KPI’s</a:t>
          </a:r>
          <a:endParaRPr lang="en-US" dirty="0"/>
        </a:p>
      </dgm:t>
    </dgm:pt>
    <dgm:pt modelId="{6694CF88-9F12-4B55-8530-881DED4C1ADE}" type="parTrans" cxnId="{C2558BE6-0049-4C0E-8515-ABB54B193AD1}">
      <dgm:prSet/>
      <dgm:spPr/>
      <dgm:t>
        <a:bodyPr/>
        <a:lstStyle/>
        <a:p>
          <a:endParaRPr lang="en-US"/>
        </a:p>
      </dgm:t>
    </dgm:pt>
    <dgm:pt modelId="{D9715F9C-28DF-43C1-9C39-DE696065F5A6}" type="sibTrans" cxnId="{C2558BE6-0049-4C0E-8515-ABB54B193AD1}">
      <dgm:prSet/>
      <dgm:spPr/>
      <dgm:t>
        <a:bodyPr/>
        <a:lstStyle/>
        <a:p>
          <a:endParaRPr lang="en-US"/>
        </a:p>
      </dgm:t>
    </dgm:pt>
    <dgm:pt modelId="{876BD26D-929F-49FC-9E85-D8B2638B1A36}">
      <dgm:prSet phldrT="[Text]" custT="1"/>
      <dgm:spPr/>
      <dgm:t>
        <a:bodyPr/>
        <a:lstStyle/>
        <a:p>
          <a:r>
            <a:rPr lang="en-US" sz="1800" dirty="0" smtClean="0"/>
            <a:t>Directory Services</a:t>
          </a:r>
          <a:endParaRPr lang="en-US" sz="1800" dirty="0"/>
        </a:p>
      </dgm:t>
    </dgm:pt>
    <dgm:pt modelId="{BB869E7E-B8C7-4411-8554-257C8AD89BCE}" type="parTrans" cxnId="{17E13119-E26D-4643-9DC3-6579C56F039A}">
      <dgm:prSet/>
      <dgm:spPr/>
      <dgm:t>
        <a:bodyPr/>
        <a:lstStyle/>
        <a:p>
          <a:endParaRPr lang="en-US"/>
        </a:p>
      </dgm:t>
    </dgm:pt>
    <dgm:pt modelId="{4E045379-AF2C-4941-8ADB-47F3539B1982}" type="sibTrans" cxnId="{17E13119-E26D-4643-9DC3-6579C56F039A}">
      <dgm:prSet/>
      <dgm:spPr/>
      <dgm:t>
        <a:bodyPr/>
        <a:lstStyle/>
        <a:p>
          <a:endParaRPr lang="en-US"/>
        </a:p>
      </dgm:t>
    </dgm:pt>
    <dgm:pt modelId="{7B46F176-ED56-4EFE-B3EE-44AD195C86B6}">
      <dgm:prSet phldrT="[Text]" custT="1"/>
      <dgm:spPr/>
      <dgm:t>
        <a:bodyPr/>
        <a:lstStyle/>
        <a:p>
          <a:r>
            <a:rPr lang="en-US" sz="1800" dirty="0" smtClean="0"/>
            <a:t>Storage</a:t>
          </a:r>
          <a:endParaRPr lang="en-US" sz="1800" dirty="0"/>
        </a:p>
      </dgm:t>
    </dgm:pt>
    <dgm:pt modelId="{6F4672D8-F049-40FD-BAED-24091F2113EC}" type="parTrans" cxnId="{7E36EACA-2EAF-4007-9CE3-BE251D208C82}">
      <dgm:prSet/>
      <dgm:spPr/>
      <dgm:t>
        <a:bodyPr/>
        <a:lstStyle/>
        <a:p>
          <a:endParaRPr lang="en-US"/>
        </a:p>
      </dgm:t>
    </dgm:pt>
    <dgm:pt modelId="{AFC89C57-1D7B-41A8-B76F-1C49EB163516}" type="sibTrans" cxnId="{7E36EACA-2EAF-4007-9CE3-BE251D208C82}">
      <dgm:prSet/>
      <dgm:spPr/>
      <dgm:t>
        <a:bodyPr/>
        <a:lstStyle/>
        <a:p>
          <a:endParaRPr lang="en-US"/>
        </a:p>
      </dgm:t>
    </dgm:pt>
    <dgm:pt modelId="{2A710431-66A4-4C03-8202-BEABC756FB5E}">
      <dgm:prSet phldrT="[Text]"/>
      <dgm:spPr/>
      <dgm:t>
        <a:bodyPr/>
        <a:lstStyle/>
        <a:p>
          <a:r>
            <a:rPr lang="en-US" dirty="0" smtClean="0"/>
            <a:t>Virtualization</a:t>
          </a:r>
          <a:endParaRPr lang="en-US" dirty="0"/>
        </a:p>
      </dgm:t>
    </dgm:pt>
    <dgm:pt modelId="{3E243050-91E8-470A-AA04-6B5205F9D0D9}" type="parTrans" cxnId="{90325E69-36AE-4204-9496-FE2677283E0A}">
      <dgm:prSet/>
      <dgm:spPr/>
      <dgm:t>
        <a:bodyPr/>
        <a:lstStyle/>
        <a:p>
          <a:endParaRPr lang="en-US"/>
        </a:p>
      </dgm:t>
    </dgm:pt>
    <dgm:pt modelId="{C02F5D74-D3A5-4F46-B809-1648595B1572}" type="sibTrans" cxnId="{90325E69-36AE-4204-9496-FE2677283E0A}">
      <dgm:prSet/>
      <dgm:spPr/>
      <dgm:t>
        <a:bodyPr/>
        <a:lstStyle/>
        <a:p>
          <a:endParaRPr lang="en-US"/>
        </a:p>
      </dgm:t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4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AD58-C9C0-42C0-90C4-8D67F2F2C4C2}" type="pres">
      <dgm:prSet presAssocID="{D8930588-BFD8-4025-93D8-03382CF18846}" presName="child2group" presStyleCnt="0"/>
      <dgm:spPr/>
    </dgm:pt>
    <dgm:pt modelId="{6BB272E8-46D4-4D88-B149-04ED5AF870ED}" type="pres">
      <dgm:prSet presAssocID="{D8930588-BFD8-4025-93D8-03382CF18846}" presName="child2" presStyleLbl="bgAcc1" presStyleIdx="1" presStyleCnt="4"/>
      <dgm:spPr/>
      <dgm:t>
        <a:bodyPr/>
        <a:lstStyle/>
        <a:p>
          <a:endParaRPr lang="en-US"/>
        </a:p>
      </dgm:t>
    </dgm:pt>
    <dgm:pt modelId="{22EFE31D-FA18-4039-B623-5DAC7DB93E74}" type="pres">
      <dgm:prSet presAssocID="{D8930588-BFD8-4025-93D8-03382CF188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B70E-B554-4F06-82E1-207ABD4C54E5}" type="pres">
      <dgm:prSet presAssocID="{D8930588-BFD8-4025-93D8-03382CF18846}" presName="child3group" presStyleCnt="0"/>
      <dgm:spPr/>
    </dgm:pt>
    <dgm:pt modelId="{4697E998-48DF-4DE3-8B1D-07972A969659}" type="pres">
      <dgm:prSet presAssocID="{D8930588-BFD8-4025-93D8-03382CF18846}" presName="child3" presStyleLbl="bgAcc1" presStyleIdx="2" presStyleCnt="4"/>
      <dgm:spPr/>
      <dgm:t>
        <a:bodyPr/>
        <a:lstStyle/>
        <a:p>
          <a:endParaRPr lang="en-US"/>
        </a:p>
      </dgm:t>
    </dgm:pt>
    <dgm:pt modelId="{3234DF5A-3E84-450C-8D79-CA75917CFB7D}" type="pres">
      <dgm:prSet presAssocID="{D8930588-BFD8-4025-93D8-03382CF188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D52F-5A6F-4914-B5D9-B63E9F874804}" type="pres">
      <dgm:prSet presAssocID="{D8930588-BFD8-4025-93D8-03382CF18846}" presName="child4group" presStyleCnt="0"/>
      <dgm:spPr/>
    </dgm:pt>
    <dgm:pt modelId="{644F5B75-7625-481B-AEA0-D9610969B39D}" type="pres">
      <dgm:prSet presAssocID="{D8930588-BFD8-4025-93D8-03382CF18846}" presName="child4" presStyleLbl="bgAcc1" presStyleIdx="3" presStyleCnt="4"/>
      <dgm:spPr/>
      <dgm:t>
        <a:bodyPr/>
        <a:lstStyle/>
        <a:p>
          <a:endParaRPr lang="en-US"/>
        </a:p>
      </dgm:t>
    </dgm:pt>
    <dgm:pt modelId="{9C2D8F29-4F16-479B-A794-DBA3B714AEE1}" type="pres">
      <dgm:prSet presAssocID="{D8930588-BFD8-4025-93D8-03382CF188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 custLinFactNeighborX="-1512" custLinFactNeighborY="-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90325E69-36AE-4204-9496-FE2677283E0A}" srcId="{ED0E97F1-C8B6-4538-B7A6-830ABDE22BC5}" destId="{2A710431-66A4-4C03-8202-BEABC756FB5E}" srcOrd="1" destOrd="0" parTransId="{3E243050-91E8-470A-AA04-6B5205F9D0D9}" sibTransId="{C02F5D74-D3A5-4F46-B809-1648595B1572}"/>
    <dgm:cxn modelId="{8A0169E2-EB5A-4260-A430-0A0B04E47D6D}" srcId="{3776AE10-CE48-450B-9564-E61CE10AE770}" destId="{20B1C902-B5B1-4F5B-9D7F-36F7A41897E1}" srcOrd="0" destOrd="0" parTransId="{219002CC-1754-443F-90B4-30AF217B42E8}" sibTransId="{A96CE76E-4CF1-4C19-94C3-9882699004C5}"/>
    <dgm:cxn modelId="{FD7898AC-D3E1-4CA8-BA70-50FCD35F68F7}" type="presOf" srcId="{2A710431-66A4-4C03-8202-BEABC756FB5E}" destId="{6BB272E8-46D4-4D88-B149-04ED5AF870ED}" srcOrd="0" destOrd="1" presId="urn:microsoft.com/office/officeart/2005/8/layout/cycle4"/>
    <dgm:cxn modelId="{17E13119-E26D-4643-9DC3-6579C56F039A}" srcId="{5C710C84-C2B7-4D43-B210-74A27D77376A}" destId="{876BD26D-929F-49FC-9E85-D8B2638B1A36}" srcOrd="1" destOrd="0" parTransId="{BB869E7E-B8C7-4411-8554-257C8AD89BCE}" sibTransId="{4E045379-AF2C-4941-8ADB-47F3539B1982}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DD27BB8A-CB63-472F-9380-B64478A19B44}" type="presOf" srcId="{20B1C902-B5B1-4F5B-9D7F-36F7A41897E1}" destId="{644F5B75-7625-481B-AEA0-D9610969B39D}" srcOrd="0" destOrd="0" presId="urn:microsoft.com/office/officeart/2005/8/layout/cycle4"/>
    <dgm:cxn modelId="{E4632671-4076-4ABE-9889-903D33FD6FB7}" srcId="{D8930588-BFD8-4025-93D8-03382CF18846}" destId="{4A3CD8F0-5C40-49EA-9B15-AE2320C26AE7}" srcOrd="2" destOrd="0" parTransId="{84AECA04-941E-4198-A040-BB57C9B6D031}" sibTransId="{A4F39995-1B08-4A94-8CB4-A9023B5DF07B}"/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D4BF531A-5AF2-491E-8D38-CEA59D141DE2}" type="presOf" srcId="{7B46F176-ED56-4EFE-B3EE-44AD195C86B6}" destId="{413ECA27-45A5-4F06-B1C5-8CF06EC0AF47}" srcOrd="1" destOrd="2" presId="urn:microsoft.com/office/officeart/2005/8/layout/cycle4"/>
    <dgm:cxn modelId="{FDD818A1-B7DA-4C65-92AD-0DED1B97FA39}" type="presOf" srcId="{ED0E97F1-C8B6-4538-B7A6-830ABDE22BC5}" destId="{FE536F5E-6042-464C-AB3F-F6AE0FB7DC7D}" srcOrd="0" destOrd="0" presId="urn:microsoft.com/office/officeart/2005/8/layout/cycle4"/>
    <dgm:cxn modelId="{C2558BE6-0049-4C0E-8515-ABB54B193AD1}" srcId="{3776AE10-CE48-450B-9564-E61CE10AE770}" destId="{A77BE5DA-439F-4E32-AB48-03AAA1943513}" srcOrd="1" destOrd="0" parTransId="{6694CF88-9F12-4B55-8530-881DED4C1ADE}" sibTransId="{D9715F9C-28DF-43C1-9C39-DE696065F5A6}"/>
    <dgm:cxn modelId="{6AB8285B-1EF6-4E97-829D-63BD4D70C181}" type="presOf" srcId="{8F458615-E95F-4ED2-922F-08F18C6371AA}" destId="{3234DF5A-3E84-450C-8D79-CA75917CFB7D}" srcOrd="1" destOrd="0" presId="urn:microsoft.com/office/officeart/2005/8/layout/cycle4"/>
    <dgm:cxn modelId="{D7D6DB33-0D8F-4AC9-A0CC-0714BD7B6948}" type="presOf" srcId="{4A3CD8F0-5C40-49EA-9B15-AE2320C26AE7}" destId="{4D6C8EE6-69CD-4603-A020-E551AA57235A}" srcOrd="0" destOrd="0" presId="urn:microsoft.com/office/officeart/2005/8/layout/cycle4"/>
    <dgm:cxn modelId="{0DAB594F-88F6-41C4-A838-C48B895C1BE3}" type="presOf" srcId="{6AF66E2F-1FC1-410C-A9EC-B71004BDB140}" destId="{413ECA27-45A5-4F06-B1C5-8CF06EC0AF47}" srcOrd="1" destOrd="0" presId="urn:microsoft.com/office/officeart/2005/8/layout/cycle4"/>
    <dgm:cxn modelId="{667EE246-0218-4BBF-9C04-2427BC91771E}" type="presOf" srcId="{6AF66E2F-1FC1-410C-A9EC-B71004BDB140}" destId="{7CF0E3E3-9097-472D-905C-DD9BA34ADD84}" srcOrd="0" destOrd="0" presId="urn:microsoft.com/office/officeart/2005/8/layout/cycle4"/>
    <dgm:cxn modelId="{7E36EACA-2EAF-4007-9CE3-BE251D208C82}" srcId="{5C710C84-C2B7-4D43-B210-74A27D77376A}" destId="{7B46F176-ED56-4EFE-B3EE-44AD195C86B6}" srcOrd="2" destOrd="0" parTransId="{6F4672D8-F049-40FD-BAED-24091F2113EC}" sibTransId="{AFC89C57-1D7B-41A8-B76F-1C49EB163516}"/>
    <dgm:cxn modelId="{B4B7D39B-98F0-4DC7-B405-14D2CC82D771}" type="presOf" srcId="{A77BE5DA-439F-4E32-AB48-03AAA1943513}" destId="{644F5B75-7625-481B-AEA0-D9610969B39D}" srcOrd="0" destOrd="1" presId="urn:microsoft.com/office/officeart/2005/8/layout/cycle4"/>
    <dgm:cxn modelId="{F88B5FE8-F367-4C3A-8554-4CE8D7C1CFD1}" srcId="{D8930588-BFD8-4025-93D8-03382CF18846}" destId="{3776AE10-CE48-450B-9564-E61CE10AE770}" srcOrd="3" destOrd="0" parTransId="{7F25AB12-1FF1-4203-BB1F-B2A10E08190B}" sibTransId="{BDAD7E76-DAC5-45A7-A8E3-DC7FA13D1E45}"/>
    <dgm:cxn modelId="{64EAB6FA-5A4B-4C77-ACA4-663AD5916432}" type="presOf" srcId="{5C710C84-C2B7-4D43-B210-74A27D77376A}" destId="{CB265ABD-B930-4747-A360-FAC89104F220}" srcOrd="0" destOrd="0" presId="urn:microsoft.com/office/officeart/2005/8/layout/cycle4"/>
    <dgm:cxn modelId="{EB219EEE-FA15-4406-95BE-8F011E08D5A8}" srcId="{4A3CD8F0-5C40-49EA-9B15-AE2320C26AE7}" destId="{8F458615-E95F-4ED2-922F-08F18C6371AA}" srcOrd="0" destOrd="0" parTransId="{B93F7274-9549-40BA-B100-5AF2C1CA774B}" sibTransId="{0E06E135-4601-49DF-A134-0C0B2B3215C4}"/>
    <dgm:cxn modelId="{D8462B92-F80A-4810-B223-0F6B022CC850}" type="presOf" srcId="{4B06301B-856A-4EA7-A1E0-0202B471B176}" destId="{6BB272E8-46D4-4D88-B149-04ED5AF870ED}" srcOrd="0" destOrd="0" presId="urn:microsoft.com/office/officeart/2005/8/layout/cycle4"/>
    <dgm:cxn modelId="{8EC8D517-2025-4E1E-AC4A-DBC9DE5A2EEA}" type="presOf" srcId="{D8930588-BFD8-4025-93D8-03382CF18846}" destId="{3C302CF2-40E4-4A51-BB55-1CF093D48A9A}" srcOrd="0" destOrd="0" presId="urn:microsoft.com/office/officeart/2005/8/layout/cycle4"/>
    <dgm:cxn modelId="{D214308A-14CE-4B25-8566-EF8EE986AEB9}" type="presOf" srcId="{8F458615-E95F-4ED2-922F-08F18C6371AA}" destId="{4697E998-48DF-4DE3-8B1D-07972A969659}" srcOrd="0" destOrd="0" presId="urn:microsoft.com/office/officeart/2005/8/layout/cycle4"/>
    <dgm:cxn modelId="{6102A47D-53FA-42D4-B23F-9A8FC60465DF}" type="presOf" srcId="{A77BE5DA-439F-4E32-AB48-03AAA1943513}" destId="{9C2D8F29-4F16-479B-A794-DBA3B714AEE1}" srcOrd="1" destOrd="1" presId="urn:microsoft.com/office/officeart/2005/8/layout/cycle4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29DE94FB-3DB7-4F5E-AD27-8E6DEB824532}" type="presOf" srcId="{20B1C902-B5B1-4F5B-9D7F-36F7A41897E1}" destId="{9C2D8F29-4F16-479B-A794-DBA3B714AEE1}" srcOrd="1" destOrd="0" presId="urn:microsoft.com/office/officeart/2005/8/layout/cycle4"/>
    <dgm:cxn modelId="{C2D69605-3177-4A0F-B059-93F1FBB7C661}" type="presOf" srcId="{4B06301B-856A-4EA7-A1E0-0202B471B176}" destId="{22EFE31D-FA18-4039-B623-5DAC7DB93E74}" srcOrd="1" destOrd="0" presId="urn:microsoft.com/office/officeart/2005/8/layout/cycle4"/>
    <dgm:cxn modelId="{678C744E-9A1F-45A1-B92C-E3D666FDCA20}" type="presOf" srcId="{7B46F176-ED56-4EFE-B3EE-44AD195C86B6}" destId="{7CF0E3E3-9097-472D-905C-DD9BA34ADD84}" srcOrd="0" destOrd="2" presId="urn:microsoft.com/office/officeart/2005/8/layout/cycle4"/>
    <dgm:cxn modelId="{4CBA96E9-5EE1-4EED-8038-950ACD462373}" srcId="{ED0E97F1-C8B6-4538-B7A6-830ABDE22BC5}" destId="{4B06301B-856A-4EA7-A1E0-0202B471B176}" srcOrd="0" destOrd="0" parTransId="{D4CF236C-24F6-4F7D-8D6A-A7339415B61E}" sibTransId="{FCD48F19-306D-4D45-89F2-18AFBA8CB516}"/>
    <dgm:cxn modelId="{44C070E7-47E9-46E3-B1F5-ABC5BC42F4C1}" type="presOf" srcId="{876BD26D-929F-49FC-9E85-D8B2638B1A36}" destId="{413ECA27-45A5-4F06-B1C5-8CF06EC0AF47}" srcOrd="1" destOrd="1" presId="urn:microsoft.com/office/officeart/2005/8/layout/cycle4"/>
    <dgm:cxn modelId="{7D6A345B-D012-4C3C-AC13-4E65CF4F7A28}" type="presOf" srcId="{3776AE10-CE48-450B-9564-E61CE10AE770}" destId="{65ACDD8F-E5B1-4D90-B5E2-E2C8C7DED918}" srcOrd="0" destOrd="0" presId="urn:microsoft.com/office/officeart/2005/8/layout/cycle4"/>
    <dgm:cxn modelId="{162A9827-6C4B-41AE-8114-EDCD13197715}" type="presOf" srcId="{2A710431-66A4-4C03-8202-BEABC756FB5E}" destId="{22EFE31D-FA18-4039-B623-5DAC7DB93E74}" srcOrd="1" destOrd="1" presId="urn:microsoft.com/office/officeart/2005/8/layout/cycle4"/>
    <dgm:cxn modelId="{DEEA8F16-C677-48AC-A47D-8D8783F2ACB6}" type="presOf" srcId="{876BD26D-929F-49FC-9E85-D8B2638B1A36}" destId="{7CF0E3E3-9097-472D-905C-DD9BA34ADD84}" srcOrd="0" destOrd="1" presId="urn:microsoft.com/office/officeart/2005/8/layout/cycle4"/>
    <dgm:cxn modelId="{F0FD03DB-9463-4DC9-8D98-95EFC559F68E}" type="presParOf" srcId="{3C302CF2-40E4-4A51-BB55-1CF093D48A9A}" destId="{5EAE7436-9BAD-4785-BE08-D4AB3F12DA37}" srcOrd="0" destOrd="0" presId="urn:microsoft.com/office/officeart/2005/8/layout/cycle4"/>
    <dgm:cxn modelId="{2D4A280C-D59F-46DD-8082-61A8564D685A}" type="presParOf" srcId="{5EAE7436-9BAD-4785-BE08-D4AB3F12DA37}" destId="{17BBCBD0-C916-4FAA-B644-320A6A2AFC59}" srcOrd="0" destOrd="0" presId="urn:microsoft.com/office/officeart/2005/8/layout/cycle4"/>
    <dgm:cxn modelId="{5BA7BF6E-3DBF-47B9-8BD5-B66D8626895A}" type="presParOf" srcId="{17BBCBD0-C916-4FAA-B644-320A6A2AFC59}" destId="{7CF0E3E3-9097-472D-905C-DD9BA34ADD84}" srcOrd="0" destOrd="0" presId="urn:microsoft.com/office/officeart/2005/8/layout/cycle4"/>
    <dgm:cxn modelId="{5A7A537B-FA05-41CA-B09C-785DB41B51FB}" type="presParOf" srcId="{17BBCBD0-C916-4FAA-B644-320A6A2AFC59}" destId="{413ECA27-45A5-4F06-B1C5-8CF06EC0AF47}" srcOrd="1" destOrd="0" presId="urn:microsoft.com/office/officeart/2005/8/layout/cycle4"/>
    <dgm:cxn modelId="{778C2930-1F15-4A74-B5E6-03DE0CD904D2}" type="presParOf" srcId="{5EAE7436-9BAD-4785-BE08-D4AB3F12DA37}" destId="{1617AD58-C9C0-42C0-90C4-8D67F2F2C4C2}" srcOrd="1" destOrd="0" presId="urn:microsoft.com/office/officeart/2005/8/layout/cycle4"/>
    <dgm:cxn modelId="{D9D198BB-6C99-4586-94FE-123D4EFB767C}" type="presParOf" srcId="{1617AD58-C9C0-42C0-90C4-8D67F2F2C4C2}" destId="{6BB272E8-46D4-4D88-B149-04ED5AF870ED}" srcOrd="0" destOrd="0" presId="urn:microsoft.com/office/officeart/2005/8/layout/cycle4"/>
    <dgm:cxn modelId="{4C4AE609-8843-42F9-B65E-152D22D0D136}" type="presParOf" srcId="{1617AD58-C9C0-42C0-90C4-8D67F2F2C4C2}" destId="{22EFE31D-FA18-4039-B623-5DAC7DB93E74}" srcOrd="1" destOrd="0" presId="urn:microsoft.com/office/officeart/2005/8/layout/cycle4"/>
    <dgm:cxn modelId="{08285FAF-3F78-45AA-9D4F-5228EC44F547}" type="presParOf" srcId="{5EAE7436-9BAD-4785-BE08-D4AB3F12DA37}" destId="{C702B70E-B554-4F06-82E1-207ABD4C54E5}" srcOrd="2" destOrd="0" presId="urn:microsoft.com/office/officeart/2005/8/layout/cycle4"/>
    <dgm:cxn modelId="{6A06523A-283C-4FFF-9342-F5E4D2584853}" type="presParOf" srcId="{C702B70E-B554-4F06-82E1-207ABD4C54E5}" destId="{4697E998-48DF-4DE3-8B1D-07972A969659}" srcOrd="0" destOrd="0" presId="urn:microsoft.com/office/officeart/2005/8/layout/cycle4"/>
    <dgm:cxn modelId="{0D16FF51-4793-48B8-AD62-99C09D4B0D11}" type="presParOf" srcId="{C702B70E-B554-4F06-82E1-207ABD4C54E5}" destId="{3234DF5A-3E84-450C-8D79-CA75917CFB7D}" srcOrd="1" destOrd="0" presId="urn:microsoft.com/office/officeart/2005/8/layout/cycle4"/>
    <dgm:cxn modelId="{1317CE45-9DF3-4DF4-91A7-B3D63AF5250B}" type="presParOf" srcId="{5EAE7436-9BAD-4785-BE08-D4AB3F12DA37}" destId="{5107D52F-5A6F-4914-B5D9-B63E9F874804}" srcOrd="3" destOrd="0" presId="urn:microsoft.com/office/officeart/2005/8/layout/cycle4"/>
    <dgm:cxn modelId="{E49835CB-F628-4370-AC35-9D9970672152}" type="presParOf" srcId="{5107D52F-5A6F-4914-B5D9-B63E9F874804}" destId="{644F5B75-7625-481B-AEA0-D9610969B39D}" srcOrd="0" destOrd="0" presId="urn:microsoft.com/office/officeart/2005/8/layout/cycle4"/>
    <dgm:cxn modelId="{445FBD7B-4B4B-45C6-BC58-37DD3852250E}" type="presParOf" srcId="{5107D52F-5A6F-4914-B5D9-B63E9F874804}" destId="{9C2D8F29-4F16-479B-A794-DBA3B714AEE1}" srcOrd="1" destOrd="0" presId="urn:microsoft.com/office/officeart/2005/8/layout/cycle4"/>
    <dgm:cxn modelId="{0326A528-AAED-4E1B-B818-CE66DBE2FF4C}" type="presParOf" srcId="{5EAE7436-9BAD-4785-BE08-D4AB3F12DA37}" destId="{A00315E7-9BB1-4E5A-BF89-9880D036BED1}" srcOrd="4" destOrd="0" presId="urn:microsoft.com/office/officeart/2005/8/layout/cycle4"/>
    <dgm:cxn modelId="{C69FDC94-4F2A-4177-85D3-F64871E30247}" type="presParOf" srcId="{3C302CF2-40E4-4A51-BB55-1CF093D48A9A}" destId="{60EA066E-760B-4BC7-95CC-D529FCEA1F48}" srcOrd="1" destOrd="0" presId="urn:microsoft.com/office/officeart/2005/8/layout/cycle4"/>
    <dgm:cxn modelId="{2F108AE6-5F5F-4DD8-92FD-0266D9BD05A4}" type="presParOf" srcId="{60EA066E-760B-4BC7-95CC-D529FCEA1F48}" destId="{CB265ABD-B930-4747-A360-FAC89104F220}" srcOrd="0" destOrd="0" presId="urn:microsoft.com/office/officeart/2005/8/layout/cycle4"/>
    <dgm:cxn modelId="{04931AD1-7E98-4091-B3E4-B589D6C641FE}" type="presParOf" srcId="{60EA066E-760B-4BC7-95CC-D529FCEA1F48}" destId="{FE536F5E-6042-464C-AB3F-F6AE0FB7DC7D}" srcOrd="1" destOrd="0" presId="urn:microsoft.com/office/officeart/2005/8/layout/cycle4"/>
    <dgm:cxn modelId="{38F89FC1-21B6-417A-B4CD-78CBE9660C11}" type="presParOf" srcId="{60EA066E-760B-4BC7-95CC-D529FCEA1F48}" destId="{4D6C8EE6-69CD-4603-A020-E551AA57235A}" srcOrd="2" destOrd="0" presId="urn:microsoft.com/office/officeart/2005/8/layout/cycle4"/>
    <dgm:cxn modelId="{09BA9839-E6CC-4E76-AED4-FD24E3B83C35}" type="presParOf" srcId="{60EA066E-760B-4BC7-95CC-D529FCEA1F48}" destId="{65ACDD8F-E5B1-4D90-B5E2-E2C8C7DED918}" srcOrd="3" destOrd="0" presId="urn:microsoft.com/office/officeart/2005/8/layout/cycle4"/>
    <dgm:cxn modelId="{02DE2C03-21E1-490F-835D-F7C29D53392D}" type="presParOf" srcId="{60EA066E-760B-4BC7-95CC-D529FCEA1F48}" destId="{69B63EE4-2AD7-4FBB-B7A0-59C23463B91E}" srcOrd="4" destOrd="0" presId="urn:microsoft.com/office/officeart/2005/8/layout/cycle4"/>
    <dgm:cxn modelId="{49DC61C4-CF73-4FA9-A439-99C58B405DB0}" type="presParOf" srcId="{3C302CF2-40E4-4A51-BB55-1CF093D48A9A}" destId="{4DC74F86-4076-45FA-8AE3-F8F658C03F3A}" srcOrd="2" destOrd="0" presId="urn:microsoft.com/office/officeart/2005/8/layout/cycle4"/>
    <dgm:cxn modelId="{7DF2D1E4-89F1-4641-92D4-3542D1E08787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000" dirty="0" smtClean="0"/>
            <a:t>WAN</a:t>
          </a:r>
          <a:endParaRPr lang="en-US" sz="10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ED0E97F1-C8B6-4538-B7A6-830ABDE22BC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B06301B-856A-4EA7-A1E0-0202B471B176}">
      <dgm:prSet phldrT="[Text]"/>
      <dgm:spPr/>
      <dgm:t>
        <a:bodyPr/>
        <a:lstStyle/>
        <a:p>
          <a:r>
            <a:rPr lang="en-US" dirty="0" smtClean="0"/>
            <a:t>Application Classification</a:t>
          </a:r>
          <a:endParaRPr lang="en-US" dirty="0"/>
        </a:p>
      </dgm:t>
    </dgm:pt>
    <dgm:pt modelId="{D4CF236C-24F6-4F7D-8D6A-A7339415B61E}" type="parTrans" cxnId="{4CBA96E9-5EE1-4EED-8038-950ACD462373}">
      <dgm:prSet/>
      <dgm:spPr/>
      <dgm:t>
        <a:bodyPr/>
        <a:lstStyle/>
        <a:p>
          <a:endParaRPr lang="en-US"/>
        </a:p>
      </dgm:t>
    </dgm:pt>
    <dgm:pt modelId="{FCD48F19-306D-4D45-89F2-18AFBA8CB516}" type="sibTrans" cxnId="{4CBA96E9-5EE1-4EED-8038-950ACD462373}">
      <dgm:prSet/>
      <dgm:spPr/>
      <dgm:t>
        <a:bodyPr/>
        <a:lstStyle/>
        <a:p>
          <a:endParaRPr lang="en-US"/>
        </a:p>
      </dgm:t>
    </dgm:pt>
    <dgm:pt modelId="{4A3CD8F0-5C40-49EA-9B15-AE2320C26AE7}">
      <dgm:prSet phldrT="[Text]"/>
      <dgm:spPr/>
      <dgm:t>
        <a:bodyPr/>
        <a:lstStyle/>
        <a:p>
          <a:r>
            <a:rPr lang="en-US" dirty="0" smtClean="0"/>
            <a:t>IT Service Management</a:t>
          </a:r>
          <a:endParaRPr lang="en-US" dirty="0"/>
        </a:p>
      </dgm:t>
    </dgm:pt>
    <dgm:pt modelId="{84AECA04-941E-4198-A040-BB57C9B6D031}" type="parTrans" cxnId="{E4632671-4076-4ABE-9889-903D33FD6FB7}">
      <dgm:prSet/>
      <dgm:spPr/>
      <dgm:t>
        <a:bodyPr/>
        <a:lstStyle/>
        <a:p>
          <a:endParaRPr lang="en-US"/>
        </a:p>
      </dgm:t>
    </dgm:pt>
    <dgm:pt modelId="{A4F39995-1B08-4A94-8CB4-A9023B5DF07B}" type="sibTrans" cxnId="{E4632671-4076-4ABE-9889-903D33FD6FB7}">
      <dgm:prSet/>
      <dgm:spPr/>
      <dgm:t>
        <a:bodyPr/>
        <a:lstStyle/>
        <a:p>
          <a:endParaRPr lang="en-US"/>
        </a:p>
      </dgm:t>
    </dgm:pt>
    <dgm:pt modelId="{8F458615-E95F-4ED2-922F-08F18C6371AA}">
      <dgm:prSet phldrT="[Text]"/>
      <dgm:spPr/>
      <dgm:t>
        <a:bodyPr/>
        <a:lstStyle/>
        <a:p>
          <a:r>
            <a:rPr lang="en-US" dirty="0" smtClean="0"/>
            <a:t>Change and Problem Management</a:t>
          </a:r>
          <a:endParaRPr lang="en-US" dirty="0"/>
        </a:p>
      </dgm:t>
    </dgm:pt>
    <dgm:pt modelId="{B93F7274-9549-40BA-B100-5AF2C1CA774B}" type="parTrans" cxnId="{EB219EEE-FA15-4406-95BE-8F011E08D5A8}">
      <dgm:prSet/>
      <dgm:spPr/>
      <dgm:t>
        <a:bodyPr/>
        <a:lstStyle/>
        <a:p>
          <a:endParaRPr lang="en-US"/>
        </a:p>
      </dgm:t>
    </dgm:pt>
    <dgm:pt modelId="{0E06E135-4601-49DF-A134-0C0B2B3215C4}" type="sibTrans" cxnId="{EB219EEE-FA15-4406-95BE-8F011E08D5A8}">
      <dgm:prSet/>
      <dgm:spPr/>
      <dgm:t>
        <a:bodyPr/>
        <a:lstStyle/>
        <a:p>
          <a:endParaRPr lang="en-US"/>
        </a:p>
      </dgm:t>
    </dgm:pt>
    <dgm:pt modelId="{3776AE10-CE48-450B-9564-E61CE10AE770}">
      <dgm:prSet phldrT="[Text]"/>
      <dgm:spPr/>
      <dgm:t>
        <a:bodyPr/>
        <a:lstStyle/>
        <a:p>
          <a:r>
            <a:rPr lang="en-US" dirty="0" smtClean="0"/>
            <a:t>Measuring</a:t>
          </a:r>
          <a:endParaRPr lang="en-US" dirty="0"/>
        </a:p>
      </dgm:t>
    </dgm:pt>
    <dgm:pt modelId="{7F25AB12-1FF1-4203-BB1F-B2A10E08190B}" type="parTrans" cxnId="{F88B5FE8-F367-4C3A-8554-4CE8D7C1CFD1}">
      <dgm:prSet/>
      <dgm:spPr/>
      <dgm:t>
        <a:bodyPr/>
        <a:lstStyle/>
        <a:p>
          <a:endParaRPr lang="en-US"/>
        </a:p>
      </dgm:t>
    </dgm:pt>
    <dgm:pt modelId="{BDAD7E76-DAC5-45A7-A8E3-DC7FA13D1E45}" type="sibTrans" cxnId="{F88B5FE8-F367-4C3A-8554-4CE8D7C1CFD1}">
      <dgm:prSet/>
      <dgm:spPr/>
      <dgm:t>
        <a:bodyPr/>
        <a:lstStyle/>
        <a:p>
          <a:endParaRPr lang="en-US"/>
        </a:p>
      </dgm:t>
    </dgm:pt>
    <dgm:pt modelId="{20B1C902-B5B1-4F5B-9D7F-36F7A41897E1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219002CC-1754-443F-90B4-30AF217B42E8}" type="parTrans" cxnId="{8A0169E2-EB5A-4260-A430-0A0B04E47D6D}">
      <dgm:prSet/>
      <dgm:spPr/>
      <dgm:t>
        <a:bodyPr/>
        <a:lstStyle/>
        <a:p>
          <a:endParaRPr lang="en-US"/>
        </a:p>
      </dgm:t>
    </dgm:pt>
    <dgm:pt modelId="{A96CE76E-4CF1-4C19-94C3-9882699004C5}" type="sibTrans" cxnId="{8A0169E2-EB5A-4260-A430-0A0B04E47D6D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CACA9980-2B11-4350-B4DB-87A6E73B60AD}">
      <dgm:prSet phldrT="[Text]" custT="1"/>
      <dgm:spPr/>
      <dgm:t>
        <a:bodyPr/>
        <a:lstStyle/>
        <a:p>
          <a:r>
            <a:rPr lang="en-US" sz="1000" dirty="0" smtClean="0"/>
            <a:t>Directory Services</a:t>
          </a:r>
          <a:endParaRPr lang="en-US" sz="1000" dirty="0"/>
        </a:p>
      </dgm:t>
    </dgm:pt>
    <dgm:pt modelId="{8CDCB5DF-5EF6-4D1F-AE3F-2B133238F456}" type="parTrans" cxnId="{5B9979F0-AB13-4DE6-B7A6-E898287FEAF5}">
      <dgm:prSet/>
      <dgm:spPr/>
      <dgm:t>
        <a:bodyPr/>
        <a:lstStyle/>
        <a:p>
          <a:endParaRPr lang="en-US"/>
        </a:p>
      </dgm:t>
    </dgm:pt>
    <dgm:pt modelId="{4C61D543-4693-4FBC-BA28-7144DD4044A7}" type="sibTrans" cxnId="{5B9979F0-AB13-4DE6-B7A6-E898287FEAF5}">
      <dgm:prSet/>
      <dgm:spPr/>
      <dgm:t>
        <a:bodyPr/>
        <a:lstStyle/>
        <a:p>
          <a:endParaRPr lang="en-US"/>
        </a:p>
      </dgm:t>
    </dgm:pt>
    <dgm:pt modelId="{F86E17BC-F05D-48FC-B1CA-724B3EBC0D6E}">
      <dgm:prSet phldrT="[Text]"/>
      <dgm:spPr/>
      <dgm:t>
        <a:bodyPr/>
        <a:lstStyle/>
        <a:p>
          <a:r>
            <a:rPr lang="en-US" dirty="0" smtClean="0"/>
            <a:t>Virtualization</a:t>
          </a:r>
          <a:endParaRPr lang="en-US" dirty="0"/>
        </a:p>
      </dgm:t>
    </dgm:pt>
    <dgm:pt modelId="{875EBFB4-3FD8-400E-8AA3-9035D963AAE6}" type="parTrans" cxnId="{2F30DDE9-212F-460C-9CE2-E7B48BE4C8CE}">
      <dgm:prSet/>
      <dgm:spPr/>
      <dgm:t>
        <a:bodyPr/>
        <a:lstStyle/>
        <a:p>
          <a:endParaRPr lang="en-US"/>
        </a:p>
      </dgm:t>
    </dgm:pt>
    <dgm:pt modelId="{F846B9CF-561D-46F4-B363-7819563A037B}" type="sibTrans" cxnId="{2F30DDE9-212F-460C-9CE2-E7B48BE4C8CE}">
      <dgm:prSet/>
      <dgm:spPr/>
      <dgm:t>
        <a:bodyPr/>
        <a:lstStyle/>
        <a:p>
          <a:endParaRPr lang="en-US"/>
        </a:p>
      </dgm:t>
    </dgm:pt>
    <dgm:pt modelId="{CF0D1A03-C915-4BDB-B275-6B94822121AE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A0867B04-8A01-4BC8-869C-099D91259EC8}" type="parTrans" cxnId="{FAD7F16D-FB34-4372-B336-7BB59A41EC94}">
      <dgm:prSet/>
      <dgm:spPr/>
      <dgm:t>
        <a:bodyPr/>
        <a:lstStyle/>
        <a:p>
          <a:endParaRPr lang="en-US"/>
        </a:p>
      </dgm:t>
    </dgm:pt>
    <dgm:pt modelId="{15799341-4AF7-4DD5-ADC6-0AE4B372E3DD}" type="sibTrans" cxnId="{FAD7F16D-FB34-4372-B336-7BB59A41EC94}">
      <dgm:prSet/>
      <dgm:spPr/>
      <dgm:t>
        <a:bodyPr/>
        <a:lstStyle/>
        <a:p>
          <a:endParaRPr lang="en-US"/>
        </a:p>
      </dgm:t>
    </dgm:pt>
    <dgm:pt modelId="{CD818860-FCF0-46DB-852F-6BB77FE642E0}">
      <dgm:prSet phldrT="[Text]" custT="1"/>
      <dgm:spPr/>
      <dgm:t>
        <a:bodyPr/>
        <a:lstStyle/>
        <a:p>
          <a:r>
            <a:rPr lang="en-US" sz="1000" dirty="0" smtClean="0"/>
            <a:t>Storage</a:t>
          </a:r>
          <a:endParaRPr lang="en-US" sz="1000" dirty="0"/>
        </a:p>
      </dgm:t>
    </dgm:pt>
    <dgm:pt modelId="{F78E8CCF-DFF6-4DC5-BB2D-81A6C0D9993E}" type="parTrans" cxnId="{5A4B1081-9AAC-4CEB-A202-96FF513497EB}">
      <dgm:prSet/>
      <dgm:spPr/>
    </dgm:pt>
    <dgm:pt modelId="{359C41AB-F1D1-44A3-A4B9-106FCC878AB6}" type="sibTrans" cxnId="{5A4B1081-9AAC-4CEB-A202-96FF513497EB}">
      <dgm:prSet/>
      <dgm:spPr/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4" custLinFactNeighborX="712" custLinFactNeighborY="491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AD58-C9C0-42C0-90C4-8D67F2F2C4C2}" type="pres">
      <dgm:prSet presAssocID="{D8930588-BFD8-4025-93D8-03382CF18846}" presName="child2group" presStyleCnt="0"/>
      <dgm:spPr/>
    </dgm:pt>
    <dgm:pt modelId="{6BB272E8-46D4-4D88-B149-04ED5AF870ED}" type="pres">
      <dgm:prSet presAssocID="{D8930588-BFD8-4025-93D8-03382CF18846}" presName="child2" presStyleLbl="bgAcc1" presStyleIdx="1" presStyleCnt="4" custLinFactNeighborX="712" custLinFactNeighborY="491"/>
      <dgm:spPr/>
      <dgm:t>
        <a:bodyPr/>
        <a:lstStyle/>
        <a:p>
          <a:endParaRPr lang="en-US"/>
        </a:p>
      </dgm:t>
    </dgm:pt>
    <dgm:pt modelId="{22EFE31D-FA18-4039-B623-5DAC7DB93E74}" type="pres">
      <dgm:prSet presAssocID="{D8930588-BFD8-4025-93D8-03382CF188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B70E-B554-4F06-82E1-207ABD4C54E5}" type="pres">
      <dgm:prSet presAssocID="{D8930588-BFD8-4025-93D8-03382CF18846}" presName="child3group" presStyleCnt="0"/>
      <dgm:spPr/>
    </dgm:pt>
    <dgm:pt modelId="{4697E998-48DF-4DE3-8B1D-07972A969659}" type="pres">
      <dgm:prSet presAssocID="{D8930588-BFD8-4025-93D8-03382CF18846}" presName="child3" presStyleLbl="bgAcc1" presStyleIdx="2" presStyleCnt="4" custLinFactNeighborX="712" custLinFactNeighborY="491"/>
      <dgm:spPr/>
      <dgm:t>
        <a:bodyPr/>
        <a:lstStyle/>
        <a:p>
          <a:endParaRPr lang="en-US"/>
        </a:p>
      </dgm:t>
    </dgm:pt>
    <dgm:pt modelId="{3234DF5A-3E84-450C-8D79-CA75917CFB7D}" type="pres">
      <dgm:prSet presAssocID="{D8930588-BFD8-4025-93D8-03382CF188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D52F-5A6F-4914-B5D9-B63E9F874804}" type="pres">
      <dgm:prSet presAssocID="{D8930588-BFD8-4025-93D8-03382CF18846}" presName="child4group" presStyleCnt="0"/>
      <dgm:spPr/>
    </dgm:pt>
    <dgm:pt modelId="{644F5B75-7625-481B-AEA0-D9610969B39D}" type="pres">
      <dgm:prSet presAssocID="{D8930588-BFD8-4025-93D8-03382CF18846}" presName="child4" presStyleLbl="bgAcc1" presStyleIdx="3" presStyleCnt="4"/>
      <dgm:spPr/>
      <dgm:t>
        <a:bodyPr/>
        <a:lstStyle/>
        <a:p>
          <a:endParaRPr lang="en-US"/>
        </a:p>
      </dgm:t>
    </dgm:pt>
    <dgm:pt modelId="{9C2D8F29-4F16-479B-A794-DBA3B714AEE1}" type="pres">
      <dgm:prSet presAssocID="{D8930588-BFD8-4025-93D8-03382CF188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 custLinFactNeighborX="-1512" custLinFactNeighborY="-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  <dgm:t>
        <a:bodyPr/>
        <a:lstStyle/>
        <a:p>
          <a:endParaRPr lang="en-US"/>
        </a:p>
      </dgm:t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D868117B-D51B-47D7-BA2B-C22BD1FC088B}" type="presOf" srcId="{CF0D1A03-C915-4BDB-B275-6B94822121AE}" destId="{644F5B75-7625-481B-AEA0-D9610969B39D}" srcOrd="0" destOrd="1" presId="urn:microsoft.com/office/officeart/2005/8/layout/cycle4"/>
    <dgm:cxn modelId="{8A0169E2-EB5A-4260-A430-0A0B04E47D6D}" srcId="{3776AE10-CE48-450B-9564-E61CE10AE770}" destId="{20B1C902-B5B1-4F5B-9D7F-36F7A41897E1}" srcOrd="0" destOrd="0" parTransId="{219002CC-1754-443F-90B4-30AF217B42E8}" sibTransId="{A96CE76E-4CF1-4C19-94C3-9882699004C5}"/>
    <dgm:cxn modelId="{26C7337E-23BE-45EB-803E-FDB873EDA11C}" type="presOf" srcId="{4A3CD8F0-5C40-49EA-9B15-AE2320C26AE7}" destId="{4D6C8EE6-69CD-4603-A020-E551AA57235A}" srcOrd="0" destOrd="0" presId="urn:microsoft.com/office/officeart/2005/8/layout/cycle4"/>
    <dgm:cxn modelId="{2F30DDE9-212F-460C-9CE2-E7B48BE4C8CE}" srcId="{ED0E97F1-C8B6-4538-B7A6-830ABDE22BC5}" destId="{F86E17BC-F05D-48FC-B1CA-724B3EBC0D6E}" srcOrd="1" destOrd="0" parTransId="{875EBFB4-3FD8-400E-8AA3-9035D963AAE6}" sibTransId="{F846B9CF-561D-46F4-B363-7819563A037B}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1CEE0850-98AA-4842-9A53-F4DFA1858181}" type="presOf" srcId="{6AF66E2F-1FC1-410C-A9EC-B71004BDB140}" destId="{7CF0E3E3-9097-472D-905C-DD9BA34ADD84}" srcOrd="0" destOrd="0" presId="urn:microsoft.com/office/officeart/2005/8/layout/cycle4"/>
    <dgm:cxn modelId="{E4632671-4076-4ABE-9889-903D33FD6FB7}" srcId="{D8930588-BFD8-4025-93D8-03382CF18846}" destId="{4A3CD8F0-5C40-49EA-9B15-AE2320C26AE7}" srcOrd="2" destOrd="0" parTransId="{84AECA04-941E-4198-A040-BB57C9B6D031}" sibTransId="{A4F39995-1B08-4A94-8CB4-A9023B5DF07B}"/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3B7CFE21-22EA-46FD-9167-3BBE37720A9A}" type="presOf" srcId="{F86E17BC-F05D-48FC-B1CA-724B3EBC0D6E}" destId="{6BB272E8-46D4-4D88-B149-04ED5AF870ED}" srcOrd="0" destOrd="1" presId="urn:microsoft.com/office/officeart/2005/8/layout/cycle4"/>
    <dgm:cxn modelId="{5B9979F0-AB13-4DE6-B7A6-E898287FEAF5}" srcId="{5C710C84-C2B7-4D43-B210-74A27D77376A}" destId="{CACA9980-2B11-4350-B4DB-87A6E73B60AD}" srcOrd="1" destOrd="0" parTransId="{8CDCB5DF-5EF6-4D1F-AE3F-2B133238F456}" sibTransId="{4C61D543-4693-4FBC-BA28-7144DD4044A7}"/>
    <dgm:cxn modelId="{24C23481-B1F5-4E55-B384-AB4C285A69E4}" type="presOf" srcId="{4B06301B-856A-4EA7-A1E0-0202B471B176}" destId="{22EFE31D-FA18-4039-B623-5DAC7DB93E74}" srcOrd="1" destOrd="0" presId="urn:microsoft.com/office/officeart/2005/8/layout/cycle4"/>
    <dgm:cxn modelId="{61F4612F-8AE4-46F2-AA51-C513A6097BB8}" type="presOf" srcId="{5C710C84-C2B7-4D43-B210-74A27D77376A}" destId="{CB265ABD-B930-4747-A360-FAC89104F220}" srcOrd="0" destOrd="0" presId="urn:microsoft.com/office/officeart/2005/8/layout/cycle4"/>
    <dgm:cxn modelId="{5A4B1081-9AAC-4CEB-A202-96FF513497EB}" srcId="{5C710C84-C2B7-4D43-B210-74A27D77376A}" destId="{CD818860-FCF0-46DB-852F-6BB77FE642E0}" srcOrd="2" destOrd="0" parTransId="{F78E8CCF-DFF6-4DC5-BB2D-81A6C0D9993E}" sibTransId="{359C41AB-F1D1-44A3-A4B9-106FCC878AB6}"/>
    <dgm:cxn modelId="{FAD7F16D-FB34-4372-B336-7BB59A41EC94}" srcId="{3776AE10-CE48-450B-9564-E61CE10AE770}" destId="{CF0D1A03-C915-4BDB-B275-6B94822121AE}" srcOrd="1" destOrd="0" parTransId="{A0867B04-8A01-4BC8-869C-099D91259EC8}" sibTransId="{15799341-4AF7-4DD5-ADC6-0AE4B372E3DD}"/>
    <dgm:cxn modelId="{EC4A12DD-0174-40EC-812C-DF6F8153253F}" type="presOf" srcId="{CACA9980-2B11-4350-B4DB-87A6E73B60AD}" destId="{7CF0E3E3-9097-472D-905C-DD9BA34ADD84}" srcOrd="0" destOrd="1" presId="urn:microsoft.com/office/officeart/2005/8/layout/cycle4"/>
    <dgm:cxn modelId="{E84A917A-8C04-493D-A5DB-911B8871A1CB}" type="presOf" srcId="{20B1C902-B5B1-4F5B-9D7F-36F7A41897E1}" destId="{644F5B75-7625-481B-AEA0-D9610969B39D}" srcOrd="0" destOrd="0" presId="urn:microsoft.com/office/officeart/2005/8/layout/cycle4"/>
    <dgm:cxn modelId="{61D73B8D-F69B-43FF-874B-AD4483233CCB}" type="presOf" srcId="{CD818860-FCF0-46DB-852F-6BB77FE642E0}" destId="{7CF0E3E3-9097-472D-905C-DD9BA34ADD84}" srcOrd="0" destOrd="2" presId="urn:microsoft.com/office/officeart/2005/8/layout/cycle4"/>
    <dgm:cxn modelId="{C5A4882E-64CD-477D-B272-EE5900E64F2A}" type="presOf" srcId="{4B06301B-856A-4EA7-A1E0-0202B471B176}" destId="{6BB272E8-46D4-4D88-B149-04ED5AF870ED}" srcOrd="0" destOrd="0" presId="urn:microsoft.com/office/officeart/2005/8/layout/cycle4"/>
    <dgm:cxn modelId="{F88B5FE8-F367-4C3A-8554-4CE8D7C1CFD1}" srcId="{D8930588-BFD8-4025-93D8-03382CF18846}" destId="{3776AE10-CE48-450B-9564-E61CE10AE770}" srcOrd="3" destOrd="0" parTransId="{7F25AB12-1FF1-4203-BB1F-B2A10E08190B}" sibTransId="{BDAD7E76-DAC5-45A7-A8E3-DC7FA13D1E45}"/>
    <dgm:cxn modelId="{9DA58C53-8B99-45CB-859F-13A6C34C2EC1}" type="presOf" srcId="{CF0D1A03-C915-4BDB-B275-6B94822121AE}" destId="{9C2D8F29-4F16-479B-A794-DBA3B714AEE1}" srcOrd="1" destOrd="1" presId="urn:microsoft.com/office/officeart/2005/8/layout/cycle4"/>
    <dgm:cxn modelId="{76BC2733-F127-42AE-B0D2-8F7C0AFB7174}" type="presOf" srcId="{8F458615-E95F-4ED2-922F-08F18C6371AA}" destId="{3234DF5A-3E84-450C-8D79-CA75917CFB7D}" srcOrd="1" destOrd="0" presId="urn:microsoft.com/office/officeart/2005/8/layout/cycle4"/>
    <dgm:cxn modelId="{060730C7-AC1D-4C45-9CA8-0D6B29E79F5C}" type="presOf" srcId="{6AF66E2F-1FC1-410C-A9EC-B71004BDB140}" destId="{413ECA27-45A5-4F06-B1C5-8CF06EC0AF47}" srcOrd="1" destOrd="0" presId="urn:microsoft.com/office/officeart/2005/8/layout/cycle4"/>
    <dgm:cxn modelId="{BC3B6BAB-066E-478E-A370-138E75EA46DA}" type="presOf" srcId="{F86E17BC-F05D-48FC-B1CA-724B3EBC0D6E}" destId="{22EFE31D-FA18-4039-B623-5DAC7DB93E74}" srcOrd="1" destOrd="1" presId="urn:microsoft.com/office/officeart/2005/8/layout/cycle4"/>
    <dgm:cxn modelId="{EB219EEE-FA15-4406-95BE-8F011E08D5A8}" srcId="{4A3CD8F0-5C40-49EA-9B15-AE2320C26AE7}" destId="{8F458615-E95F-4ED2-922F-08F18C6371AA}" srcOrd="0" destOrd="0" parTransId="{B93F7274-9549-40BA-B100-5AF2C1CA774B}" sibTransId="{0E06E135-4601-49DF-A134-0C0B2B3215C4}"/>
    <dgm:cxn modelId="{74C68C7C-8832-4883-B8D3-F3D174ED73E6}" type="presOf" srcId="{ED0E97F1-C8B6-4538-B7A6-830ABDE22BC5}" destId="{FE536F5E-6042-464C-AB3F-F6AE0FB7DC7D}" srcOrd="0" destOrd="0" presId="urn:microsoft.com/office/officeart/2005/8/layout/cycle4"/>
    <dgm:cxn modelId="{13173686-1AE9-4D8B-A166-2C605C2CDC83}" type="presOf" srcId="{3776AE10-CE48-450B-9564-E61CE10AE770}" destId="{65ACDD8F-E5B1-4D90-B5E2-E2C8C7DED918}" srcOrd="0" destOrd="0" presId="urn:microsoft.com/office/officeart/2005/8/layout/cycle4"/>
    <dgm:cxn modelId="{B9DE1C92-736C-4FFF-8E09-F0DCA42D9AE9}" type="presOf" srcId="{20B1C902-B5B1-4F5B-9D7F-36F7A41897E1}" destId="{9C2D8F29-4F16-479B-A794-DBA3B714AEE1}" srcOrd="1" destOrd="0" presId="urn:microsoft.com/office/officeart/2005/8/layout/cycle4"/>
    <dgm:cxn modelId="{E022C59B-1028-4B55-9745-DB12C458576B}" type="presOf" srcId="{8F458615-E95F-4ED2-922F-08F18C6371AA}" destId="{4697E998-48DF-4DE3-8B1D-07972A969659}" srcOrd="0" destOrd="0" presId="urn:microsoft.com/office/officeart/2005/8/layout/cycle4"/>
    <dgm:cxn modelId="{EC6BEF16-639E-41CA-BD96-A9A66A08BDA5}" type="presOf" srcId="{CACA9980-2B11-4350-B4DB-87A6E73B60AD}" destId="{413ECA27-45A5-4F06-B1C5-8CF06EC0AF47}" srcOrd="1" destOrd="1" presId="urn:microsoft.com/office/officeart/2005/8/layout/cycle4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4CBA96E9-5EE1-4EED-8038-950ACD462373}" srcId="{ED0E97F1-C8B6-4538-B7A6-830ABDE22BC5}" destId="{4B06301B-856A-4EA7-A1E0-0202B471B176}" srcOrd="0" destOrd="0" parTransId="{D4CF236C-24F6-4F7D-8D6A-A7339415B61E}" sibTransId="{FCD48F19-306D-4D45-89F2-18AFBA8CB516}"/>
    <dgm:cxn modelId="{CB107378-C6B1-484A-A82A-AD4860490CDE}" type="presOf" srcId="{CD818860-FCF0-46DB-852F-6BB77FE642E0}" destId="{413ECA27-45A5-4F06-B1C5-8CF06EC0AF47}" srcOrd="1" destOrd="2" presId="urn:microsoft.com/office/officeart/2005/8/layout/cycle4"/>
    <dgm:cxn modelId="{3CCD38D1-71BE-41C3-BF52-63F3EE78C8DA}" type="presOf" srcId="{D8930588-BFD8-4025-93D8-03382CF18846}" destId="{3C302CF2-40E4-4A51-BB55-1CF093D48A9A}" srcOrd="0" destOrd="0" presId="urn:microsoft.com/office/officeart/2005/8/layout/cycle4"/>
    <dgm:cxn modelId="{AEF7F154-7F48-4CB9-9C92-7DDCE45ACF40}" type="presParOf" srcId="{3C302CF2-40E4-4A51-BB55-1CF093D48A9A}" destId="{5EAE7436-9BAD-4785-BE08-D4AB3F12DA37}" srcOrd="0" destOrd="0" presId="urn:microsoft.com/office/officeart/2005/8/layout/cycle4"/>
    <dgm:cxn modelId="{11D77489-CA5B-4645-8EA1-C4A8DFECE114}" type="presParOf" srcId="{5EAE7436-9BAD-4785-BE08-D4AB3F12DA37}" destId="{17BBCBD0-C916-4FAA-B644-320A6A2AFC59}" srcOrd="0" destOrd="0" presId="urn:microsoft.com/office/officeart/2005/8/layout/cycle4"/>
    <dgm:cxn modelId="{0E79C678-DD57-4610-A3C4-2951EE59388A}" type="presParOf" srcId="{17BBCBD0-C916-4FAA-B644-320A6A2AFC59}" destId="{7CF0E3E3-9097-472D-905C-DD9BA34ADD84}" srcOrd="0" destOrd="0" presId="urn:microsoft.com/office/officeart/2005/8/layout/cycle4"/>
    <dgm:cxn modelId="{34E607C7-A3B5-46F9-ABD8-B779DF75B3AE}" type="presParOf" srcId="{17BBCBD0-C916-4FAA-B644-320A6A2AFC59}" destId="{413ECA27-45A5-4F06-B1C5-8CF06EC0AF47}" srcOrd="1" destOrd="0" presId="urn:microsoft.com/office/officeart/2005/8/layout/cycle4"/>
    <dgm:cxn modelId="{2C086342-DC47-40E8-89D8-B2EF0CF19C49}" type="presParOf" srcId="{5EAE7436-9BAD-4785-BE08-D4AB3F12DA37}" destId="{1617AD58-C9C0-42C0-90C4-8D67F2F2C4C2}" srcOrd="1" destOrd="0" presId="urn:microsoft.com/office/officeart/2005/8/layout/cycle4"/>
    <dgm:cxn modelId="{01387AC5-AE17-44E1-93E7-72713B9B1ED9}" type="presParOf" srcId="{1617AD58-C9C0-42C0-90C4-8D67F2F2C4C2}" destId="{6BB272E8-46D4-4D88-B149-04ED5AF870ED}" srcOrd="0" destOrd="0" presId="urn:microsoft.com/office/officeart/2005/8/layout/cycle4"/>
    <dgm:cxn modelId="{EF6273F9-C92B-4B59-AFF8-E6B4E711EB7C}" type="presParOf" srcId="{1617AD58-C9C0-42C0-90C4-8D67F2F2C4C2}" destId="{22EFE31D-FA18-4039-B623-5DAC7DB93E74}" srcOrd="1" destOrd="0" presId="urn:microsoft.com/office/officeart/2005/8/layout/cycle4"/>
    <dgm:cxn modelId="{CA2796E3-A891-4492-AE50-A3B55831357D}" type="presParOf" srcId="{5EAE7436-9BAD-4785-BE08-D4AB3F12DA37}" destId="{C702B70E-B554-4F06-82E1-207ABD4C54E5}" srcOrd="2" destOrd="0" presId="urn:microsoft.com/office/officeart/2005/8/layout/cycle4"/>
    <dgm:cxn modelId="{7DA3EBC8-E321-4A81-81E3-44532325C351}" type="presParOf" srcId="{C702B70E-B554-4F06-82E1-207ABD4C54E5}" destId="{4697E998-48DF-4DE3-8B1D-07972A969659}" srcOrd="0" destOrd="0" presId="urn:microsoft.com/office/officeart/2005/8/layout/cycle4"/>
    <dgm:cxn modelId="{F51BC159-1C58-4964-9F5B-A1A1136612F0}" type="presParOf" srcId="{C702B70E-B554-4F06-82E1-207ABD4C54E5}" destId="{3234DF5A-3E84-450C-8D79-CA75917CFB7D}" srcOrd="1" destOrd="0" presId="urn:microsoft.com/office/officeart/2005/8/layout/cycle4"/>
    <dgm:cxn modelId="{9EBB446D-F234-44B4-B36C-52747FF837B3}" type="presParOf" srcId="{5EAE7436-9BAD-4785-BE08-D4AB3F12DA37}" destId="{5107D52F-5A6F-4914-B5D9-B63E9F874804}" srcOrd="3" destOrd="0" presId="urn:microsoft.com/office/officeart/2005/8/layout/cycle4"/>
    <dgm:cxn modelId="{3500CB02-7F85-41A6-B6D5-66974CBD2714}" type="presParOf" srcId="{5107D52F-5A6F-4914-B5D9-B63E9F874804}" destId="{644F5B75-7625-481B-AEA0-D9610969B39D}" srcOrd="0" destOrd="0" presId="urn:microsoft.com/office/officeart/2005/8/layout/cycle4"/>
    <dgm:cxn modelId="{C18E49EC-3C08-41C9-9473-E9C44F8C9420}" type="presParOf" srcId="{5107D52F-5A6F-4914-B5D9-B63E9F874804}" destId="{9C2D8F29-4F16-479B-A794-DBA3B714AEE1}" srcOrd="1" destOrd="0" presId="urn:microsoft.com/office/officeart/2005/8/layout/cycle4"/>
    <dgm:cxn modelId="{EFDF9D17-64DF-4B58-B4B5-82B332E51BC2}" type="presParOf" srcId="{5EAE7436-9BAD-4785-BE08-D4AB3F12DA37}" destId="{A00315E7-9BB1-4E5A-BF89-9880D036BED1}" srcOrd="4" destOrd="0" presId="urn:microsoft.com/office/officeart/2005/8/layout/cycle4"/>
    <dgm:cxn modelId="{640873C5-20F7-4C6C-8001-E02318211880}" type="presParOf" srcId="{3C302CF2-40E4-4A51-BB55-1CF093D48A9A}" destId="{60EA066E-760B-4BC7-95CC-D529FCEA1F48}" srcOrd="1" destOrd="0" presId="urn:microsoft.com/office/officeart/2005/8/layout/cycle4"/>
    <dgm:cxn modelId="{EDC014B7-948A-4276-A4BF-A2B24AD9B882}" type="presParOf" srcId="{60EA066E-760B-4BC7-95CC-D529FCEA1F48}" destId="{CB265ABD-B930-4747-A360-FAC89104F220}" srcOrd="0" destOrd="0" presId="urn:microsoft.com/office/officeart/2005/8/layout/cycle4"/>
    <dgm:cxn modelId="{8CCE86E2-A65D-40D2-AB5A-0D3DD3AB7F84}" type="presParOf" srcId="{60EA066E-760B-4BC7-95CC-D529FCEA1F48}" destId="{FE536F5E-6042-464C-AB3F-F6AE0FB7DC7D}" srcOrd="1" destOrd="0" presId="urn:microsoft.com/office/officeart/2005/8/layout/cycle4"/>
    <dgm:cxn modelId="{0A24A446-4E51-4F98-BA9C-CDD13BA1626C}" type="presParOf" srcId="{60EA066E-760B-4BC7-95CC-D529FCEA1F48}" destId="{4D6C8EE6-69CD-4603-A020-E551AA57235A}" srcOrd="2" destOrd="0" presId="urn:microsoft.com/office/officeart/2005/8/layout/cycle4"/>
    <dgm:cxn modelId="{017A8BBC-B532-4EBE-8676-F8A11EDAF885}" type="presParOf" srcId="{60EA066E-760B-4BC7-95CC-D529FCEA1F48}" destId="{65ACDD8F-E5B1-4D90-B5E2-E2C8C7DED918}" srcOrd="3" destOrd="0" presId="urn:microsoft.com/office/officeart/2005/8/layout/cycle4"/>
    <dgm:cxn modelId="{955E0FF2-5C8D-4C0A-8FC8-92D07A8DA2DD}" type="presParOf" srcId="{60EA066E-760B-4BC7-95CC-D529FCEA1F48}" destId="{69B63EE4-2AD7-4FBB-B7A0-59C23463B91E}" srcOrd="4" destOrd="0" presId="urn:microsoft.com/office/officeart/2005/8/layout/cycle4"/>
    <dgm:cxn modelId="{6B627E8A-E6A9-46A6-B260-2979C0581E7B}" type="presParOf" srcId="{3C302CF2-40E4-4A51-BB55-1CF093D48A9A}" destId="{4DC74F86-4076-45FA-8AE3-F8F658C03F3A}" srcOrd="2" destOrd="0" presId="urn:microsoft.com/office/officeart/2005/8/layout/cycle4"/>
    <dgm:cxn modelId="{4F9A3B42-6E24-4B2A-A9A4-3DB2D042CEA9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930588-BFD8-4025-93D8-03382CF18846}" type="doc">
      <dgm:prSet loTypeId="urn:microsoft.com/office/officeart/2005/8/layout/cycle4" loCatId="relationship" qsTypeId="urn:microsoft.com/office/officeart/2005/8/quickstyle/3d6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AF66E2F-1FC1-410C-A9EC-B71004BDB140}">
      <dgm:prSet phldrT="[Text]" custT="1"/>
      <dgm:spPr/>
      <dgm:t>
        <a:bodyPr/>
        <a:lstStyle/>
        <a:p>
          <a:r>
            <a:rPr lang="en-US" sz="1000" dirty="0" smtClean="0"/>
            <a:t>WAN</a:t>
          </a:r>
          <a:endParaRPr lang="en-US" sz="1000" dirty="0"/>
        </a:p>
      </dgm:t>
    </dgm:pt>
    <dgm:pt modelId="{E7C7978D-5215-478D-9819-64571560514D}" type="parTrans" cxnId="{1C501A1B-A7AF-4538-9B9D-DE617BBEC0C9}">
      <dgm:prSet/>
      <dgm:spPr/>
      <dgm:t>
        <a:bodyPr/>
        <a:lstStyle/>
        <a:p>
          <a:endParaRPr lang="en-US"/>
        </a:p>
      </dgm:t>
    </dgm:pt>
    <dgm:pt modelId="{B3DF8482-CA87-4F29-B03D-7628C1D3C558}" type="sibTrans" cxnId="{1C501A1B-A7AF-4538-9B9D-DE617BBEC0C9}">
      <dgm:prSet/>
      <dgm:spPr/>
      <dgm:t>
        <a:bodyPr/>
        <a:lstStyle/>
        <a:p>
          <a:endParaRPr lang="en-US"/>
        </a:p>
      </dgm:t>
    </dgm:pt>
    <dgm:pt modelId="{ED0E97F1-C8B6-4538-B7A6-830ABDE22BC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5C40078-4B93-4211-9BCC-76570D5ABB41}" type="parTrans" cxnId="{E940BAD8-C6A8-46E6-A1A6-ACA5654470D8}">
      <dgm:prSet/>
      <dgm:spPr/>
      <dgm:t>
        <a:bodyPr/>
        <a:lstStyle/>
        <a:p>
          <a:endParaRPr lang="en-US"/>
        </a:p>
      </dgm:t>
    </dgm:pt>
    <dgm:pt modelId="{9CED0414-0F6A-4EC2-B573-F113DC9FE199}" type="sibTrans" cxnId="{E940BAD8-C6A8-46E6-A1A6-ACA5654470D8}">
      <dgm:prSet/>
      <dgm:spPr/>
      <dgm:t>
        <a:bodyPr/>
        <a:lstStyle/>
        <a:p>
          <a:endParaRPr lang="en-US"/>
        </a:p>
      </dgm:t>
    </dgm:pt>
    <dgm:pt modelId="{4B06301B-856A-4EA7-A1E0-0202B471B176}">
      <dgm:prSet phldrT="[Text]"/>
      <dgm:spPr/>
      <dgm:t>
        <a:bodyPr/>
        <a:lstStyle/>
        <a:p>
          <a:r>
            <a:rPr lang="en-US" dirty="0" smtClean="0"/>
            <a:t>Application Classification</a:t>
          </a:r>
          <a:endParaRPr lang="en-US" dirty="0"/>
        </a:p>
      </dgm:t>
    </dgm:pt>
    <dgm:pt modelId="{D4CF236C-24F6-4F7D-8D6A-A7339415B61E}" type="parTrans" cxnId="{4CBA96E9-5EE1-4EED-8038-950ACD462373}">
      <dgm:prSet/>
      <dgm:spPr/>
      <dgm:t>
        <a:bodyPr/>
        <a:lstStyle/>
        <a:p>
          <a:endParaRPr lang="en-US"/>
        </a:p>
      </dgm:t>
    </dgm:pt>
    <dgm:pt modelId="{FCD48F19-306D-4D45-89F2-18AFBA8CB516}" type="sibTrans" cxnId="{4CBA96E9-5EE1-4EED-8038-950ACD462373}">
      <dgm:prSet/>
      <dgm:spPr/>
      <dgm:t>
        <a:bodyPr/>
        <a:lstStyle/>
        <a:p>
          <a:endParaRPr lang="en-US"/>
        </a:p>
      </dgm:t>
    </dgm:pt>
    <dgm:pt modelId="{4A3CD8F0-5C40-49EA-9B15-AE2320C26AE7}">
      <dgm:prSet phldrT="[Text]"/>
      <dgm:spPr/>
      <dgm:t>
        <a:bodyPr/>
        <a:lstStyle/>
        <a:p>
          <a:r>
            <a:rPr lang="en-US" dirty="0" smtClean="0"/>
            <a:t>IT Service Management</a:t>
          </a:r>
          <a:endParaRPr lang="en-US" dirty="0"/>
        </a:p>
      </dgm:t>
    </dgm:pt>
    <dgm:pt modelId="{84AECA04-941E-4198-A040-BB57C9B6D031}" type="parTrans" cxnId="{E4632671-4076-4ABE-9889-903D33FD6FB7}">
      <dgm:prSet/>
      <dgm:spPr/>
      <dgm:t>
        <a:bodyPr/>
        <a:lstStyle/>
        <a:p>
          <a:endParaRPr lang="en-US"/>
        </a:p>
      </dgm:t>
    </dgm:pt>
    <dgm:pt modelId="{A4F39995-1B08-4A94-8CB4-A9023B5DF07B}" type="sibTrans" cxnId="{E4632671-4076-4ABE-9889-903D33FD6FB7}">
      <dgm:prSet/>
      <dgm:spPr/>
      <dgm:t>
        <a:bodyPr/>
        <a:lstStyle/>
        <a:p>
          <a:endParaRPr lang="en-US"/>
        </a:p>
      </dgm:t>
    </dgm:pt>
    <dgm:pt modelId="{8F458615-E95F-4ED2-922F-08F18C6371AA}">
      <dgm:prSet phldrT="[Text]"/>
      <dgm:spPr/>
      <dgm:t>
        <a:bodyPr/>
        <a:lstStyle/>
        <a:p>
          <a:r>
            <a:rPr lang="en-US" dirty="0" smtClean="0"/>
            <a:t>Change and Problem Management</a:t>
          </a:r>
          <a:endParaRPr lang="en-US" dirty="0"/>
        </a:p>
      </dgm:t>
    </dgm:pt>
    <dgm:pt modelId="{B93F7274-9549-40BA-B100-5AF2C1CA774B}" type="parTrans" cxnId="{EB219EEE-FA15-4406-95BE-8F011E08D5A8}">
      <dgm:prSet/>
      <dgm:spPr/>
      <dgm:t>
        <a:bodyPr/>
        <a:lstStyle/>
        <a:p>
          <a:endParaRPr lang="en-US"/>
        </a:p>
      </dgm:t>
    </dgm:pt>
    <dgm:pt modelId="{0E06E135-4601-49DF-A134-0C0B2B3215C4}" type="sibTrans" cxnId="{EB219EEE-FA15-4406-95BE-8F011E08D5A8}">
      <dgm:prSet/>
      <dgm:spPr/>
      <dgm:t>
        <a:bodyPr/>
        <a:lstStyle/>
        <a:p>
          <a:endParaRPr lang="en-US"/>
        </a:p>
      </dgm:t>
    </dgm:pt>
    <dgm:pt modelId="{3776AE10-CE48-450B-9564-E61CE10AE770}">
      <dgm:prSet phldrT="[Text]"/>
      <dgm:spPr/>
      <dgm:t>
        <a:bodyPr/>
        <a:lstStyle/>
        <a:p>
          <a:r>
            <a:rPr lang="en-US" dirty="0" smtClean="0"/>
            <a:t>Measuring</a:t>
          </a:r>
          <a:endParaRPr lang="en-US" dirty="0"/>
        </a:p>
      </dgm:t>
    </dgm:pt>
    <dgm:pt modelId="{7F25AB12-1FF1-4203-BB1F-B2A10E08190B}" type="parTrans" cxnId="{F88B5FE8-F367-4C3A-8554-4CE8D7C1CFD1}">
      <dgm:prSet/>
      <dgm:spPr/>
      <dgm:t>
        <a:bodyPr/>
        <a:lstStyle/>
        <a:p>
          <a:endParaRPr lang="en-US"/>
        </a:p>
      </dgm:t>
    </dgm:pt>
    <dgm:pt modelId="{BDAD7E76-DAC5-45A7-A8E3-DC7FA13D1E45}" type="sibTrans" cxnId="{F88B5FE8-F367-4C3A-8554-4CE8D7C1CFD1}">
      <dgm:prSet/>
      <dgm:spPr/>
      <dgm:t>
        <a:bodyPr/>
        <a:lstStyle/>
        <a:p>
          <a:endParaRPr lang="en-US"/>
        </a:p>
      </dgm:t>
    </dgm:pt>
    <dgm:pt modelId="{20B1C902-B5B1-4F5B-9D7F-36F7A41897E1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219002CC-1754-443F-90B4-30AF217B42E8}" type="parTrans" cxnId="{8A0169E2-EB5A-4260-A430-0A0B04E47D6D}">
      <dgm:prSet/>
      <dgm:spPr/>
      <dgm:t>
        <a:bodyPr/>
        <a:lstStyle/>
        <a:p>
          <a:endParaRPr lang="en-US"/>
        </a:p>
      </dgm:t>
    </dgm:pt>
    <dgm:pt modelId="{A96CE76E-4CF1-4C19-94C3-9882699004C5}" type="sibTrans" cxnId="{8A0169E2-EB5A-4260-A430-0A0B04E47D6D}">
      <dgm:prSet/>
      <dgm:spPr/>
      <dgm:t>
        <a:bodyPr/>
        <a:lstStyle/>
        <a:p>
          <a:endParaRPr lang="en-US"/>
        </a:p>
      </dgm:t>
    </dgm:pt>
    <dgm:pt modelId="{5C710C84-C2B7-4D43-B210-74A27D77376A}">
      <dgm:prSet phldrT="[Text]"/>
      <dgm:spPr/>
      <dgm:t>
        <a:bodyPr/>
        <a:lstStyle/>
        <a:p>
          <a:r>
            <a:rPr lang="en-US" dirty="0" smtClean="0"/>
            <a:t>Foundation</a:t>
          </a:r>
          <a:endParaRPr lang="en-US" dirty="0"/>
        </a:p>
      </dgm:t>
    </dgm:pt>
    <dgm:pt modelId="{856B6C56-BD0A-40C8-8080-E0D31431111D}" type="sibTrans" cxnId="{B8F0933F-F89F-45BA-A104-5C19FA98F11C}">
      <dgm:prSet/>
      <dgm:spPr/>
      <dgm:t>
        <a:bodyPr/>
        <a:lstStyle/>
        <a:p>
          <a:endParaRPr lang="en-US"/>
        </a:p>
      </dgm:t>
    </dgm:pt>
    <dgm:pt modelId="{4C790098-D67E-4208-A6AF-D8F30BADE10C}" type="parTrans" cxnId="{B8F0933F-F89F-45BA-A104-5C19FA98F11C}">
      <dgm:prSet/>
      <dgm:spPr/>
      <dgm:t>
        <a:bodyPr/>
        <a:lstStyle/>
        <a:p>
          <a:endParaRPr lang="en-US"/>
        </a:p>
      </dgm:t>
    </dgm:pt>
    <dgm:pt modelId="{CACA9980-2B11-4350-B4DB-87A6E73B60AD}">
      <dgm:prSet phldrT="[Text]" custT="1"/>
      <dgm:spPr/>
      <dgm:t>
        <a:bodyPr/>
        <a:lstStyle/>
        <a:p>
          <a:r>
            <a:rPr lang="en-US" sz="1000" dirty="0" smtClean="0"/>
            <a:t>Directory Services</a:t>
          </a:r>
          <a:endParaRPr lang="en-US" sz="1000" dirty="0"/>
        </a:p>
      </dgm:t>
    </dgm:pt>
    <dgm:pt modelId="{8CDCB5DF-5EF6-4D1F-AE3F-2B133238F456}" type="parTrans" cxnId="{5B9979F0-AB13-4DE6-B7A6-E898287FEAF5}">
      <dgm:prSet/>
      <dgm:spPr/>
      <dgm:t>
        <a:bodyPr/>
        <a:lstStyle/>
        <a:p>
          <a:endParaRPr lang="en-US"/>
        </a:p>
      </dgm:t>
    </dgm:pt>
    <dgm:pt modelId="{4C61D543-4693-4FBC-BA28-7144DD4044A7}" type="sibTrans" cxnId="{5B9979F0-AB13-4DE6-B7A6-E898287FEAF5}">
      <dgm:prSet/>
      <dgm:spPr/>
      <dgm:t>
        <a:bodyPr/>
        <a:lstStyle/>
        <a:p>
          <a:endParaRPr lang="en-US"/>
        </a:p>
      </dgm:t>
    </dgm:pt>
    <dgm:pt modelId="{F86E17BC-F05D-48FC-B1CA-724B3EBC0D6E}">
      <dgm:prSet phldrT="[Text]"/>
      <dgm:spPr/>
      <dgm:t>
        <a:bodyPr/>
        <a:lstStyle/>
        <a:p>
          <a:r>
            <a:rPr lang="en-US" dirty="0" smtClean="0"/>
            <a:t>Virtualization</a:t>
          </a:r>
          <a:endParaRPr lang="en-US" dirty="0"/>
        </a:p>
      </dgm:t>
    </dgm:pt>
    <dgm:pt modelId="{875EBFB4-3FD8-400E-8AA3-9035D963AAE6}" type="parTrans" cxnId="{2F30DDE9-212F-460C-9CE2-E7B48BE4C8CE}">
      <dgm:prSet/>
      <dgm:spPr/>
      <dgm:t>
        <a:bodyPr/>
        <a:lstStyle/>
        <a:p>
          <a:endParaRPr lang="en-US"/>
        </a:p>
      </dgm:t>
    </dgm:pt>
    <dgm:pt modelId="{F846B9CF-561D-46F4-B363-7819563A037B}" type="sibTrans" cxnId="{2F30DDE9-212F-460C-9CE2-E7B48BE4C8CE}">
      <dgm:prSet/>
      <dgm:spPr/>
      <dgm:t>
        <a:bodyPr/>
        <a:lstStyle/>
        <a:p>
          <a:endParaRPr lang="en-US"/>
        </a:p>
      </dgm:t>
    </dgm:pt>
    <dgm:pt modelId="{CF0D1A03-C915-4BDB-B275-6B94822121AE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A0867B04-8A01-4BC8-869C-099D91259EC8}" type="parTrans" cxnId="{FAD7F16D-FB34-4372-B336-7BB59A41EC94}">
      <dgm:prSet/>
      <dgm:spPr/>
      <dgm:t>
        <a:bodyPr/>
        <a:lstStyle/>
        <a:p>
          <a:endParaRPr lang="en-US"/>
        </a:p>
      </dgm:t>
    </dgm:pt>
    <dgm:pt modelId="{15799341-4AF7-4DD5-ADC6-0AE4B372E3DD}" type="sibTrans" cxnId="{FAD7F16D-FB34-4372-B336-7BB59A41EC94}">
      <dgm:prSet/>
      <dgm:spPr/>
      <dgm:t>
        <a:bodyPr/>
        <a:lstStyle/>
        <a:p>
          <a:endParaRPr lang="en-US"/>
        </a:p>
      </dgm:t>
    </dgm:pt>
    <dgm:pt modelId="{0E832E0F-8CF6-444C-BF10-7AA7093C607D}">
      <dgm:prSet phldrT="[Text]" custT="1"/>
      <dgm:spPr/>
      <dgm:t>
        <a:bodyPr/>
        <a:lstStyle/>
        <a:p>
          <a:r>
            <a:rPr lang="en-US" sz="1000" dirty="0" smtClean="0"/>
            <a:t>Storage</a:t>
          </a:r>
          <a:endParaRPr lang="en-US" sz="1000" dirty="0"/>
        </a:p>
      </dgm:t>
    </dgm:pt>
    <dgm:pt modelId="{8AF5E10D-499E-4D44-87F7-E192788138BC}" type="parTrans" cxnId="{CD508982-6A65-442E-A54A-65B0B86599C4}">
      <dgm:prSet/>
      <dgm:spPr/>
      <dgm:t>
        <a:bodyPr/>
        <a:lstStyle/>
        <a:p>
          <a:endParaRPr lang="en-US"/>
        </a:p>
      </dgm:t>
    </dgm:pt>
    <dgm:pt modelId="{DB701363-E057-49F6-998E-C097C7A5D213}" type="sibTrans" cxnId="{CD508982-6A65-442E-A54A-65B0B86599C4}">
      <dgm:prSet/>
      <dgm:spPr/>
      <dgm:t>
        <a:bodyPr/>
        <a:lstStyle/>
        <a:p>
          <a:endParaRPr lang="en-US"/>
        </a:p>
      </dgm:t>
    </dgm:pt>
    <dgm:pt modelId="{3C302CF2-40E4-4A51-BB55-1CF093D48A9A}" type="pres">
      <dgm:prSet presAssocID="{D8930588-BFD8-4025-93D8-03382CF188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E7436-9BAD-4785-BE08-D4AB3F12DA37}" type="pres">
      <dgm:prSet presAssocID="{D8930588-BFD8-4025-93D8-03382CF18846}" presName="children" presStyleCnt="0"/>
      <dgm:spPr/>
    </dgm:pt>
    <dgm:pt modelId="{17BBCBD0-C916-4FAA-B644-320A6A2AFC59}" type="pres">
      <dgm:prSet presAssocID="{D8930588-BFD8-4025-93D8-03382CF18846}" presName="child1group" presStyleCnt="0"/>
      <dgm:spPr/>
    </dgm:pt>
    <dgm:pt modelId="{7CF0E3E3-9097-472D-905C-DD9BA34ADD84}" type="pres">
      <dgm:prSet presAssocID="{D8930588-BFD8-4025-93D8-03382CF18846}" presName="child1" presStyleLbl="bgAcc1" presStyleIdx="0" presStyleCnt="4" custLinFactNeighborX="712" custLinFactNeighborY="491"/>
      <dgm:spPr/>
      <dgm:t>
        <a:bodyPr/>
        <a:lstStyle/>
        <a:p>
          <a:endParaRPr lang="en-US"/>
        </a:p>
      </dgm:t>
    </dgm:pt>
    <dgm:pt modelId="{413ECA27-45A5-4F06-B1C5-8CF06EC0AF47}" type="pres">
      <dgm:prSet presAssocID="{D8930588-BFD8-4025-93D8-03382CF188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AD58-C9C0-42C0-90C4-8D67F2F2C4C2}" type="pres">
      <dgm:prSet presAssocID="{D8930588-BFD8-4025-93D8-03382CF18846}" presName="child2group" presStyleCnt="0"/>
      <dgm:spPr/>
    </dgm:pt>
    <dgm:pt modelId="{6BB272E8-46D4-4D88-B149-04ED5AF870ED}" type="pres">
      <dgm:prSet presAssocID="{D8930588-BFD8-4025-93D8-03382CF18846}" presName="child2" presStyleLbl="bgAcc1" presStyleIdx="1" presStyleCnt="4" custLinFactNeighborX="712" custLinFactNeighborY="491"/>
      <dgm:spPr/>
      <dgm:t>
        <a:bodyPr/>
        <a:lstStyle/>
        <a:p>
          <a:endParaRPr lang="en-US"/>
        </a:p>
      </dgm:t>
    </dgm:pt>
    <dgm:pt modelId="{22EFE31D-FA18-4039-B623-5DAC7DB93E74}" type="pres">
      <dgm:prSet presAssocID="{D8930588-BFD8-4025-93D8-03382CF188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B70E-B554-4F06-82E1-207ABD4C54E5}" type="pres">
      <dgm:prSet presAssocID="{D8930588-BFD8-4025-93D8-03382CF18846}" presName="child3group" presStyleCnt="0"/>
      <dgm:spPr/>
    </dgm:pt>
    <dgm:pt modelId="{4697E998-48DF-4DE3-8B1D-07972A969659}" type="pres">
      <dgm:prSet presAssocID="{D8930588-BFD8-4025-93D8-03382CF18846}" presName="child3" presStyleLbl="bgAcc1" presStyleIdx="2" presStyleCnt="4" custLinFactNeighborX="712" custLinFactNeighborY="491"/>
      <dgm:spPr/>
      <dgm:t>
        <a:bodyPr/>
        <a:lstStyle/>
        <a:p>
          <a:endParaRPr lang="en-US"/>
        </a:p>
      </dgm:t>
    </dgm:pt>
    <dgm:pt modelId="{3234DF5A-3E84-450C-8D79-CA75917CFB7D}" type="pres">
      <dgm:prSet presAssocID="{D8930588-BFD8-4025-93D8-03382CF188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D52F-5A6F-4914-B5D9-B63E9F874804}" type="pres">
      <dgm:prSet presAssocID="{D8930588-BFD8-4025-93D8-03382CF18846}" presName="child4group" presStyleCnt="0"/>
      <dgm:spPr/>
    </dgm:pt>
    <dgm:pt modelId="{644F5B75-7625-481B-AEA0-D9610969B39D}" type="pres">
      <dgm:prSet presAssocID="{D8930588-BFD8-4025-93D8-03382CF18846}" presName="child4" presStyleLbl="bgAcc1" presStyleIdx="3" presStyleCnt="4"/>
      <dgm:spPr/>
      <dgm:t>
        <a:bodyPr/>
        <a:lstStyle/>
        <a:p>
          <a:endParaRPr lang="en-US"/>
        </a:p>
      </dgm:t>
    </dgm:pt>
    <dgm:pt modelId="{9C2D8F29-4F16-479B-A794-DBA3B714AEE1}" type="pres">
      <dgm:prSet presAssocID="{D8930588-BFD8-4025-93D8-03382CF188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15E7-9BB1-4E5A-BF89-9880D036BED1}" type="pres">
      <dgm:prSet presAssocID="{D8930588-BFD8-4025-93D8-03382CF18846}" presName="childPlaceholder" presStyleCnt="0"/>
      <dgm:spPr/>
    </dgm:pt>
    <dgm:pt modelId="{60EA066E-760B-4BC7-95CC-D529FCEA1F48}" type="pres">
      <dgm:prSet presAssocID="{D8930588-BFD8-4025-93D8-03382CF18846}" presName="circle" presStyleCnt="0"/>
      <dgm:spPr/>
    </dgm:pt>
    <dgm:pt modelId="{CB265ABD-B930-4747-A360-FAC89104F220}" type="pres">
      <dgm:prSet presAssocID="{D8930588-BFD8-4025-93D8-03382CF188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6F5E-6042-464C-AB3F-F6AE0FB7DC7D}" type="pres">
      <dgm:prSet presAssocID="{D8930588-BFD8-4025-93D8-03382CF188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8EE6-69CD-4603-A020-E551AA57235A}" type="pres">
      <dgm:prSet presAssocID="{D8930588-BFD8-4025-93D8-03382CF188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DD8F-E5B1-4D90-B5E2-E2C8C7DED918}" type="pres">
      <dgm:prSet presAssocID="{D8930588-BFD8-4025-93D8-03382CF18846}" presName="quadrant4" presStyleLbl="node1" presStyleIdx="3" presStyleCnt="4" custLinFactNeighborX="-1512" custLinFactNeighborY="-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3EE4-2AD7-4FBB-B7A0-59C23463B91E}" type="pres">
      <dgm:prSet presAssocID="{D8930588-BFD8-4025-93D8-03382CF18846}" presName="quadrantPlaceholder" presStyleCnt="0"/>
      <dgm:spPr/>
    </dgm:pt>
    <dgm:pt modelId="{4DC74F86-4076-45FA-8AE3-F8F658C03F3A}" type="pres">
      <dgm:prSet presAssocID="{D8930588-BFD8-4025-93D8-03382CF18846}" presName="center1" presStyleLbl="fgShp" presStyleIdx="0" presStyleCnt="2"/>
      <dgm:spPr/>
      <dgm:t>
        <a:bodyPr/>
        <a:lstStyle/>
        <a:p>
          <a:endParaRPr lang="en-US"/>
        </a:p>
      </dgm:t>
    </dgm:pt>
    <dgm:pt modelId="{B81E02D6-EDA5-4527-B7D1-ABC594532E7C}" type="pres">
      <dgm:prSet presAssocID="{D8930588-BFD8-4025-93D8-03382CF18846}" presName="center2" presStyleLbl="fgShp" presStyleIdx="1" presStyleCnt="2"/>
      <dgm:spPr/>
    </dgm:pt>
  </dgm:ptLst>
  <dgm:cxnLst>
    <dgm:cxn modelId="{8A0169E2-EB5A-4260-A430-0A0B04E47D6D}" srcId="{3776AE10-CE48-450B-9564-E61CE10AE770}" destId="{20B1C902-B5B1-4F5B-9D7F-36F7A41897E1}" srcOrd="0" destOrd="0" parTransId="{219002CC-1754-443F-90B4-30AF217B42E8}" sibTransId="{A96CE76E-4CF1-4C19-94C3-9882699004C5}"/>
    <dgm:cxn modelId="{4B656AEB-5F58-4E9A-ABF4-7E9B86F2A242}" type="presOf" srcId="{0E832E0F-8CF6-444C-BF10-7AA7093C607D}" destId="{7CF0E3E3-9097-472D-905C-DD9BA34ADD84}" srcOrd="0" destOrd="2" presId="urn:microsoft.com/office/officeart/2005/8/layout/cycle4"/>
    <dgm:cxn modelId="{2F30DDE9-212F-460C-9CE2-E7B48BE4C8CE}" srcId="{ED0E97F1-C8B6-4538-B7A6-830ABDE22BC5}" destId="{F86E17BC-F05D-48FC-B1CA-724B3EBC0D6E}" srcOrd="1" destOrd="0" parTransId="{875EBFB4-3FD8-400E-8AA3-9035D963AAE6}" sibTransId="{F846B9CF-561D-46F4-B363-7819563A037B}"/>
    <dgm:cxn modelId="{BF19525D-E4DD-4978-8DCC-2FBD467CD0FA}" type="presOf" srcId="{6AF66E2F-1FC1-410C-A9EC-B71004BDB140}" destId="{413ECA27-45A5-4F06-B1C5-8CF06EC0AF47}" srcOrd="1" destOrd="0" presId="urn:microsoft.com/office/officeart/2005/8/layout/cycle4"/>
    <dgm:cxn modelId="{B8F0933F-F89F-45BA-A104-5C19FA98F11C}" srcId="{D8930588-BFD8-4025-93D8-03382CF18846}" destId="{5C710C84-C2B7-4D43-B210-74A27D77376A}" srcOrd="0" destOrd="0" parTransId="{4C790098-D67E-4208-A6AF-D8F30BADE10C}" sibTransId="{856B6C56-BD0A-40C8-8080-E0D31431111D}"/>
    <dgm:cxn modelId="{855DD299-667F-43FD-9005-F119A0C3DCBC}" type="presOf" srcId="{CACA9980-2B11-4350-B4DB-87A6E73B60AD}" destId="{7CF0E3E3-9097-472D-905C-DD9BA34ADD84}" srcOrd="0" destOrd="1" presId="urn:microsoft.com/office/officeart/2005/8/layout/cycle4"/>
    <dgm:cxn modelId="{BBA8141E-B8D7-4FDC-B757-3CE19266F6B3}" type="presOf" srcId="{4B06301B-856A-4EA7-A1E0-0202B471B176}" destId="{22EFE31D-FA18-4039-B623-5DAC7DB93E74}" srcOrd="1" destOrd="0" presId="urn:microsoft.com/office/officeart/2005/8/layout/cycle4"/>
    <dgm:cxn modelId="{C70EAE0F-AA47-4640-AAA8-C7C04E2B6C9F}" type="presOf" srcId="{D8930588-BFD8-4025-93D8-03382CF18846}" destId="{3C302CF2-40E4-4A51-BB55-1CF093D48A9A}" srcOrd="0" destOrd="0" presId="urn:microsoft.com/office/officeart/2005/8/layout/cycle4"/>
    <dgm:cxn modelId="{E4632671-4076-4ABE-9889-903D33FD6FB7}" srcId="{D8930588-BFD8-4025-93D8-03382CF18846}" destId="{4A3CD8F0-5C40-49EA-9B15-AE2320C26AE7}" srcOrd="2" destOrd="0" parTransId="{84AECA04-941E-4198-A040-BB57C9B6D031}" sibTransId="{A4F39995-1B08-4A94-8CB4-A9023B5DF07B}"/>
    <dgm:cxn modelId="{1C501A1B-A7AF-4538-9B9D-DE617BBEC0C9}" srcId="{5C710C84-C2B7-4D43-B210-74A27D77376A}" destId="{6AF66E2F-1FC1-410C-A9EC-B71004BDB140}" srcOrd="0" destOrd="0" parTransId="{E7C7978D-5215-478D-9819-64571560514D}" sibTransId="{B3DF8482-CA87-4F29-B03D-7628C1D3C558}"/>
    <dgm:cxn modelId="{D70DA402-A450-4766-9C61-3EEF2EC4E137}" type="presOf" srcId="{20B1C902-B5B1-4F5B-9D7F-36F7A41897E1}" destId="{644F5B75-7625-481B-AEA0-D9610969B39D}" srcOrd="0" destOrd="0" presId="urn:microsoft.com/office/officeart/2005/8/layout/cycle4"/>
    <dgm:cxn modelId="{1DCE6373-649B-45A6-9053-962DFD630C71}" type="presOf" srcId="{4A3CD8F0-5C40-49EA-9B15-AE2320C26AE7}" destId="{4D6C8EE6-69CD-4603-A020-E551AA57235A}" srcOrd="0" destOrd="0" presId="urn:microsoft.com/office/officeart/2005/8/layout/cycle4"/>
    <dgm:cxn modelId="{5B9979F0-AB13-4DE6-B7A6-E898287FEAF5}" srcId="{5C710C84-C2B7-4D43-B210-74A27D77376A}" destId="{CACA9980-2B11-4350-B4DB-87A6E73B60AD}" srcOrd="1" destOrd="0" parTransId="{8CDCB5DF-5EF6-4D1F-AE3F-2B133238F456}" sibTransId="{4C61D543-4693-4FBC-BA28-7144DD4044A7}"/>
    <dgm:cxn modelId="{4AA961E5-04C4-4788-9C84-4B153D676674}" type="presOf" srcId="{CF0D1A03-C915-4BDB-B275-6B94822121AE}" destId="{9C2D8F29-4F16-479B-A794-DBA3B714AEE1}" srcOrd="1" destOrd="1" presId="urn:microsoft.com/office/officeart/2005/8/layout/cycle4"/>
    <dgm:cxn modelId="{F43347A9-1FB2-496F-80F4-42E74BAE2559}" type="presOf" srcId="{3776AE10-CE48-450B-9564-E61CE10AE770}" destId="{65ACDD8F-E5B1-4D90-B5E2-E2C8C7DED918}" srcOrd="0" destOrd="0" presId="urn:microsoft.com/office/officeart/2005/8/layout/cycle4"/>
    <dgm:cxn modelId="{FAD7F16D-FB34-4372-B336-7BB59A41EC94}" srcId="{3776AE10-CE48-450B-9564-E61CE10AE770}" destId="{CF0D1A03-C915-4BDB-B275-6B94822121AE}" srcOrd="1" destOrd="0" parTransId="{A0867B04-8A01-4BC8-869C-099D91259EC8}" sibTransId="{15799341-4AF7-4DD5-ADC6-0AE4B372E3DD}"/>
    <dgm:cxn modelId="{F81275DA-F764-4813-95E7-B2112487F988}" type="presOf" srcId="{F86E17BC-F05D-48FC-B1CA-724B3EBC0D6E}" destId="{22EFE31D-FA18-4039-B623-5DAC7DB93E74}" srcOrd="1" destOrd="1" presId="urn:microsoft.com/office/officeart/2005/8/layout/cycle4"/>
    <dgm:cxn modelId="{3B472C11-E669-49AE-95B7-53DB9E5A5613}" type="presOf" srcId="{F86E17BC-F05D-48FC-B1CA-724B3EBC0D6E}" destId="{6BB272E8-46D4-4D88-B149-04ED5AF870ED}" srcOrd="0" destOrd="1" presId="urn:microsoft.com/office/officeart/2005/8/layout/cycle4"/>
    <dgm:cxn modelId="{F015D89B-AA84-4460-A8CA-674E1CA489A7}" type="presOf" srcId="{8F458615-E95F-4ED2-922F-08F18C6371AA}" destId="{4697E998-48DF-4DE3-8B1D-07972A969659}" srcOrd="0" destOrd="0" presId="urn:microsoft.com/office/officeart/2005/8/layout/cycle4"/>
    <dgm:cxn modelId="{5B5B6307-3795-4216-8D56-BD1DAD68374A}" type="presOf" srcId="{5C710C84-C2B7-4D43-B210-74A27D77376A}" destId="{CB265ABD-B930-4747-A360-FAC89104F220}" srcOrd="0" destOrd="0" presId="urn:microsoft.com/office/officeart/2005/8/layout/cycle4"/>
    <dgm:cxn modelId="{F88B5FE8-F367-4C3A-8554-4CE8D7C1CFD1}" srcId="{D8930588-BFD8-4025-93D8-03382CF18846}" destId="{3776AE10-CE48-450B-9564-E61CE10AE770}" srcOrd="3" destOrd="0" parTransId="{7F25AB12-1FF1-4203-BB1F-B2A10E08190B}" sibTransId="{BDAD7E76-DAC5-45A7-A8E3-DC7FA13D1E45}"/>
    <dgm:cxn modelId="{CD508982-6A65-442E-A54A-65B0B86599C4}" srcId="{5C710C84-C2B7-4D43-B210-74A27D77376A}" destId="{0E832E0F-8CF6-444C-BF10-7AA7093C607D}" srcOrd="2" destOrd="0" parTransId="{8AF5E10D-499E-4D44-87F7-E192788138BC}" sibTransId="{DB701363-E057-49F6-998E-C097C7A5D213}"/>
    <dgm:cxn modelId="{A7D3E12F-29F6-44A9-BD76-F77325914A44}" type="presOf" srcId="{8F458615-E95F-4ED2-922F-08F18C6371AA}" destId="{3234DF5A-3E84-450C-8D79-CA75917CFB7D}" srcOrd="1" destOrd="0" presId="urn:microsoft.com/office/officeart/2005/8/layout/cycle4"/>
    <dgm:cxn modelId="{21851FAB-E46C-44BC-A4EF-07BBD8F45F05}" type="presOf" srcId="{0E832E0F-8CF6-444C-BF10-7AA7093C607D}" destId="{413ECA27-45A5-4F06-B1C5-8CF06EC0AF47}" srcOrd="1" destOrd="2" presId="urn:microsoft.com/office/officeart/2005/8/layout/cycle4"/>
    <dgm:cxn modelId="{987C27D7-B170-4DAF-81CF-2D46B2881BE8}" type="presOf" srcId="{6AF66E2F-1FC1-410C-A9EC-B71004BDB140}" destId="{7CF0E3E3-9097-472D-905C-DD9BA34ADD84}" srcOrd="0" destOrd="0" presId="urn:microsoft.com/office/officeart/2005/8/layout/cycle4"/>
    <dgm:cxn modelId="{EB219EEE-FA15-4406-95BE-8F011E08D5A8}" srcId="{4A3CD8F0-5C40-49EA-9B15-AE2320C26AE7}" destId="{8F458615-E95F-4ED2-922F-08F18C6371AA}" srcOrd="0" destOrd="0" parTransId="{B93F7274-9549-40BA-B100-5AF2C1CA774B}" sibTransId="{0E06E135-4601-49DF-A134-0C0B2B3215C4}"/>
    <dgm:cxn modelId="{2EA67B50-A502-44C1-AAFC-C5D9C903D426}" type="presOf" srcId="{CF0D1A03-C915-4BDB-B275-6B94822121AE}" destId="{644F5B75-7625-481B-AEA0-D9610969B39D}" srcOrd="0" destOrd="1" presId="urn:microsoft.com/office/officeart/2005/8/layout/cycle4"/>
    <dgm:cxn modelId="{2A251ABD-1884-4447-888F-5171B3205920}" type="presOf" srcId="{20B1C902-B5B1-4F5B-9D7F-36F7A41897E1}" destId="{9C2D8F29-4F16-479B-A794-DBA3B714AEE1}" srcOrd="1" destOrd="0" presId="urn:microsoft.com/office/officeart/2005/8/layout/cycle4"/>
    <dgm:cxn modelId="{1C0FC1B7-9BEA-4E8B-83AC-D57ECBA4E189}" type="presOf" srcId="{CACA9980-2B11-4350-B4DB-87A6E73B60AD}" destId="{413ECA27-45A5-4F06-B1C5-8CF06EC0AF47}" srcOrd="1" destOrd="1" presId="urn:microsoft.com/office/officeart/2005/8/layout/cycle4"/>
    <dgm:cxn modelId="{E940BAD8-C6A8-46E6-A1A6-ACA5654470D8}" srcId="{D8930588-BFD8-4025-93D8-03382CF18846}" destId="{ED0E97F1-C8B6-4538-B7A6-830ABDE22BC5}" srcOrd="1" destOrd="0" parTransId="{95C40078-4B93-4211-9BCC-76570D5ABB41}" sibTransId="{9CED0414-0F6A-4EC2-B573-F113DC9FE199}"/>
    <dgm:cxn modelId="{416DEDEA-5D49-495D-9E00-020127A13FF0}" type="presOf" srcId="{4B06301B-856A-4EA7-A1E0-0202B471B176}" destId="{6BB272E8-46D4-4D88-B149-04ED5AF870ED}" srcOrd="0" destOrd="0" presId="urn:microsoft.com/office/officeart/2005/8/layout/cycle4"/>
    <dgm:cxn modelId="{F4C14B4A-CC77-444B-875A-936F783C58EF}" type="presOf" srcId="{ED0E97F1-C8B6-4538-B7A6-830ABDE22BC5}" destId="{FE536F5E-6042-464C-AB3F-F6AE0FB7DC7D}" srcOrd="0" destOrd="0" presId="urn:microsoft.com/office/officeart/2005/8/layout/cycle4"/>
    <dgm:cxn modelId="{4CBA96E9-5EE1-4EED-8038-950ACD462373}" srcId="{ED0E97F1-C8B6-4538-B7A6-830ABDE22BC5}" destId="{4B06301B-856A-4EA7-A1E0-0202B471B176}" srcOrd="0" destOrd="0" parTransId="{D4CF236C-24F6-4F7D-8D6A-A7339415B61E}" sibTransId="{FCD48F19-306D-4D45-89F2-18AFBA8CB516}"/>
    <dgm:cxn modelId="{362DEDB5-247E-449F-91C7-7EF5AAD79743}" type="presParOf" srcId="{3C302CF2-40E4-4A51-BB55-1CF093D48A9A}" destId="{5EAE7436-9BAD-4785-BE08-D4AB3F12DA37}" srcOrd="0" destOrd="0" presId="urn:microsoft.com/office/officeart/2005/8/layout/cycle4"/>
    <dgm:cxn modelId="{F6782E33-CC79-4A0E-A581-27B406AF6D18}" type="presParOf" srcId="{5EAE7436-9BAD-4785-BE08-D4AB3F12DA37}" destId="{17BBCBD0-C916-4FAA-B644-320A6A2AFC59}" srcOrd="0" destOrd="0" presId="urn:microsoft.com/office/officeart/2005/8/layout/cycle4"/>
    <dgm:cxn modelId="{62D2D61E-CE65-4B15-AE4C-6BE8B6B96C69}" type="presParOf" srcId="{17BBCBD0-C916-4FAA-B644-320A6A2AFC59}" destId="{7CF0E3E3-9097-472D-905C-DD9BA34ADD84}" srcOrd="0" destOrd="0" presId="urn:microsoft.com/office/officeart/2005/8/layout/cycle4"/>
    <dgm:cxn modelId="{69243C56-A060-4E05-A31E-B41FF181D473}" type="presParOf" srcId="{17BBCBD0-C916-4FAA-B644-320A6A2AFC59}" destId="{413ECA27-45A5-4F06-B1C5-8CF06EC0AF47}" srcOrd="1" destOrd="0" presId="urn:microsoft.com/office/officeart/2005/8/layout/cycle4"/>
    <dgm:cxn modelId="{8758C785-ABE2-4265-8076-D524CCA991DF}" type="presParOf" srcId="{5EAE7436-9BAD-4785-BE08-D4AB3F12DA37}" destId="{1617AD58-C9C0-42C0-90C4-8D67F2F2C4C2}" srcOrd="1" destOrd="0" presId="urn:microsoft.com/office/officeart/2005/8/layout/cycle4"/>
    <dgm:cxn modelId="{6421A887-EE1A-43F7-B1E0-14FD1C4C20CD}" type="presParOf" srcId="{1617AD58-C9C0-42C0-90C4-8D67F2F2C4C2}" destId="{6BB272E8-46D4-4D88-B149-04ED5AF870ED}" srcOrd="0" destOrd="0" presId="urn:microsoft.com/office/officeart/2005/8/layout/cycle4"/>
    <dgm:cxn modelId="{CF89E3F2-3FF5-47B3-B532-7E7CEFFFEBA6}" type="presParOf" srcId="{1617AD58-C9C0-42C0-90C4-8D67F2F2C4C2}" destId="{22EFE31D-FA18-4039-B623-5DAC7DB93E74}" srcOrd="1" destOrd="0" presId="urn:microsoft.com/office/officeart/2005/8/layout/cycle4"/>
    <dgm:cxn modelId="{FF803F2F-857E-4FBE-85FA-925636978CA1}" type="presParOf" srcId="{5EAE7436-9BAD-4785-BE08-D4AB3F12DA37}" destId="{C702B70E-B554-4F06-82E1-207ABD4C54E5}" srcOrd="2" destOrd="0" presId="urn:microsoft.com/office/officeart/2005/8/layout/cycle4"/>
    <dgm:cxn modelId="{5627079C-1703-4A10-85EF-40E34F92989A}" type="presParOf" srcId="{C702B70E-B554-4F06-82E1-207ABD4C54E5}" destId="{4697E998-48DF-4DE3-8B1D-07972A969659}" srcOrd="0" destOrd="0" presId="urn:microsoft.com/office/officeart/2005/8/layout/cycle4"/>
    <dgm:cxn modelId="{ACABF4CA-D742-4292-8DD1-4A0469702515}" type="presParOf" srcId="{C702B70E-B554-4F06-82E1-207ABD4C54E5}" destId="{3234DF5A-3E84-450C-8D79-CA75917CFB7D}" srcOrd="1" destOrd="0" presId="urn:microsoft.com/office/officeart/2005/8/layout/cycle4"/>
    <dgm:cxn modelId="{80D15CAA-EFD6-4A8B-B43C-B26A95C0583E}" type="presParOf" srcId="{5EAE7436-9BAD-4785-BE08-D4AB3F12DA37}" destId="{5107D52F-5A6F-4914-B5D9-B63E9F874804}" srcOrd="3" destOrd="0" presId="urn:microsoft.com/office/officeart/2005/8/layout/cycle4"/>
    <dgm:cxn modelId="{928D91BF-92F7-4010-9295-1662D6FE8253}" type="presParOf" srcId="{5107D52F-5A6F-4914-B5D9-B63E9F874804}" destId="{644F5B75-7625-481B-AEA0-D9610969B39D}" srcOrd="0" destOrd="0" presId="urn:microsoft.com/office/officeart/2005/8/layout/cycle4"/>
    <dgm:cxn modelId="{435EFEA9-082C-4CC8-A2DC-42D32A9E3258}" type="presParOf" srcId="{5107D52F-5A6F-4914-B5D9-B63E9F874804}" destId="{9C2D8F29-4F16-479B-A794-DBA3B714AEE1}" srcOrd="1" destOrd="0" presId="urn:microsoft.com/office/officeart/2005/8/layout/cycle4"/>
    <dgm:cxn modelId="{9C915E20-9987-4AC4-83DB-747FDECAAEB1}" type="presParOf" srcId="{5EAE7436-9BAD-4785-BE08-D4AB3F12DA37}" destId="{A00315E7-9BB1-4E5A-BF89-9880D036BED1}" srcOrd="4" destOrd="0" presId="urn:microsoft.com/office/officeart/2005/8/layout/cycle4"/>
    <dgm:cxn modelId="{E148948E-22E5-4163-8D12-DF3DF7519E2B}" type="presParOf" srcId="{3C302CF2-40E4-4A51-BB55-1CF093D48A9A}" destId="{60EA066E-760B-4BC7-95CC-D529FCEA1F48}" srcOrd="1" destOrd="0" presId="urn:microsoft.com/office/officeart/2005/8/layout/cycle4"/>
    <dgm:cxn modelId="{795F2208-D071-4B79-8AD2-4DC41AFB8556}" type="presParOf" srcId="{60EA066E-760B-4BC7-95CC-D529FCEA1F48}" destId="{CB265ABD-B930-4747-A360-FAC89104F220}" srcOrd="0" destOrd="0" presId="urn:microsoft.com/office/officeart/2005/8/layout/cycle4"/>
    <dgm:cxn modelId="{99AD9102-EED2-40D7-89B8-C2F5CB8F5183}" type="presParOf" srcId="{60EA066E-760B-4BC7-95CC-D529FCEA1F48}" destId="{FE536F5E-6042-464C-AB3F-F6AE0FB7DC7D}" srcOrd="1" destOrd="0" presId="urn:microsoft.com/office/officeart/2005/8/layout/cycle4"/>
    <dgm:cxn modelId="{F3E9DD33-32EF-49C5-9C7D-8E9F2742C76C}" type="presParOf" srcId="{60EA066E-760B-4BC7-95CC-D529FCEA1F48}" destId="{4D6C8EE6-69CD-4603-A020-E551AA57235A}" srcOrd="2" destOrd="0" presId="urn:microsoft.com/office/officeart/2005/8/layout/cycle4"/>
    <dgm:cxn modelId="{9808B878-A5D7-410A-8E46-8478B1B69F7C}" type="presParOf" srcId="{60EA066E-760B-4BC7-95CC-D529FCEA1F48}" destId="{65ACDD8F-E5B1-4D90-B5E2-E2C8C7DED918}" srcOrd="3" destOrd="0" presId="urn:microsoft.com/office/officeart/2005/8/layout/cycle4"/>
    <dgm:cxn modelId="{F89DB805-25CE-41DE-A1F6-BDAA9DA034F8}" type="presParOf" srcId="{60EA066E-760B-4BC7-95CC-D529FCEA1F48}" destId="{69B63EE4-2AD7-4FBB-B7A0-59C23463B91E}" srcOrd="4" destOrd="0" presId="urn:microsoft.com/office/officeart/2005/8/layout/cycle4"/>
    <dgm:cxn modelId="{CF54D6B1-FAC0-4938-A873-645BB19D4630}" type="presParOf" srcId="{3C302CF2-40E4-4A51-BB55-1CF093D48A9A}" destId="{4DC74F86-4076-45FA-8AE3-F8F658C03F3A}" srcOrd="2" destOrd="0" presId="urn:microsoft.com/office/officeart/2005/8/layout/cycle4"/>
    <dgm:cxn modelId="{B20630CB-FDFC-4132-BC46-421993D9EAF7}" type="presParOf" srcId="{3C302CF2-40E4-4A51-BB55-1CF093D48A9A}" destId="{B81E02D6-EDA5-4527-B7D1-ABC594532E7C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F460-3949-469D-BEAA-7D16E2EA806F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CC2F-AE67-420C-A3BA-714771026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205D1-60DB-4F3D-A2D1-547A09ACE39C}" type="datetimeFigureOut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20F8-A9CC-4D47-B0E8-DCD1DF25B6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20F8-A9CC-4D47-B0E8-DCD1DF25B6A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9098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38100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1143000" y="1524000"/>
            <a:ext cx="8001000" cy="53340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692150"/>
            <a:ext cx="676275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25" name="Picture 53" descr="C:\Users\lalander\Pictures\Microsoft Clip Organizer\j043861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748145" cy="914400"/>
          </a:xfrm>
          <a:prstGeom prst="rect">
            <a:avLst/>
          </a:prstGeom>
          <a:noFill/>
        </p:spPr>
      </p:pic>
      <p:pic>
        <p:nvPicPr>
          <p:cNvPr id="3126" name="Picture 54" descr="C:\Users\lalander\Pictures\Microsoft Clip Organizer\j040224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748145" cy="914400"/>
          </a:xfrm>
          <a:prstGeom prst="rect">
            <a:avLst/>
          </a:prstGeom>
          <a:noFill/>
        </p:spPr>
      </p:pic>
      <p:pic>
        <p:nvPicPr>
          <p:cNvPr id="3127" name="Picture 55" descr="C:\Users\lalander\Pictures\Microsoft Clip Organizer\j042259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09600"/>
            <a:ext cx="1372136" cy="914400"/>
          </a:xfrm>
          <a:prstGeom prst="rect">
            <a:avLst/>
          </a:prstGeom>
          <a:noFill/>
        </p:spPr>
      </p:pic>
      <p:pic>
        <p:nvPicPr>
          <p:cNvPr id="3128" name="Picture 56" descr="C:\Users\lalander\Pictures\Microsoft Clip Organizer\j0438411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609600"/>
            <a:ext cx="1365504" cy="914400"/>
          </a:xfrm>
          <a:prstGeom prst="rect">
            <a:avLst/>
          </a:prstGeom>
          <a:noFill/>
        </p:spPr>
      </p:pic>
      <p:pic>
        <p:nvPicPr>
          <p:cNvPr id="31" name="Picture 30" descr="OTS 5 inch logo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05400" y="4458252"/>
            <a:ext cx="3933826" cy="2475948"/>
          </a:xfrm>
          <a:prstGeom prst="rect">
            <a:avLst/>
          </a:prstGeom>
        </p:spPr>
      </p:pic>
      <p:sp>
        <p:nvSpPr>
          <p:cNvPr id="3115" name="Rectangle 43"/>
          <p:cNvSpPr>
            <a:spLocks noChangeArrowheads="1"/>
          </p:cNvSpPr>
          <p:nvPr/>
        </p:nvSpPr>
        <p:spPr bwMode="ltGray">
          <a:xfrm>
            <a:off x="533400" y="6400800"/>
            <a:ext cx="86106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6858000" cy="1752600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105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 of Technology Services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95422-BCB4-49EE-9183-295B151FF8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0DF11C-82D7-4885-B63F-39AFE6BC9F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D42B34-0B9A-4D24-B29E-B5C4178CC2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71988B-331F-4AF7-B07C-2AA21F41E1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25E961-10FC-428D-834C-981FE7D1C3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AD268-D9D6-4943-899E-2EA58FD66A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D7826E-5DE9-43DF-9C2A-F2657F4733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EEA774-8AB8-4890-8235-C2B14A599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BC7A93-6154-4B63-B67C-2F7D756D27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C8F63-1947-44AE-9BC8-80A6A0746A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531DEB-65D1-4386-B79F-2156338472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0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1104" y="240"/>
              <a:ext cx="446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0" y="656"/>
              <a:ext cx="57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6" name="Picture 15" descr="LSCS.bmp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8600" y="152400"/>
            <a:ext cx="1333500" cy="66675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 rot="16200000">
            <a:off x="6571087" y="3682247"/>
            <a:ext cx="477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Lone Star College System - Office of Technology Services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400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Designing and Implementing a 5-Nines Strategy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752600" y="0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99.999 - 99 -99.9 -  99.99  -  99.999</a:t>
            </a:r>
            <a:r>
              <a:rPr lang="en-US" baseline="0" dirty="0" smtClean="0"/>
              <a:t>  -  99.  -  99.9  -  99.99  -  99.999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video/watch/?id=4814451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70104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Designing and Implementing a </a:t>
            </a:r>
            <a:br>
              <a:rPr lang="en-US" sz="3200" dirty="0" smtClean="0"/>
            </a:br>
            <a:r>
              <a:rPr lang="en-US" sz="3200" dirty="0" smtClean="0"/>
              <a:t>5-Nines Strategy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276600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Link Alander,</a:t>
            </a:r>
          </a:p>
          <a:p>
            <a:r>
              <a:rPr lang="en-US" sz="1400" dirty="0" smtClean="0"/>
              <a:t>Executive Director, Campus Technology Services</a:t>
            </a:r>
          </a:p>
          <a:p>
            <a:endParaRPr lang="en-US" sz="1400" dirty="0" smtClean="0"/>
          </a:p>
          <a:p>
            <a:r>
              <a:rPr lang="en-US" sz="1600" b="1" dirty="0" smtClean="0"/>
              <a:t>Shah Ardalan, </a:t>
            </a:r>
          </a:p>
          <a:p>
            <a:r>
              <a:rPr lang="en-US" sz="1400" dirty="0" smtClean="0"/>
              <a:t>Vice Chancellor Technology Services / CIO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Foundation – </a:t>
            </a:r>
            <a:r>
              <a:rPr lang="en-US" sz="1600" b="1" dirty="0" smtClean="0">
                <a:solidFill>
                  <a:schemeClr val="bg1"/>
                </a:solidFill>
              </a:rPr>
              <a:t>WAN and Directory Services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143001"/>
            <a:ext cx="8534400" cy="6095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Bringing it all together – Our Foundation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8600" y="6629400"/>
            <a:ext cx="18697576" cy="130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14683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76200" y="19050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Internet Redundancy</a:t>
            </a:r>
            <a:endParaRPr lang="en-US" sz="1600" dirty="0"/>
          </a:p>
        </p:txBody>
      </p:sp>
      <p:sp>
        <p:nvSpPr>
          <p:cNvPr id="15" name="Right Arrow 14"/>
          <p:cNvSpPr/>
          <p:nvPr/>
        </p:nvSpPr>
        <p:spPr>
          <a:xfrm>
            <a:off x="76200" y="28956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WAN Redundancy</a:t>
            </a:r>
            <a:endParaRPr lang="en-US" sz="1600" dirty="0"/>
          </a:p>
        </p:txBody>
      </p:sp>
      <p:sp>
        <p:nvSpPr>
          <p:cNvPr id="16" name="Right Arrow 15"/>
          <p:cNvSpPr/>
          <p:nvPr/>
        </p:nvSpPr>
        <p:spPr>
          <a:xfrm>
            <a:off x="76200" y="36576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Data Center Co-Location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76200" y="44196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Storage Redundancy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76200" y="54864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LAN Redundancy</a:t>
            </a:r>
            <a:endParaRPr lang="en-US" sz="16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DNA of 5-Nines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Design - </a:t>
            </a:r>
            <a:r>
              <a:rPr lang="en-US" sz="1600" b="1" dirty="0" smtClean="0">
                <a:solidFill>
                  <a:schemeClr val="bg1"/>
                </a:solidFill>
              </a:rPr>
              <a:t>Application Classification and Virtualization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458200" cy="5257799"/>
          </a:xfrm>
        </p:spPr>
        <p:txBody>
          <a:bodyPr/>
          <a:lstStyle/>
          <a:p>
            <a:pPr marL="342900" lvl="1" indent="-342900">
              <a:buSzTx/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Business Continuity Plan </a:t>
            </a:r>
            <a:r>
              <a:rPr lang="en-US" sz="2800" dirty="0" smtClean="0"/>
              <a:t> - Alignment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IT Service Continuity </a:t>
            </a:r>
            <a:r>
              <a:rPr lang="en-US" dirty="0" smtClean="0"/>
              <a:t>- Application Classification 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What are your core services?</a:t>
            </a:r>
          </a:p>
          <a:p>
            <a:pPr lvl="2"/>
            <a:r>
              <a:rPr lang="en-US" dirty="0" smtClean="0"/>
              <a:t>Tier I services – Mission Critical</a:t>
            </a:r>
          </a:p>
          <a:p>
            <a:pPr lvl="2"/>
            <a:r>
              <a:rPr lang="en-US" dirty="0" smtClean="0"/>
              <a:t>Tier II services - Important</a:t>
            </a:r>
          </a:p>
          <a:p>
            <a:pPr lvl="2"/>
            <a:r>
              <a:rPr lang="en-US" dirty="0" smtClean="0"/>
              <a:t>Tier III services – Nice to have</a:t>
            </a:r>
          </a:p>
          <a:p>
            <a:pPr lvl="1"/>
            <a:r>
              <a:rPr lang="en-US" dirty="0" smtClean="0"/>
              <a:t>What is your</a:t>
            </a:r>
          </a:p>
          <a:p>
            <a:pPr lvl="2"/>
            <a:r>
              <a:rPr lang="en-US" dirty="0" smtClean="0"/>
              <a:t>Recovery Time Objective (RTO)</a:t>
            </a:r>
          </a:p>
          <a:p>
            <a:pPr lvl="2"/>
            <a:r>
              <a:rPr lang="en-US" dirty="0" smtClean="0"/>
              <a:t>Recovery Point Objective (RPO) </a:t>
            </a:r>
          </a:p>
          <a:p>
            <a:pPr lvl="1"/>
            <a:r>
              <a:rPr lang="en-US" dirty="0" smtClean="0"/>
              <a:t>What weaknesses do your applications present?</a:t>
            </a:r>
          </a:p>
          <a:p>
            <a:pPr lvl="2"/>
            <a:r>
              <a:rPr lang="en-US" dirty="0" smtClean="0"/>
              <a:t>Standardization – Hardware and Software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Design - </a:t>
            </a:r>
            <a:r>
              <a:rPr lang="en-US" sz="1600" b="1" dirty="0" smtClean="0">
                <a:solidFill>
                  <a:schemeClr val="bg1"/>
                </a:solidFill>
              </a:rPr>
              <a:t>Application Classification and Virtualization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458200" cy="5257799"/>
          </a:xfrm>
        </p:spPr>
        <p:txBody>
          <a:bodyPr/>
          <a:lstStyle/>
          <a:p>
            <a:r>
              <a:rPr lang="en-US" dirty="0" smtClean="0"/>
              <a:t>Application Classification – </a:t>
            </a:r>
            <a:r>
              <a:rPr lang="en-US" b="1" dirty="0" smtClean="0">
                <a:solidFill>
                  <a:srgbClr val="000000"/>
                </a:solidFill>
              </a:rPr>
              <a:t>IT Service Continuity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1676400"/>
          <a:ext cx="8229600" cy="4495800"/>
        </p:xfrm>
        <a:graphic>
          <a:graphicData uri="http://schemas.openxmlformats.org/drawingml/2006/table">
            <a:tbl>
              <a:tblPr/>
              <a:tblGrid>
                <a:gridCol w="263367"/>
                <a:gridCol w="1083568"/>
                <a:gridCol w="353665"/>
                <a:gridCol w="772544"/>
                <a:gridCol w="682247"/>
                <a:gridCol w="985746"/>
                <a:gridCol w="985746"/>
                <a:gridCol w="985746"/>
                <a:gridCol w="511685"/>
                <a:gridCol w="511685"/>
                <a:gridCol w="1093601"/>
              </a:tblGrid>
              <a:tr h="1539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OTS - IT Service Continuity </a:t>
                      </a:r>
                    </a:p>
                  </a:txBody>
                  <a:tcPr marL="5093" marR="5093" marT="50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Last Update: 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11/5/2008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0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ID</a:t>
                      </a:r>
                    </a:p>
                  </a:txBody>
                  <a:tcPr marL="5093" marR="5093" marT="509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LSCS - Core IT services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Restore Priority</a:t>
                      </a:r>
                    </a:p>
                  </a:txBody>
                  <a:tcPr marL="5093" marR="5093" marT="509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Dependency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Today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Planned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Weakness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RTO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RPO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Critical Infrastructure</a:t>
                      </a:r>
                    </a:p>
                  </a:txBody>
                  <a:tcPr marL="5093" marR="5093" marT="50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Internet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AT&amp;T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500MB at SO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10MB at 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Dual leg network with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 failover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Limited bandwidth at the DR location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Fiber Network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Phonoscope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 above ground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WAN/LAN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Locations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ONS - SPF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2 - 1GB direct at each location with ONS as a backup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Core at campus locations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Active Directory - DNS WINS 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Locations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controllers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each location with WINS and DNS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controllers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each location. WINS and DNS only at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Demark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locations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Capacity?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VoIP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B,C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 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 managers at 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 managers at SO and 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VPN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A,B,C,D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SPF VPN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SPF VPN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 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A,B,C,D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 server at 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SPF CAS Server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Primary Services</a:t>
                      </a:r>
                    </a:p>
                  </a:txBody>
                  <a:tcPr marL="5093" marR="5093" marT="50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4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A,B,C,D,E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E-Mail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A,B,C,D,E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systems at SO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Exchange split between SO and 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E-campus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A,B,C,D,H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Off-Site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SPF - CAS Server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Hour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ERP -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Registration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Payroll</a:t>
                      </a:r>
                    </a:p>
                  </a:txBody>
                  <a:tcPr marL="5093" marR="5093" marT="50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A,B,C, E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Tape backup of ADM onsite by 3:30 am and Nightly Copy of Live on DR_ADM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Copy and SNAP copies to CyFair for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DR_ADM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DR_ADM not fully tested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8 - 16hr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8 - 16hr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UI - WEB ACCESS ONLY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Design - </a:t>
            </a:r>
            <a:r>
              <a:rPr lang="en-US" sz="1600" b="1" dirty="0" smtClean="0">
                <a:solidFill>
                  <a:schemeClr val="bg1"/>
                </a:solidFill>
              </a:rPr>
              <a:t>Application Classification and Virtualization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43000"/>
            <a:ext cx="4114800" cy="52546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Virtualization</a:t>
            </a:r>
          </a:p>
          <a:p>
            <a:r>
              <a:rPr lang="en-US" dirty="0" smtClean="0"/>
              <a:t>VM First Policy</a:t>
            </a:r>
          </a:p>
          <a:p>
            <a:pPr lvl="1"/>
            <a:r>
              <a:rPr lang="en-US" dirty="0" smtClean="0"/>
              <a:t>Significant benefits in both cost and availability</a:t>
            </a:r>
          </a:p>
          <a:p>
            <a:pPr lvl="1"/>
            <a:r>
              <a:rPr lang="en-US" dirty="0" smtClean="0"/>
              <a:t>Site and Disaster Recovery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Storage Virtualization</a:t>
            </a:r>
          </a:p>
          <a:p>
            <a:pPr lvl="1"/>
            <a:r>
              <a:rPr lang="en-US" dirty="0" smtClean="0"/>
              <a:t>Leverage your storage network availability and capacity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44" y="1097280"/>
            <a:ext cx="3890356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5400000">
            <a:off x="1702090" y="3616523"/>
            <a:ext cx="519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</a:rPr>
              <a:t>ACTIVE - ACTIVE    or   ACTIVE - PASSIVE</a:t>
            </a:r>
            <a:endParaRPr lang="en-US" sz="2000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DNA of 5-Nines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Service Management – </a:t>
            </a:r>
            <a:r>
              <a:rPr lang="en-US" sz="1600" b="1" dirty="0" smtClean="0">
                <a:solidFill>
                  <a:schemeClr val="bg1"/>
                </a:solidFill>
              </a:rPr>
              <a:t>Change/Problem Management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066800"/>
            <a:ext cx="2739853" cy="830997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99.999 %	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1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5.26 minutes</a:t>
            </a:r>
          </a:p>
          <a:p>
            <a:pPr algn="just"/>
            <a:r>
              <a:rPr lang="en-US" sz="1600" b="1" u="sng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99.99 %</a:t>
            </a:r>
            <a:r>
              <a:rPr lang="en-US" sz="1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= </a:t>
            </a:r>
            <a:r>
              <a:rPr lang="en-US" sz="16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52.56 minutes</a:t>
            </a:r>
          </a:p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99.9 %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= </a:t>
            </a:r>
            <a:r>
              <a:rPr lang="en-US" sz="1600" b="1" u="sng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525.6 minutes</a:t>
            </a:r>
            <a:endParaRPr lang="en-US" sz="1600" b="1" u="sng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562600" cy="5254625"/>
          </a:xfrm>
        </p:spPr>
        <p:txBody>
          <a:bodyPr/>
          <a:lstStyle/>
          <a:p>
            <a:r>
              <a:rPr lang="en-US" dirty="0" smtClean="0"/>
              <a:t>The quickest way to fail with a 5-Nines strategy is the lack of formal processes</a:t>
            </a:r>
          </a:p>
          <a:p>
            <a:endParaRPr lang="en-US" dirty="0" smtClean="0"/>
          </a:p>
          <a:p>
            <a:r>
              <a:rPr lang="en-US" dirty="0" smtClean="0"/>
              <a:t>ITIL Practices at LSCS</a:t>
            </a:r>
          </a:p>
          <a:p>
            <a:pPr lvl="1"/>
            <a:r>
              <a:rPr lang="en-US" dirty="0" smtClean="0"/>
              <a:t>Change Management</a:t>
            </a:r>
          </a:p>
          <a:p>
            <a:pPr lvl="1"/>
            <a:r>
              <a:rPr lang="en-US" dirty="0" smtClean="0"/>
              <a:t>Problem Management</a:t>
            </a:r>
          </a:p>
          <a:p>
            <a:pPr lvl="1"/>
            <a:r>
              <a:rPr lang="en-US" dirty="0" smtClean="0"/>
              <a:t>Release Management</a:t>
            </a:r>
          </a:p>
          <a:p>
            <a:pPr lvl="1"/>
            <a:r>
              <a:rPr lang="en-US" dirty="0" smtClean="0"/>
              <a:t>Configuration Management</a:t>
            </a:r>
          </a:p>
          <a:p>
            <a:endParaRPr lang="en-US" dirty="0" smtClean="0"/>
          </a:p>
          <a:p>
            <a:r>
              <a:rPr lang="en-US" dirty="0" smtClean="0"/>
              <a:t>Training </a:t>
            </a: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553200" cy="2514600"/>
          </a:xfrm>
        </p:spPr>
        <p:txBody>
          <a:bodyPr/>
          <a:lstStyle/>
          <a:p>
            <a:r>
              <a:rPr lang="en-US" sz="2000" dirty="0" smtClean="0"/>
              <a:t>Best Practices in </a:t>
            </a:r>
            <a:r>
              <a:rPr lang="en-US" sz="2000" b="1" u="sng" dirty="0" smtClean="0">
                <a:solidFill>
                  <a:srgbClr val="000000"/>
                </a:solidFill>
              </a:rPr>
              <a:t>Change Management</a:t>
            </a:r>
          </a:p>
          <a:p>
            <a:pPr lvl="1"/>
            <a:r>
              <a:rPr lang="en-US" sz="2000" dirty="0" smtClean="0"/>
              <a:t>Keep it simple</a:t>
            </a:r>
          </a:p>
          <a:p>
            <a:pPr lvl="1"/>
            <a:r>
              <a:rPr lang="en-US" sz="2000" dirty="0" smtClean="0"/>
              <a:t>Make sure it is inclusive – Business Owners</a:t>
            </a:r>
          </a:p>
          <a:p>
            <a:r>
              <a:rPr lang="en-US" sz="2000" dirty="0" smtClean="0"/>
              <a:t>Weekly Change Management Meeting</a:t>
            </a:r>
          </a:p>
          <a:p>
            <a:pPr lvl="1"/>
            <a:r>
              <a:rPr lang="en-US" sz="2000" dirty="0" smtClean="0"/>
              <a:t>De-Geek the Change Management Request form</a:t>
            </a:r>
          </a:p>
          <a:p>
            <a:r>
              <a:rPr lang="en-US" sz="2000" dirty="0" smtClean="0"/>
              <a:t>Public - Blackout and Change Calendar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Service Management – </a:t>
            </a:r>
            <a:r>
              <a:rPr lang="en-US" sz="1600" b="1" dirty="0" smtClean="0">
                <a:solidFill>
                  <a:schemeClr val="bg1"/>
                </a:solidFill>
              </a:rPr>
              <a:t>Change/Problem Management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657600"/>
            <a:ext cx="7177087" cy="278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19800" y="1066800"/>
            <a:ext cx="2739853" cy="830997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99.999 %	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1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5.26 minutes</a:t>
            </a:r>
          </a:p>
          <a:p>
            <a:pPr algn="just"/>
            <a:r>
              <a:rPr lang="en-US" sz="1600" b="1" u="sng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99.99 %</a:t>
            </a:r>
            <a:r>
              <a:rPr lang="en-US" sz="1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= </a:t>
            </a:r>
            <a:r>
              <a:rPr lang="en-US" sz="16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52.56 minutes</a:t>
            </a:r>
          </a:p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99.9 %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= </a:t>
            </a:r>
            <a:r>
              <a:rPr lang="en-US" sz="1600" b="1" u="sng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525.6 minutes</a:t>
            </a:r>
            <a:endParaRPr lang="en-US" sz="1600" b="1" u="sng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458200" cy="2514600"/>
          </a:xfrm>
        </p:spPr>
        <p:txBody>
          <a:bodyPr/>
          <a:lstStyle/>
          <a:p>
            <a:r>
              <a:rPr lang="en-US" sz="2000" dirty="0" smtClean="0"/>
              <a:t>Best Practices in </a:t>
            </a:r>
            <a:r>
              <a:rPr lang="en-US" sz="2000" b="1" u="sng" dirty="0" smtClean="0">
                <a:solidFill>
                  <a:srgbClr val="000000"/>
                </a:solidFill>
              </a:rPr>
              <a:t>Problem Management</a:t>
            </a:r>
          </a:p>
          <a:p>
            <a:pPr lvl="1"/>
            <a:r>
              <a:rPr lang="en-US" sz="2000" dirty="0" smtClean="0"/>
              <a:t>Keep it simple</a:t>
            </a:r>
          </a:p>
          <a:p>
            <a:pPr lvl="1"/>
            <a:r>
              <a:rPr lang="en-US" sz="2000" dirty="0" smtClean="0"/>
              <a:t>It’s not a punishment! It’s a Proactive Process</a:t>
            </a:r>
          </a:p>
          <a:p>
            <a:r>
              <a:rPr lang="en-US" sz="2000" dirty="0" smtClean="0"/>
              <a:t>Have a predefined process for responding to problems</a:t>
            </a:r>
          </a:p>
          <a:p>
            <a:r>
              <a:rPr lang="en-US" sz="2000" dirty="0" smtClean="0"/>
              <a:t>Review </a:t>
            </a:r>
            <a:r>
              <a:rPr lang="en-US" sz="2000" u="sng" dirty="0" smtClean="0"/>
              <a:t>Problem Reports </a:t>
            </a:r>
            <a:r>
              <a:rPr lang="en-US" sz="2000" dirty="0" smtClean="0"/>
              <a:t>during each Change Management Meeting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Service Management – </a:t>
            </a:r>
            <a:r>
              <a:rPr lang="en-US" sz="1600" b="1" dirty="0" smtClean="0">
                <a:solidFill>
                  <a:schemeClr val="bg1"/>
                </a:solidFill>
              </a:rPr>
              <a:t>Change/Problem Management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1066800"/>
            <a:ext cx="2739853" cy="830997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99.999 %	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1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5.26 minutes</a:t>
            </a:r>
          </a:p>
          <a:p>
            <a:pPr algn="just"/>
            <a:r>
              <a:rPr lang="en-US" sz="1600" b="1" u="sng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99.99 %</a:t>
            </a:r>
            <a:r>
              <a:rPr lang="en-US" sz="1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= </a:t>
            </a:r>
            <a:r>
              <a:rPr lang="en-US" sz="16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52.56 minutes</a:t>
            </a:r>
          </a:p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99.9 %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= </a:t>
            </a:r>
            <a:r>
              <a:rPr lang="en-US" sz="1600" b="1" u="sng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525.6 minutes</a:t>
            </a:r>
            <a:endParaRPr lang="en-US" sz="1600" b="1" u="sng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876800" cy="149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168" y="3886200"/>
            <a:ext cx="38870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DNA of 5-Nines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DNA of 5-Nines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1828800" y="1219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Background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3124200"/>
            <a:ext cx="4608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10,000 foot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Overview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0" y="1066800"/>
          <a:ext cx="84582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46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Monitoring</a:t>
            </a:r>
          </a:p>
          <a:p>
            <a:r>
              <a:rPr lang="en-US" dirty="0" smtClean="0"/>
              <a:t>Proactive monitoring prevents service interruptions</a:t>
            </a:r>
          </a:p>
          <a:p>
            <a:r>
              <a:rPr lang="en-US" dirty="0" smtClean="0"/>
              <a:t>Don’t focus on a single tool</a:t>
            </a:r>
          </a:p>
          <a:p>
            <a:r>
              <a:rPr lang="en-US" dirty="0" smtClean="0"/>
              <a:t>Have a response plan</a:t>
            </a:r>
          </a:p>
          <a:p>
            <a:pPr lvl="1"/>
            <a:r>
              <a:rPr lang="en-US" dirty="0" smtClean="0"/>
              <a:t>Team Action Plan</a:t>
            </a:r>
          </a:p>
          <a:p>
            <a:pPr lvl="1"/>
            <a:r>
              <a:rPr lang="en-US" dirty="0" smtClean="0"/>
              <a:t>Communication Plan</a:t>
            </a:r>
          </a:p>
          <a:p>
            <a:pPr lvl="2"/>
            <a:r>
              <a:rPr lang="en-US" dirty="0" smtClean="0"/>
              <a:t>Internal</a:t>
            </a:r>
          </a:p>
          <a:p>
            <a:pPr lvl="2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4267200" cy="52546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Tools we are using</a:t>
            </a:r>
          </a:p>
          <a:p>
            <a:pPr lvl="1"/>
            <a:r>
              <a:rPr lang="en-US" dirty="0" smtClean="0"/>
              <a:t>Quest</a:t>
            </a:r>
          </a:p>
          <a:p>
            <a:pPr lvl="2"/>
            <a:r>
              <a:rPr lang="en-US" dirty="0" smtClean="0"/>
              <a:t>Windows management</a:t>
            </a:r>
          </a:p>
          <a:p>
            <a:pPr lvl="2"/>
            <a:r>
              <a:rPr lang="en-US" dirty="0" smtClean="0"/>
              <a:t>Application management</a:t>
            </a:r>
          </a:p>
          <a:p>
            <a:pPr lvl="2"/>
            <a:r>
              <a:rPr lang="en-US" dirty="0" smtClean="0"/>
              <a:t>Virtualization management</a:t>
            </a:r>
          </a:p>
          <a:p>
            <a:pPr lvl="2"/>
            <a:r>
              <a:rPr lang="en-US" dirty="0" smtClean="0"/>
              <a:t>Database management</a:t>
            </a:r>
          </a:p>
          <a:p>
            <a:pPr lvl="1"/>
            <a:r>
              <a:rPr lang="en-US" dirty="0" smtClean="0"/>
              <a:t>Solar winds</a:t>
            </a:r>
          </a:p>
          <a:p>
            <a:pPr lvl="1"/>
            <a:r>
              <a:rPr lang="en-US" dirty="0" err="1" smtClean="0"/>
              <a:t>Alertbot</a:t>
            </a:r>
            <a:r>
              <a:rPr lang="en-US" dirty="0" smtClean="0"/>
              <a:t> – external service monitoring (WEB)</a:t>
            </a:r>
          </a:p>
          <a:p>
            <a:pPr lvl="1"/>
            <a:r>
              <a:rPr lang="en-US" dirty="0" smtClean="0"/>
              <a:t>What’s Up Gold</a:t>
            </a:r>
          </a:p>
          <a:p>
            <a:pPr lvl="1"/>
            <a:r>
              <a:rPr lang="en-US" dirty="0" smtClean="0"/>
              <a:t>Servers Alive</a:t>
            </a:r>
          </a:p>
          <a:p>
            <a:pPr lvl="2"/>
            <a:endParaRPr lang="en-US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Measuring- </a:t>
            </a:r>
            <a:r>
              <a:rPr lang="en-US" sz="1600" b="1" dirty="0" smtClean="0">
                <a:solidFill>
                  <a:schemeClr val="bg1"/>
                </a:solidFill>
              </a:rPr>
              <a:t>Monitoring and Reporting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46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Reporting</a:t>
            </a:r>
          </a:p>
          <a:p>
            <a:r>
              <a:rPr lang="en-US" sz="2000" dirty="0" smtClean="0"/>
              <a:t>Key Performance Indicators</a:t>
            </a:r>
          </a:p>
          <a:p>
            <a:pPr lvl="1"/>
            <a:r>
              <a:rPr lang="en-US" sz="2000" dirty="0" smtClean="0"/>
              <a:t>Internal </a:t>
            </a:r>
          </a:p>
          <a:p>
            <a:pPr lvl="1"/>
            <a:r>
              <a:rPr lang="en-US" sz="2000" dirty="0" smtClean="0"/>
              <a:t>External</a:t>
            </a:r>
          </a:p>
          <a:p>
            <a:r>
              <a:rPr lang="en-US" sz="2000" dirty="0" smtClean="0"/>
              <a:t>Regular reports to stakeholders</a:t>
            </a:r>
            <a:endParaRPr lang="en-US" sz="20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Measuring- </a:t>
            </a:r>
            <a:r>
              <a:rPr lang="en-US" sz="1600" b="1" dirty="0" smtClean="0">
                <a:solidFill>
                  <a:schemeClr val="bg1"/>
                </a:solidFill>
              </a:rPr>
              <a:t>Monitoring and Reporting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4425548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7917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Marvelous Efficiency of Dabbawallahas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12192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What do the Dabbawallahs have to do with this presentation?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600200" y="3276600"/>
            <a:ext cx="678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1 million deliveries per week.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4 errors per month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99.999 % Rating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1143000" y="2743200"/>
            <a:ext cx="6934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 Review by Forbes identified: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Redundancy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Simple Repeatable Processes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Motivation – Enthusiasm and Dedication can overcome Skill and Resources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1143000" y="3660775"/>
          <a:ext cx="4267200" cy="281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0" y="1828800"/>
            <a:ext cx="358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It takes a Team, Vision, and Commitment to Achieve 5-Nines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 Executive Management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 Financial Resources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18288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Our Project Team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 27 core team members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 Vendor partnerships</a:t>
            </a: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8001000" cy="838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1143000" y="3200400"/>
          <a:ext cx="4495800" cy="296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0" y="3200400"/>
            <a:ext cx="2739853" cy="830997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99.999 %	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1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5.26 minutes</a:t>
            </a:r>
          </a:p>
          <a:p>
            <a:pPr algn="just"/>
            <a:r>
              <a:rPr lang="en-US" sz="1600" b="1" u="sng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99.99 %</a:t>
            </a:r>
            <a:r>
              <a:rPr lang="en-US" sz="1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= </a:t>
            </a:r>
            <a:r>
              <a:rPr lang="en-US" sz="16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52.56 minutes</a:t>
            </a:r>
          </a:p>
          <a:p>
            <a:pPr algn="just"/>
            <a:r>
              <a:rPr lang="en-US" sz="1600" b="1" u="sng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99.9 %</a:t>
            </a:r>
            <a:r>
              <a:rPr lang="en-US" sz="1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= </a:t>
            </a:r>
            <a:r>
              <a:rPr lang="en-US" sz="1600" b="1" u="sng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525.6 minutes</a:t>
            </a:r>
            <a:endParaRPr lang="en-US" sz="1600" b="1" u="sng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Lone Star College System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Over 65,000 students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13 Geographic locations across North Houston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Office of Technology Services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119 staff members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12,000 desktop systems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4,800 network devices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475 file servers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Background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19400"/>
            <a:ext cx="6553200" cy="19812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Challenge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How do you define 5-nines 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Background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41148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or Service?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Marvelous Efficiency of Dabbawallahas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096000"/>
            <a:ext cx="531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Clip from the CBS Evening News 2/19/2009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hlinkClick r:id="rId3"/>
              </a:rPr>
              <a:t>CBS News Clip – The Marvelous Efficiency of Dabbawallahas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alander\Pictures\Microsoft Clip Organizer\j0438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839200" cy="5410200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DNA of 5-Nines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Foundation – </a:t>
            </a:r>
            <a:r>
              <a:rPr lang="en-US" sz="1600" b="1" dirty="0" smtClean="0">
                <a:solidFill>
                  <a:schemeClr val="bg1"/>
                </a:solidFill>
              </a:rPr>
              <a:t>WAN and Directory Services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7391400" cy="68579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WAN Redundancy</a:t>
            </a:r>
          </a:p>
        </p:txBody>
      </p:sp>
      <p:pic>
        <p:nvPicPr>
          <p:cNvPr id="2050" name="Picture 2" descr="NHMCCD Road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957" y="1219200"/>
            <a:ext cx="5382843" cy="51226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locations connected </a:t>
            </a:r>
          </a:p>
          <a:p>
            <a:r>
              <a:rPr lang="en-US" dirty="0" smtClean="0"/>
              <a:t>with 1,157 miles of fiber</a:t>
            </a: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6174759" cy="43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Foundation – </a:t>
            </a:r>
            <a:r>
              <a:rPr lang="en-US" sz="1600" b="1" dirty="0" smtClean="0">
                <a:solidFill>
                  <a:schemeClr val="bg1"/>
                </a:solidFill>
              </a:rPr>
              <a:t>WAN and Directory Services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7391400" cy="6857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WAN Redundancy</a:t>
            </a:r>
          </a:p>
          <a:p>
            <a:pPr lvl="1"/>
            <a:r>
              <a:rPr lang="en-US" dirty="0" smtClean="0"/>
              <a:t>Remove any single points of failure!</a:t>
            </a:r>
            <a:endParaRPr lang="en-US" dirty="0"/>
          </a:p>
        </p:txBody>
      </p:sp>
      <p:pic>
        <p:nvPicPr>
          <p:cNvPr id="2050" name="Picture 2" descr="NHMCCD Road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42999"/>
            <a:ext cx="2323233" cy="221094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828800" y="457200"/>
            <a:ext cx="68580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Foundation – </a:t>
            </a:r>
            <a:r>
              <a:rPr lang="en-US" sz="1600" b="1" dirty="0" smtClean="0">
                <a:solidFill>
                  <a:schemeClr val="bg1"/>
                </a:solidFill>
              </a:rPr>
              <a:t>WAN and Directory Services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524000"/>
            <a:ext cx="5486400" cy="4277245"/>
            <a:chOff x="0" y="1523999"/>
            <a:chExt cx="5486400" cy="42772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604577" y="919422"/>
              <a:ext cx="427724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2057400" y="1752600"/>
              <a:ext cx="1447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53340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53340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962400" cy="5257799"/>
          </a:xfrm>
        </p:spPr>
        <p:txBody>
          <a:bodyPr/>
          <a:lstStyle/>
          <a:p>
            <a:r>
              <a:rPr lang="en-US" dirty="0" smtClean="0"/>
              <a:t>The Tools</a:t>
            </a:r>
          </a:p>
          <a:p>
            <a:pPr lvl="1"/>
            <a:r>
              <a:rPr lang="en-US" dirty="0" smtClean="0"/>
              <a:t>Microsoft Directory Services</a:t>
            </a:r>
          </a:p>
          <a:p>
            <a:pPr lvl="2"/>
            <a:r>
              <a:rPr lang="en-US" dirty="0" smtClean="0"/>
              <a:t>Server 2008</a:t>
            </a:r>
          </a:p>
          <a:p>
            <a:pPr lvl="2"/>
            <a:r>
              <a:rPr lang="en-US" dirty="0" smtClean="0"/>
              <a:t>Exchange 2007</a:t>
            </a:r>
          </a:p>
          <a:p>
            <a:pPr lvl="1"/>
            <a:r>
              <a:rPr lang="en-US" dirty="0" smtClean="0"/>
              <a:t>EMC</a:t>
            </a:r>
          </a:p>
          <a:p>
            <a:pPr lvl="2"/>
            <a:r>
              <a:rPr lang="en-US" dirty="0" smtClean="0"/>
              <a:t>Clarion</a:t>
            </a:r>
          </a:p>
          <a:p>
            <a:pPr lvl="2"/>
            <a:r>
              <a:rPr lang="en-US" dirty="0" smtClean="0"/>
              <a:t>Rainfinity FMA</a:t>
            </a:r>
          </a:p>
          <a:p>
            <a:pPr lvl="2"/>
            <a:r>
              <a:rPr lang="en-US" dirty="0" smtClean="0"/>
              <a:t>Centra</a:t>
            </a:r>
          </a:p>
          <a:p>
            <a:pPr lvl="2"/>
            <a:r>
              <a:rPr lang="en-US" dirty="0" smtClean="0"/>
              <a:t>Avamar</a:t>
            </a:r>
          </a:p>
          <a:p>
            <a:pPr lvl="2"/>
            <a:r>
              <a:rPr lang="en-US" dirty="0" smtClean="0"/>
              <a:t>Brocade Infrastructure</a:t>
            </a:r>
          </a:p>
          <a:p>
            <a:pPr lvl="2"/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143001"/>
            <a:ext cx="3962400" cy="76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Directory Services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13605" y="3581400"/>
            <a:ext cx="3810000" cy="1588"/>
          </a:xfrm>
          <a:prstGeom prst="line">
            <a:avLst/>
          </a:prstGeom>
          <a:ln w="476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1576</TotalTime>
  <Words>934</Words>
  <Application>Microsoft PowerPoint</Application>
  <PresentationFormat>On-screen Show (4:3)</PresentationFormat>
  <Paragraphs>364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Sample presentation slides</vt:lpstr>
      <vt:lpstr>Designing and Implementing a  5-Nines Strategy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Company>NHC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Link Alander</dc:creator>
  <cp:lastModifiedBy>Link Alander</cp:lastModifiedBy>
  <cp:revision>190</cp:revision>
  <dcterms:created xsi:type="dcterms:W3CDTF">2009-02-16T20:58:18Z</dcterms:created>
  <dcterms:modified xsi:type="dcterms:W3CDTF">2009-03-09T21:19:39Z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TC011367981033</vt:lpwstr>
  </property>
</Properties>
</file>