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256" r:id="rId2"/>
    <p:sldId id="257" r:id="rId3"/>
    <p:sldId id="261" r:id="rId4"/>
    <p:sldId id="282" r:id="rId5"/>
    <p:sldId id="271" r:id="rId6"/>
    <p:sldId id="275" r:id="rId7"/>
    <p:sldId id="278" r:id="rId8"/>
    <p:sldId id="272" r:id="rId9"/>
    <p:sldId id="279" r:id="rId10"/>
    <p:sldId id="291" r:id="rId11"/>
    <p:sldId id="292" r:id="rId12"/>
    <p:sldId id="274" r:id="rId13"/>
    <p:sldId id="262" r:id="rId14"/>
    <p:sldId id="266" r:id="rId15"/>
    <p:sldId id="295" r:id="rId16"/>
    <p:sldId id="258" r:id="rId17"/>
    <p:sldId id="293" r:id="rId18"/>
    <p:sldId id="283" r:id="rId19"/>
    <p:sldId id="297" r:id="rId20"/>
    <p:sldId id="284" r:id="rId21"/>
    <p:sldId id="285" r:id="rId22"/>
    <p:sldId id="286" r:id="rId23"/>
    <p:sldId id="298" r:id="rId24"/>
    <p:sldId id="287" r:id="rId25"/>
    <p:sldId id="265" r:id="rId26"/>
    <p:sldId id="290" r:id="rId27"/>
    <p:sldId id="288" r:id="rId28"/>
    <p:sldId id="289" r:id="rId29"/>
    <p:sldId id="267" r:id="rId30"/>
    <p:sldId id="269"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75798" autoAdjust="0"/>
  </p:normalViewPr>
  <p:slideViewPr>
    <p:cSldViewPr>
      <p:cViewPr>
        <p:scale>
          <a:sx n="90" d="100"/>
          <a:sy n="90" d="100"/>
        </p:scale>
        <p:origin x="-324" y="582"/>
      </p:cViewPr>
      <p:guideLst>
        <p:guide orient="horz" pos="2160"/>
        <p:guide pos="2880"/>
      </p:guideLst>
    </p:cSldViewPr>
  </p:slideViewPr>
  <p:outlineViewPr>
    <p:cViewPr>
      <p:scale>
        <a:sx n="33" d="100"/>
        <a:sy n="33" d="100"/>
      </p:scale>
      <p:origin x="0" y="1038"/>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barChart>
        <c:barDir val="col"/>
        <c:grouping val="stacked"/>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cat>
            <c:strRef>
              <c:f>Sheet1!$A$2:$A$3</c:f>
              <c:strCache>
                <c:ptCount val="2"/>
                <c:pt idx="0">
                  <c:v>Students</c:v>
                </c:pt>
                <c:pt idx="1">
                  <c:v>Faculty / Staff</c:v>
                </c:pt>
              </c:strCache>
            </c:strRef>
          </c:cat>
          <c:val>
            <c:numRef>
              <c:f>Sheet1!$B$2:$B$3</c:f>
              <c:numCache>
                <c:formatCode>General</c:formatCode>
                <c:ptCount val="2"/>
                <c:pt idx="0">
                  <c:v>4331</c:v>
                </c:pt>
                <c:pt idx="1">
                  <c:v>778</c:v>
                </c:pt>
              </c:numCache>
            </c:numRef>
          </c:val>
        </c:ser>
        <c:ser>
          <c:idx val="1"/>
          <c:order val="1"/>
          <c:tx>
            <c:strRef>
              <c:f>Sheet1!$C$1</c:f>
              <c:strCache>
                <c:ptCount val="1"/>
                <c:pt idx="0">
                  <c:v>Series 2</c:v>
                </c:pt>
              </c:strCache>
            </c:strRef>
          </c:tx>
          <c:spPr>
            <a:solidFill>
              <a:schemeClr val="bg1">
                <a:lumMod val="85000"/>
              </a:schemeClr>
            </a:solidFill>
            <a:effectLst>
              <a:outerShdw blurRad="50800" dist="38100" dir="2700000" algn="tl" rotWithShape="0">
                <a:prstClr val="black">
                  <a:alpha val="40000"/>
                </a:prstClr>
              </a:outerShdw>
            </a:effectLst>
          </c:spPr>
          <c:cat>
            <c:strRef>
              <c:f>Sheet1!$A$2:$A$3</c:f>
              <c:strCache>
                <c:ptCount val="2"/>
                <c:pt idx="0">
                  <c:v>Students</c:v>
                </c:pt>
                <c:pt idx="1">
                  <c:v>Faculty / Staff</c:v>
                </c:pt>
              </c:strCache>
            </c:strRef>
          </c:cat>
          <c:val>
            <c:numRef>
              <c:f>Sheet1!$C$2:$C$3</c:f>
              <c:numCache>
                <c:formatCode>General</c:formatCode>
                <c:ptCount val="2"/>
                <c:pt idx="0">
                  <c:v>2069</c:v>
                </c:pt>
                <c:pt idx="1">
                  <c:v>485</c:v>
                </c:pt>
              </c:numCache>
            </c:numRef>
          </c:val>
        </c:ser>
        <c:overlap val="100"/>
        <c:axId val="132705280"/>
        <c:axId val="132707072"/>
      </c:barChart>
      <c:catAx>
        <c:axId val="132705280"/>
        <c:scaling>
          <c:orientation val="minMax"/>
        </c:scaling>
        <c:axPos val="b"/>
        <c:tickLblPos val="nextTo"/>
        <c:crossAx val="132707072"/>
        <c:crosses val="autoZero"/>
        <c:auto val="1"/>
        <c:lblAlgn val="ctr"/>
        <c:lblOffset val="100"/>
      </c:catAx>
      <c:valAx>
        <c:axId val="132707072"/>
        <c:scaling>
          <c:orientation val="minMax"/>
        </c:scaling>
        <c:axPos val="l"/>
        <c:majorGridlines/>
        <c:numFmt formatCode="General" sourceLinked="1"/>
        <c:tickLblPos val="nextTo"/>
        <c:crossAx val="132705280"/>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view3D>
      <c:rotX val="50"/>
      <c:rotY val="100"/>
      <c:depthPercent val="100"/>
      <c:perspective val="50"/>
    </c:view3D>
    <c:plotArea>
      <c:layout>
        <c:manualLayout>
          <c:layoutTarget val="inner"/>
          <c:xMode val="edge"/>
          <c:yMode val="edge"/>
          <c:x val="0"/>
          <c:y val="0.1518937255484574"/>
          <c:w val="1"/>
          <c:h val="0.82480612093299566"/>
        </c:manualLayout>
      </c:layout>
      <c:pie3DChart>
        <c:varyColors val="1"/>
        <c:ser>
          <c:idx val="0"/>
          <c:order val="0"/>
          <c:tx>
            <c:strRef>
              <c:f>Sheet1!$B$1</c:f>
              <c:strCache>
                <c:ptCount val="1"/>
                <c:pt idx="0">
                  <c:v>Column1</c:v>
                </c:pt>
              </c:strCache>
            </c:strRef>
          </c:tx>
          <c:explosion val="6"/>
          <c:dLbls>
            <c:dLbl>
              <c:idx val="0"/>
              <c:layout>
                <c:manualLayout>
                  <c:x val="0.21359461942257221"/>
                  <c:y val="-0.10534251968503942"/>
                </c:manualLayout>
              </c:layout>
              <c:tx>
                <c:rich>
                  <a:bodyPr/>
                  <a:lstStyle/>
                  <a:p>
                    <a:r>
                      <a:rPr lang="en-US" dirty="0" smtClean="0"/>
                      <a:t>Students</a:t>
                    </a:r>
                    <a:br>
                      <a:rPr lang="en-US" dirty="0" smtClean="0"/>
                    </a:br>
                    <a:r>
                      <a:rPr lang="en-US" dirty="0" smtClean="0"/>
                      <a:t> </a:t>
                    </a:r>
                    <a:r>
                      <a:rPr lang="en-US" dirty="0"/>
                      <a:t>4331</a:t>
                    </a:r>
                  </a:p>
                </c:rich>
              </c:tx>
              <c:showCatName val="1"/>
            </c:dLbl>
            <c:dLbl>
              <c:idx val="1"/>
              <c:layout>
                <c:manualLayout>
                  <c:x val="-3.6245585042610412E-2"/>
                  <c:y val="-0.13454193225846792"/>
                </c:manualLayout>
              </c:layout>
              <c:tx>
                <c:rich>
                  <a:bodyPr/>
                  <a:lstStyle/>
                  <a:p>
                    <a:pPr>
                      <a:defRPr/>
                    </a:pPr>
                    <a:r>
                      <a:rPr lang="en-US"/>
                      <a:t>Faculty/</a:t>
                    </a:r>
                    <a:br>
                      <a:rPr lang="en-US"/>
                    </a:br>
                    <a:r>
                      <a:rPr lang="en-US"/>
                      <a:t>Staff</a:t>
                    </a:r>
                    <a:br>
                      <a:rPr lang="en-US"/>
                    </a:br>
                    <a:r>
                      <a:rPr lang="en-US"/>
                      <a:t> 778</a:t>
                    </a:r>
                  </a:p>
                </c:rich>
              </c:tx>
              <c:spPr/>
              <c:showCatName val="1"/>
            </c:dLbl>
            <c:showCatName val="1"/>
          </c:dLbls>
          <c:cat>
            <c:strRef>
              <c:f>Sheet1!$A$2:$A$3</c:f>
              <c:strCache>
                <c:ptCount val="2"/>
                <c:pt idx="0">
                  <c:v>Students</c:v>
                </c:pt>
                <c:pt idx="1">
                  <c:v>Faculty/Staff</c:v>
                </c:pt>
              </c:strCache>
            </c:strRef>
          </c:cat>
          <c:val>
            <c:numRef>
              <c:f>Sheet1!$B$2:$B$3</c:f>
              <c:numCache>
                <c:formatCode>General</c:formatCode>
                <c:ptCount val="2"/>
                <c:pt idx="0">
                  <c:v>4331</c:v>
                </c:pt>
                <c:pt idx="1">
                  <c:v>778</c:v>
                </c:pt>
              </c:numCache>
            </c:numRef>
          </c:val>
        </c:ser>
        <c:dLbls>
          <c:showCatName val="1"/>
        </c:dLbls>
      </c:pie3D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0"/>
  <c:chart>
    <c:plotArea>
      <c:layout/>
      <c:barChart>
        <c:barDir val="bar"/>
        <c:grouping val="stacked"/>
        <c:ser>
          <c:idx val="0"/>
          <c:order val="0"/>
          <c:tx>
            <c:strRef>
              <c:f>Sheet1!$B$1</c:f>
              <c:strCache>
                <c:ptCount val="1"/>
                <c:pt idx="0">
                  <c:v>Student</c:v>
                </c:pt>
              </c:strCache>
            </c:strRef>
          </c:tx>
          <c:cat>
            <c:strRef>
              <c:f>Sheet1!$A$2:$A$16</c:f>
              <c:strCache>
                <c:ptCount val="15"/>
                <c:pt idx="0">
                  <c:v>2/02/09 Mon  </c:v>
                </c:pt>
                <c:pt idx="1">
                  <c:v>2/03/09 Tue </c:v>
                </c:pt>
                <c:pt idx="2">
                  <c:v>2/04/09 Wed </c:v>
                </c:pt>
                <c:pt idx="3">
                  <c:v>2/05/09 Thu </c:v>
                </c:pt>
                <c:pt idx="4">
                  <c:v>2/06/09 Fri </c:v>
                </c:pt>
                <c:pt idx="5">
                  <c:v>2/07/09 Sat </c:v>
                </c:pt>
                <c:pt idx="6">
                  <c:v>2/08/09 Sun </c:v>
                </c:pt>
                <c:pt idx="7">
                  <c:v>2/09/09 Mon </c:v>
                </c:pt>
                <c:pt idx="8">
                  <c:v>2/10/09 Tue </c:v>
                </c:pt>
                <c:pt idx="9">
                  <c:v>2/11/09 Wed </c:v>
                </c:pt>
                <c:pt idx="10">
                  <c:v>2/12/09 Thu </c:v>
                </c:pt>
                <c:pt idx="11">
                  <c:v>2/13/09 Fri </c:v>
                </c:pt>
                <c:pt idx="12">
                  <c:v>2/14/09 Sat </c:v>
                </c:pt>
                <c:pt idx="13">
                  <c:v>2/15/09 Sun </c:v>
                </c:pt>
                <c:pt idx="14">
                  <c:v>2/16/09 Mon </c:v>
                </c:pt>
              </c:strCache>
            </c:strRef>
          </c:cat>
          <c:val>
            <c:numRef>
              <c:f>Sheet1!$B$2:$B$16</c:f>
              <c:numCache>
                <c:formatCode>General</c:formatCode>
                <c:ptCount val="15"/>
                <c:pt idx="0">
                  <c:v>1149</c:v>
                </c:pt>
                <c:pt idx="1">
                  <c:v>1111</c:v>
                </c:pt>
                <c:pt idx="2">
                  <c:v>1145</c:v>
                </c:pt>
                <c:pt idx="3">
                  <c:v>1086</c:v>
                </c:pt>
                <c:pt idx="4">
                  <c:v>918</c:v>
                </c:pt>
                <c:pt idx="5">
                  <c:v>557</c:v>
                </c:pt>
                <c:pt idx="6">
                  <c:v>792</c:v>
                </c:pt>
                <c:pt idx="7">
                  <c:v>1185</c:v>
                </c:pt>
                <c:pt idx="8">
                  <c:v>1082</c:v>
                </c:pt>
                <c:pt idx="9">
                  <c:v>1134</c:v>
                </c:pt>
                <c:pt idx="10">
                  <c:v>1009</c:v>
                </c:pt>
                <c:pt idx="11">
                  <c:v>887</c:v>
                </c:pt>
                <c:pt idx="12">
                  <c:v>542</c:v>
                </c:pt>
                <c:pt idx="13">
                  <c:v>760</c:v>
                </c:pt>
                <c:pt idx="14">
                  <c:v>618</c:v>
                </c:pt>
              </c:numCache>
            </c:numRef>
          </c:val>
        </c:ser>
        <c:ser>
          <c:idx val="1"/>
          <c:order val="1"/>
          <c:tx>
            <c:strRef>
              <c:f>Sheet1!$C$1</c:f>
              <c:strCache>
                <c:ptCount val="1"/>
                <c:pt idx="0">
                  <c:v>Fac/Staff</c:v>
                </c:pt>
              </c:strCache>
            </c:strRef>
          </c:tx>
          <c:cat>
            <c:strRef>
              <c:f>Sheet1!$A$2:$A$16</c:f>
              <c:strCache>
                <c:ptCount val="15"/>
                <c:pt idx="0">
                  <c:v>2/02/09 Mon  </c:v>
                </c:pt>
                <c:pt idx="1">
                  <c:v>2/03/09 Tue </c:v>
                </c:pt>
                <c:pt idx="2">
                  <c:v>2/04/09 Wed </c:v>
                </c:pt>
                <c:pt idx="3">
                  <c:v>2/05/09 Thu </c:v>
                </c:pt>
                <c:pt idx="4">
                  <c:v>2/06/09 Fri </c:v>
                </c:pt>
                <c:pt idx="5">
                  <c:v>2/07/09 Sat </c:v>
                </c:pt>
                <c:pt idx="6">
                  <c:v>2/08/09 Sun </c:v>
                </c:pt>
                <c:pt idx="7">
                  <c:v>2/09/09 Mon </c:v>
                </c:pt>
                <c:pt idx="8">
                  <c:v>2/10/09 Tue </c:v>
                </c:pt>
                <c:pt idx="9">
                  <c:v>2/11/09 Wed </c:v>
                </c:pt>
                <c:pt idx="10">
                  <c:v>2/12/09 Thu </c:v>
                </c:pt>
                <c:pt idx="11">
                  <c:v>2/13/09 Fri </c:v>
                </c:pt>
                <c:pt idx="12">
                  <c:v>2/14/09 Sat </c:v>
                </c:pt>
                <c:pt idx="13">
                  <c:v>2/15/09 Sun </c:v>
                </c:pt>
                <c:pt idx="14">
                  <c:v>2/16/09 Mon </c:v>
                </c:pt>
              </c:strCache>
            </c:strRef>
          </c:cat>
          <c:val>
            <c:numRef>
              <c:f>Sheet1!$C$2:$C$16</c:f>
              <c:numCache>
                <c:formatCode>General</c:formatCode>
                <c:ptCount val="15"/>
                <c:pt idx="0">
                  <c:v>197</c:v>
                </c:pt>
                <c:pt idx="1">
                  <c:v>188</c:v>
                </c:pt>
                <c:pt idx="2">
                  <c:v>201</c:v>
                </c:pt>
                <c:pt idx="3">
                  <c:v>200</c:v>
                </c:pt>
                <c:pt idx="4">
                  <c:v>165</c:v>
                </c:pt>
                <c:pt idx="5">
                  <c:v>74</c:v>
                </c:pt>
                <c:pt idx="6">
                  <c:v>86</c:v>
                </c:pt>
                <c:pt idx="7">
                  <c:v>199</c:v>
                </c:pt>
                <c:pt idx="8">
                  <c:v>203</c:v>
                </c:pt>
                <c:pt idx="9">
                  <c:v>210</c:v>
                </c:pt>
                <c:pt idx="10">
                  <c:v>205</c:v>
                </c:pt>
                <c:pt idx="11">
                  <c:v>181</c:v>
                </c:pt>
                <c:pt idx="12">
                  <c:v>65</c:v>
                </c:pt>
                <c:pt idx="13">
                  <c:v>79</c:v>
                </c:pt>
                <c:pt idx="14">
                  <c:v>141</c:v>
                </c:pt>
              </c:numCache>
            </c:numRef>
          </c:val>
        </c:ser>
        <c:overlap val="100"/>
        <c:axId val="133266816"/>
        <c:axId val="133268608"/>
      </c:barChart>
      <c:catAx>
        <c:axId val="133266816"/>
        <c:scaling>
          <c:orientation val="minMax"/>
        </c:scaling>
        <c:axPos val="l"/>
        <c:tickLblPos val="nextTo"/>
        <c:txPr>
          <a:bodyPr/>
          <a:lstStyle/>
          <a:p>
            <a:pPr>
              <a:defRPr sz="1200"/>
            </a:pPr>
            <a:endParaRPr lang="en-US"/>
          </a:p>
        </c:txPr>
        <c:crossAx val="133268608"/>
        <c:crosses val="autoZero"/>
        <c:auto val="1"/>
        <c:lblAlgn val="ctr"/>
        <c:lblOffset val="100"/>
      </c:catAx>
      <c:valAx>
        <c:axId val="133268608"/>
        <c:scaling>
          <c:orientation val="minMax"/>
        </c:scaling>
        <c:axPos val="b"/>
        <c:majorGridlines/>
        <c:numFmt formatCode="General" sourceLinked="1"/>
        <c:tickLblPos val="nextTo"/>
        <c:crossAx val="133266816"/>
        <c:crosses val="autoZero"/>
        <c:crossBetween val="between"/>
      </c:valAx>
    </c:plotArea>
    <c:legend>
      <c:legendPos val="b"/>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plotArea>
      <c:layout/>
      <c:barChart>
        <c:barDir val="bar"/>
        <c:grouping val="stacked"/>
        <c:ser>
          <c:idx val="0"/>
          <c:order val="0"/>
          <c:tx>
            <c:strRef>
              <c:f>Sheet1!$B$1</c:f>
              <c:strCache>
                <c:ptCount val="1"/>
                <c:pt idx="0">
                  <c:v>Logins</c:v>
                </c:pt>
              </c:strCache>
            </c:strRef>
          </c:tx>
          <c:cat>
            <c:strRef>
              <c:f>Sheet1!$A$2:$A$16</c:f>
              <c:strCache>
                <c:ptCount val="15"/>
                <c:pt idx="0">
                  <c:v>2/02/09 Mon  </c:v>
                </c:pt>
                <c:pt idx="1">
                  <c:v>2/03/09 Tue </c:v>
                </c:pt>
                <c:pt idx="2">
                  <c:v>2/04/09 Wed </c:v>
                </c:pt>
                <c:pt idx="3">
                  <c:v>2/05/09 Thu </c:v>
                </c:pt>
                <c:pt idx="4">
                  <c:v>2/06/09 Fri </c:v>
                </c:pt>
                <c:pt idx="5">
                  <c:v>2/07/09 Sat </c:v>
                </c:pt>
                <c:pt idx="6">
                  <c:v>2/08/09 Sun </c:v>
                </c:pt>
                <c:pt idx="7">
                  <c:v>2/09/09 Mon </c:v>
                </c:pt>
                <c:pt idx="8">
                  <c:v>2/10/09 Tue </c:v>
                </c:pt>
                <c:pt idx="9">
                  <c:v>2/11/09 Wed </c:v>
                </c:pt>
                <c:pt idx="10">
                  <c:v>2/12/09 Thu </c:v>
                </c:pt>
                <c:pt idx="11">
                  <c:v>2/13/09 Fri </c:v>
                </c:pt>
                <c:pt idx="12">
                  <c:v>2/14/09 Sat </c:v>
                </c:pt>
                <c:pt idx="13">
                  <c:v>2/15/09 Sun </c:v>
                </c:pt>
                <c:pt idx="14">
                  <c:v>2/16/09 Mon </c:v>
                </c:pt>
              </c:strCache>
            </c:strRef>
          </c:cat>
          <c:val>
            <c:numRef>
              <c:f>Sheet1!$B$2:$B$16</c:f>
              <c:numCache>
                <c:formatCode>General</c:formatCode>
                <c:ptCount val="15"/>
                <c:pt idx="0">
                  <c:v>3707</c:v>
                </c:pt>
                <c:pt idx="1">
                  <c:v>3541</c:v>
                </c:pt>
                <c:pt idx="2">
                  <c:v>3616</c:v>
                </c:pt>
                <c:pt idx="3">
                  <c:v>3363</c:v>
                </c:pt>
                <c:pt idx="4">
                  <c:v>2665</c:v>
                </c:pt>
                <c:pt idx="5">
                  <c:v>1593</c:v>
                </c:pt>
                <c:pt idx="6">
                  <c:v>2457</c:v>
                </c:pt>
                <c:pt idx="7">
                  <c:v>3838</c:v>
                </c:pt>
                <c:pt idx="8">
                  <c:v>3565</c:v>
                </c:pt>
                <c:pt idx="9">
                  <c:v>3616</c:v>
                </c:pt>
                <c:pt idx="10">
                  <c:v>3340</c:v>
                </c:pt>
                <c:pt idx="11">
                  <c:v>2589</c:v>
                </c:pt>
                <c:pt idx="12">
                  <c:v>1465</c:v>
                </c:pt>
                <c:pt idx="13">
                  <c:v>2250</c:v>
                </c:pt>
                <c:pt idx="14">
                  <c:v>1147</c:v>
                </c:pt>
              </c:numCache>
            </c:numRef>
          </c:val>
        </c:ser>
        <c:overlap val="100"/>
        <c:axId val="132878720"/>
        <c:axId val="132880256"/>
      </c:barChart>
      <c:catAx>
        <c:axId val="132878720"/>
        <c:scaling>
          <c:orientation val="minMax"/>
        </c:scaling>
        <c:axPos val="l"/>
        <c:tickLblPos val="nextTo"/>
        <c:txPr>
          <a:bodyPr/>
          <a:lstStyle/>
          <a:p>
            <a:pPr>
              <a:defRPr sz="1200"/>
            </a:pPr>
            <a:endParaRPr lang="en-US"/>
          </a:p>
        </c:txPr>
        <c:crossAx val="132880256"/>
        <c:crosses val="autoZero"/>
        <c:auto val="1"/>
        <c:lblAlgn val="ctr"/>
        <c:lblOffset val="100"/>
      </c:catAx>
      <c:valAx>
        <c:axId val="132880256"/>
        <c:scaling>
          <c:orientation val="minMax"/>
          <c:max val="4500"/>
          <c:min val="0"/>
        </c:scaling>
        <c:axPos val="b"/>
        <c:majorGridlines/>
        <c:numFmt formatCode="General" sourceLinked="1"/>
        <c:tickLblPos val="nextTo"/>
        <c:crossAx val="132878720"/>
        <c:crosses val="autoZero"/>
        <c:crossBetween val="between"/>
        <c:majorUnit val="1500"/>
      </c:valAx>
    </c:plotArea>
    <c:legend>
      <c:legendPos val="b"/>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0"/>
  <c:chart>
    <c:title>
      <c:tx>
        <c:rich>
          <a:bodyPr/>
          <a:lstStyle/>
          <a:p>
            <a:pPr marL="45720" indent="0" algn="ctr" rtl="0" eaLnBrk="1" latinLnBrk="0" hangingPunct="1">
              <a:spcBef>
                <a:spcPts val="300"/>
              </a:spcBef>
              <a:buClr>
                <a:schemeClr val="accent3"/>
              </a:buClr>
              <a:buFont typeface="Georgia"/>
              <a:buNone/>
              <a:defRPr kumimoji="0" lang="en-US" sz="1900" b="0" kern="1200" dirty="0" smtClean="0">
                <a:solidFill>
                  <a:schemeClr val="tx1">
                    <a:tint val="95000"/>
                  </a:schemeClr>
                </a:solidFill>
                <a:latin typeface="+mn-lt"/>
                <a:ea typeface="+mn-ea"/>
                <a:cs typeface="+mn-cs"/>
              </a:defRPr>
            </a:pPr>
            <a:r>
              <a:rPr kumimoji="0" lang="en-US" sz="1900" b="0" kern="1200" dirty="0" smtClean="0">
                <a:solidFill>
                  <a:schemeClr val="tx1">
                    <a:tint val="95000"/>
                  </a:schemeClr>
                </a:solidFill>
                <a:latin typeface="+mn-lt"/>
                <a:ea typeface="+mn-ea"/>
                <a:cs typeface="+mn-cs"/>
              </a:rPr>
              <a:t>myHome Logins Per Day</a:t>
            </a:r>
          </a:p>
          <a:p>
            <a:pPr marL="45720" indent="0" algn="ctr" rtl="0" eaLnBrk="1" latinLnBrk="0" hangingPunct="1">
              <a:spcBef>
                <a:spcPts val="300"/>
              </a:spcBef>
              <a:buClr>
                <a:schemeClr val="accent3"/>
              </a:buClr>
              <a:buFont typeface="Georgia"/>
              <a:buNone/>
              <a:defRPr kumimoji="0" lang="en-US" sz="1900" b="0" kern="1200" dirty="0" smtClean="0">
                <a:solidFill>
                  <a:schemeClr val="tx1">
                    <a:tint val="95000"/>
                  </a:schemeClr>
                </a:solidFill>
                <a:latin typeface="+mn-lt"/>
                <a:ea typeface="+mn-ea"/>
                <a:cs typeface="+mn-cs"/>
              </a:defRPr>
            </a:pPr>
            <a:r>
              <a:rPr kumimoji="0" lang="en-US" sz="1400" b="0" kern="1200" dirty="0" smtClean="0">
                <a:solidFill>
                  <a:schemeClr val="tx1">
                    <a:tint val="95000"/>
                  </a:schemeClr>
                </a:solidFill>
                <a:latin typeface="+mn-lt"/>
                <a:ea typeface="+mn-ea"/>
                <a:cs typeface="+mn-cs"/>
              </a:rPr>
              <a:t>9/12/08 - 2/16/09</a:t>
            </a:r>
          </a:p>
        </c:rich>
      </c:tx>
    </c:title>
    <c:plotArea>
      <c:layout/>
      <c:barChart>
        <c:barDir val="col"/>
        <c:grouping val="clustered"/>
        <c:ser>
          <c:idx val="0"/>
          <c:order val="0"/>
          <c:tx>
            <c:strRef>
              <c:f>Sheet1!$B$1</c:f>
              <c:strCache>
                <c:ptCount val="1"/>
                <c:pt idx="0">
                  <c:v>Logins</c:v>
                </c:pt>
              </c:strCache>
            </c:strRef>
          </c:tx>
          <c:cat>
            <c:strRef>
              <c:f>Sheet1!$A$2:$A$159</c:f>
              <c:strCache>
                <c:ptCount val="158"/>
                <c:pt idx="0">
                  <c:v>9/12/08 Fri  </c:v>
                </c:pt>
                <c:pt idx="1">
                  <c:v>9/13/08 Sat </c:v>
                </c:pt>
                <c:pt idx="2">
                  <c:v>9/14/08 Sun </c:v>
                </c:pt>
                <c:pt idx="3">
                  <c:v>9/15/08 Mon </c:v>
                </c:pt>
                <c:pt idx="4">
                  <c:v>9/16/08 Tue </c:v>
                </c:pt>
                <c:pt idx="5">
                  <c:v>9/17/08 Wed </c:v>
                </c:pt>
                <c:pt idx="6">
                  <c:v>9/18/08 Thu </c:v>
                </c:pt>
                <c:pt idx="7">
                  <c:v>9/19/08 Fri </c:v>
                </c:pt>
                <c:pt idx="8">
                  <c:v>9/20/08 Sat </c:v>
                </c:pt>
                <c:pt idx="9">
                  <c:v>9/21/08 Sun </c:v>
                </c:pt>
                <c:pt idx="10">
                  <c:v>9/22/08 Mon </c:v>
                </c:pt>
                <c:pt idx="11">
                  <c:v>9/23/08 Tue </c:v>
                </c:pt>
                <c:pt idx="12">
                  <c:v>9/24/08 Wed </c:v>
                </c:pt>
                <c:pt idx="13">
                  <c:v>9/25/08 Thu </c:v>
                </c:pt>
                <c:pt idx="14">
                  <c:v>9/26/08 Fri </c:v>
                </c:pt>
                <c:pt idx="15">
                  <c:v>9/27/08 Sat </c:v>
                </c:pt>
                <c:pt idx="16">
                  <c:v>9/28/08 Sun </c:v>
                </c:pt>
                <c:pt idx="17">
                  <c:v>9/29/08 Mon </c:v>
                </c:pt>
                <c:pt idx="18">
                  <c:v>9/30/08 Tue </c:v>
                </c:pt>
                <c:pt idx="19">
                  <c:v>10/01/08 Wed </c:v>
                </c:pt>
                <c:pt idx="20">
                  <c:v>10/02/08 Thu </c:v>
                </c:pt>
                <c:pt idx="21">
                  <c:v>10/03/08 Fri </c:v>
                </c:pt>
                <c:pt idx="22">
                  <c:v>10/04/08 Sat </c:v>
                </c:pt>
                <c:pt idx="23">
                  <c:v>10/05/08 Sun </c:v>
                </c:pt>
                <c:pt idx="24">
                  <c:v>10/06/08 Mon </c:v>
                </c:pt>
                <c:pt idx="25">
                  <c:v>10/07/08 Tue </c:v>
                </c:pt>
                <c:pt idx="26">
                  <c:v>10/08/08 Wed </c:v>
                </c:pt>
                <c:pt idx="27">
                  <c:v>10/09/08 Thu </c:v>
                </c:pt>
                <c:pt idx="28">
                  <c:v>10/10/08 Fri </c:v>
                </c:pt>
                <c:pt idx="29">
                  <c:v>10/11/08 Sat </c:v>
                </c:pt>
                <c:pt idx="30">
                  <c:v>10/12/08 Sun </c:v>
                </c:pt>
                <c:pt idx="31">
                  <c:v>10/13/08 Mon </c:v>
                </c:pt>
                <c:pt idx="32">
                  <c:v>10/14/08 Tue </c:v>
                </c:pt>
                <c:pt idx="33">
                  <c:v>10/15/08 Wed </c:v>
                </c:pt>
                <c:pt idx="34">
                  <c:v>10/16/08 Thu </c:v>
                </c:pt>
                <c:pt idx="35">
                  <c:v>10/17/08 Fri </c:v>
                </c:pt>
                <c:pt idx="36">
                  <c:v>10/18/08 Sat </c:v>
                </c:pt>
                <c:pt idx="37">
                  <c:v>10/19/08 Sun </c:v>
                </c:pt>
                <c:pt idx="38">
                  <c:v>10/20/08 Mon </c:v>
                </c:pt>
                <c:pt idx="39">
                  <c:v>10/21/08 Tue </c:v>
                </c:pt>
                <c:pt idx="40">
                  <c:v>10/22/08 Wed </c:v>
                </c:pt>
                <c:pt idx="41">
                  <c:v>10/23/08 Thu </c:v>
                </c:pt>
                <c:pt idx="42">
                  <c:v>10/24/08 Fri </c:v>
                </c:pt>
                <c:pt idx="43">
                  <c:v>10/25/08 Sat </c:v>
                </c:pt>
                <c:pt idx="44">
                  <c:v>10/26/08 Sun </c:v>
                </c:pt>
                <c:pt idx="45">
                  <c:v>10/27/08 Mon </c:v>
                </c:pt>
                <c:pt idx="46">
                  <c:v>10/28/08 Tue </c:v>
                </c:pt>
                <c:pt idx="47">
                  <c:v>10/29/08 Wed </c:v>
                </c:pt>
                <c:pt idx="48">
                  <c:v>10/30/08 Thu </c:v>
                </c:pt>
                <c:pt idx="49">
                  <c:v>10/31/08 Fri </c:v>
                </c:pt>
                <c:pt idx="50">
                  <c:v>11/01/08 Sat </c:v>
                </c:pt>
                <c:pt idx="51">
                  <c:v>11/02/08 Sun </c:v>
                </c:pt>
                <c:pt idx="52">
                  <c:v>11/03/08 Mon </c:v>
                </c:pt>
                <c:pt idx="53">
                  <c:v>11/04/08 Tue </c:v>
                </c:pt>
                <c:pt idx="54">
                  <c:v>11/05/08 Wed </c:v>
                </c:pt>
                <c:pt idx="55">
                  <c:v>11/06/08 Thu </c:v>
                </c:pt>
                <c:pt idx="56">
                  <c:v>11/07/08 Fri </c:v>
                </c:pt>
                <c:pt idx="57">
                  <c:v>11/08/08 Sat </c:v>
                </c:pt>
                <c:pt idx="58">
                  <c:v>11/09/08 Sun </c:v>
                </c:pt>
                <c:pt idx="59">
                  <c:v>11/10/08 Mon </c:v>
                </c:pt>
                <c:pt idx="60">
                  <c:v>11/11/08 Tue </c:v>
                </c:pt>
                <c:pt idx="61">
                  <c:v>11/12/08 Wed </c:v>
                </c:pt>
                <c:pt idx="62">
                  <c:v>11/13/08 Thu </c:v>
                </c:pt>
                <c:pt idx="63">
                  <c:v>11/14/08 Fri </c:v>
                </c:pt>
                <c:pt idx="64">
                  <c:v>11/15/08 Sat </c:v>
                </c:pt>
                <c:pt idx="65">
                  <c:v>11/16/08 Sun </c:v>
                </c:pt>
                <c:pt idx="66">
                  <c:v>11/17/08 Mon </c:v>
                </c:pt>
                <c:pt idx="67">
                  <c:v>11/18/08 Tue </c:v>
                </c:pt>
                <c:pt idx="68">
                  <c:v>11/19/08 Wed </c:v>
                </c:pt>
                <c:pt idx="69">
                  <c:v>11/20/08 Thu </c:v>
                </c:pt>
                <c:pt idx="70">
                  <c:v>11/21/08 Fri </c:v>
                </c:pt>
                <c:pt idx="71">
                  <c:v>11/22/08 Sat </c:v>
                </c:pt>
                <c:pt idx="72">
                  <c:v>11/23/08 Sun </c:v>
                </c:pt>
                <c:pt idx="73">
                  <c:v>11/24/08 Mon </c:v>
                </c:pt>
                <c:pt idx="74">
                  <c:v>11/25/08 Tue </c:v>
                </c:pt>
                <c:pt idx="75">
                  <c:v>11/26/08 Wed </c:v>
                </c:pt>
                <c:pt idx="76">
                  <c:v>11/27/08 Thu </c:v>
                </c:pt>
                <c:pt idx="77">
                  <c:v>11/28/08 Fri </c:v>
                </c:pt>
                <c:pt idx="78">
                  <c:v>11/29/08 Sat </c:v>
                </c:pt>
                <c:pt idx="79">
                  <c:v>11/30/08 Sun </c:v>
                </c:pt>
                <c:pt idx="80">
                  <c:v>12/01/08 Mon </c:v>
                </c:pt>
                <c:pt idx="81">
                  <c:v>12/02/08 Tue </c:v>
                </c:pt>
                <c:pt idx="82">
                  <c:v>12/03/08 Wed </c:v>
                </c:pt>
                <c:pt idx="83">
                  <c:v>12/04/08 Thu </c:v>
                </c:pt>
                <c:pt idx="84">
                  <c:v>12/05/08 Fri </c:v>
                </c:pt>
                <c:pt idx="85">
                  <c:v>12/06/08 Sat </c:v>
                </c:pt>
                <c:pt idx="86">
                  <c:v>12/07/08 Sun </c:v>
                </c:pt>
                <c:pt idx="87">
                  <c:v>12/08/08 Mon </c:v>
                </c:pt>
                <c:pt idx="88">
                  <c:v>12/09/08 Tue </c:v>
                </c:pt>
                <c:pt idx="89">
                  <c:v>12/10/08 Wed </c:v>
                </c:pt>
                <c:pt idx="90">
                  <c:v>12/11/08 Thu </c:v>
                </c:pt>
                <c:pt idx="91">
                  <c:v>12/12/08 Fri </c:v>
                </c:pt>
                <c:pt idx="92">
                  <c:v>12/13/08 Sat </c:v>
                </c:pt>
                <c:pt idx="93">
                  <c:v>12/14/08 Sun </c:v>
                </c:pt>
                <c:pt idx="94">
                  <c:v>12/15/08 Mon </c:v>
                </c:pt>
                <c:pt idx="95">
                  <c:v>12/16/08 Tue </c:v>
                </c:pt>
                <c:pt idx="96">
                  <c:v>12/17/08 Wed </c:v>
                </c:pt>
                <c:pt idx="97">
                  <c:v>12/18/08 Thu </c:v>
                </c:pt>
                <c:pt idx="98">
                  <c:v>12/19/08 Fri </c:v>
                </c:pt>
                <c:pt idx="99">
                  <c:v>12/20/08 Sat </c:v>
                </c:pt>
                <c:pt idx="100">
                  <c:v>12/21/08 Sun </c:v>
                </c:pt>
                <c:pt idx="101">
                  <c:v>12/22/08 Mon </c:v>
                </c:pt>
                <c:pt idx="102">
                  <c:v>12/23/08 Tue </c:v>
                </c:pt>
                <c:pt idx="103">
                  <c:v>12/24/08 Wed </c:v>
                </c:pt>
                <c:pt idx="104">
                  <c:v>12/25/08 Thu </c:v>
                </c:pt>
                <c:pt idx="105">
                  <c:v>12/26/08 Fri </c:v>
                </c:pt>
                <c:pt idx="106">
                  <c:v>12/27/08 Sat </c:v>
                </c:pt>
                <c:pt idx="107">
                  <c:v>12/28/08 Sun </c:v>
                </c:pt>
                <c:pt idx="108">
                  <c:v>12/29/08 Mon </c:v>
                </c:pt>
                <c:pt idx="109">
                  <c:v>12/30/08 Tue </c:v>
                </c:pt>
                <c:pt idx="110">
                  <c:v>12/31/08 Wed </c:v>
                </c:pt>
                <c:pt idx="111">
                  <c:v>1/01/09 Thu </c:v>
                </c:pt>
                <c:pt idx="112">
                  <c:v>1/02/09 Fri </c:v>
                </c:pt>
                <c:pt idx="113">
                  <c:v>1/03/09 Sat </c:v>
                </c:pt>
                <c:pt idx="114">
                  <c:v>1/04/09 Sun </c:v>
                </c:pt>
                <c:pt idx="115">
                  <c:v>1/05/09 Mon </c:v>
                </c:pt>
                <c:pt idx="116">
                  <c:v>1/06/09 Tue </c:v>
                </c:pt>
                <c:pt idx="117">
                  <c:v>1/07/09 Wed </c:v>
                </c:pt>
                <c:pt idx="118">
                  <c:v>1/08/09 Thu </c:v>
                </c:pt>
                <c:pt idx="119">
                  <c:v>1/09/09 Fri </c:v>
                </c:pt>
                <c:pt idx="120">
                  <c:v>1/10/09 Sat </c:v>
                </c:pt>
                <c:pt idx="121">
                  <c:v>1/11/09 Sun </c:v>
                </c:pt>
                <c:pt idx="122">
                  <c:v>1/12/09 Mon </c:v>
                </c:pt>
                <c:pt idx="123">
                  <c:v>1/13/09 Tue </c:v>
                </c:pt>
                <c:pt idx="124">
                  <c:v>1/14/09 Wed </c:v>
                </c:pt>
                <c:pt idx="125">
                  <c:v>1/15/09 Thu </c:v>
                </c:pt>
                <c:pt idx="126">
                  <c:v>1/16/09 Fri </c:v>
                </c:pt>
                <c:pt idx="127">
                  <c:v>1/17/09 Sat </c:v>
                </c:pt>
                <c:pt idx="128">
                  <c:v>1/18/09 Sun </c:v>
                </c:pt>
                <c:pt idx="129">
                  <c:v>1/19/09 Mon </c:v>
                </c:pt>
                <c:pt idx="130">
                  <c:v>1/20/09 Tue </c:v>
                </c:pt>
                <c:pt idx="131">
                  <c:v>1/21/09 Wed </c:v>
                </c:pt>
                <c:pt idx="132">
                  <c:v>1/22/09 Thu </c:v>
                </c:pt>
                <c:pt idx="133">
                  <c:v>1/23/09 Fri </c:v>
                </c:pt>
                <c:pt idx="134">
                  <c:v>1/24/09 Sat </c:v>
                </c:pt>
                <c:pt idx="135">
                  <c:v>1/25/09 Sun </c:v>
                </c:pt>
                <c:pt idx="136">
                  <c:v>1/26/09 Mon </c:v>
                </c:pt>
                <c:pt idx="137">
                  <c:v>1/27/09 Tue </c:v>
                </c:pt>
                <c:pt idx="138">
                  <c:v>1/28/09 Wed </c:v>
                </c:pt>
                <c:pt idx="139">
                  <c:v>1/29/09 Thu </c:v>
                </c:pt>
                <c:pt idx="140">
                  <c:v>1/30/09 Fri </c:v>
                </c:pt>
                <c:pt idx="141">
                  <c:v>1/31/09 Sat </c:v>
                </c:pt>
                <c:pt idx="142">
                  <c:v>2/01/09 Sun </c:v>
                </c:pt>
                <c:pt idx="143">
                  <c:v>2/02/09 Mon </c:v>
                </c:pt>
                <c:pt idx="144">
                  <c:v>2/03/09 Tue </c:v>
                </c:pt>
                <c:pt idx="145">
                  <c:v>2/04/09 Wed </c:v>
                </c:pt>
                <c:pt idx="146">
                  <c:v>2/05/09 Thu </c:v>
                </c:pt>
                <c:pt idx="147">
                  <c:v>2/06/09 Fri </c:v>
                </c:pt>
                <c:pt idx="148">
                  <c:v>2/07/09 Sat </c:v>
                </c:pt>
                <c:pt idx="149">
                  <c:v>2/08/09 Sun </c:v>
                </c:pt>
                <c:pt idx="150">
                  <c:v>2/09/09 Mon </c:v>
                </c:pt>
                <c:pt idx="151">
                  <c:v>2/10/09 Tue </c:v>
                </c:pt>
                <c:pt idx="152">
                  <c:v>2/11/09 Wed </c:v>
                </c:pt>
                <c:pt idx="153">
                  <c:v>2/12/09 Thu </c:v>
                </c:pt>
                <c:pt idx="154">
                  <c:v>2/13/09 Fri </c:v>
                </c:pt>
                <c:pt idx="155">
                  <c:v>2/14/09 Sat </c:v>
                </c:pt>
                <c:pt idx="156">
                  <c:v>2/15/09 Sun </c:v>
                </c:pt>
                <c:pt idx="157">
                  <c:v>2/16/09 Mon </c:v>
                </c:pt>
              </c:strCache>
            </c:strRef>
          </c:cat>
          <c:val>
            <c:numRef>
              <c:f>Sheet1!$B$2:$B$159</c:f>
              <c:numCache>
                <c:formatCode>General</c:formatCode>
                <c:ptCount val="158"/>
                <c:pt idx="0">
                  <c:v>574</c:v>
                </c:pt>
                <c:pt idx="1">
                  <c:v>1554</c:v>
                </c:pt>
                <c:pt idx="2">
                  <c:v>2397</c:v>
                </c:pt>
                <c:pt idx="3">
                  <c:v>3640</c:v>
                </c:pt>
                <c:pt idx="4">
                  <c:v>3571</c:v>
                </c:pt>
                <c:pt idx="5">
                  <c:v>3532</c:v>
                </c:pt>
                <c:pt idx="6">
                  <c:v>3285</c:v>
                </c:pt>
                <c:pt idx="7">
                  <c:v>2688</c:v>
                </c:pt>
                <c:pt idx="8">
                  <c:v>1536</c:v>
                </c:pt>
                <c:pt idx="9">
                  <c:v>2398</c:v>
                </c:pt>
                <c:pt idx="10">
                  <c:v>3623</c:v>
                </c:pt>
                <c:pt idx="11">
                  <c:v>3563</c:v>
                </c:pt>
                <c:pt idx="12">
                  <c:v>3561</c:v>
                </c:pt>
                <c:pt idx="13">
                  <c:v>3325</c:v>
                </c:pt>
                <c:pt idx="14">
                  <c:v>2695</c:v>
                </c:pt>
                <c:pt idx="15">
                  <c:v>1508</c:v>
                </c:pt>
                <c:pt idx="16">
                  <c:v>2399</c:v>
                </c:pt>
                <c:pt idx="17">
                  <c:v>3736</c:v>
                </c:pt>
                <c:pt idx="18">
                  <c:v>3589</c:v>
                </c:pt>
                <c:pt idx="19">
                  <c:v>3527</c:v>
                </c:pt>
                <c:pt idx="20">
                  <c:v>3303</c:v>
                </c:pt>
                <c:pt idx="21">
                  <c:v>2566</c:v>
                </c:pt>
                <c:pt idx="22">
                  <c:v>1523</c:v>
                </c:pt>
                <c:pt idx="23">
                  <c:v>2282</c:v>
                </c:pt>
                <c:pt idx="24">
                  <c:v>3600</c:v>
                </c:pt>
                <c:pt idx="25">
                  <c:v>3526</c:v>
                </c:pt>
                <c:pt idx="26">
                  <c:v>3581</c:v>
                </c:pt>
                <c:pt idx="27">
                  <c:v>3287</c:v>
                </c:pt>
                <c:pt idx="28">
                  <c:v>2699</c:v>
                </c:pt>
                <c:pt idx="29">
                  <c:v>1530</c:v>
                </c:pt>
                <c:pt idx="30">
                  <c:v>2358</c:v>
                </c:pt>
                <c:pt idx="31">
                  <c:v>3756</c:v>
                </c:pt>
                <c:pt idx="32">
                  <c:v>3347</c:v>
                </c:pt>
                <c:pt idx="33">
                  <c:v>2400</c:v>
                </c:pt>
                <c:pt idx="34">
                  <c:v>1507</c:v>
                </c:pt>
                <c:pt idx="35">
                  <c:v>1244</c:v>
                </c:pt>
                <c:pt idx="36">
                  <c:v>998</c:v>
                </c:pt>
                <c:pt idx="37">
                  <c:v>1717</c:v>
                </c:pt>
                <c:pt idx="38">
                  <c:v>3884</c:v>
                </c:pt>
                <c:pt idx="39">
                  <c:v>3716</c:v>
                </c:pt>
                <c:pt idx="40">
                  <c:v>3504</c:v>
                </c:pt>
                <c:pt idx="41">
                  <c:v>3399</c:v>
                </c:pt>
                <c:pt idx="42">
                  <c:v>2460</c:v>
                </c:pt>
                <c:pt idx="43">
                  <c:v>1577</c:v>
                </c:pt>
                <c:pt idx="44">
                  <c:v>2551</c:v>
                </c:pt>
                <c:pt idx="45">
                  <c:v>3808</c:v>
                </c:pt>
                <c:pt idx="46">
                  <c:v>3529</c:v>
                </c:pt>
                <c:pt idx="47">
                  <c:v>3545</c:v>
                </c:pt>
                <c:pt idx="48">
                  <c:v>3198</c:v>
                </c:pt>
                <c:pt idx="49">
                  <c:v>2358</c:v>
                </c:pt>
                <c:pt idx="50">
                  <c:v>1410</c:v>
                </c:pt>
                <c:pt idx="51">
                  <c:v>2413</c:v>
                </c:pt>
                <c:pt idx="52">
                  <c:v>3676</c:v>
                </c:pt>
                <c:pt idx="53">
                  <c:v>3585</c:v>
                </c:pt>
                <c:pt idx="54">
                  <c:v>3686</c:v>
                </c:pt>
                <c:pt idx="55">
                  <c:v>3591</c:v>
                </c:pt>
                <c:pt idx="56">
                  <c:v>2894</c:v>
                </c:pt>
                <c:pt idx="57">
                  <c:v>1681</c:v>
                </c:pt>
                <c:pt idx="58">
                  <c:v>2326</c:v>
                </c:pt>
                <c:pt idx="59">
                  <c:v>3749</c:v>
                </c:pt>
                <c:pt idx="60">
                  <c:v>3633</c:v>
                </c:pt>
                <c:pt idx="61">
                  <c:v>3554</c:v>
                </c:pt>
                <c:pt idx="62">
                  <c:v>3301</c:v>
                </c:pt>
                <c:pt idx="63">
                  <c:v>2703</c:v>
                </c:pt>
                <c:pt idx="64">
                  <c:v>1425</c:v>
                </c:pt>
                <c:pt idx="65">
                  <c:v>2333</c:v>
                </c:pt>
                <c:pt idx="66">
                  <c:v>3758</c:v>
                </c:pt>
                <c:pt idx="67">
                  <c:v>3575</c:v>
                </c:pt>
                <c:pt idx="68">
                  <c:v>3553</c:v>
                </c:pt>
                <c:pt idx="69">
                  <c:v>3235</c:v>
                </c:pt>
                <c:pt idx="70">
                  <c:v>2082</c:v>
                </c:pt>
                <c:pt idx="71">
                  <c:v>936</c:v>
                </c:pt>
                <c:pt idx="72">
                  <c:v>1112</c:v>
                </c:pt>
                <c:pt idx="73">
                  <c:v>1380</c:v>
                </c:pt>
                <c:pt idx="74">
                  <c:v>1207</c:v>
                </c:pt>
                <c:pt idx="75">
                  <c:v>1101</c:v>
                </c:pt>
                <c:pt idx="76">
                  <c:v>838</c:v>
                </c:pt>
                <c:pt idx="77">
                  <c:v>887</c:v>
                </c:pt>
                <c:pt idx="78">
                  <c:v>1022</c:v>
                </c:pt>
                <c:pt idx="79">
                  <c:v>1593</c:v>
                </c:pt>
                <c:pt idx="80">
                  <c:v>3502</c:v>
                </c:pt>
                <c:pt idx="81">
                  <c:v>3404</c:v>
                </c:pt>
                <c:pt idx="82">
                  <c:v>3400</c:v>
                </c:pt>
                <c:pt idx="83">
                  <c:v>3335</c:v>
                </c:pt>
                <c:pt idx="84">
                  <c:v>2679</c:v>
                </c:pt>
                <c:pt idx="85">
                  <c:v>1603</c:v>
                </c:pt>
                <c:pt idx="86">
                  <c:v>2361</c:v>
                </c:pt>
                <c:pt idx="87">
                  <c:v>3536</c:v>
                </c:pt>
                <c:pt idx="88">
                  <c:v>3586</c:v>
                </c:pt>
                <c:pt idx="89">
                  <c:v>3528</c:v>
                </c:pt>
                <c:pt idx="90">
                  <c:v>3477</c:v>
                </c:pt>
                <c:pt idx="91">
                  <c:v>2974</c:v>
                </c:pt>
                <c:pt idx="92">
                  <c:v>1923</c:v>
                </c:pt>
                <c:pt idx="93">
                  <c:v>2569</c:v>
                </c:pt>
                <c:pt idx="94">
                  <c:v>3502</c:v>
                </c:pt>
                <c:pt idx="95">
                  <c:v>3193</c:v>
                </c:pt>
                <c:pt idx="96">
                  <c:v>3072</c:v>
                </c:pt>
                <c:pt idx="97">
                  <c:v>2653</c:v>
                </c:pt>
                <c:pt idx="98">
                  <c:v>2115</c:v>
                </c:pt>
                <c:pt idx="99">
                  <c:v>1127</c:v>
                </c:pt>
                <c:pt idx="100">
                  <c:v>1220</c:v>
                </c:pt>
                <c:pt idx="101">
                  <c:v>1350</c:v>
                </c:pt>
                <c:pt idx="102">
                  <c:v>1312</c:v>
                </c:pt>
                <c:pt idx="103">
                  <c:v>1112</c:v>
                </c:pt>
                <c:pt idx="104">
                  <c:v>809</c:v>
                </c:pt>
                <c:pt idx="105">
                  <c:v>767</c:v>
                </c:pt>
                <c:pt idx="106">
                  <c:v>687</c:v>
                </c:pt>
                <c:pt idx="107">
                  <c:v>661</c:v>
                </c:pt>
                <c:pt idx="108">
                  <c:v>775</c:v>
                </c:pt>
                <c:pt idx="109">
                  <c:v>763</c:v>
                </c:pt>
                <c:pt idx="110">
                  <c:v>622</c:v>
                </c:pt>
                <c:pt idx="111">
                  <c:v>646</c:v>
                </c:pt>
                <c:pt idx="112">
                  <c:v>719</c:v>
                </c:pt>
                <c:pt idx="113">
                  <c:v>583</c:v>
                </c:pt>
                <c:pt idx="114">
                  <c:v>826</c:v>
                </c:pt>
                <c:pt idx="115">
                  <c:v>1094</c:v>
                </c:pt>
                <c:pt idx="116">
                  <c:v>1117</c:v>
                </c:pt>
                <c:pt idx="117">
                  <c:v>1124</c:v>
                </c:pt>
                <c:pt idx="118">
                  <c:v>1175</c:v>
                </c:pt>
                <c:pt idx="119">
                  <c:v>1016</c:v>
                </c:pt>
                <c:pt idx="120">
                  <c:v>773</c:v>
                </c:pt>
                <c:pt idx="121">
                  <c:v>881</c:v>
                </c:pt>
                <c:pt idx="122">
                  <c:v>1287</c:v>
                </c:pt>
                <c:pt idx="123">
                  <c:v>1347</c:v>
                </c:pt>
                <c:pt idx="124">
                  <c:v>1341</c:v>
                </c:pt>
                <c:pt idx="125">
                  <c:v>1354</c:v>
                </c:pt>
                <c:pt idx="126">
                  <c:v>1324</c:v>
                </c:pt>
                <c:pt idx="127">
                  <c:v>1044</c:v>
                </c:pt>
                <c:pt idx="128">
                  <c:v>1325</c:v>
                </c:pt>
                <c:pt idx="129">
                  <c:v>2303</c:v>
                </c:pt>
                <c:pt idx="130">
                  <c:v>3120</c:v>
                </c:pt>
                <c:pt idx="131">
                  <c:v>3326</c:v>
                </c:pt>
                <c:pt idx="132">
                  <c:v>3302</c:v>
                </c:pt>
                <c:pt idx="133">
                  <c:v>2583</c:v>
                </c:pt>
                <c:pt idx="134">
                  <c:v>1520</c:v>
                </c:pt>
                <c:pt idx="135">
                  <c:v>2287</c:v>
                </c:pt>
                <c:pt idx="136">
                  <c:v>3549</c:v>
                </c:pt>
                <c:pt idx="137">
                  <c:v>3453</c:v>
                </c:pt>
                <c:pt idx="138">
                  <c:v>3808</c:v>
                </c:pt>
                <c:pt idx="139">
                  <c:v>3316</c:v>
                </c:pt>
                <c:pt idx="140">
                  <c:v>2736</c:v>
                </c:pt>
                <c:pt idx="141">
                  <c:v>1616</c:v>
                </c:pt>
                <c:pt idx="142">
                  <c:v>2023</c:v>
                </c:pt>
                <c:pt idx="143">
                  <c:v>3707</c:v>
                </c:pt>
                <c:pt idx="144">
                  <c:v>3541</c:v>
                </c:pt>
                <c:pt idx="145">
                  <c:v>3616</c:v>
                </c:pt>
                <c:pt idx="146">
                  <c:v>3363</c:v>
                </c:pt>
                <c:pt idx="147">
                  <c:v>2665</c:v>
                </c:pt>
                <c:pt idx="148">
                  <c:v>1593</c:v>
                </c:pt>
                <c:pt idx="149">
                  <c:v>2457</c:v>
                </c:pt>
                <c:pt idx="150">
                  <c:v>3838</c:v>
                </c:pt>
                <c:pt idx="151">
                  <c:v>3565</c:v>
                </c:pt>
                <c:pt idx="152">
                  <c:v>3616</c:v>
                </c:pt>
                <c:pt idx="153">
                  <c:v>3340</c:v>
                </c:pt>
                <c:pt idx="154">
                  <c:v>2589</c:v>
                </c:pt>
                <c:pt idx="155">
                  <c:v>1465</c:v>
                </c:pt>
                <c:pt idx="156">
                  <c:v>2250</c:v>
                </c:pt>
                <c:pt idx="157">
                  <c:v>1585</c:v>
                </c:pt>
              </c:numCache>
            </c:numRef>
          </c:val>
        </c:ser>
        <c:axId val="133378432"/>
        <c:axId val="133379968"/>
      </c:barChart>
      <c:catAx>
        <c:axId val="133378432"/>
        <c:scaling>
          <c:orientation val="minMax"/>
        </c:scaling>
        <c:axPos val="b"/>
        <c:tickLblPos val="none"/>
        <c:txPr>
          <a:bodyPr/>
          <a:lstStyle/>
          <a:p>
            <a:pPr>
              <a:defRPr sz="1000"/>
            </a:pPr>
            <a:endParaRPr lang="en-US"/>
          </a:p>
        </c:txPr>
        <c:crossAx val="133379968"/>
        <c:crosses val="autoZero"/>
        <c:auto val="1"/>
        <c:lblAlgn val="ctr"/>
        <c:lblOffset val="100"/>
      </c:catAx>
      <c:valAx>
        <c:axId val="133379968"/>
        <c:scaling>
          <c:orientation val="minMax"/>
        </c:scaling>
        <c:axPos val="l"/>
        <c:majorGridlines/>
        <c:numFmt formatCode="General" sourceLinked="1"/>
        <c:tickLblPos val="nextTo"/>
        <c:txPr>
          <a:bodyPr/>
          <a:lstStyle/>
          <a:p>
            <a:pPr>
              <a:defRPr sz="1200"/>
            </a:pPr>
            <a:endParaRPr lang="en-US"/>
          </a:p>
        </c:txPr>
        <c:crossAx val="133378432"/>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39290-2942-4A98-959F-200D31DDC068}"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DB2FDBEB-B09B-4302-BA7B-037A8389903C}">
      <dgm:prSet/>
      <dgm:spPr/>
      <dgm:t>
        <a:bodyPr/>
        <a:lstStyle/>
        <a:p>
          <a:pPr rtl="0"/>
          <a:r>
            <a:rPr lang="en-US" dirty="0" smtClean="0"/>
            <a:t>Web Strategy Group</a:t>
          </a:r>
          <a:endParaRPr lang="en-US" dirty="0"/>
        </a:p>
      </dgm:t>
    </dgm:pt>
    <dgm:pt modelId="{12D32BF9-05F2-4E55-A74B-49B7FE76A0F4}" type="parTrans" cxnId="{E5F8FECC-2A58-4B26-B5EC-C022A7150DD5}">
      <dgm:prSet/>
      <dgm:spPr/>
      <dgm:t>
        <a:bodyPr/>
        <a:lstStyle/>
        <a:p>
          <a:endParaRPr lang="en-US"/>
        </a:p>
      </dgm:t>
    </dgm:pt>
    <dgm:pt modelId="{E76A4566-9D13-403A-BFE6-1CC38C6C9848}" type="sibTrans" cxnId="{E5F8FECC-2A58-4B26-B5EC-C022A7150DD5}">
      <dgm:prSet/>
      <dgm:spPr/>
      <dgm:t>
        <a:bodyPr/>
        <a:lstStyle/>
        <a:p>
          <a:endParaRPr lang="en-US"/>
        </a:p>
      </dgm:t>
    </dgm:pt>
    <dgm:pt modelId="{809F5FD0-1B40-40A1-B7EA-7D0216B3EAA7}">
      <dgm:prSet/>
      <dgm:spPr/>
      <dgm:t>
        <a:bodyPr/>
        <a:lstStyle/>
        <a:p>
          <a:pPr rtl="0"/>
          <a:r>
            <a:rPr lang="en-US" dirty="0" smtClean="0"/>
            <a:t>Information Technology Services</a:t>
          </a:r>
          <a:endParaRPr lang="en-US" dirty="0"/>
        </a:p>
      </dgm:t>
    </dgm:pt>
    <dgm:pt modelId="{D73C637F-9CBF-49ED-AF5A-0861A28D800B}" type="parTrans" cxnId="{1244F3B7-99D8-4F3D-ABAA-D1928C09902F}">
      <dgm:prSet/>
      <dgm:spPr/>
      <dgm:t>
        <a:bodyPr/>
        <a:lstStyle/>
        <a:p>
          <a:endParaRPr lang="en-US"/>
        </a:p>
      </dgm:t>
    </dgm:pt>
    <dgm:pt modelId="{E5BC792C-D8FB-4090-8DBF-EA4682EA69B2}" type="sibTrans" cxnId="{1244F3B7-99D8-4F3D-ABAA-D1928C09902F}">
      <dgm:prSet/>
      <dgm:spPr/>
      <dgm:t>
        <a:bodyPr/>
        <a:lstStyle/>
        <a:p>
          <a:endParaRPr lang="en-US"/>
        </a:p>
      </dgm:t>
    </dgm:pt>
    <dgm:pt modelId="{76BD05B8-7CA0-460D-B6FD-5FC1C4F0AFAE}">
      <dgm:prSet/>
      <dgm:spPr/>
      <dgm:t>
        <a:bodyPr/>
        <a:lstStyle/>
        <a:p>
          <a:pPr rtl="0"/>
          <a:r>
            <a:rPr lang="en-US" dirty="0" smtClean="0"/>
            <a:t>Marketing Communications</a:t>
          </a:r>
          <a:endParaRPr lang="en-US" dirty="0"/>
        </a:p>
      </dgm:t>
    </dgm:pt>
    <dgm:pt modelId="{17B82624-08A3-4882-996C-BB53336363BE}" type="parTrans" cxnId="{D7458E64-3844-42BC-9095-E840FC71A895}">
      <dgm:prSet/>
      <dgm:spPr/>
      <dgm:t>
        <a:bodyPr/>
        <a:lstStyle/>
        <a:p>
          <a:endParaRPr lang="en-US"/>
        </a:p>
      </dgm:t>
    </dgm:pt>
    <dgm:pt modelId="{5F942B47-773F-4C0F-9073-0452DED938E4}" type="sibTrans" cxnId="{D7458E64-3844-42BC-9095-E840FC71A895}">
      <dgm:prSet/>
      <dgm:spPr/>
      <dgm:t>
        <a:bodyPr/>
        <a:lstStyle/>
        <a:p>
          <a:endParaRPr lang="en-US"/>
        </a:p>
      </dgm:t>
    </dgm:pt>
    <dgm:pt modelId="{B9708A1E-B9E3-4D77-A702-81A3A4007F0A}">
      <dgm:prSet/>
      <dgm:spPr/>
      <dgm:t>
        <a:bodyPr/>
        <a:lstStyle/>
        <a:p>
          <a:pPr rtl="0"/>
          <a:r>
            <a:rPr lang="en-US" dirty="0" smtClean="0"/>
            <a:t>Executive oversight</a:t>
          </a:r>
          <a:endParaRPr lang="en-US" dirty="0"/>
        </a:p>
      </dgm:t>
    </dgm:pt>
    <dgm:pt modelId="{4E0F22BE-AD6B-42D2-8AA5-51FA026BE2AF}" type="parTrans" cxnId="{9211FEDC-29DF-4C19-9A79-3681393A4FF8}">
      <dgm:prSet/>
      <dgm:spPr/>
      <dgm:t>
        <a:bodyPr/>
        <a:lstStyle/>
        <a:p>
          <a:endParaRPr lang="en-US"/>
        </a:p>
      </dgm:t>
    </dgm:pt>
    <dgm:pt modelId="{8FD3D7A1-8E39-4D4A-A056-16669B7FC422}" type="sibTrans" cxnId="{9211FEDC-29DF-4C19-9A79-3681393A4FF8}">
      <dgm:prSet/>
      <dgm:spPr/>
      <dgm:t>
        <a:bodyPr/>
        <a:lstStyle/>
        <a:p>
          <a:endParaRPr lang="en-US"/>
        </a:p>
      </dgm:t>
    </dgm:pt>
    <dgm:pt modelId="{F74E3A7F-CB1E-400D-9C18-023983E0D888}">
      <dgm:prSet/>
      <dgm:spPr/>
      <dgm:t>
        <a:bodyPr/>
        <a:lstStyle/>
        <a:p>
          <a:pPr rtl="0"/>
          <a:r>
            <a:rPr lang="en-US" dirty="0" smtClean="0"/>
            <a:t>Technical Leadership</a:t>
          </a:r>
          <a:endParaRPr lang="en-US" dirty="0"/>
        </a:p>
      </dgm:t>
    </dgm:pt>
    <dgm:pt modelId="{ACA5EDA3-8007-4C6D-BF08-F755D0B598D7}" type="parTrans" cxnId="{24EB2D55-1FEC-48D9-92D8-919334F14E74}">
      <dgm:prSet/>
      <dgm:spPr/>
      <dgm:t>
        <a:bodyPr/>
        <a:lstStyle/>
        <a:p>
          <a:endParaRPr lang="en-US"/>
        </a:p>
      </dgm:t>
    </dgm:pt>
    <dgm:pt modelId="{7DB01E5D-59C4-4C55-BD6F-6D5E99492B02}" type="sibTrans" cxnId="{24EB2D55-1FEC-48D9-92D8-919334F14E74}">
      <dgm:prSet/>
      <dgm:spPr/>
      <dgm:t>
        <a:bodyPr/>
        <a:lstStyle/>
        <a:p>
          <a:endParaRPr lang="en-US"/>
        </a:p>
      </dgm:t>
    </dgm:pt>
    <dgm:pt modelId="{EEA74271-DC60-424F-B336-2DE3961D55E2}">
      <dgm:prSet/>
      <dgm:spPr/>
      <dgm:t>
        <a:bodyPr/>
        <a:lstStyle/>
        <a:p>
          <a:pPr rtl="0"/>
          <a:r>
            <a:rPr lang="en-US" dirty="0" smtClean="0"/>
            <a:t>Shares responsibility with ITS for managing the college’s Web presence</a:t>
          </a:r>
          <a:endParaRPr lang="en-US" dirty="0"/>
        </a:p>
      </dgm:t>
    </dgm:pt>
    <dgm:pt modelId="{5F8305B0-199E-4CEF-B077-29D871DC0697}" type="parTrans" cxnId="{D78390C8-BFD5-44B0-8E0C-F910B9F3146C}">
      <dgm:prSet/>
      <dgm:spPr/>
      <dgm:t>
        <a:bodyPr/>
        <a:lstStyle/>
        <a:p>
          <a:endParaRPr lang="en-US"/>
        </a:p>
      </dgm:t>
    </dgm:pt>
    <dgm:pt modelId="{58AB5F99-F8B3-44D0-88EE-ED2C81C40D5F}" type="sibTrans" cxnId="{D78390C8-BFD5-44B0-8E0C-F910B9F3146C}">
      <dgm:prSet/>
      <dgm:spPr/>
      <dgm:t>
        <a:bodyPr/>
        <a:lstStyle/>
        <a:p>
          <a:endParaRPr lang="en-US"/>
        </a:p>
      </dgm:t>
    </dgm:pt>
    <dgm:pt modelId="{2EB579C4-351B-488A-9D8D-DC93139B094B}">
      <dgm:prSet/>
      <dgm:spPr/>
      <dgm:t>
        <a:bodyPr/>
        <a:lstStyle/>
        <a:p>
          <a:pPr rtl="0"/>
          <a:r>
            <a:rPr lang="en-US" dirty="0" smtClean="0"/>
            <a:t>Reviews &amp; approves policies, guidelines and resource needs</a:t>
          </a:r>
          <a:endParaRPr lang="en-US" dirty="0"/>
        </a:p>
      </dgm:t>
    </dgm:pt>
    <dgm:pt modelId="{2B4BC529-8061-4931-887C-6FC3ED92189A}" type="parTrans" cxnId="{5C540C05-C58D-4C04-B199-4C1C3C748CCC}">
      <dgm:prSet/>
      <dgm:spPr/>
      <dgm:t>
        <a:bodyPr/>
        <a:lstStyle/>
        <a:p>
          <a:endParaRPr lang="en-US"/>
        </a:p>
      </dgm:t>
    </dgm:pt>
    <dgm:pt modelId="{CEC5C420-90E1-4A66-BAD7-2B093E3F81A5}" type="sibTrans" cxnId="{5C540C05-C58D-4C04-B199-4C1C3C748CCC}">
      <dgm:prSet/>
      <dgm:spPr/>
      <dgm:t>
        <a:bodyPr/>
        <a:lstStyle/>
        <a:p>
          <a:endParaRPr lang="en-US"/>
        </a:p>
      </dgm:t>
    </dgm:pt>
    <dgm:pt modelId="{B915CF7C-4118-4A99-BA91-C7ABE68524E9}">
      <dgm:prSet/>
      <dgm:spPr/>
      <dgm:t>
        <a:bodyPr/>
        <a:lstStyle/>
        <a:p>
          <a:pPr rtl="0"/>
          <a:r>
            <a:rPr lang="en-US" dirty="0" smtClean="0"/>
            <a:t>Hosting services</a:t>
          </a:r>
          <a:endParaRPr lang="en-US" dirty="0"/>
        </a:p>
      </dgm:t>
    </dgm:pt>
    <dgm:pt modelId="{AE45BC44-DE0D-49F8-A860-BCFFB8571BC5}" type="parTrans" cxnId="{772FB901-5D86-4B27-ADE7-C0F9C746EB76}">
      <dgm:prSet/>
      <dgm:spPr/>
    </dgm:pt>
    <dgm:pt modelId="{9D44513B-4A1B-465C-85C1-F86DEF783028}" type="sibTrans" cxnId="{772FB901-5D86-4B27-ADE7-C0F9C746EB76}">
      <dgm:prSet/>
      <dgm:spPr/>
    </dgm:pt>
    <dgm:pt modelId="{CEDE8BA0-007A-4203-B071-D07EB4A888EE}">
      <dgm:prSet/>
      <dgm:spPr/>
      <dgm:t>
        <a:bodyPr/>
        <a:lstStyle/>
        <a:p>
          <a:pPr rtl="0"/>
          <a:r>
            <a:rPr lang="en-US" dirty="0" smtClean="0"/>
            <a:t>Web &amp; </a:t>
          </a:r>
          <a:r>
            <a:rPr lang="en-US" dirty="0" err="1" smtClean="0"/>
            <a:t>eMedia</a:t>
          </a:r>
          <a:r>
            <a:rPr lang="en-US" dirty="0" smtClean="0"/>
            <a:t> developers</a:t>
          </a:r>
          <a:endParaRPr lang="en-US" dirty="0"/>
        </a:p>
      </dgm:t>
    </dgm:pt>
    <dgm:pt modelId="{5C246E3A-2421-4818-94EC-15C686325A7C}" type="parTrans" cxnId="{BAAE5360-82A4-4CC0-8939-C125C9F37497}">
      <dgm:prSet/>
      <dgm:spPr/>
    </dgm:pt>
    <dgm:pt modelId="{C3B78C0E-3BDC-407F-8881-04CB2C9D1E0B}" type="sibTrans" cxnId="{BAAE5360-82A4-4CC0-8939-C125C9F37497}">
      <dgm:prSet/>
      <dgm:spPr/>
    </dgm:pt>
    <dgm:pt modelId="{7C2E6F3D-4CE6-4655-8584-257F1AA51905}" type="pres">
      <dgm:prSet presAssocID="{39139290-2942-4A98-959F-200D31DDC068}" presName="Name0" presStyleCnt="0">
        <dgm:presLayoutVars>
          <dgm:dir/>
          <dgm:animLvl val="lvl"/>
          <dgm:resizeHandles val="exact"/>
        </dgm:presLayoutVars>
      </dgm:prSet>
      <dgm:spPr/>
      <dgm:t>
        <a:bodyPr/>
        <a:lstStyle/>
        <a:p>
          <a:endParaRPr lang="en-US"/>
        </a:p>
      </dgm:t>
    </dgm:pt>
    <dgm:pt modelId="{FA983948-BD29-4C2B-9E9D-9085E4DDD8C0}" type="pres">
      <dgm:prSet presAssocID="{DB2FDBEB-B09B-4302-BA7B-037A8389903C}" presName="linNode" presStyleCnt="0"/>
      <dgm:spPr/>
    </dgm:pt>
    <dgm:pt modelId="{DDE44C70-881A-40CE-92FA-1E514B8F2564}" type="pres">
      <dgm:prSet presAssocID="{DB2FDBEB-B09B-4302-BA7B-037A8389903C}" presName="parentText" presStyleLbl="node1" presStyleIdx="0" presStyleCnt="3">
        <dgm:presLayoutVars>
          <dgm:chMax val="1"/>
          <dgm:bulletEnabled val="1"/>
        </dgm:presLayoutVars>
      </dgm:prSet>
      <dgm:spPr/>
      <dgm:t>
        <a:bodyPr/>
        <a:lstStyle/>
        <a:p>
          <a:endParaRPr lang="en-US"/>
        </a:p>
      </dgm:t>
    </dgm:pt>
    <dgm:pt modelId="{27436B49-E049-41C2-A303-57BC1848E3BE}" type="pres">
      <dgm:prSet presAssocID="{DB2FDBEB-B09B-4302-BA7B-037A8389903C}" presName="descendantText" presStyleLbl="alignAccFollowNode1" presStyleIdx="0" presStyleCnt="3">
        <dgm:presLayoutVars>
          <dgm:bulletEnabled val="1"/>
        </dgm:presLayoutVars>
      </dgm:prSet>
      <dgm:spPr/>
      <dgm:t>
        <a:bodyPr/>
        <a:lstStyle/>
        <a:p>
          <a:endParaRPr lang="en-US"/>
        </a:p>
      </dgm:t>
    </dgm:pt>
    <dgm:pt modelId="{1396997C-2BCD-4736-85C0-902F8D84EA14}" type="pres">
      <dgm:prSet presAssocID="{E76A4566-9D13-403A-BFE6-1CC38C6C9848}" presName="sp" presStyleCnt="0"/>
      <dgm:spPr/>
    </dgm:pt>
    <dgm:pt modelId="{FC0A3182-25E8-4386-9EEE-AC63CEA0FA5B}" type="pres">
      <dgm:prSet presAssocID="{809F5FD0-1B40-40A1-B7EA-7D0216B3EAA7}" presName="linNode" presStyleCnt="0"/>
      <dgm:spPr/>
    </dgm:pt>
    <dgm:pt modelId="{C3E2AA60-2A7B-4BB8-98DF-3A2E59B50F71}" type="pres">
      <dgm:prSet presAssocID="{809F5FD0-1B40-40A1-B7EA-7D0216B3EAA7}" presName="parentText" presStyleLbl="node1" presStyleIdx="1" presStyleCnt="3">
        <dgm:presLayoutVars>
          <dgm:chMax val="1"/>
          <dgm:bulletEnabled val="1"/>
        </dgm:presLayoutVars>
      </dgm:prSet>
      <dgm:spPr/>
      <dgm:t>
        <a:bodyPr/>
        <a:lstStyle/>
        <a:p>
          <a:endParaRPr lang="en-US"/>
        </a:p>
      </dgm:t>
    </dgm:pt>
    <dgm:pt modelId="{5CFFA6E5-4721-44FC-8461-17DD44D446CB}" type="pres">
      <dgm:prSet presAssocID="{809F5FD0-1B40-40A1-B7EA-7D0216B3EAA7}" presName="descendantText" presStyleLbl="alignAccFollowNode1" presStyleIdx="1" presStyleCnt="3">
        <dgm:presLayoutVars>
          <dgm:bulletEnabled val="1"/>
        </dgm:presLayoutVars>
      </dgm:prSet>
      <dgm:spPr/>
      <dgm:t>
        <a:bodyPr/>
        <a:lstStyle/>
        <a:p>
          <a:endParaRPr lang="en-US"/>
        </a:p>
      </dgm:t>
    </dgm:pt>
    <dgm:pt modelId="{7BB735B2-93EB-4D4C-A3C6-47AFD59829B6}" type="pres">
      <dgm:prSet presAssocID="{E5BC792C-D8FB-4090-8DBF-EA4682EA69B2}" presName="sp" presStyleCnt="0"/>
      <dgm:spPr/>
    </dgm:pt>
    <dgm:pt modelId="{A06388DA-0926-4B16-94DE-AA67EFA5B381}" type="pres">
      <dgm:prSet presAssocID="{76BD05B8-7CA0-460D-B6FD-5FC1C4F0AFAE}" presName="linNode" presStyleCnt="0"/>
      <dgm:spPr/>
    </dgm:pt>
    <dgm:pt modelId="{B64903F5-670C-4A4D-B945-B07AED1F1147}" type="pres">
      <dgm:prSet presAssocID="{76BD05B8-7CA0-460D-B6FD-5FC1C4F0AFAE}" presName="parentText" presStyleLbl="node1" presStyleIdx="2" presStyleCnt="3">
        <dgm:presLayoutVars>
          <dgm:chMax val="1"/>
          <dgm:bulletEnabled val="1"/>
        </dgm:presLayoutVars>
      </dgm:prSet>
      <dgm:spPr/>
      <dgm:t>
        <a:bodyPr/>
        <a:lstStyle/>
        <a:p>
          <a:endParaRPr lang="en-US"/>
        </a:p>
      </dgm:t>
    </dgm:pt>
    <dgm:pt modelId="{C0F777A6-0C2E-407A-8DE8-103FB8DB3238}" type="pres">
      <dgm:prSet presAssocID="{76BD05B8-7CA0-460D-B6FD-5FC1C4F0AFAE}" presName="descendantText" presStyleLbl="alignAccFollowNode1" presStyleIdx="2" presStyleCnt="3">
        <dgm:presLayoutVars>
          <dgm:bulletEnabled val="1"/>
        </dgm:presLayoutVars>
      </dgm:prSet>
      <dgm:spPr/>
      <dgm:t>
        <a:bodyPr/>
        <a:lstStyle/>
        <a:p>
          <a:endParaRPr lang="en-US"/>
        </a:p>
      </dgm:t>
    </dgm:pt>
  </dgm:ptLst>
  <dgm:cxnLst>
    <dgm:cxn modelId="{8BE290B9-43C6-4476-9201-619F413B63D1}" type="presOf" srcId="{B9708A1E-B9E3-4D77-A702-81A3A4007F0A}" destId="{27436B49-E049-41C2-A303-57BC1848E3BE}" srcOrd="0" destOrd="0" presId="urn:microsoft.com/office/officeart/2005/8/layout/vList5"/>
    <dgm:cxn modelId="{E5F8FECC-2A58-4B26-B5EC-C022A7150DD5}" srcId="{39139290-2942-4A98-959F-200D31DDC068}" destId="{DB2FDBEB-B09B-4302-BA7B-037A8389903C}" srcOrd="0" destOrd="0" parTransId="{12D32BF9-05F2-4E55-A74B-49B7FE76A0F4}" sibTransId="{E76A4566-9D13-403A-BFE6-1CC38C6C9848}"/>
    <dgm:cxn modelId="{942F9BF7-8F58-4E48-AD57-AE632E296D92}" type="presOf" srcId="{809F5FD0-1B40-40A1-B7EA-7D0216B3EAA7}" destId="{C3E2AA60-2A7B-4BB8-98DF-3A2E59B50F71}" srcOrd="0" destOrd="0" presId="urn:microsoft.com/office/officeart/2005/8/layout/vList5"/>
    <dgm:cxn modelId="{772FB901-5D86-4B27-ADE7-C0F9C746EB76}" srcId="{809F5FD0-1B40-40A1-B7EA-7D0216B3EAA7}" destId="{B915CF7C-4118-4A99-BA91-C7ABE68524E9}" srcOrd="2" destOrd="0" parTransId="{AE45BC44-DE0D-49F8-A860-BCFFB8571BC5}" sibTransId="{9D44513B-4A1B-465C-85C1-F86DEF783028}"/>
    <dgm:cxn modelId="{D7458E64-3844-42BC-9095-E840FC71A895}" srcId="{39139290-2942-4A98-959F-200D31DDC068}" destId="{76BD05B8-7CA0-460D-B6FD-5FC1C4F0AFAE}" srcOrd="2" destOrd="0" parTransId="{17B82624-08A3-4882-996C-BB53336363BE}" sibTransId="{5F942B47-773F-4C0F-9073-0452DED938E4}"/>
    <dgm:cxn modelId="{24EB2D55-1FEC-48D9-92D8-919334F14E74}" srcId="{809F5FD0-1B40-40A1-B7EA-7D0216B3EAA7}" destId="{F74E3A7F-CB1E-400D-9C18-023983E0D888}" srcOrd="0" destOrd="0" parTransId="{ACA5EDA3-8007-4C6D-BF08-F755D0B598D7}" sibTransId="{7DB01E5D-59C4-4C55-BD6F-6D5E99492B02}"/>
    <dgm:cxn modelId="{D78390C8-BFD5-44B0-8E0C-F910B9F3146C}" srcId="{76BD05B8-7CA0-460D-B6FD-5FC1C4F0AFAE}" destId="{EEA74271-DC60-424F-B336-2DE3961D55E2}" srcOrd="0" destOrd="0" parTransId="{5F8305B0-199E-4CEF-B077-29D871DC0697}" sibTransId="{58AB5F99-F8B3-44D0-88EE-ED2C81C40D5F}"/>
    <dgm:cxn modelId="{48F4930F-DC99-450E-8777-4F4D2FF9B805}" type="presOf" srcId="{DB2FDBEB-B09B-4302-BA7B-037A8389903C}" destId="{DDE44C70-881A-40CE-92FA-1E514B8F2564}" srcOrd="0" destOrd="0" presId="urn:microsoft.com/office/officeart/2005/8/layout/vList5"/>
    <dgm:cxn modelId="{C75B1FD9-BFAD-43C7-87DF-3A1E9A4C69D1}" type="presOf" srcId="{76BD05B8-7CA0-460D-B6FD-5FC1C4F0AFAE}" destId="{B64903F5-670C-4A4D-B945-B07AED1F1147}" srcOrd="0" destOrd="0" presId="urn:microsoft.com/office/officeart/2005/8/layout/vList5"/>
    <dgm:cxn modelId="{222B9BE5-A58D-4F53-A92C-7A188D087EE7}" type="presOf" srcId="{EEA74271-DC60-424F-B336-2DE3961D55E2}" destId="{C0F777A6-0C2E-407A-8DE8-103FB8DB3238}" srcOrd="0" destOrd="0" presId="urn:microsoft.com/office/officeart/2005/8/layout/vList5"/>
    <dgm:cxn modelId="{BAAE5360-82A4-4CC0-8939-C125C9F37497}" srcId="{809F5FD0-1B40-40A1-B7EA-7D0216B3EAA7}" destId="{CEDE8BA0-007A-4203-B071-D07EB4A888EE}" srcOrd="1" destOrd="0" parTransId="{5C246E3A-2421-4818-94EC-15C686325A7C}" sibTransId="{C3B78C0E-3BDC-407F-8881-04CB2C9D1E0B}"/>
    <dgm:cxn modelId="{1244F3B7-99D8-4F3D-ABAA-D1928C09902F}" srcId="{39139290-2942-4A98-959F-200D31DDC068}" destId="{809F5FD0-1B40-40A1-B7EA-7D0216B3EAA7}" srcOrd="1" destOrd="0" parTransId="{D73C637F-9CBF-49ED-AF5A-0861A28D800B}" sibTransId="{E5BC792C-D8FB-4090-8DBF-EA4682EA69B2}"/>
    <dgm:cxn modelId="{F989B8DF-E752-4E0A-8736-B0E29F466464}" type="presOf" srcId="{39139290-2942-4A98-959F-200D31DDC068}" destId="{7C2E6F3D-4CE6-4655-8584-257F1AA51905}" srcOrd="0" destOrd="0" presId="urn:microsoft.com/office/officeart/2005/8/layout/vList5"/>
    <dgm:cxn modelId="{ABFCA40C-A130-4F1D-8F36-B43CEFBC527D}" type="presOf" srcId="{CEDE8BA0-007A-4203-B071-D07EB4A888EE}" destId="{5CFFA6E5-4721-44FC-8461-17DD44D446CB}" srcOrd="0" destOrd="1" presId="urn:microsoft.com/office/officeart/2005/8/layout/vList5"/>
    <dgm:cxn modelId="{6BDBEF67-5B10-494D-B556-F9AFC07E28CF}" type="presOf" srcId="{B915CF7C-4118-4A99-BA91-C7ABE68524E9}" destId="{5CFFA6E5-4721-44FC-8461-17DD44D446CB}" srcOrd="0" destOrd="2" presId="urn:microsoft.com/office/officeart/2005/8/layout/vList5"/>
    <dgm:cxn modelId="{9211FEDC-29DF-4C19-9A79-3681393A4FF8}" srcId="{DB2FDBEB-B09B-4302-BA7B-037A8389903C}" destId="{B9708A1E-B9E3-4D77-A702-81A3A4007F0A}" srcOrd="0" destOrd="0" parTransId="{4E0F22BE-AD6B-42D2-8AA5-51FA026BE2AF}" sibTransId="{8FD3D7A1-8E39-4D4A-A056-16669B7FC422}"/>
    <dgm:cxn modelId="{4D6D3A9A-15D4-4AC6-A90B-7CE0FC09C301}" type="presOf" srcId="{F74E3A7F-CB1E-400D-9C18-023983E0D888}" destId="{5CFFA6E5-4721-44FC-8461-17DD44D446CB}" srcOrd="0" destOrd="0" presId="urn:microsoft.com/office/officeart/2005/8/layout/vList5"/>
    <dgm:cxn modelId="{5C540C05-C58D-4C04-B199-4C1C3C748CCC}" srcId="{DB2FDBEB-B09B-4302-BA7B-037A8389903C}" destId="{2EB579C4-351B-488A-9D8D-DC93139B094B}" srcOrd="1" destOrd="0" parTransId="{2B4BC529-8061-4931-887C-6FC3ED92189A}" sibTransId="{CEC5C420-90E1-4A66-BAD7-2B093E3F81A5}"/>
    <dgm:cxn modelId="{C4BDBE06-0947-47F3-B4FA-B6799C837D16}" type="presOf" srcId="{2EB579C4-351B-488A-9D8D-DC93139B094B}" destId="{27436B49-E049-41C2-A303-57BC1848E3BE}" srcOrd="0" destOrd="1" presId="urn:microsoft.com/office/officeart/2005/8/layout/vList5"/>
    <dgm:cxn modelId="{AEE00E03-C05F-4ED1-B9EF-F585D6D01423}" type="presParOf" srcId="{7C2E6F3D-4CE6-4655-8584-257F1AA51905}" destId="{FA983948-BD29-4C2B-9E9D-9085E4DDD8C0}" srcOrd="0" destOrd="0" presId="urn:microsoft.com/office/officeart/2005/8/layout/vList5"/>
    <dgm:cxn modelId="{6AE4AB12-AB5D-4C64-B53C-51890F22ACA0}" type="presParOf" srcId="{FA983948-BD29-4C2B-9E9D-9085E4DDD8C0}" destId="{DDE44C70-881A-40CE-92FA-1E514B8F2564}" srcOrd="0" destOrd="0" presId="urn:microsoft.com/office/officeart/2005/8/layout/vList5"/>
    <dgm:cxn modelId="{6052B49B-F1B2-4C2B-BB6C-76557AA97C3F}" type="presParOf" srcId="{FA983948-BD29-4C2B-9E9D-9085E4DDD8C0}" destId="{27436B49-E049-41C2-A303-57BC1848E3BE}" srcOrd="1" destOrd="0" presId="urn:microsoft.com/office/officeart/2005/8/layout/vList5"/>
    <dgm:cxn modelId="{5B7085B4-1733-4C66-B5D3-83266A663E21}" type="presParOf" srcId="{7C2E6F3D-4CE6-4655-8584-257F1AA51905}" destId="{1396997C-2BCD-4736-85C0-902F8D84EA14}" srcOrd="1" destOrd="0" presId="urn:microsoft.com/office/officeart/2005/8/layout/vList5"/>
    <dgm:cxn modelId="{F5544143-EDBB-4136-889C-F83899C7DE50}" type="presParOf" srcId="{7C2E6F3D-4CE6-4655-8584-257F1AA51905}" destId="{FC0A3182-25E8-4386-9EEE-AC63CEA0FA5B}" srcOrd="2" destOrd="0" presId="urn:microsoft.com/office/officeart/2005/8/layout/vList5"/>
    <dgm:cxn modelId="{7E01B5C4-74A4-4AA1-8FA6-BDA8FDDF226B}" type="presParOf" srcId="{FC0A3182-25E8-4386-9EEE-AC63CEA0FA5B}" destId="{C3E2AA60-2A7B-4BB8-98DF-3A2E59B50F71}" srcOrd="0" destOrd="0" presId="urn:microsoft.com/office/officeart/2005/8/layout/vList5"/>
    <dgm:cxn modelId="{C3069EF2-49AA-486F-A40F-25B3CCD189EF}" type="presParOf" srcId="{FC0A3182-25E8-4386-9EEE-AC63CEA0FA5B}" destId="{5CFFA6E5-4721-44FC-8461-17DD44D446CB}" srcOrd="1" destOrd="0" presId="urn:microsoft.com/office/officeart/2005/8/layout/vList5"/>
    <dgm:cxn modelId="{1A622646-B8C7-42D3-B2FB-5F63C3C5F8DC}" type="presParOf" srcId="{7C2E6F3D-4CE6-4655-8584-257F1AA51905}" destId="{7BB735B2-93EB-4D4C-A3C6-47AFD59829B6}" srcOrd="3" destOrd="0" presId="urn:microsoft.com/office/officeart/2005/8/layout/vList5"/>
    <dgm:cxn modelId="{00ADF711-057E-4C65-8FB8-9A8A23041F52}" type="presParOf" srcId="{7C2E6F3D-4CE6-4655-8584-257F1AA51905}" destId="{A06388DA-0926-4B16-94DE-AA67EFA5B381}" srcOrd="4" destOrd="0" presId="urn:microsoft.com/office/officeart/2005/8/layout/vList5"/>
    <dgm:cxn modelId="{E80F259C-07BF-4AD9-8571-FE26A5B0D528}" type="presParOf" srcId="{A06388DA-0926-4B16-94DE-AA67EFA5B381}" destId="{B64903F5-670C-4A4D-B945-B07AED1F1147}" srcOrd="0" destOrd="0" presId="urn:microsoft.com/office/officeart/2005/8/layout/vList5"/>
    <dgm:cxn modelId="{659D46C9-CA9B-4C93-A309-ED043C7CDC4E}" type="presParOf" srcId="{A06388DA-0926-4B16-94DE-AA67EFA5B381}" destId="{C0F777A6-0C2E-407A-8DE8-103FB8DB3238}"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D0A5311A-5749-450D-BB01-36D9D8465279}" type="doc">
      <dgm:prSet loTypeId="urn:microsoft.com/office/officeart/2005/8/layout/process4" loCatId="process" qsTypeId="urn:microsoft.com/office/officeart/2005/8/quickstyle/simple4" qsCatId="simple" csTypeId="urn:microsoft.com/office/officeart/2005/8/colors/accent2_2" csCatId="accent2" phldr="1"/>
      <dgm:spPr/>
    </dgm:pt>
    <dgm:pt modelId="{92B86EF7-21EC-4134-82F7-B2089D7CB3C2}">
      <dgm:prSet phldrT="[Text]" custT="1"/>
      <dgm:spPr/>
      <dgm:t>
        <a:bodyPr/>
        <a:lstStyle/>
        <a:p>
          <a:r>
            <a:rPr lang="en-US" sz="2000" dirty="0" smtClean="0"/>
            <a:t>Spring 2007</a:t>
          </a:r>
          <a:endParaRPr lang="en-US" sz="2000" dirty="0"/>
        </a:p>
      </dgm:t>
    </dgm:pt>
    <dgm:pt modelId="{B5F9A266-0097-4D70-B6D3-E3D720459D6D}" type="parTrans" cxnId="{C890B8AB-D435-4746-B2F7-3EEEE46F5DFB}">
      <dgm:prSet/>
      <dgm:spPr/>
      <dgm:t>
        <a:bodyPr/>
        <a:lstStyle/>
        <a:p>
          <a:endParaRPr lang="en-US"/>
        </a:p>
      </dgm:t>
    </dgm:pt>
    <dgm:pt modelId="{8A57569D-A90B-47F9-B0C2-5C024D6B4F09}" type="sibTrans" cxnId="{C890B8AB-D435-4746-B2F7-3EEEE46F5DFB}">
      <dgm:prSet/>
      <dgm:spPr/>
      <dgm:t>
        <a:bodyPr/>
        <a:lstStyle/>
        <a:p>
          <a:endParaRPr lang="en-US"/>
        </a:p>
      </dgm:t>
    </dgm:pt>
    <dgm:pt modelId="{3081AD52-E295-4DF1-96EE-051095CBF20D}">
      <dgm:prSet phldrT="[Text]" custT="1"/>
      <dgm:spPr/>
      <dgm:t>
        <a:bodyPr/>
        <a:lstStyle/>
        <a:p>
          <a:r>
            <a:rPr lang="en-US" sz="2000" dirty="0" smtClean="0"/>
            <a:t>Summer 2007</a:t>
          </a:r>
          <a:endParaRPr lang="en-US" sz="2000" dirty="0"/>
        </a:p>
      </dgm:t>
    </dgm:pt>
    <dgm:pt modelId="{640A428C-B77F-49DA-AD4D-69267CBED1FB}" type="parTrans" cxnId="{6D997A1D-5E15-4449-8222-F8197A232459}">
      <dgm:prSet/>
      <dgm:spPr/>
      <dgm:t>
        <a:bodyPr/>
        <a:lstStyle/>
        <a:p>
          <a:endParaRPr lang="en-US"/>
        </a:p>
      </dgm:t>
    </dgm:pt>
    <dgm:pt modelId="{A2530542-D09E-4450-89FC-8184FE58DFF0}" type="sibTrans" cxnId="{6D997A1D-5E15-4449-8222-F8197A232459}">
      <dgm:prSet/>
      <dgm:spPr/>
      <dgm:t>
        <a:bodyPr/>
        <a:lstStyle/>
        <a:p>
          <a:endParaRPr lang="en-US"/>
        </a:p>
      </dgm:t>
    </dgm:pt>
    <dgm:pt modelId="{7FBBF96A-FE40-4899-B330-17E54A1DB40B}">
      <dgm:prSet phldrT="[Text]" custT="1"/>
      <dgm:spPr/>
      <dgm:t>
        <a:bodyPr/>
        <a:lstStyle/>
        <a:p>
          <a:r>
            <a:rPr lang="en-US" sz="2000" dirty="0" smtClean="0"/>
            <a:t>Fall 2007</a:t>
          </a:r>
          <a:endParaRPr lang="en-US" sz="2000" dirty="0"/>
        </a:p>
      </dgm:t>
    </dgm:pt>
    <dgm:pt modelId="{0456CDD5-C712-4A0C-AB46-4BDEFF32C82B}" type="parTrans" cxnId="{2B334B0E-18F3-42BD-8883-56D131ACC0C2}">
      <dgm:prSet/>
      <dgm:spPr/>
      <dgm:t>
        <a:bodyPr/>
        <a:lstStyle/>
        <a:p>
          <a:endParaRPr lang="en-US"/>
        </a:p>
      </dgm:t>
    </dgm:pt>
    <dgm:pt modelId="{BF3A08C4-AB3B-4E51-BDCA-6BFFD1B7E2FD}" type="sibTrans" cxnId="{2B334B0E-18F3-42BD-8883-56D131ACC0C2}">
      <dgm:prSet/>
      <dgm:spPr/>
      <dgm:t>
        <a:bodyPr/>
        <a:lstStyle/>
        <a:p>
          <a:endParaRPr lang="en-US"/>
        </a:p>
      </dgm:t>
    </dgm:pt>
    <dgm:pt modelId="{D64FDB78-40CE-4B5D-933F-1D6F3B5300F6}">
      <dgm:prSet phldrT="[Text]"/>
      <dgm:spPr/>
      <dgm:t>
        <a:bodyPr/>
        <a:lstStyle/>
        <a:p>
          <a:r>
            <a:rPr lang="en-US" dirty="0" smtClean="0"/>
            <a:t>Web Strategy Group Defined Need</a:t>
          </a:r>
          <a:endParaRPr lang="en-US" dirty="0"/>
        </a:p>
      </dgm:t>
    </dgm:pt>
    <dgm:pt modelId="{6E80EB98-8821-4C7B-A1A8-39F6F377FBF9}" type="parTrans" cxnId="{911B5F07-944B-40D9-9978-80735586E3CF}">
      <dgm:prSet/>
      <dgm:spPr/>
      <dgm:t>
        <a:bodyPr/>
        <a:lstStyle/>
        <a:p>
          <a:endParaRPr lang="en-US"/>
        </a:p>
      </dgm:t>
    </dgm:pt>
    <dgm:pt modelId="{2029CA53-E5C5-4AE3-AB85-4282B4B32D6C}" type="sibTrans" cxnId="{911B5F07-944B-40D9-9978-80735586E3CF}">
      <dgm:prSet/>
      <dgm:spPr/>
      <dgm:t>
        <a:bodyPr/>
        <a:lstStyle/>
        <a:p>
          <a:endParaRPr lang="en-US"/>
        </a:p>
      </dgm:t>
    </dgm:pt>
    <dgm:pt modelId="{3A279EE8-D207-49B9-A0CE-A986A77E7267}">
      <dgm:prSet phldrT="[Text]"/>
      <dgm:spPr/>
      <dgm:t>
        <a:bodyPr/>
        <a:lstStyle/>
        <a:p>
          <a:r>
            <a:rPr lang="en-US" dirty="0" smtClean="0"/>
            <a:t>Proposal Created and Funded</a:t>
          </a:r>
          <a:endParaRPr lang="en-US" dirty="0"/>
        </a:p>
      </dgm:t>
    </dgm:pt>
    <dgm:pt modelId="{8F5F3175-0229-4E44-8AAC-55A70A60C4D3}" type="parTrans" cxnId="{74BB451C-ED6E-40FA-9538-55DC28D3A4BD}">
      <dgm:prSet/>
      <dgm:spPr/>
      <dgm:t>
        <a:bodyPr/>
        <a:lstStyle/>
        <a:p>
          <a:endParaRPr lang="en-US"/>
        </a:p>
      </dgm:t>
    </dgm:pt>
    <dgm:pt modelId="{E8E8DD3A-991E-42C9-BAE7-B66529272A89}" type="sibTrans" cxnId="{74BB451C-ED6E-40FA-9538-55DC28D3A4BD}">
      <dgm:prSet/>
      <dgm:spPr/>
      <dgm:t>
        <a:bodyPr/>
        <a:lstStyle/>
        <a:p>
          <a:endParaRPr lang="en-US"/>
        </a:p>
      </dgm:t>
    </dgm:pt>
    <dgm:pt modelId="{C4B6E06E-4E24-4204-925D-A16DE55B1441}">
      <dgm:prSet phldrT="[Text]"/>
      <dgm:spPr/>
      <dgm:t>
        <a:bodyPr/>
        <a:lstStyle/>
        <a:p>
          <a:r>
            <a:rPr lang="en-US" dirty="0" smtClean="0"/>
            <a:t>Development Work Started</a:t>
          </a:r>
          <a:endParaRPr lang="en-US" dirty="0"/>
        </a:p>
      </dgm:t>
    </dgm:pt>
    <dgm:pt modelId="{1E9E9E89-E317-452F-85F1-65A7CDA83BBD}" type="parTrans" cxnId="{C2919045-6928-49B4-AC7E-0BEFA76005E6}">
      <dgm:prSet/>
      <dgm:spPr/>
      <dgm:t>
        <a:bodyPr/>
        <a:lstStyle/>
        <a:p>
          <a:endParaRPr lang="en-US"/>
        </a:p>
      </dgm:t>
    </dgm:pt>
    <dgm:pt modelId="{F339CBAF-F2C9-47DE-B26D-29FF8C802BC7}" type="sibTrans" cxnId="{C2919045-6928-49B4-AC7E-0BEFA76005E6}">
      <dgm:prSet/>
      <dgm:spPr/>
      <dgm:t>
        <a:bodyPr/>
        <a:lstStyle/>
        <a:p>
          <a:endParaRPr lang="en-US"/>
        </a:p>
      </dgm:t>
    </dgm:pt>
    <dgm:pt modelId="{A75A537A-90AF-4DC6-8AE9-935F72E0DC0E}">
      <dgm:prSet phldrT="[Text]" custT="1"/>
      <dgm:spPr/>
      <dgm:t>
        <a:bodyPr/>
        <a:lstStyle/>
        <a:p>
          <a:r>
            <a:rPr lang="en-US" sz="2000" dirty="0" smtClean="0"/>
            <a:t>Spring 2008</a:t>
          </a:r>
          <a:endParaRPr lang="en-US" sz="2000" dirty="0"/>
        </a:p>
      </dgm:t>
    </dgm:pt>
    <dgm:pt modelId="{117009CC-6621-4BB3-8C5A-BAB508CE2687}" type="parTrans" cxnId="{A7412236-4A9F-4D10-B818-30A6E68B5A83}">
      <dgm:prSet/>
      <dgm:spPr/>
      <dgm:t>
        <a:bodyPr/>
        <a:lstStyle/>
        <a:p>
          <a:endParaRPr lang="en-US"/>
        </a:p>
      </dgm:t>
    </dgm:pt>
    <dgm:pt modelId="{E48CB164-1A30-4CFF-BCC8-0127149872AA}" type="sibTrans" cxnId="{A7412236-4A9F-4D10-B818-30A6E68B5A83}">
      <dgm:prSet/>
      <dgm:spPr/>
      <dgm:t>
        <a:bodyPr/>
        <a:lstStyle/>
        <a:p>
          <a:endParaRPr lang="en-US"/>
        </a:p>
      </dgm:t>
    </dgm:pt>
    <dgm:pt modelId="{811B85CD-78A4-49C4-866E-535B4F7BB910}">
      <dgm:prSet phldrT="[Text]"/>
      <dgm:spPr/>
      <dgm:t>
        <a:bodyPr/>
        <a:lstStyle/>
        <a:p>
          <a:r>
            <a:rPr lang="en-US" dirty="0" smtClean="0"/>
            <a:t>Alpha Version – Jan</a:t>
          </a:r>
          <a:endParaRPr lang="en-US" dirty="0"/>
        </a:p>
      </dgm:t>
    </dgm:pt>
    <dgm:pt modelId="{5499B62E-8886-4311-B7C9-7BAAC3B0ADD0}" type="parTrans" cxnId="{895A7879-1040-4049-B99A-79AE26B87BCA}">
      <dgm:prSet/>
      <dgm:spPr/>
      <dgm:t>
        <a:bodyPr/>
        <a:lstStyle/>
        <a:p>
          <a:endParaRPr lang="en-US"/>
        </a:p>
      </dgm:t>
    </dgm:pt>
    <dgm:pt modelId="{EE75145D-9331-4836-95B3-01A44BEF001F}" type="sibTrans" cxnId="{895A7879-1040-4049-B99A-79AE26B87BCA}">
      <dgm:prSet/>
      <dgm:spPr/>
      <dgm:t>
        <a:bodyPr/>
        <a:lstStyle/>
        <a:p>
          <a:endParaRPr lang="en-US"/>
        </a:p>
      </dgm:t>
    </dgm:pt>
    <dgm:pt modelId="{D1AE76AA-A20E-4857-B9AB-F270E6DCD69F}">
      <dgm:prSet phldrT="[Text]"/>
      <dgm:spPr/>
      <dgm:t>
        <a:bodyPr/>
        <a:lstStyle/>
        <a:p>
          <a:r>
            <a:rPr lang="en-US" dirty="0" smtClean="0"/>
            <a:t>Public Beta – March</a:t>
          </a:r>
          <a:endParaRPr lang="en-US" dirty="0"/>
        </a:p>
      </dgm:t>
    </dgm:pt>
    <dgm:pt modelId="{3B265E1B-7349-4AB2-9327-AD808E7E89DB}" type="parTrans" cxnId="{18046C83-A879-48E2-9660-8222A95574C2}">
      <dgm:prSet/>
      <dgm:spPr/>
      <dgm:t>
        <a:bodyPr/>
        <a:lstStyle/>
        <a:p>
          <a:endParaRPr lang="en-US"/>
        </a:p>
      </dgm:t>
    </dgm:pt>
    <dgm:pt modelId="{39D78C55-47F6-4612-BA14-31ABE3936265}" type="sibTrans" cxnId="{18046C83-A879-48E2-9660-8222A95574C2}">
      <dgm:prSet/>
      <dgm:spPr/>
      <dgm:t>
        <a:bodyPr/>
        <a:lstStyle/>
        <a:p>
          <a:endParaRPr lang="en-US"/>
        </a:p>
      </dgm:t>
    </dgm:pt>
    <dgm:pt modelId="{8300E01D-19A1-4F53-907A-AB21BF196A22}">
      <dgm:prSet phldrT="[Text]" custT="1"/>
      <dgm:spPr/>
      <dgm:t>
        <a:bodyPr/>
        <a:lstStyle/>
        <a:p>
          <a:r>
            <a:rPr lang="en-US" sz="2000" dirty="0" smtClean="0"/>
            <a:t>August 2008</a:t>
          </a:r>
          <a:endParaRPr lang="en-US" sz="2000" dirty="0"/>
        </a:p>
      </dgm:t>
    </dgm:pt>
    <dgm:pt modelId="{2BAFD5EA-C1C7-4A13-B4A7-C4873A5E4360}" type="parTrans" cxnId="{E0C5F84A-8677-49EA-AE4C-758F532A225B}">
      <dgm:prSet/>
      <dgm:spPr/>
      <dgm:t>
        <a:bodyPr/>
        <a:lstStyle/>
        <a:p>
          <a:endParaRPr lang="en-US"/>
        </a:p>
      </dgm:t>
    </dgm:pt>
    <dgm:pt modelId="{382E38E4-50EE-4FB9-BEE9-745F8C53D690}" type="sibTrans" cxnId="{E0C5F84A-8677-49EA-AE4C-758F532A225B}">
      <dgm:prSet/>
      <dgm:spPr/>
      <dgm:t>
        <a:bodyPr/>
        <a:lstStyle/>
        <a:p>
          <a:endParaRPr lang="en-US"/>
        </a:p>
      </dgm:t>
    </dgm:pt>
    <dgm:pt modelId="{198414D0-E3A2-4934-970F-B84C9B00EED8}">
      <dgm:prSet phldrT="[Text]"/>
      <dgm:spPr/>
      <dgm:t>
        <a:bodyPr/>
        <a:lstStyle/>
        <a:p>
          <a:r>
            <a:rPr lang="en-US" dirty="0" smtClean="0"/>
            <a:t>Release 1 </a:t>
          </a:r>
          <a:endParaRPr lang="en-US" dirty="0"/>
        </a:p>
      </dgm:t>
    </dgm:pt>
    <dgm:pt modelId="{317CF135-0736-4395-BBC0-C0B2E4C9174D}" type="parTrans" cxnId="{54D60DFF-0DD1-4E0C-9057-4573193AC56D}">
      <dgm:prSet/>
      <dgm:spPr/>
      <dgm:t>
        <a:bodyPr/>
        <a:lstStyle/>
        <a:p>
          <a:endParaRPr lang="en-US"/>
        </a:p>
      </dgm:t>
    </dgm:pt>
    <dgm:pt modelId="{A2F12752-3CE2-4233-84DE-5EF6D4ECDF4E}" type="sibTrans" cxnId="{54D60DFF-0DD1-4E0C-9057-4573193AC56D}">
      <dgm:prSet/>
      <dgm:spPr/>
      <dgm:t>
        <a:bodyPr/>
        <a:lstStyle/>
        <a:p>
          <a:endParaRPr lang="en-US"/>
        </a:p>
      </dgm:t>
    </dgm:pt>
    <dgm:pt modelId="{372646CE-6D67-46C6-966B-21446660F0F6}">
      <dgm:prSet phldrT="[Text]"/>
      <dgm:spPr/>
      <dgm:t>
        <a:bodyPr/>
        <a:lstStyle/>
        <a:p>
          <a:r>
            <a:rPr lang="en-US" dirty="0" smtClean="0"/>
            <a:t>Researched Options</a:t>
          </a:r>
          <a:endParaRPr lang="en-US" dirty="0"/>
        </a:p>
      </dgm:t>
    </dgm:pt>
    <dgm:pt modelId="{9BCA9C83-E037-43B6-AD0A-2B82BF233D97}" type="parTrans" cxnId="{1D381AB5-8EC1-4E83-9362-E514E160C0B2}">
      <dgm:prSet/>
      <dgm:spPr/>
      <dgm:t>
        <a:bodyPr/>
        <a:lstStyle/>
        <a:p>
          <a:endParaRPr lang="en-US"/>
        </a:p>
      </dgm:t>
    </dgm:pt>
    <dgm:pt modelId="{66B2418D-C5B8-49EF-A8AA-1219A84C31FA}" type="sibTrans" cxnId="{1D381AB5-8EC1-4E83-9362-E514E160C0B2}">
      <dgm:prSet/>
      <dgm:spPr/>
      <dgm:t>
        <a:bodyPr/>
        <a:lstStyle/>
        <a:p>
          <a:endParaRPr lang="en-US"/>
        </a:p>
      </dgm:t>
    </dgm:pt>
    <dgm:pt modelId="{FE299DC6-30F3-4482-BEE0-5122D117DD3B}" type="pres">
      <dgm:prSet presAssocID="{D0A5311A-5749-450D-BB01-36D9D8465279}" presName="Name0" presStyleCnt="0">
        <dgm:presLayoutVars>
          <dgm:dir/>
          <dgm:animLvl val="lvl"/>
          <dgm:resizeHandles val="exact"/>
        </dgm:presLayoutVars>
      </dgm:prSet>
      <dgm:spPr/>
    </dgm:pt>
    <dgm:pt modelId="{CF76EC7A-2520-4AA7-99C6-3FE20590F84F}" type="pres">
      <dgm:prSet presAssocID="{8300E01D-19A1-4F53-907A-AB21BF196A22}" presName="boxAndChildren" presStyleCnt="0"/>
      <dgm:spPr/>
    </dgm:pt>
    <dgm:pt modelId="{AB252191-4B18-4843-8EB4-CF4866FB155F}" type="pres">
      <dgm:prSet presAssocID="{8300E01D-19A1-4F53-907A-AB21BF196A22}" presName="parentTextBox" presStyleLbl="node1" presStyleIdx="0" presStyleCnt="5"/>
      <dgm:spPr/>
      <dgm:t>
        <a:bodyPr/>
        <a:lstStyle/>
        <a:p>
          <a:endParaRPr lang="en-US"/>
        </a:p>
      </dgm:t>
    </dgm:pt>
    <dgm:pt modelId="{2937784D-0900-44EF-BFC2-585A0FF327C6}" type="pres">
      <dgm:prSet presAssocID="{8300E01D-19A1-4F53-907A-AB21BF196A22}" presName="entireBox" presStyleLbl="node1" presStyleIdx="0" presStyleCnt="5"/>
      <dgm:spPr/>
      <dgm:t>
        <a:bodyPr/>
        <a:lstStyle/>
        <a:p>
          <a:endParaRPr lang="en-US"/>
        </a:p>
      </dgm:t>
    </dgm:pt>
    <dgm:pt modelId="{A936F6F8-F1AA-45D0-A36F-31F6C94CE23B}" type="pres">
      <dgm:prSet presAssocID="{8300E01D-19A1-4F53-907A-AB21BF196A22}" presName="descendantBox" presStyleCnt="0"/>
      <dgm:spPr/>
    </dgm:pt>
    <dgm:pt modelId="{E3900846-58C5-4BA7-A8EE-A4F751EAF704}" type="pres">
      <dgm:prSet presAssocID="{198414D0-E3A2-4934-970F-B84C9B00EED8}" presName="childTextBox" presStyleLbl="fgAccFollowNode1" presStyleIdx="0" presStyleCnt="7">
        <dgm:presLayoutVars>
          <dgm:bulletEnabled val="1"/>
        </dgm:presLayoutVars>
      </dgm:prSet>
      <dgm:spPr/>
      <dgm:t>
        <a:bodyPr/>
        <a:lstStyle/>
        <a:p>
          <a:endParaRPr lang="en-US"/>
        </a:p>
      </dgm:t>
    </dgm:pt>
    <dgm:pt modelId="{5FD06D03-B85B-4DC3-8867-CBC8BAE5E20A}" type="pres">
      <dgm:prSet presAssocID="{E48CB164-1A30-4CFF-BCC8-0127149872AA}" presName="sp" presStyleCnt="0"/>
      <dgm:spPr/>
    </dgm:pt>
    <dgm:pt modelId="{B0E8A551-3E56-4728-9C5F-B6ECD0E8AAAD}" type="pres">
      <dgm:prSet presAssocID="{A75A537A-90AF-4DC6-8AE9-935F72E0DC0E}" presName="arrowAndChildren" presStyleCnt="0"/>
      <dgm:spPr/>
    </dgm:pt>
    <dgm:pt modelId="{B76ECFE3-E3B1-4016-AEE0-991B3B360182}" type="pres">
      <dgm:prSet presAssocID="{A75A537A-90AF-4DC6-8AE9-935F72E0DC0E}" presName="parentTextArrow" presStyleLbl="node1" presStyleIdx="0" presStyleCnt="5"/>
      <dgm:spPr/>
      <dgm:t>
        <a:bodyPr/>
        <a:lstStyle/>
        <a:p>
          <a:endParaRPr lang="en-US"/>
        </a:p>
      </dgm:t>
    </dgm:pt>
    <dgm:pt modelId="{6E5E9783-4E1D-4295-82A7-839697802BA8}" type="pres">
      <dgm:prSet presAssocID="{A75A537A-90AF-4DC6-8AE9-935F72E0DC0E}" presName="arrow" presStyleLbl="node1" presStyleIdx="1" presStyleCnt="5"/>
      <dgm:spPr/>
      <dgm:t>
        <a:bodyPr/>
        <a:lstStyle/>
        <a:p>
          <a:endParaRPr lang="en-US"/>
        </a:p>
      </dgm:t>
    </dgm:pt>
    <dgm:pt modelId="{D7FFC922-17FA-480E-8FF6-42EF1ABF3F14}" type="pres">
      <dgm:prSet presAssocID="{A75A537A-90AF-4DC6-8AE9-935F72E0DC0E}" presName="descendantArrow" presStyleCnt="0"/>
      <dgm:spPr/>
    </dgm:pt>
    <dgm:pt modelId="{3947586A-8788-4648-975D-BCCF841B8353}" type="pres">
      <dgm:prSet presAssocID="{811B85CD-78A4-49C4-866E-535B4F7BB910}" presName="childTextArrow" presStyleLbl="fgAccFollowNode1" presStyleIdx="1" presStyleCnt="7">
        <dgm:presLayoutVars>
          <dgm:bulletEnabled val="1"/>
        </dgm:presLayoutVars>
      </dgm:prSet>
      <dgm:spPr/>
      <dgm:t>
        <a:bodyPr/>
        <a:lstStyle/>
        <a:p>
          <a:endParaRPr lang="en-US"/>
        </a:p>
      </dgm:t>
    </dgm:pt>
    <dgm:pt modelId="{0DE7B523-6D5E-4163-BF52-A7655CE8CEB2}" type="pres">
      <dgm:prSet presAssocID="{D1AE76AA-A20E-4857-B9AB-F270E6DCD69F}" presName="childTextArrow" presStyleLbl="fgAccFollowNode1" presStyleIdx="2" presStyleCnt="7">
        <dgm:presLayoutVars>
          <dgm:bulletEnabled val="1"/>
        </dgm:presLayoutVars>
      </dgm:prSet>
      <dgm:spPr/>
      <dgm:t>
        <a:bodyPr/>
        <a:lstStyle/>
        <a:p>
          <a:endParaRPr lang="en-US"/>
        </a:p>
      </dgm:t>
    </dgm:pt>
    <dgm:pt modelId="{FB52231A-B64F-43F8-8A53-B7DB87FA3D19}" type="pres">
      <dgm:prSet presAssocID="{BF3A08C4-AB3B-4E51-BDCA-6BFFD1B7E2FD}" presName="sp" presStyleCnt="0"/>
      <dgm:spPr/>
    </dgm:pt>
    <dgm:pt modelId="{46A4EC3A-B67F-4D61-A848-48041183BBF8}" type="pres">
      <dgm:prSet presAssocID="{7FBBF96A-FE40-4899-B330-17E54A1DB40B}" presName="arrowAndChildren" presStyleCnt="0"/>
      <dgm:spPr/>
    </dgm:pt>
    <dgm:pt modelId="{E9808405-FD87-447D-906A-ED83A87DFEAF}" type="pres">
      <dgm:prSet presAssocID="{7FBBF96A-FE40-4899-B330-17E54A1DB40B}" presName="parentTextArrow" presStyleLbl="node1" presStyleIdx="1" presStyleCnt="5"/>
      <dgm:spPr/>
      <dgm:t>
        <a:bodyPr/>
        <a:lstStyle/>
        <a:p>
          <a:endParaRPr lang="en-US"/>
        </a:p>
      </dgm:t>
    </dgm:pt>
    <dgm:pt modelId="{3AC04A1A-D57E-491D-9752-81CFBF4F8825}" type="pres">
      <dgm:prSet presAssocID="{7FBBF96A-FE40-4899-B330-17E54A1DB40B}" presName="arrow" presStyleLbl="node1" presStyleIdx="2" presStyleCnt="5"/>
      <dgm:spPr/>
      <dgm:t>
        <a:bodyPr/>
        <a:lstStyle/>
        <a:p>
          <a:endParaRPr lang="en-US"/>
        </a:p>
      </dgm:t>
    </dgm:pt>
    <dgm:pt modelId="{206B2AE4-E2E3-41CC-949D-FCFC702C8932}" type="pres">
      <dgm:prSet presAssocID="{7FBBF96A-FE40-4899-B330-17E54A1DB40B}" presName="descendantArrow" presStyleCnt="0"/>
      <dgm:spPr/>
    </dgm:pt>
    <dgm:pt modelId="{472400F4-1013-405C-AB4A-E66A62EF57EC}" type="pres">
      <dgm:prSet presAssocID="{C4B6E06E-4E24-4204-925D-A16DE55B1441}" presName="childTextArrow" presStyleLbl="fgAccFollowNode1" presStyleIdx="3" presStyleCnt="7">
        <dgm:presLayoutVars>
          <dgm:bulletEnabled val="1"/>
        </dgm:presLayoutVars>
      </dgm:prSet>
      <dgm:spPr/>
      <dgm:t>
        <a:bodyPr/>
        <a:lstStyle/>
        <a:p>
          <a:endParaRPr lang="en-US"/>
        </a:p>
      </dgm:t>
    </dgm:pt>
    <dgm:pt modelId="{CDC91375-535E-41BB-8B41-B91A2B1C69DA}" type="pres">
      <dgm:prSet presAssocID="{A2530542-D09E-4450-89FC-8184FE58DFF0}" presName="sp" presStyleCnt="0"/>
      <dgm:spPr/>
    </dgm:pt>
    <dgm:pt modelId="{F1893FEC-0A1D-4A1B-8782-12253F1AB16A}" type="pres">
      <dgm:prSet presAssocID="{3081AD52-E295-4DF1-96EE-051095CBF20D}" presName="arrowAndChildren" presStyleCnt="0"/>
      <dgm:spPr/>
    </dgm:pt>
    <dgm:pt modelId="{BEFB193D-224D-4BD7-A8B8-7CF714B9787C}" type="pres">
      <dgm:prSet presAssocID="{3081AD52-E295-4DF1-96EE-051095CBF20D}" presName="parentTextArrow" presStyleLbl="node1" presStyleIdx="2" presStyleCnt="5"/>
      <dgm:spPr/>
      <dgm:t>
        <a:bodyPr/>
        <a:lstStyle/>
        <a:p>
          <a:endParaRPr lang="en-US"/>
        </a:p>
      </dgm:t>
    </dgm:pt>
    <dgm:pt modelId="{78517B45-01E5-4FB6-AC20-87F981655A5E}" type="pres">
      <dgm:prSet presAssocID="{3081AD52-E295-4DF1-96EE-051095CBF20D}" presName="arrow" presStyleLbl="node1" presStyleIdx="3" presStyleCnt="5"/>
      <dgm:spPr/>
      <dgm:t>
        <a:bodyPr/>
        <a:lstStyle/>
        <a:p>
          <a:endParaRPr lang="en-US"/>
        </a:p>
      </dgm:t>
    </dgm:pt>
    <dgm:pt modelId="{254B93CD-29A9-4B9D-B8C5-B0747E42F17A}" type="pres">
      <dgm:prSet presAssocID="{3081AD52-E295-4DF1-96EE-051095CBF20D}" presName="descendantArrow" presStyleCnt="0"/>
      <dgm:spPr/>
    </dgm:pt>
    <dgm:pt modelId="{1869500B-6B82-4487-9269-6BB6EF17AFEF}" type="pres">
      <dgm:prSet presAssocID="{372646CE-6D67-46C6-966B-21446660F0F6}" presName="childTextArrow" presStyleLbl="fgAccFollowNode1" presStyleIdx="4" presStyleCnt="7">
        <dgm:presLayoutVars>
          <dgm:bulletEnabled val="1"/>
        </dgm:presLayoutVars>
      </dgm:prSet>
      <dgm:spPr/>
      <dgm:t>
        <a:bodyPr/>
        <a:lstStyle/>
        <a:p>
          <a:endParaRPr lang="en-US"/>
        </a:p>
      </dgm:t>
    </dgm:pt>
    <dgm:pt modelId="{8B102AD6-79A1-4DB4-80E4-18A0F306A435}" type="pres">
      <dgm:prSet presAssocID="{3A279EE8-D207-49B9-A0CE-A986A77E7267}" presName="childTextArrow" presStyleLbl="fgAccFollowNode1" presStyleIdx="5" presStyleCnt="7">
        <dgm:presLayoutVars>
          <dgm:bulletEnabled val="1"/>
        </dgm:presLayoutVars>
      </dgm:prSet>
      <dgm:spPr/>
      <dgm:t>
        <a:bodyPr/>
        <a:lstStyle/>
        <a:p>
          <a:endParaRPr lang="en-US"/>
        </a:p>
      </dgm:t>
    </dgm:pt>
    <dgm:pt modelId="{1A04F46A-F71B-4BCE-AF96-87E03799CEDB}" type="pres">
      <dgm:prSet presAssocID="{8A57569D-A90B-47F9-B0C2-5C024D6B4F09}" presName="sp" presStyleCnt="0"/>
      <dgm:spPr/>
    </dgm:pt>
    <dgm:pt modelId="{BD38137D-27F4-4E95-AFBA-2E27B59F4505}" type="pres">
      <dgm:prSet presAssocID="{92B86EF7-21EC-4134-82F7-B2089D7CB3C2}" presName="arrowAndChildren" presStyleCnt="0"/>
      <dgm:spPr/>
    </dgm:pt>
    <dgm:pt modelId="{387B671A-A4CA-42F3-AFE2-F0A186BDF833}" type="pres">
      <dgm:prSet presAssocID="{92B86EF7-21EC-4134-82F7-B2089D7CB3C2}" presName="parentTextArrow" presStyleLbl="node1" presStyleIdx="3" presStyleCnt="5"/>
      <dgm:spPr/>
      <dgm:t>
        <a:bodyPr/>
        <a:lstStyle/>
        <a:p>
          <a:endParaRPr lang="en-US"/>
        </a:p>
      </dgm:t>
    </dgm:pt>
    <dgm:pt modelId="{0503ECF3-D61D-42CA-9628-C5CD35BF0C72}" type="pres">
      <dgm:prSet presAssocID="{92B86EF7-21EC-4134-82F7-B2089D7CB3C2}" presName="arrow" presStyleLbl="node1" presStyleIdx="4" presStyleCnt="5"/>
      <dgm:spPr/>
      <dgm:t>
        <a:bodyPr/>
        <a:lstStyle/>
        <a:p>
          <a:endParaRPr lang="en-US"/>
        </a:p>
      </dgm:t>
    </dgm:pt>
    <dgm:pt modelId="{4352C41A-700F-4B79-A5A6-6D31BE348DE5}" type="pres">
      <dgm:prSet presAssocID="{92B86EF7-21EC-4134-82F7-B2089D7CB3C2}" presName="descendantArrow" presStyleCnt="0"/>
      <dgm:spPr/>
    </dgm:pt>
    <dgm:pt modelId="{84C0BA21-046A-4547-9347-CE6CA559CB2C}" type="pres">
      <dgm:prSet presAssocID="{D64FDB78-40CE-4B5D-933F-1D6F3B5300F6}" presName="childTextArrow" presStyleLbl="fgAccFollowNode1" presStyleIdx="6" presStyleCnt="7">
        <dgm:presLayoutVars>
          <dgm:bulletEnabled val="1"/>
        </dgm:presLayoutVars>
      </dgm:prSet>
      <dgm:spPr/>
      <dgm:t>
        <a:bodyPr/>
        <a:lstStyle/>
        <a:p>
          <a:endParaRPr lang="en-US"/>
        </a:p>
      </dgm:t>
    </dgm:pt>
  </dgm:ptLst>
  <dgm:cxnLst>
    <dgm:cxn modelId="{C890B8AB-D435-4746-B2F7-3EEEE46F5DFB}" srcId="{D0A5311A-5749-450D-BB01-36D9D8465279}" destId="{92B86EF7-21EC-4134-82F7-B2089D7CB3C2}" srcOrd="0" destOrd="0" parTransId="{B5F9A266-0097-4D70-B6D3-E3D720459D6D}" sibTransId="{8A57569D-A90B-47F9-B0C2-5C024D6B4F09}"/>
    <dgm:cxn modelId="{D5D76FCE-DA8B-47A3-AF0B-4C8C2287E0E1}" type="presOf" srcId="{7FBBF96A-FE40-4899-B330-17E54A1DB40B}" destId="{3AC04A1A-D57E-491D-9752-81CFBF4F8825}" srcOrd="1" destOrd="0" presId="urn:microsoft.com/office/officeart/2005/8/layout/process4"/>
    <dgm:cxn modelId="{D9FB926F-F012-4E86-9A8E-42C5FE6370FF}" type="presOf" srcId="{D1AE76AA-A20E-4857-B9AB-F270E6DCD69F}" destId="{0DE7B523-6D5E-4163-BF52-A7655CE8CEB2}" srcOrd="0" destOrd="0" presId="urn:microsoft.com/office/officeart/2005/8/layout/process4"/>
    <dgm:cxn modelId="{E0C5F84A-8677-49EA-AE4C-758F532A225B}" srcId="{D0A5311A-5749-450D-BB01-36D9D8465279}" destId="{8300E01D-19A1-4F53-907A-AB21BF196A22}" srcOrd="4" destOrd="0" parTransId="{2BAFD5EA-C1C7-4A13-B4A7-C4873A5E4360}" sibTransId="{382E38E4-50EE-4FB9-BEE9-745F8C53D690}"/>
    <dgm:cxn modelId="{D31501BC-DD1E-4543-90A2-249353F49322}" type="presOf" srcId="{D0A5311A-5749-450D-BB01-36D9D8465279}" destId="{FE299DC6-30F3-4482-BEE0-5122D117DD3B}" srcOrd="0" destOrd="0" presId="urn:microsoft.com/office/officeart/2005/8/layout/process4"/>
    <dgm:cxn modelId="{7043D2C0-3528-450D-B853-3D8353A6416C}" type="presOf" srcId="{A75A537A-90AF-4DC6-8AE9-935F72E0DC0E}" destId="{B76ECFE3-E3B1-4016-AEE0-991B3B360182}" srcOrd="0" destOrd="0" presId="urn:microsoft.com/office/officeart/2005/8/layout/process4"/>
    <dgm:cxn modelId="{CD087A85-96C3-4586-B4CC-5F00E92D1D36}" type="presOf" srcId="{8300E01D-19A1-4F53-907A-AB21BF196A22}" destId="{2937784D-0900-44EF-BFC2-585A0FF327C6}" srcOrd="1" destOrd="0" presId="urn:microsoft.com/office/officeart/2005/8/layout/process4"/>
    <dgm:cxn modelId="{A7412236-4A9F-4D10-B818-30A6E68B5A83}" srcId="{D0A5311A-5749-450D-BB01-36D9D8465279}" destId="{A75A537A-90AF-4DC6-8AE9-935F72E0DC0E}" srcOrd="3" destOrd="0" parTransId="{117009CC-6621-4BB3-8C5A-BAB508CE2687}" sibTransId="{E48CB164-1A30-4CFF-BCC8-0127149872AA}"/>
    <dgm:cxn modelId="{1D381AB5-8EC1-4E83-9362-E514E160C0B2}" srcId="{3081AD52-E295-4DF1-96EE-051095CBF20D}" destId="{372646CE-6D67-46C6-966B-21446660F0F6}" srcOrd="0" destOrd="0" parTransId="{9BCA9C83-E037-43B6-AD0A-2B82BF233D97}" sibTransId="{66B2418D-C5B8-49EF-A8AA-1219A84C31FA}"/>
    <dgm:cxn modelId="{C5D2CBDC-91B3-409D-9B6E-35F47784E15F}" type="presOf" srcId="{3081AD52-E295-4DF1-96EE-051095CBF20D}" destId="{78517B45-01E5-4FB6-AC20-87F981655A5E}" srcOrd="1" destOrd="0" presId="urn:microsoft.com/office/officeart/2005/8/layout/process4"/>
    <dgm:cxn modelId="{D8CDF5E6-FB38-43E7-995F-D28C7EF7BCF8}" type="presOf" srcId="{372646CE-6D67-46C6-966B-21446660F0F6}" destId="{1869500B-6B82-4487-9269-6BB6EF17AFEF}" srcOrd="0" destOrd="0" presId="urn:microsoft.com/office/officeart/2005/8/layout/process4"/>
    <dgm:cxn modelId="{7F42AD34-5F21-40B8-A81F-58EE78FEE2C8}" type="presOf" srcId="{92B86EF7-21EC-4134-82F7-B2089D7CB3C2}" destId="{387B671A-A4CA-42F3-AFE2-F0A186BDF833}" srcOrd="0" destOrd="0" presId="urn:microsoft.com/office/officeart/2005/8/layout/process4"/>
    <dgm:cxn modelId="{54D60DFF-0DD1-4E0C-9057-4573193AC56D}" srcId="{8300E01D-19A1-4F53-907A-AB21BF196A22}" destId="{198414D0-E3A2-4934-970F-B84C9B00EED8}" srcOrd="0" destOrd="0" parTransId="{317CF135-0736-4395-BBC0-C0B2E4C9174D}" sibTransId="{A2F12752-3CE2-4233-84DE-5EF6D4ECDF4E}"/>
    <dgm:cxn modelId="{6E13E285-FDD1-41BA-BBD8-B6BA88CBC9E6}" type="presOf" srcId="{7FBBF96A-FE40-4899-B330-17E54A1DB40B}" destId="{E9808405-FD87-447D-906A-ED83A87DFEAF}" srcOrd="0" destOrd="0" presId="urn:microsoft.com/office/officeart/2005/8/layout/process4"/>
    <dgm:cxn modelId="{895A7879-1040-4049-B99A-79AE26B87BCA}" srcId="{A75A537A-90AF-4DC6-8AE9-935F72E0DC0E}" destId="{811B85CD-78A4-49C4-866E-535B4F7BB910}" srcOrd="0" destOrd="0" parTransId="{5499B62E-8886-4311-B7C9-7BAAC3B0ADD0}" sibTransId="{EE75145D-9331-4836-95B3-01A44BEF001F}"/>
    <dgm:cxn modelId="{B7CB5227-8E8D-469C-8F89-E844266C5084}" type="presOf" srcId="{A75A537A-90AF-4DC6-8AE9-935F72E0DC0E}" destId="{6E5E9783-4E1D-4295-82A7-839697802BA8}" srcOrd="1" destOrd="0" presId="urn:microsoft.com/office/officeart/2005/8/layout/process4"/>
    <dgm:cxn modelId="{6D997A1D-5E15-4449-8222-F8197A232459}" srcId="{D0A5311A-5749-450D-BB01-36D9D8465279}" destId="{3081AD52-E295-4DF1-96EE-051095CBF20D}" srcOrd="1" destOrd="0" parTransId="{640A428C-B77F-49DA-AD4D-69267CBED1FB}" sibTransId="{A2530542-D09E-4450-89FC-8184FE58DFF0}"/>
    <dgm:cxn modelId="{D0F5F197-8C25-4B05-B1D5-614514028DBB}" type="presOf" srcId="{811B85CD-78A4-49C4-866E-535B4F7BB910}" destId="{3947586A-8788-4648-975D-BCCF841B8353}" srcOrd="0" destOrd="0" presId="urn:microsoft.com/office/officeart/2005/8/layout/process4"/>
    <dgm:cxn modelId="{4C0B1B19-0176-41D8-B3D6-51BAB9AE2405}" type="presOf" srcId="{8300E01D-19A1-4F53-907A-AB21BF196A22}" destId="{AB252191-4B18-4843-8EB4-CF4866FB155F}" srcOrd="0" destOrd="0" presId="urn:microsoft.com/office/officeart/2005/8/layout/process4"/>
    <dgm:cxn modelId="{911B5F07-944B-40D9-9978-80735586E3CF}" srcId="{92B86EF7-21EC-4134-82F7-B2089D7CB3C2}" destId="{D64FDB78-40CE-4B5D-933F-1D6F3B5300F6}" srcOrd="0" destOrd="0" parTransId="{6E80EB98-8821-4C7B-A1A8-39F6F377FBF9}" sibTransId="{2029CA53-E5C5-4AE3-AB85-4282B4B32D6C}"/>
    <dgm:cxn modelId="{2B334B0E-18F3-42BD-8883-56D131ACC0C2}" srcId="{D0A5311A-5749-450D-BB01-36D9D8465279}" destId="{7FBBF96A-FE40-4899-B330-17E54A1DB40B}" srcOrd="2" destOrd="0" parTransId="{0456CDD5-C712-4A0C-AB46-4BDEFF32C82B}" sibTransId="{BF3A08C4-AB3B-4E51-BDCA-6BFFD1B7E2FD}"/>
    <dgm:cxn modelId="{18046C83-A879-48E2-9660-8222A95574C2}" srcId="{A75A537A-90AF-4DC6-8AE9-935F72E0DC0E}" destId="{D1AE76AA-A20E-4857-B9AB-F270E6DCD69F}" srcOrd="1" destOrd="0" parTransId="{3B265E1B-7349-4AB2-9327-AD808E7E89DB}" sibTransId="{39D78C55-47F6-4612-BA14-31ABE3936265}"/>
    <dgm:cxn modelId="{6898FFAD-8E2F-42F5-B72D-590B8CA55CB6}" type="presOf" srcId="{3081AD52-E295-4DF1-96EE-051095CBF20D}" destId="{BEFB193D-224D-4BD7-A8B8-7CF714B9787C}" srcOrd="0" destOrd="0" presId="urn:microsoft.com/office/officeart/2005/8/layout/process4"/>
    <dgm:cxn modelId="{232720ED-1CD3-4B7E-889D-8826EC41A1F1}" type="presOf" srcId="{3A279EE8-D207-49B9-A0CE-A986A77E7267}" destId="{8B102AD6-79A1-4DB4-80E4-18A0F306A435}" srcOrd="0" destOrd="0" presId="urn:microsoft.com/office/officeart/2005/8/layout/process4"/>
    <dgm:cxn modelId="{5636806F-2787-4A10-B329-5B4E081E3391}" type="presOf" srcId="{C4B6E06E-4E24-4204-925D-A16DE55B1441}" destId="{472400F4-1013-405C-AB4A-E66A62EF57EC}" srcOrd="0" destOrd="0" presId="urn:microsoft.com/office/officeart/2005/8/layout/process4"/>
    <dgm:cxn modelId="{C2919045-6928-49B4-AC7E-0BEFA76005E6}" srcId="{7FBBF96A-FE40-4899-B330-17E54A1DB40B}" destId="{C4B6E06E-4E24-4204-925D-A16DE55B1441}" srcOrd="0" destOrd="0" parTransId="{1E9E9E89-E317-452F-85F1-65A7CDA83BBD}" sibTransId="{F339CBAF-F2C9-47DE-B26D-29FF8C802BC7}"/>
    <dgm:cxn modelId="{85CB5AF6-ABDD-44D2-8E12-0031E8245527}" type="presOf" srcId="{198414D0-E3A2-4934-970F-B84C9B00EED8}" destId="{E3900846-58C5-4BA7-A8EE-A4F751EAF704}" srcOrd="0" destOrd="0" presId="urn:microsoft.com/office/officeart/2005/8/layout/process4"/>
    <dgm:cxn modelId="{D7B08E7A-8E84-40F6-A39A-462AD0AD3F7F}" type="presOf" srcId="{D64FDB78-40CE-4B5D-933F-1D6F3B5300F6}" destId="{84C0BA21-046A-4547-9347-CE6CA559CB2C}" srcOrd="0" destOrd="0" presId="urn:microsoft.com/office/officeart/2005/8/layout/process4"/>
    <dgm:cxn modelId="{74BB451C-ED6E-40FA-9538-55DC28D3A4BD}" srcId="{3081AD52-E295-4DF1-96EE-051095CBF20D}" destId="{3A279EE8-D207-49B9-A0CE-A986A77E7267}" srcOrd="1" destOrd="0" parTransId="{8F5F3175-0229-4E44-8AAC-55A70A60C4D3}" sibTransId="{E8E8DD3A-991E-42C9-BAE7-B66529272A89}"/>
    <dgm:cxn modelId="{9C90A143-035C-4BDF-850D-E03FB90F833A}" type="presOf" srcId="{92B86EF7-21EC-4134-82F7-B2089D7CB3C2}" destId="{0503ECF3-D61D-42CA-9628-C5CD35BF0C72}" srcOrd="1" destOrd="0" presId="urn:microsoft.com/office/officeart/2005/8/layout/process4"/>
    <dgm:cxn modelId="{F019F74E-DABC-4291-A045-48E6606FE3EC}" type="presParOf" srcId="{FE299DC6-30F3-4482-BEE0-5122D117DD3B}" destId="{CF76EC7A-2520-4AA7-99C6-3FE20590F84F}" srcOrd="0" destOrd="0" presId="urn:microsoft.com/office/officeart/2005/8/layout/process4"/>
    <dgm:cxn modelId="{87116434-CE53-4BD3-8701-FCCC3DF4AB0D}" type="presParOf" srcId="{CF76EC7A-2520-4AA7-99C6-3FE20590F84F}" destId="{AB252191-4B18-4843-8EB4-CF4866FB155F}" srcOrd="0" destOrd="0" presId="urn:microsoft.com/office/officeart/2005/8/layout/process4"/>
    <dgm:cxn modelId="{128F25B7-ED6D-4979-A2E1-C797866B8F75}" type="presParOf" srcId="{CF76EC7A-2520-4AA7-99C6-3FE20590F84F}" destId="{2937784D-0900-44EF-BFC2-585A0FF327C6}" srcOrd="1" destOrd="0" presId="urn:microsoft.com/office/officeart/2005/8/layout/process4"/>
    <dgm:cxn modelId="{6DFEBD34-21D9-49EC-B57B-0CC8B7A0FD57}" type="presParOf" srcId="{CF76EC7A-2520-4AA7-99C6-3FE20590F84F}" destId="{A936F6F8-F1AA-45D0-A36F-31F6C94CE23B}" srcOrd="2" destOrd="0" presId="urn:microsoft.com/office/officeart/2005/8/layout/process4"/>
    <dgm:cxn modelId="{13B8B64C-F4BD-4C11-896B-808D86AE35FB}" type="presParOf" srcId="{A936F6F8-F1AA-45D0-A36F-31F6C94CE23B}" destId="{E3900846-58C5-4BA7-A8EE-A4F751EAF704}" srcOrd="0" destOrd="0" presId="urn:microsoft.com/office/officeart/2005/8/layout/process4"/>
    <dgm:cxn modelId="{33495120-54DD-4ED1-B6B4-EB2E6562A87D}" type="presParOf" srcId="{FE299DC6-30F3-4482-BEE0-5122D117DD3B}" destId="{5FD06D03-B85B-4DC3-8867-CBC8BAE5E20A}" srcOrd="1" destOrd="0" presId="urn:microsoft.com/office/officeart/2005/8/layout/process4"/>
    <dgm:cxn modelId="{2FA9E5D5-C160-4D95-9B19-6D79DBC984AF}" type="presParOf" srcId="{FE299DC6-30F3-4482-BEE0-5122D117DD3B}" destId="{B0E8A551-3E56-4728-9C5F-B6ECD0E8AAAD}" srcOrd="2" destOrd="0" presId="urn:microsoft.com/office/officeart/2005/8/layout/process4"/>
    <dgm:cxn modelId="{81F7BFC8-95BB-4E73-AAFE-9368D0B196E8}" type="presParOf" srcId="{B0E8A551-3E56-4728-9C5F-B6ECD0E8AAAD}" destId="{B76ECFE3-E3B1-4016-AEE0-991B3B360182}" srcOrd="0" destOrd="0" presId="urn:microsoft.com/office/officeart/2005/8/layout/process4"/>
    <dgm:cxn modelId="{1A1BAABA-B7A1-4589-921A-C54CEB8EBCEA}" type="presParOf" srcId="{B0E8A551-3E56-4728-9C5F-B6ECD0E8AAAD}" destId="{6E5E9783-4E1D-4295-82A7-839697802BA8}" srcOrd="1" destOrd="0" presId="urn:microsoft.com/office/officeart/2005/8/layout/process4"/>
    <dgm:cxn modelId="{4BE26EF4-49FF-4117-8AEE-EA63CA71154E}" type="presParOf" srcId="{B0E8A551-3E56-4728-9C5F-B6ECD0E8AAAD}" destId="{D7FFC922-17FA-480E-8FF6-42EF1ABF3F14}" srcOrd="2" destOrd="0" presId="urn:microsoft.com/office/officeart/2005/8/layout/process4"/>
    <dgm:cxn modelId="{C482C9C5-38C0-4936-9C2E-AA4B5A5308A3}" type="presParOf" srcId="{D7FFC922-17FA-480E-8FF6-42EF1ABF3F14}" destId="{3947586A-8788-4648-975D-BCCF841B8353}" srcOrd="0" destOrd="0" presId="urn:microsoft.com/office/officeart/2005/8/layout/process4"/>
    <dgm:cxn modelId="{672AA108-7DB3-4E98-A2A1-E101D0BF525E}" type="presParOf" srcId="{D7FFC922-17FA-480E-8FF6-42EF1ABF3F14}" destId="{0DE7B523-6D5E-4163-BF52-A7655CE8CEB2}" srcOrd="1" destOrd="0" presId="urn:microsoft.com/office/officeart/2005/8/layout/process4"/>
    <dgm:cxn modelId="{BD2440D2-3868-4490-9FAD-4CB512152BC0}" type="presParOf" srcId="{FE299DC6-30F3-4482-BEE0-5122D117DD3B}" destId="{FB52231A-B64F-43F8-8A53-B7DB87FA3D19}" srcOrd="3" destOrd="0" presId="urn:microsoft.com/office/officeart/2005/8/layout/process4"/>
    <dgm:cxn modelId="{11252489-81E8-4967-AE76-FDEFC018F92A}" type="presParOf" srcId="{FE299DC6-30F3-4482-BEE0-5122D117DD3B}" destId="{46A4EC3A-B67F-4D61-A848-48041183BBF8}" srcOrd="4" destOrd="0" presId="urn:microsoft.com/office/officeart/2005/8/layout/process4"/>
    <dgm:cxn modelId="{173C8062-1428-4670-B1D3-6C62931455C9}" type="presParOf" srcId="{46A4EC3A-B67F-4D61-A848-48041183BBF8}" destId="{E9808405-FD87-447D-906A-ED83A87DFEAF}" srcOrd="0" destOrd="0" presId="urn:microsoft.com/office/officeart/2005/8/layout/process4"/>
    <dgm:cxn modelId="{EF878BE9-5268-4681-B783-3DC482EDDA85}" type="presParOf" srcId="{46A4EC3A-B67F-4D61-A848-48041183BBF8}" destId="{3AC04A1A-D57E-491D-9752-81CFBF4F8825}" srcOrd="1" destOrd="0" presId="urn:microsoft.com/office/officeart/2005/8/layout/process4"/>
    <dgm:cxn modelId="{EC76542E-94EC-46E0-AEC5-6B64CAEB3500}" type="presParOf" srcId="{46A4EC3A-B67F-4D61-A848-48041183BBF8}" destId="{206B2AE4-E2E3-41CC-949D-FCFC702C8932}" srcOrd="2" destOrd="0" presId="urn:microsoft.com/office/officeart/2005/8/layout/process4"/>
    <dgm:cxn modelId="{0CF074BF-5218-448E-B664-E5AF93ACD8A5}" type="presParOf" srcId="{206B2AE4-E2E3-41CC-949D-FCFC702C8932}" destId="{472400F4-1013-405C-AB4A-E66A62EF57EC}" srcOrd="0" destOrd="0" presId="urn:microsoft.com/office/officeart/2005/8/layout/process4"/>
    <dgm:cxn modelId="{8016C226-D364-40AE-BAAE-B1DE1DB22779}" type="presParOf" srcId="{FE299DC6-30F3-4482-BEE0-5122D117DD3B}" destId="{CDC91375-535E-41BB-8B41-B91A2B1C69DA}" srcOrd="5" destOrd="0" presId="urn:microsoft.com/office/officeart/2005/8/layout/process4"/>
    <dgm:cxn modelId="{94AC4A00-66B7-47EF-AD49-BE70D8161275}" type="presParOf" srcId="{FE299DC6-30F3-4482-BEE0-5122D117DD3B}" destId="{F1893FEC-0A1D-4A1B-8782-12253F1AB16A}" srcOrd="6" destOrd="0" presId="urn:microsoft.com/office/officeart/2005/8/layout/process4"/>
    <dgm:cxn modelId="{F14431C0-2547-4D3F-8D38-17239E101279}" type="presParOf" srcId="{F1893FEC-0A1D-4A1B-8782-12253F1AB16A}" destId="{BEFB193D-224D-4BD7-A8B8-7CF714B9787C}" srcOrd="0" destOrd="0" presId="urn:microsoft.com/office/officeart/2005/8/layout/process4"/>
    <dgm:cxn modelId="{C8FE8845-3781-4B5F-8C66-69C68FA84956}" type="presParOf" srcId="{F1893FEC-0A1D-4A1B-8782-12253F1AB16A}" destId="{78517B45-01E5-4FB6-AC20-87F981655A5E}" srcOrd="1" destOrd="0" presId="urn:microsoft.com/office/officeart/2005/8/layout/process4"/>
    <dgm:cxn modelId="{3E540FB7-4E1B-477E-9AC7-B72B950B65C8}" type="presParOf" srcId="{F1893FEC-0A1D-4A1B-8782-12253F1AB16A}" destId="{254B93CD-29A9-4B9D-B8C5-B0747E42F17A}" srcOrd="2" destOrd="0" presId="urn:microsoft.com/office/officeart/2005/8/layout/process4"/>
    <dgm:cxn modelId="{F093CA2A-9EAA-4FF3-A235-F998141B09B5}" type="presParOf" srcId="{254B93CD-29A9-4B9D-B8C5-B0747E42F17A}" destId="{1869500B-6B82-4487-9269-6BB6EF17AFEF}" srcOrd="0" destOrd="0" presId="urn:microsoft.com/office/officeart/2005/8/layout/process4"/>
    <dgm:cxn modelId="{396067F2-6384-4509-8317-E058680000E9}" type="presParOf" srcId="{254B93CD-29A9-4B9D-B8C5-B0747E42F17A}" destId="{8B102AD6-79A1-4DB4-80E4-18A0F306A435}" srcOrd="1" destOrd="0" presId="urn:microsoft.com/office/officeart/2005/8/layout/process4"/>
    <dgm:cxn modelId="{77D2FB22-E195-480D-90D5-4D6BEFB306CE}" type="presParOf" srcId="{FE299DC6-30F3-4482-BEE0-5122D117DD3B}" destId="{1A04F46A-F71B-4BCE-AF96-87E03799CEDB}" srcOrd="7" destOrd="0" presId="urn:microsoft.com/office/officeart/2005/8/layout/process4"/>
    <dgm:cxn modelId="{72B63484-2363-41EA-BF09-09A59E57D2C2}" type="presParOf" srcId="{FE299DC6-30F3-4482-BEE0-5122D117DD3B}" destId="{BD38137D-27F4-4E95-AFBA-2E27B59F4505}" srcOrd="8" destOrd="0" presId="urn:microsoft.com/office/officeart/2005/8/layout/process4"/>
    <dgm:cxn modelId="{8F5ED6D6-43BF-421A-86CE-F3DC846BBDEE}" type="presParOf" srcId="{BD38137D-27F4-4E95-AFBA-2E27B59F4505}" destId="{387B671A-A4CA-42F3-AFE2-F0A186BDF833}" srcOrd="0" destOrd="0" presId="urn:microsoft.com/office/officeart/2005/8/layout/process4"/>
    <dgm:cxn modelId="{CCA730BA-F57B-4EE6-891A-00E17B637A40}" type="presParOf" srcId="{BD38137D-27F4-4E95-AFBA-2E27B59F4505}" destId="{0503ECF3-D61D-42CA-9628-C5CD35BF0C72}" srcOrd="1" destOrd="0" presId="urn:microsoft.com/office/officeart/2005/8/layout/process4"/>
    <dgm:cxn modelId="{A1A40BD7-B69D-4E35-B398-6F2D9DD40A30}" type="presParOf" srcId="{BD38137D-27F4-4E95-AFBA-2E27B59F4505}" destId="{4352C41A-700F-4B79-A5A6-6D31BE348DE5}" srcOrd="2" destOrd="0" presId="urn:microsoft.com/office/officeart/2005/8/layout/process4"/>
    <dgm:cxn modelId="{C023EDE3-FDB7-4420-BEA0-BF0A8040EC3B}" type="presParOf" srcId="{4352C41A-700F-4B79-A5A6-6D31BE348DE5}" destId="{84C0BA21-046A-4547-9347-CE6CA559CB2C}" srcOrd="0" destOrd="0" presId="urn:microsoft.com/office/officeart/2005/8/layout/process4"/>
  </dgm:cxnLst>
  <dgm:bg/>
  <dgm:whole/>
</dgm:dataModel>
</file>

<file path=ppt/diagrams/data3.xml><?xml version="1.0" encoding="utf-8"?>
<dgm:dataModel xmlns:dgm="http://schemas.openxmlformats.org/drawingml/2006/diagram" xmlns:a="http://schemas.openxmlformats.org/drawingml/2006/main">
  <dgm:ptLst>
    <dgm:pt modelId="{8C74E125-8631-42F7-8DA5-D93A200C8F65}" type="doc">
      <dgm:prSet loTypeId="urn:microsoft.com/office/officeart/2005/8/layout/hList6" loCatId="list" qsTypeId="urn:microsoft.com/office/officeart/2005/8/quickstyle/simple3" qsCatId="simple" csTypeId="urn:microsoft.com/office/officeart/2005/8/colors/accent2_2" csCatId="accent2" phldr="1"/>
      <dgm:spPr/>
      <dgm:t>
        <a:bodyPr/>
        <a:lstStyle/>
        <a:p>
          <a:endParaRPr lang="en-US"/>
        </a:p>
      </dgm:t>
    </dgm:pt>
    <dgm:pt modelId="{6DDC7BA2-14AD-4445-B074-568BACBB2996}">
      <dgm:prSet/>
      <dgm:spPr/>
      <dgm:t>
        <a:bodyPr/>
        <a:lstStyle/>
        <a:p>
          <a:pPr rtl="0"/>
          <a:r>
            <a:rPr lang="en-US" dirty="0" err="1" smtClean="0"/>
            <a:t>Javascript</a:t>
          </a:r>
          <a:endParaRPr lang="en-US" dirty="0"/>
        </a:p>
      </dgm:t>
    </dgm:pt>
    <dgm:pt modelId="{C74E1C59-9148-43D6-89D3-EFDF24BAD1E8}" type="parTrans" cxnId="{629F5769-9747-40F9-B4DD-AA6FD4C5E018}">
      <dgm:prSet/>
      <dgm:spPr/>
      <dgm:t>
        <a:bodyPr/>
        <a:lstStyle/>
        <a:p>
          <a:endParaRPr lang="en-US"/>
        </a:p>
      </dgm:t>
    </dgm:pt>
    <dgm:pt modelId="{E363EEC2-D076-4217-BCB5-E99195F7532F}" type="sibTrans" cxnId="{629F5769-9747-40F9-B4DD-AA6FD4C5E018}">
      <dgm:prSet/>
      <dgm:spPr/>
      <dgm:t>
        <a:bodyPr/>
        <a:lstStyle/>
        <a:p>
          <a:endParaRPr lang="en-US"/>
        </a:p>
      </dgm:t>
    </dgm:pt>
    <dgm:pt modelId="{2ED94FD2-6315-4EE6-A3C1-79D7FD507BE5}">
      <dgm:prSet/>
      <dgm:spPr/>
      <dgm:t>
        <a:bodyPr/>
        <a:lstStyle/>
        <a:p>
          <a:pPr rtl="0"/>
          <a:r>
            <a:rPr lang="en-US" dirty="0" smtClean="0"/>
            <a:t>Controls interactive interface</a:t>
          </a:r>
          <a:endParaRPr lang="en-US" dirty="0"/>
        </a:p>
      </dgm:t>
    </dgm:pt>
    <dgm:pt modelId="{976D5D0D-EA6C-4582-A8CA-C5A6CCFB26A3}" type="parTrans" cxnId="{CC11B98C-C355-4E6E-AC32-1BCF112E88FC}">
      <dgm:prSet/>
      <dgm:spPr/>
      <dgm:t>
        <a:bodyPr/>
        <a:lstStyle/>
        <a:p>
          <a:endParaRPr lang="en-US"/>
        </a:p>
      </dgm:t>
    </dgm:pt>
    <dgm:pt modelId="{2BE687C8-4A08-4D12-819B-A299257BCF3E}" type="sibTrans" cxnId="{CC11B98C-C355-4E6E-AC32-1BCF112E88FC}">
      <dgm:prSet/>
      <dgm:spPr/>
      <dgm:t>
        <a:bodyPr/>
        <a:lstStyle/>
        <a:p>
          <a:endParaRPr lang="en-US"/>
        </a:p>
      </dgm:t>
    </dgm:pt>
    <dgm:pt modelId="{61B0A3E3-E0DC-4933-83E3-A3E26111E424}">
      <dgm:prSet/>
      <dgm:spPr/>
      <dgm:t>
        <a:bodyPr/>
        <a:lstStyle/>
        <a:p>
          <a:pPr rtl="0"/>
          <a:r>
            <a:rPr lang="en-US" dirty="0" smtClean="0"/>
            <a:t>AJAX calls refresh content and update preferences</a:t>
          </a:r>
          <a:endParaRPr lang="en-US" dirty="0"/>
        </a:p>
      </dgm:t>
    </dgm:pt>
    <dgm:pt modelId="{8ACEC7F8-B873-4A65-A389-0CC5AD9B4AFF}" type="parTrans" cxnId="{A4EB8AA5-D7E2-4286-9832-2632D6DC66F4}">
      <dgm:prSet/>
      <dgm:spPr/>
      <dgm:t>
        <a:bodyPr/>
        <a:lstStyle/>
        <a:p>
          <a:endParaRPr lang="en-US"/>
        </a:p>
      </dgm:t>
    </dgm:pt>
    <dgm:pt modelId="{02CE1DB1-0367-4700-AA28-EDEB95ADE526}" type="sibTrans" cxnId="{A4EB8AA5-D7E2-4286-9832-2632D6DC66F4}">
      <dgm:prSet/>
      <dgm:spPr/>
      <dgm:t>
        <a:bodyPr/>
        <a:lstStyle/>
        <a:p>
          <a:endParaRPr lang="en-US"/>
        </a:p>
      </dgm:t>
    </dgm:pt>
    <dgm:pt modelId="{8D88C74D-108C-4D93-9C91-30784498E009}">
      <dgm:prSet/>
      <dgm:spPr/>
      <dgm:t>
        <a:bodyPr/>
        <a:lstStyle/>
        <a:p>
          <a:pPr rtl="0"/>
          <a:r>
            <a:rPr lang="en-US" dirty="0" smtClean="0"/>
            <a:t>XML </a:t>
          </a:r>
          <a:endParaRPr lang="en-US" dirty="0"/>
        </a:p>
      </dgm:t>
    </dgm:pt>
    <dgm:pt modelId="{0C43DB25-F262-4D37-84B0-E51C2C1822E8}" type="parTrans" cxnId="{7AB3F097-7D79-4C94-9A1C-78E920826196}">
      <dgm:prSet/>
      <dgm:spPr/>
      <dgm:t>
        <a:bodyPr/>
        <a:lstStyle/>
        <a:p>
          <a:endParaRPr lang="en-US"/>
        </a:p>
      </dgm:t>
    </dgm:pt>
    <dgm:pt modelId="{B86CE85A-E3F0-4164-B187-91C2FC67DB21}" type="sibTrans" cxnId="{7AB3F097-7D79-4C94-9A1C-78E920826196}">
      <dgm:prSet/>
      <dgm:spPr/>
      <dgm:t>
        <a:bodyPr/>
        <a:lstStyle/>
        <a:p>
          <a:endParaRPr lang="en-US"/>
        </a:p>
      </dgm:t>
    </dgm:pt>
    <dgm:pt modelId="{6FE0E431-1B3E-4FD1-9BB6-C72FEEA9AA5D}">
      <dgm:prSet/>
      <dgm:spPr/>
      <dgm:t>
        <a:bodyPr/>
        <a:lstStyle/>
        <a:p>
          <a:pPr rtl="0"/>
          <a:r>
            <a:rPr lang="en-US" dirty="0" smtClean="0"/>
            <a:t>Defines basic portal configuration</a:t>
          </a:r>
          <a:endParaRPr lang="en-US" dirty="0"/>
        </a:p>
      </dgm:t>
    </dgm:pt>
    <dgm:pt modelId="{3CDA69AD-BA9C-4ADF-B7A0-DEECB1CD2093}" type="parTrans" cxnId="{8D1C7556-92DB-4F3B-AD7B-13AA3B451FF3}">
      <dgm:prSet/>
      <dgm:spPr/>
      <dgm:t>
        <a:bodyPr/>
        <a:lstStyle/>
        <a:p>
          <a:endParaRPr lang="en-US"/>
        </a:p>
      </dgm:t>
    </dgm:pt>
    <dgm:pt modelId="{85D3D417-655B-4960-A298-A190CDDE38EB}" type="sibTrans" cxnId="{8D1C7556-92DB-4F3B-AD7B-13AA3B451FF3}">
      <dgm:prSet/>
      <dgm:spPr/>
      <dgm:t>
        <a:bodyPr/>
        <a:lstStyle/>
        <a:p>
          <a:endParaRPr lang="en-US"/>
        </a:p>
      </dgm:t>
    </dgm:pt>
    <dgm:pt modelId="{52973135-6B50-4823-89F0-2B7A0D1DA8AA}">
      <dgm:prSet/>
      <dgm:spPr/>
      <dgm:t>
        <a:bodyPr/>
        <a:lstStyle/>
        <a:p>
          <a:pPr rtl="0"/>
          <a:r>
            <a:rPr lang="en-US" dirty="0" smtClean="0"/>
            <a:t>Defines portlets and their functionality</a:t>
          </a:r>
          <a:endParaRPr lang="en-US" dirty="0"/>
        </a:p>
      </dgm:t>
    </dgm:pt>
    <dgm:pt modelId="{176B7E6E-CA6A-48A5-8301-4719F1C84EC3}" type="parTrans" cxnId="{ADB3EF48-2A3B-4C6F-8D54-8EACC223197D}">
      <dgm:prSet/>
      <dgm:spPr/>
      <dgm:t>
        <a:bodyPr/>
        <a:lstStyle/>
        <a:p>
          <a:endParaRPr lang="en-US"/>
        </a:p>
      </dgm:t>
    </dgm:pt>
    <dgm:pt modelId="{870DC6BC-2D1B-4A63-B9EA-9312EFB64C11}" type="sibTrans" cxnId="{ADB3EF48-2A3B-4C6F-8D54-8EACC223197D}">
      <dgm:prSet/>
      <dgm:spPr/>
      <dgm:t>
        <a:bodyPr/>
        <a:lstStyle/>
        <a:p>
          <a:endParaRPr lang="en-US"/>
        </a:p>
      </dgm:t>
    </dgm:pt>
    <dgm:pt modelId="{BC7753BE-C947-48F3-B332-3C3ABAB53626}">
      <dgm:prSet/>
      <dgm:spPr/>
      <dgm:t>
        <a:bodyPr/>
        <a:lstStyle/>
        <a:p>
          <a:pPr rtl="0"/>
          <a:r>
            <a:rPr lang="en-US" dirty="0" smtClean="0"/>
            <a:t>Stores all user customization settings</a:t>
          </a:r>
          <a:endParaRPr lang="en-US" dirty="0"/>
        </a:p>
      </dgm:t>
    </dgm:pt>
    <dgm:pt modelId="{AB346363-4F09-4232-B907-E5FC67766ABE}" type="parTrans" cxnId="{CF9DE930-3503-4D7B-B1BD-D225EB5AB938}">
      <dgm:prSet/>
      <dgm:spPr/>
      <dgm:t>
        <a:bodyPr/>
        <a:lstStyle/>
        <a:p>
          <a:endParaRPr lang="en-US"/>
        </a:p>
      </dgm:t>
    </dgm:pt>
    <dgm:pt modelId="{BEE5D16F-16A4-4398-A802-B5CC5C41E6A4}" type="sibTrans" cxnId="{CF9DE930-3503-4D7B-B1BD-D225EB5AB938}">
      <dgm:prSet/>
      <dgm:spPr/>
      <dgm:t>
        <a:bodyPr/>
        <a:lstStyle/>
        <a:p>
          <a:endParaRPr lang="en-US"/>
        </a:p>
      </dgm:t>
    </dgm:pt>
    <dgm:pt modelId="{7A181F06-EDAA-4C2D-BD81-3AEEFE6C2872}">
      <dgm:prSet/>
      <dgm:spPr/>
      <dgm:t>
        <a:bodyPr/>
        <a:lstStyle/>
        <a:p>
          <a:pPr rtl="0"/>
          <a:r>
            <a:rPr lang="en-US" dirty="0" smtClean="0"/>
            <a:t>PHP / </a:t>
          </a:r>
          <a:r>
            <a:rPr lang="en-US" dirty="0" err="1" smtClean="0"/>
            <a:t>mySQL</a:t>
          </a:r>
          <a:endParaRPr lang="en-US" dirty="0"/>
        </a:p>
      </dgm:t>
    </dgm:pt>
    <dgm:pt modelId="{A0CBE93B-A3D8-43DD-8A1F-7CC67DE078A8}" type="parTrans" cxnId="{3FB10635-1932-4530-AAAA-09936F8FCFEE}">
      <dgm:prSet/>
      <dgm:spPr/>
      <dgm:t>
        <a:bodyPr/>
        <a:lstStyle/>
        <a:p>
          <a:endParaRPr lang="en-US"/>
        </a:p>
      </dgm:t>
    </dgm:pt>
    <dgm:pt modelId="{265616C7-0CB3-4ABE-B7E1-C31AEF44FF95}" type="sibTrans" cxnId="{3FB10635-1932-4530-AAAA-09936F8FCFEE}">
      <dgm:prSet/>
      <dgm:spPr/>
      <dgm:t>
        <a:bodyPr/>
        <a:lstStyle/>
        <a:p>
          <a:endParaRPr lang="en-US"/>
        </a:p>
      </dgm:t>
    </dgm:pt>
    <dgm:pt modelId="{1BB4B2AB-2689-4290-84B0-C23C9D327676}">
      <dgm:prSet/>
      <dgm:spPr/>
      <dgm:t>
        <a:bodyPr/>
        <a:lstStyle/>
        <a:p>
          <a:pPr rtl="0"/>
          <a:r>
            <a:rPr lang="en-US" dirty="0" smtClean="0"/>
            <a:t>Integrate with and allow Ajax to refresh data from external systems</a:t>
          </a:r>
          <a:endParaRPr lang="en-US" dirty="0"/>
        </a:p>
      </dgm:t>
    </dgm:pt>
    <dgm:pt modelId="{46C00287-D115-4E4E-9775-8AA4C97CBD0D}" type="parTrans" cxnId="{593C692C-280B-4E09-B404-03899E65681C}">
      <dgm:prSet/>
      <dgm:spPr/>
      <dgm:t>
        <a:bodyPr/>
        <a:lstStyle/>
        <a:p>
          <a:endParaRPr lang="en-US"/>
        </a:p>
      </dgm:t>
    </dgm:pt>
    <dgm:pt modelId="{8463A4BD-7534-4AFA-8DE8-CC419F03B0CC}" type="sibTrans" cxnId="{593C692C-280B-4E09-B404-03899E65681C}">
      <dgm:prSet/>
      <dgm:spPr/>
      <dgm:t>
        <a:bodyPr/>
        <a:lstStyle/>
        <a:p>
          <a:endParaRPr lang="en-US"/>
        </a:p>
      </dgm:t>
    </dgm:pt>
    <dgm:pt modelId="{8F752AB4-8BE4-43F3-8FB7-FD76DCA5F951}">
      <dgm:prSet/>
      <dgm:spPr/>
      <dgm:t>
        <a:bodyPr/>
        <a:lstStyle/>
        <a:p>
          <a:pPr rtl="0"/>
          <a:r>
            <a:rPr lang="en-US" dirty="0" smtClean="0"/>
            <a:t>Facilitate authentication, session management and single-sign-on brokering</a:t>
          </a:r>
          <a:endParaRPr lang="en-US" dirty="0"/>
        </a:p>
      </dgm:t>
    </dgm:pt>
    <dgm:pt modelId="{88A67080-14EA-4DCB-87D5-68E1A287B5C7}" type="parTrans" cxnId="{DB02292E-CD63-4FD1-80E3-88863B0A8C88}">
      <dgm:prSet/>
      <dgm:spPr/>
      <dgm:t>
        <a:bodyPr/>
        <a:lstStyle/>
        <a:p>
          <a:endParaRPr lang="en-US"/>
        </a:p>
      </dgm:t>
    </dgm:pt>
    <dgm:pt modelId="{69315719-ED19-4E51-9D3E-59487100FA2B}" type="sibTrans" cxnId="{DB02292E-CD63-4FD1-80E3-88863B0A8C88}">
      <dgm:prSet/>
      <dgm:spPr/>
      <dgm:t>
        <a:bodyPr/>
        <a:lstStyle/>
        <a:p>
          <a:endParaRPr lang="en-US"/>
        </a:p>
      </dgm:t>
    </dgm:pt>
    <dgm:pt modelId="{79B2075A-457A-4C3F-B69D-88EEE495FEB4}">
      <dgm:prSet/>
      <dgm:spPr/>
      <dgm:t>
        <a:bodyPr/>
        <a:lstStyle/>
        <a:p>
          <a:pPr rtl="0"/>
          <a:r>
            <a:rPr lang="en-US" dirty="0" smtClean="0"/>
            <a:t>Integration with our CMS</a:t>
          </a:r>
          <a:endParaRPr lang="en-US" dirty="0"/>
        </a:p>
      </dgm:t>
    </dgm:pt>
    <dgm:pt modelId="{705CDCDF-8776-45B8-9BF9-FCCB178059A3}" type="parTrans" cxnId="{FD3531C9-0BBE-473D-A744-729BDA8E3BC0}">
      <dgm:prSet/>
      <dgm:spPr/>
      <dgm:t>
        <a:bodyPr/>
        <a:lstStyle/>
        <a:p>
          <a:endParaRPr lang="en-US"/>
        </a:p>
      </dgm:t>
    </dgm:pt>
    <dgm:pt modelId="{00D42070-42EA-4FCF-9B28-8AF7918CB1D1}" type="sibTrans" cxnId="{FD3531C9-0BBE-473D-A744-729BDA8E3BC0}">
      <dgm:prSet/>
      <dgm:spPr/>
      <dgm:t>
        <a:bodyPr/>
        <a:lstStyle/>
        <a:p>
          <a:endParaRPr lang="en-US"/>
        </a:p>
      </dgm:t>
    </dgm:pt>
    <dgm:pt modelId="{75CBB992-14C8-47C5-953F-0199AAF3EAC0}">
      <dgm:prSet/>
      <dgm:spPr/>
      <dgm:t>
        <a:bodyPr/>
        <a:lstStyle/>
        <a:p>
          <a:pPr rtl="0"/>
          <a:endParaRPr lang="en-US" dirty="0"/>
        </a:p>
      </dgm:t>
    </dgm:pt>
    <dgm:pt modelId="{31C719CD-6357-4DA0-BCA5-B97D970BDC96}" type="parTrans" cxnId="{1FE18889-6EBB-4710-A037-621FE73A50D6}">
      <dgm:prSet/>
      <dgm:spPr/>
      <dgm:t>
        <a:bodyPr/>
        <a:lstStyle/>
        <a:p>
          <a:endParaRPr lang="en-US"/>
        </a:p>
      </dgm:t>
    </dgm:pt>
    <dgm:pt modelId="{9567E0A5-06DD-4B75-A329-5232F5F7A872}" type="sibTrans" cxnId="{1FE18889-6EBB-4710-A037-621FE73A50D6}">
      <dgm:prSet/>
      <dgm:spPr/>
      <dgm:t>
        <a:bodyPr/>
        <a:lstStyle/>
        <a:p>
          <a:endParaRPr lang="en-US"/>
        </a:p>
      </dgm:t>
    </dgm:pt>
    <dgm:pt modelId="{9AB1AE53-6DDD-4ED9-9239-E9B48D385B5A}" type="pres">
      <dgm:prSet presAssocID="{8C74E125-8631-42F7-8DA5-D93A200C8F65}" presName="Name0" presStyleCnt="0">
        <dgm:presLayoutVars>
          <dgm:dir/>
          <dgm:resizeHandles val="exact"/>
        </dgm:presLayoutVars>
      </dgm:prSet>
      <dgm:spPr/>
      <dgm:t>
        <a:bodyPr/>
        <a:lstStyle/>
        <a:p>
          <a:endParaRPr lang="en-US"/>
        </a:p>
      </dgm:t>
    </dgm:pt>
    <dgm:pt modelId="{DF2FD48E-48D3-4C86-9E9A-13F38D7B9E64}" type="pres">
      <dgm:prSet presAssocID="{6DDC7BA2-14AD-4445-B074-568BACBB2996}" presName="node" presStyleLbl="node1" presStyleIdx="0" presStyleCnt="3">
        <dgm:presLayoutVars>
          <dgm:bulletEnabled val="1"/>
        </dgm:presLayoutVars>
      </dgm:prSet>
      <dgm:spPr/>
      <dgm:t>
        <a:bodyPr/>
        <a:lstStyle/>
        <a:p>
          <a:endParaRPr lang="en-US"/>
        </a:p>
      </dgm:t>
    </dgm:pt>
    <dgm:pt modelId="{E8A64822-F42A-40B8-946D-72EE05874220}" type="pres">
      <dgm:prSet presAssocID="{E363EEC2-D076-4217-BCB5-E99195F7532F}" presName="sibTrans" presStyleCnt="0"/>
      <dgm:spPr/>
    </dgm:pt>
    <dgm:pt modelId="{347FD233-424E-46E2-AA08-F07A6CCADE48}" type="pres">
      <dgm:prSet presAssocID="{8D88C74D-108C-4D93-9C91-30784498E009}" presName="node" presStyleLbl="node1" presStyleIdx="1" presStyleCnt="3">
        <dgm:presLayoutVars>
          <dgm:bulletEnabled val="1"/>
        </dgm:presLayoutVars>
      </dgm:prSet>
      <dgm:spPr/>
      <dgm:t>
        <a:bodyPr/>
        <a:lstStyle/>
        <a:p>
          <a:endParaRPr lang="en-US"/>
        </a:p>
      </dgm:t>
    </dgm:pt>
    <dgm:pt modelId="{70A1C83E-7620-4DF8-B031-6467623CB629}" type="pres">
      <dgm:prSet presAssocID="{B86CE85A-E3F0-4164-B187-91C2FC67DB21}" presName="sibTrans" presStyleCnt="0"/>
      <dgm:spPr/>
    </dgm:pt>
    <dgm:pt modelId="{11B1887D-218B-4D82-9180-56BFE5EE6323}" type="pres">
      <dgm:prSet presAssocID="{7A181F06-EDAA-4C2D-BD81-3AEEFE6C2872}" presName="node" presStyleLbl="node1" presStyleIdx="2" presStyleCnt="3">
        <dgm:presLayoutVars>
          <dgm:bulletEnabled val="1"/>
        </dgm:presLayoutVars>
      </dgm:prSet>
      <dgm:spPr/>
      <dgm:t>
        <a:bodyPr/>
        <a:lstStyle/>
        <a:p>
          <a:endParaRPr lang="en-US"/>
        </a:p>
      </dgm:t>
    </dgm:pt>
  </dgm:ptLst>
  <dgm:cxnLst>
    <dgm:cxn modelId="{9BEC7802-CBDA-4187-B36B-DF688150B516}" type="presOf" srcId="{8C74E125-8631-42F7-8DA5-D93A200C8F65}" destId="{9AB1AE53-6DDD-4ED9-9239-E9B48D385B5A}" srcOrd="0" destOrd="0" presId="urn:microsoft.com/office/officeart/2005/8/layout/hList6"/>
    <dgm:cxn modelId="{EF7C6907-B16C-40E6-9684-9AD8FFFA4B15}" type="presOf" srcId="{75CBB992-14C8-47C5-953F-0199AAF3EAC0}" destId="{11B1887D-218B-4D82-9180-56BFE5EE6323}" srcOrd="0" destOrd="4" presId="urn:microsoft.com/office/officeart/2005/8/layout/hList6"/>
    <dgm:cxn modelId="{60448D4E-387D-4BE7-A0C0-0272F8F49646}" type="presOf" srcId="{8F752AB4-8BE4-43F3-8FB7-FD76DCA5F951}" destId="{11B1887D-218B-4D82-9180-56BFE5EE6323}" srcOrd="0" destOrd="2" presId="urn:microsoft.com/office/officeart/2005/8/layout/hList6"/>
    <dgm:cxn modelId="{1FE18889-6EBB-4710-A037-621FE73A50D6}" srcId="{7A181F06-EDAA-4C2D-BD81-3AEEFE6C2872}" destId="{75CBB992-14C8-47C5-953F-0199AAF3EAC0}" srcOrd="3" destOrd="0" parTransId="{31C719CD-6357-4DA0-BCA5-B97D970BDC96}" sibTransId="{9567E0A5-06DD-4B75-A329-5232F5F7A872}"/>
    <dgm:cxn modelId="{7AB3F097-7D79-4C94-9A1C-78E920826196}" srcId="{8C74E125-8631-42F7-8DA5-D93A200C8F65}" destId="{8D88C74D-108C-4D93-9C91-30784498E009}" srcOrd="1" destOrd="0" parTransId="{0C43DB25-F262-4D37-84B0-E51C2C1822E8}" sibTransId="{B86CE85A-E3F0-4164-B187-91C2FC67DB21}"/>
    <dgm:cxn modelId="{629F5769-9747-40F9-B4DD-AA6FD4C5E018}" srcId="{8C74E125-8631-42F7-8DA5-D93A200C8F65}" destId="{6DDC7BA2-14AD-4445-B074-568BACBB2996}" srcOrd="0" destOrd="0" parTransId="{C74E1C59-9148-43D6-89D3-EFDF24BAD1E8}" sibTransId="{E363EEC2-D076-4217-BCB5-E99195F7532F}"/>
    <dgm:cxn modelId="{DB02292E-CD63-4FD1-80E3-88863B0A8C88}" srcId="{7A181F06-EDAA-4C2D-BD81-3AEEFE6C2872}" destId="{8F752AB4-8BE4-43F3-8FB7-FD76DCA5F951}" srcOrd="1" destOrd="0" parTransId="{88A67080-14EA-4DCB-87D5-68E1A287B5C7}" sibTransId="{69315719-ED19-4E51-9D3E-59487100FA2B}"/>
    <dgm:cxn modelId="{85DF0EFE-919F-4253-8E86-A91F88B09FF7}" type="presOf" srcId="{6DDC7BA2-14AD-4445-B074-568BACBB2996}" destId="{DF2FD48E-48D3-4C86-9E9A-13F38D7B9E64}" srcOrd="0" destOrd="0" presId="urn:microsoft.com/office/officeart/2005/8/layout/hList6"/>
    <dgm:cxn modelId="{D6C343CF-6EE9-4496-92C3-161CEBED9550}" type="presOf" srcId="{BC7753BE-C947-48F3-B332-3C3ABAB53626}" destId="{347FD233-424E-46E2-AA08-F07A6CCADE48}" srcOrd="0" destOrd="3" presId="urn:microsoft.com/office/officeart/2005/8/layout/hList6"/>
    <dgm:cxn modelId="{3FB10635-1932-4530-AAAA-09936F8FCFEE}" srcId="{8C74E125-8631-42F7-8DA5-D93A200C8F65}" destId="{7A181F06-EDAA-4C2D-BD81-3AEEFE6C2872}" srcOrd="2" destOrd="0" parTransId="{A0CBE93B-A3D8-43DD-8A1F-7CC67DE078A8}" sibTransId="{265616C7-0CB3-4ABE-B7E1-C31AEF44FF95}"/>
    <dgm:cxn modelId="{9A42E908-BA24-4CC0-9329-C4CF9C69A315}" type="presOf" srcId="{8D88C74D-108C-4D93-9C91-30784498E009}" destId="{347FD233-424E-46E2-AA08-F07A6CCADE48}" srcOrd="0" destOrd="0" presId="urn:microsoft.com/office/officeart/2005/8/layout/hList6"/>
    <dgm:cxn modelId="{CC11B98C-C355-4E6E-AC32-1BCF112E88FC}" srcId="{6DDC7BA2-14AD-4445-B074-568BACBB2996}" destId="{2ED94FD2-6315-4EE6-A3C1-79D7FD507BE5}" srcOrd="0" destOrd="0" parTransId="{976D5D0D-EA6C-4582-A8CA-C5A6CCFB26A3}" sibTransId="{2BE687C8-4A08-4D12-819B-A299257BCF3E}"/>
    <dgm:cxn modelId="{9A9FB557-8923-4D44-8EF3-5243394F8E6E}" type="presOf" srcId="{1BB4B2AB-2689-4290-84B0-C23C9D327676}" destId="{11B1887D-218B-4D82-9180-56BFE5EE6323}" srcOrd="0" destOrd="1" presId="urn:microsoft.com/office/officeart/2005/8/layout/hList6"/>
    <dgm:cxn modelId="{3B7374CF-662F-4D14-9F05-FC221AA6DED8}" type="presOf" srcId="{2ED94FD2-6315-4EE6-A3C1-79D7FD507BE5}" destId="{DF2FD48E-48D3-4C86-9E9A-13F38D7B9E64}" srcOrd="0" destOrd="1" presId="urn:microsoft.com/office/officeart/2005/8/layout/hList6"/>
    <dgm:cxn modelId="{ADB3EF48-2A3B-4C6F-8D54-8EACC223197D}" srcId="{8D88C74D-108C-4D93-9C91-30784498E009}" destId="{52973135-6B50-4823-89F0-2B7A0D1DA8AA}" srcOrd="1" destOrd="0" parTransId="{176B7E6E-CA6A-48A5-8301-4719F1C84EC3}" sibTransId="{870DC6BC-2D1B-4A63-B9EA-9312EFB64C11}"/>
    <dgm:cxn modelId="{8D1C7556-92DB-4F3B-AD7B-13AA3B451FF3}" srcId="{8D88C74D-108C-4D93-9C91-30784498E009}" destId="{6FE0E431-1B3E-4FD1-9BB6-C72FEEA9AA5D}" srcOrd="0" destOrd="0" parTransId="{3CDA69AD-BA9C-4ADF-B7A0-DEECB1CD2093}" sibTransId="{85D3D417-655B-4960-A298-A190CDDE38EB}"/>
    <dgm:cxn modelId="{593C692C-280B-4E09-B404-03899E65681C}" srcId="{7A181F06-EDAA-4C2D-BD81-3AEEFE6C2872}" destId="{1BB4B2AB-2689-4290-84B0-C23C9D327676}" srcOrd="0" destOrd="0" parTransId="{46C00287-D115-4E4E-9775-8AA4C97CBD0D}" sibTransId="{8463A4BD-7534-4AFA-8DE8-CC419F03B0CC}"/>
    <dgm:cxn modelId="{39D8C916-BDCF-4201-87DB-BDE83129FE40}" type="presOf" srcId="{7A181F06-EDAA-4C2D-BD81-3AEEFE6C2872}" destId="{11B1887D-218B-4D82-9180-56BFE5EE6323}" srcOrd="0" destOrd="0" presId="urn:microsoft.com/office/officeart/2005/8/layout/hList6"/>
    <dgm:cxn modelId="{A4EB8AA5-D7E2-4286-9832-2632D6DC66F4}" srcId="{6DDC7BA2-14AD-4445-B074-568BACBB2996}" destId="{61B0A3E3-E0DC-4933-83E3-A3E26111E424}" srcOrd="1" destOrd="0" parTransId="{8ACEC7F8-B873-4A65-A389-0CC5AD9B4AFF}" sibTransId="{02CE1DB1-0367-4700-AA28-EDEB95ADE526}"/>
    <dgm:cxn modelId="{98B2C081-FDE7-41A0-AA27-597D87BEBAB9}" type="presOf" srcId="{52973135-6B50-4823-89F0-2B7A0D1DA8AA}" destId="{347FD233-424E-46E2-AA08-F07A6CCADE48}" srcOrd="0" destOrd="2" presId="urn:microsoft.com/office/officeart/2005/8/layout/hList6"/>
    <dgm:cxn modelId="{111D2CF9-BD9C-4B06-8B4E-A909C8BAA8D9}" type="presOf" srcId="{79B2075A-457A-4C3F-B69D-88EEE495FEB4}" destId="{11B1887D-218B-4D82-9180-56BFE5EE6323}" srcOrd="0" destOrd="3" presId="urn:microsoft.com/office/officeart/2005/8/layout/hList6"/>
    <dgm:cxn modelId="{FD3531C9-0BBE-473D-A744-729BDA8E3BC0}" srcId="{7A181F06-EDAA-4C2D-BD81-3AEEFE6C2872}" destId="{79B2075A-457A-4C3F-B69D-88EEE495FEB4}" srcOrd="2" destOrd="0" parTransId="{705CDCDF-8776-45B8-9BF9-FCCB178059A3}" sibTransId="{00D42070-42EA-4FCF-9B28-8AF7918CB1D1}"/>
    <dgm:cxn modelId="{CF9DE930-3503-4D7B-B1BD-D225EB5AB938}" srcId="{8D88C74D-108C-4D93-9C91-30784498E009}" destId="{BC7753BE-C947-48F3-B332-3C3ABAB53626}" srcOrd="2" destOrd="0" parTransId="{AB346363-4F09-4232-B907-E5FC67766ABE}" sibTransId="{BEE5D16F-16A4-4398-A802-B5CC5C41E6A4}"/>
    <dgm:cxn modelId="{7F7E066E-5E90-4BEE-8472-49EAAC78F7BF}" type="presOf" srcId="{6FE0E431-1B3E-4FD1-9BB6-C72FEEA9AA5D}" destId="{347FD233-424E-46E2-AA08-F07A6CCADE48}" srcOrd="0" destOrd="1" presId="urn:microsoft.com/office/officeart/2005/8/layout/hList6"/>
    <dgm:cxn modelId="{40A6F7DE-D026-4B92-AA25-33E3E05FE303}" type="presOf" srcId="{61B0A3E3-E0DC-4933-83E3-A3E26111E424}" destId="{DF2FD48E-48D3-4C86-9E9A-13F38D7B9E64}" srcOrd="0" destOrd="2" presId="urn:microsoft.com/office/officeart/2005/8/layout/hList6"/>
    <dgm:cxn modelId="{478E522C-8DB7-4161-8684-B5D78A6221BA}" type="presParOf" srcId="{9AB1AE53-6DDD-4ED9-9239-E9B48D385B5A}" destId="{DF2FD48E-48D3-4C86-9E9A-13F38D7B9E64}" srcOrd="0" destOrd="0" presId="urn:microsoft.com/office/officeart/2005/8/layout/hList6"/>
    <dgm:cxn modelId="{BDEF974B-3F7D-4DFB-82AB-4673945E7AE3}" type="presParOf" srcId="{9AB1AE53-6DDD-4ED9-9239-E9B48D385B5A}" destId="{E8A64822-F42A-40B8-946D-72EE05874220}" srcOrd="1" destOrd="0" presId="urn:microsoft.com/office/officeart/2005/8/layout/hList6"/>
    <dgm:cxn modelId="{26C9534B-534A-4CDE-9860-0B23893E123A}" type="presParOf" srcId="{9AB1AE53-6DDD-4ED9-9239-E9B48D385B5A}" destId="{347FD233-424E-46E2-AA08-F07A6CCADE48}" srcOrd="2" destOrd="0" presId="urn:microsoft.com/office/officeart/2005/8/layout/hList6"/>
    <dgm:cxn modelId="{727DF770-921B-4338-8595-94B68B2DA87D}" type="presParOf" srcId="{9AB1AE53-6DDD-4ED9-9239-E9B48D385B5A}" destId="{70A1C83E-7620-4DF8-B031-6467623CB629}" srcOrd="3" destOrd="0" presId="urn:microsoft.com/office/officeart/2005/8/layout/hList6"/>
    <dgm:cxn modelId="{61B6E2D5-0CA0-4C5F-A80F-267F59031257}" type="presParOf" srcId="{9AB1AE53-6DDD-4ED9-9239-E9B48D385B5A}" destId="{11B1887D-218B-4D82-9180-56BFE5EE6323}" srcOrd="4"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36BB9C-55B5-4CAB-AAAA-FBE54B9E9B53}" type="datetimeFigureOut">
              <a:rPr lang="en-US" smtClean="0"/>
              <a:pPr/>
              <a:t>2/24/2009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F07535-09B7-40F1-997C-EE967D0E4DE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4BC5A-E553-47D0-8EA9-E1BA8EC80CD0}" type="datetimeFigureOut">
              <a:rPr lang="en-US" smtClean="0"/>
              <a:pPr/>
              <a:t>2/24/2009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90BB7-1992-49BB-B041-2B5E353EDE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90BB7-1992-49BB-B041-2B5E353EDE14}"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90BB7-1992-49BB-B041-2B5E353EDE1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1FDE975-0BFD-4299-AB7F-7A104B11564D}" type="datetimeFigureOut">
              <a:rPr lang="en-US" smtClean="0"/>
              <a:pPr/>
              <a:t>2/24/2009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CA2E7A8-480D-4ABC-AB4F-756D3654DC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DE975-0BFD-4299-AB7F-7A104B11564D}" type="datetimeFigureOut">
              <a:rPr lang="en-US" smtClean="0"/>
              <a:pPr/>
              <a:t>2/24/2009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DE975-0BFD-4299-AB7F-7A104B11564D}" type="datetimeFigureOut">
              <a:rPr lang="en-US" smtClean="0"/>
              <a:pPr/>
              <a:t>2/24/2009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DE975-0BFD-4299-AB7F-7A104B11564D}" type="datetimeFigureOut">
              <a:rPr lang="en-US" smtClean="0"/>
              <a:pPr/>
              <a:t>2/24/2009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FDE975-0BFD-4299-AB7F-7A104B11564D}" type="datetimeFigureOut">
              <a:rPr lang="en-US" smtClean="0"/>
              <a:pPr/>
              <a:t>2/24/2009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FDE975-0BFD-4299-AB7F-7A104B11564D}" type="datetimeFigureOut">
              <a:rPr lang="en-US" smtClean="0"/>
              <a:pPr/>
              <a:t>2/24/2009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1FDE975-0BFD-4299-AB7F-7A104B11564D}" type="datetimeFigureOut">
              <a:rPr lang="en-US" smtClean="0"/>
              <a:pPr/>
              <a:t>2/24/2009</a:t>
            </a:fld>
            <a:endParaRPr lang="en-US"/>
          </a:p>
        </p:txBody>
      </p:sp>
      <p:sp>
        <p:nvSpPr>
          <p:cNvPr id="27" name="Slide Number Placeholder 26"/>
          <p:cNvSpPr>
            <a:spLocks noGrp="1"/>
          </p:cNvSpPr>
          <p:nvPr>
            <p:ph type="sldNum" sz="quarter" idx="11"/>
          </p:nvPr>
        </p:nvSpPr>
        <p:spPr/>
        <p:txBody>
          <a:bodyPr rtlCol="0"/>
          <a:lstStyle/>
          <a:p>
            <a:fld id="{9CA2E7A8-480D-4ABC-AB4F-756D3654DC8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1FDE975-0BFD-4299-AB7F-7A104B11564D}" type="datetimeFigureOut">
              <a:rPr lang="en-US" smtClean="0"/>
              <a:pPr/>
              <a:t>2/24/2009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CA2E7A8-480D-4ABC-AB4F-756D3654DC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DE975-0BFD-4299-AB7F-7A104B11564D}" type="datetimeFigureOut">
              <a:rPr lang="en-US" smtClean="0"/>
              <a:pPr/>
              <a:t>2/24/2009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FDE975-0BFD-4299-AB7F-7A104B11564D}" type="datetimeFigureOut">
              <a:rPr lang="en-US" smtClean="0"/>
              <a:pPr/>
              <a:t>2/24/2009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FDE975-0BFD-4299-AB7F-7A104B11564D}" type="datetimeFigureOut">
              <a:rPr lang="en-US" smtClean="0"/>
              <a:pPr/>
              <a:t>2/24/2009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1FDE975-0BFD-4299-AB7F-7A104B11564D}" type="datetimeFigureOut">
              <a:rPr lang="en-US" smtClean="0"/>
              <a:pPr/>
              <a:t>2/24/2009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CA2E7A8-480D-4ABC-AB4F-756D3654DC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a:srcRect/>
          <a:stretch>
            <a:fillRect/>
          </a:stretch>
        </p:blipFill>
        <p:spPr bwMode="auto">
          <a:xfrm>
            <a:off x="7162800" y="4787900"/>
            <a:ext cx="762000" cy="762000"/>
          </a:xfrm>
          <a:prstGeom prst="rect">
            <a:avLst/>
          </a:prstGeom>
          <a:noFill/>
          <a:ln w="9525">
            <a:noFill/>
            <a:miter lim="800000"/>
            <a:headEnd/>
            <a:tailEnd/>
          </a:ln>
          <a:effectLst>
            <a:reflection blurRad="6350" stA="52000" endA="300" endPos="35000" dir="5400000" sy="-100000" algn="bl" rotWithShape="0"/>
          </a:effectLst>
        </p:spPr>
      </p:pic>
      <p:sp>
        <p:nvSpPr>
          <p:cNvPr id="2" name="Title 1"/>
          <p:cNvSpPr>
            <a:spLocks noGrp="1"/>
          </p:cNvSpPr>
          <p:nvPr>
            <p:ph type="ctrTitle"/>
          </p:nvPr>
        </p:nvSpPr>
        <p:spPr>
          <a:xfrm>
            <a:off x="457200" y="2057400"/>
            <a:ext cx="8458200" cy="1470025"/>
          </a:xfrm>
        </p:spPr>
        <p:txBody>
          <a:bodyPr>
            <a:normAutofit/>
          </a:bodyPr>
          <a:lstStyle/>
          <a:p>
            <a:r>
              <a:rPr lang="en-US" dirty="0" smtClean="0"/>
              <a:t>Developing a next-generation campus Web Portal</a:t>
            </a:r>
            <a:endParaRPr lang="en-US" dirty="0"/>
          </a:p>
        </p:txBody>
      </p:sp>
      <p:sp>
        <p:nvSpPr>
          <p:cNvPr id="3" name="Subtitle 2"/>
          <p:cNvSpPr>
            <a:spLocks noGrp="1"/>
          </p:cNvSpPr>
          <p:nvPr>
            <p:ph type="subTitle" idx="1"/>
          </p:nvPr>
        </p:nvSpPr>
        <p:spPr/>
        <p:txBody>
          <a:bodyPr>
            <a:noAutofit/>
          </a:bodyPr>
          <a:lstStyle/>
          <a:p>
            <a:r>
              <a:rPr lang="en-US" sz="1600" dirty="0" smtClean="0"/>
              <a:t>David Weil (dweil@ithaca.edu) </a:t>
            </a:r>
            <a:br>
              <a:rPr lang="en-US" sz="1600" dirty="0" smtClean="0"/>
            </a:br>
            <a:r>
              <a:rPr lang="en-US" sz="1600" dirty="0" smtClean="0"/>
              <a:t>&amp; Benjamin Costello (bcostello@ithaca.edu)</a:t>
            </a:r>
            <a:endParaRPr lang="en-US" sz="1600" dirty="0"/>
          </a:p>
        </p:txBody>
      </p:sp>
      <p:pic>
        <p:nvPicPr>
          <p:cNvPr id="4" name="Picture 3" descr="IC_logoblue.tif"/>
          <p:cNvPicPr>
            <a:picLocks noChangeAspect="1"/>
          </p:cNvPicPr>
          <p:nvPr/>
        </p:nvPicPr>
        <p:blipFill>
          <a:blip r:embed="rId3" cstate="print"/>
          <a:stretch>
            <a:fillRect/>
          </a:stretch>
        </p:blipFill>
        <p:spPr>
          <a:xfrm>
            <a:off x="6477000" y="5931758"/>
            <a:ext cx="2438400" cy="721131"/>
          </a:xfrm>
          <a:prstGeom prst="rect">
            <a:avLst/>
          </a:prstGeom>
        </p:spPr>
      </p:pic>
      <p:sp>
        <p:nvSpPr>
          <p:cNvPr id="5" name="TextBox 4"/>
          <p:cNvSpPr txBox="1"/>
          <p:nvPr/>
        </p:nvSpPr>
        <p:spPr>
          <a:xfrm>
            <a:off x="533400" y="5968425"/>
            <a:ext cx="5257800" cy="584775"/>
          </a:xfrm>
          <a:prstGeom prst="rect">
            <a:avLst/>
          </a:prstGeom>
          <a:noFill/>
        </p:spPr>
        <p:txBody>
          <a:bodyPr wrap="square" rtlCol="0">
            <a:spAutoFit/>
          </a:bodyPr>
          <a:lstStyle/>
          <a:p>
            <a:r>
              <a:rPr lang="en-US" sz="800" dirty="0" smtClean="0">
                <a:solidFill>
                  <a:schemeClr val="tx2"/>
                </a:solidFill>
              </a:rPr>
              <a:t>Copyright Ithaca College, 2009.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sz="800" dirty="0">
              <a:solidFill>
                <a:schemeClr val="tx2"/>
              </a:solidFill>
            </a:endParaRPr>
          </a:p>
        </p:txBody>
      </p:sp>
      <p:pic>
        <p:nvPicPr>
          <p:cNvPr id="9" name="Picture 4"/>
          <p:cNvPicPr>
            <a:picLocks noChangeAspect="1" noChangeArrowheads="1"/>
          </p:cNvPicPr>
          <p:nvPr/>
        </p:nvPicPr>
        <p:blipFill>
          <a:blip r:embed="rId4"/>
          <a:srcRect/>
          <a:stretch>
            <a:fillRect/>
          </a:stretch>
        </p:blipFill>
        <p:spPr bwMode="auto">
          <a:xfrm>
            <a:off x="1693333" y="4787900"/>
            <a:ext cx="762000" cy="762000"/>
          </a:xfrm>
          <a:prstGeom prst="rect">
            <a:avLst/>
          </a:prstGeom>
          <a:noFill/>
          <a:ln w="9525">
            <a:noFill/>
            <a:miter lim="800000"/>
            <a:headEnd/>
            <a:tailEnd/>
          </a:ln>
          <a:effectLst>
            <a:reflection blurRad="6350" stA="52000" endA="300" endPos="35000" dir="5400000" sy="-100000" algn="bl" rotWithShape="0"/>
          </a:effectLst>
        </p:spPr>
      </p:pic>
      <p:pic>
        <p:nvPicPr>
          <p:cNvPr id="11" name="Picture 5"/>
          <p:cNvPicPr>
            <a:picLocks noChangeAspect="1" noChangeArrowheads="1"/>
          </p:cNvPicPr>
          <p:nvPr/>
        </p:nvPicPr>
        <p:blipFill>
          <a:blip r:embed="rId5"/>
          <a:srcRect/>
          <a:stretch>
            <a:fillRect/>
          </a:stretch>
        </p:blipFill>
        <p:spPr bwMode="auto">
          <a:xfrm>
            <a:off x="2777066" y="47879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1030" name="Picture 6"/>
          <p:cNvPicPr>
            <a:picLocks noChangeAspect="1" noChangeArrowheads="1"/>
          </p:cNvPicPr>
          <p:nvPr/>
        </p:nvPicPr>
        <p:blipFill>
          <a:blip r:embed="rId6"/>
          <a:srcRect/>
          <a:stretch>
            <a:fillRect/>
          </a:stretch>
        </p:blipFill>
        <p:spPr bwMode="auto">
          <a:xfrm>
            <a:off x="3873499" y="47879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1032" name="Picture 8"/>
          <p:cNvPicPr>
            <a:picLocks noChangeAspect="1" noChangeArrowheads="1"/>
          </p:cNvPicPr>
          <p:nvPr/>
        </p:nvPicPr>
        <p:blipFill>
          <a:blip r:embed="rId7"/>
          <a:srcRect/>
          <a:stretch>
            <a:fillRect/>
          </a:stretch>
        </p:blipFill>
        <p:spPr bwMode="auto">
          <a:xfrm>
            <a:off x="4969932" y="47879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1034" name="Picture 10"/>
          <p:cNvPicPr>
            <a:picLocks noChangeAspect="1" noChangeArrowheads="1"/>
          </p:cNvPicPr>
          <p:nvPr/>
        </p:nvPicPr>
        <p:blipFill>
          <a:blip r:embed="rId8"/>
          <a:srcRect/>
          <a:stretch>
            <a:fillRect/>
          </a:stretch>
        </p:blipFill>
        <p:spPr bwMode="auto">
          <a:xfrm>
            <a:off x="6066365" y="47879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18" name="Picture 9"/>
          <p:cNvPicPr>
            <a:picLocks noChangeAspect="1" noChangeArrowheads="1"/>
          </p:cNvPicPr>
          <p:nvPr/>
        </p:nvPicPr>
        <p:blipFill>
          <a:blip r:embed="rId9"/>
          <a:srcRect/>
          <a:stretch>
            <a:fillRect/>
          </a:stretch>
        </p:blipFill>
        <p:spPr bwMode="auto">
          <a:xfrm>
            <a:off x="609600" y="4787900"/>
            <a:ext cx="762000" cy="77470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“Lightweight”	</a:t>
            </a:r>
            <a:endParaRPr lang="en-US" dirty="0"/>
          </a:p>
        </p:txBody>
      </p:sp>
      <p:sp>
        <p:nvSpPr>
          <p:cNvPr id="3" name="Content Placeholder 2"/>
          <p:cNvSpPr>
            <a:spLocks noGrp="1"/>
          </p:cNvSpPr>
          <p:nvPr>
            <p:ph idx="1"/>
          </p:nvPr>
        </p:nvSpPr>
        <p:spPr/>
        <p:txBody>
          <a:bodyPr/>
          <a:lstStyle/>
          <a:p>
            <a:r>
              <a:rPr lang="en-US" dirty="0" smtClean="0"/>
              <a:t>Leverages existing Web services and content</a:t>
            </a:r>
          </a:p>
          <a:p>
            <a:r>
              <a:rPr lang="en-US" dirty="0" smtClean="0"/>
              <a:t>Emphasis on user interface and </a:t>
            </a:r>
            <a:r>
              <a:rPr lang="en-US" smtClean="0"/>
              <a:t>presentation layer</a:t>
            </a:r>
            <a:endParaRPr lang="en-US" dirty="0" smtClean="0"/>
          </a:p>
          <a:p>
            <a:r>
              <a:rPr lang="en-US" dirty="0" smtClean="0"/>
              <a:t>Built using existing technology infrastructure</a:t>
            </a:r>
          </a:p>
          <a:p>
            <a:r>
              <a:rPr lang="en-US" dirty="0" smtClean="0"/>
              <a:t>Political sensitivity to the concept of implementing a “Portal”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Considered</a:t>
            </a:r>
            <a:endParaRPr lang="en-US" dirty="0"/>
          </a:p>
        </p:txBody>
      </p:sp>
      <p:sp>
        <p:nvSpPr>
          <p:cNvPr id="3" name="Content Placeholder 2"/>
          <p:cNvSpPr>
            <a:spLocks noGrp="1"/>
          </p:cNvSpPr>
          <p:nvPr>
            <p:ph idx="1"/>
          </p:nvPr>
        </p:nvSpPr>
        <p:spPr/>
        <p:txBody>
          <a:bodyPr/>
          <a:lstStyle/>
          <a:p>
            <a:r>
              <a:rPr lang="en-US" dirty="0" smtClean="0"/>
              <a:t>Oracle Portal</a:t>
            </a:r>
          </a:p>
          <a:p>
            <a:r>
              <a:rPr lang="en-US" dirty="0" err="1" smtClean="0"/>
              <a:t>Luminis</a:t>
            </a:r>
            <a:r>
              <a:rPr lang="en-US" dirty="0" smtClean="0"/>
              <a:t> Portal / Campus Pipeline</a:t>
            </a:r>
          </a:p>
          <a:p>
            <a:r>
              <a:rPr lang="en-US" dirty="0" err="1" smtClean="0"/>
              <a:t>uPortal</a:t>
            </a:r>
            <a:endParaRPr lang="en-US" dirty="0" smtClean="0"/>
          </a:p>
          <a:p>
            <a:r>
              <a:rPr lang="en-US" dirty="0" smtClean="0"/>
              <a:t>Doing it ourselves</a:t>
            </a:r>
            <a:endParaRPr lang="en-US" dirty="0"/>
          </a:p>
        </p:txBody>
      </p:sp>
      <p:pic>
        <p:nvPicPr>
          <p:cNvPr id="4098" name="Picture 2"/>
          <p:cNvPicPr>
            <a:picLocks noChangeAspect="1" noChangeArrowheads="1"/>
          </p:cNvPicPr>
          <p:nvPr/>
        </p:nvPicPr>
        <p:blipFill>
          <a:blip r:embed="rId2"/>
          <a:srcRect/>
          <a:stretch>
            <a:fillRect/>
          </a:stretch>
        </p:blipFill>
        <p:spPr bwMode="auto">
          <a:xfrm>
            <a:off x="685801" y="5102321"/>
            <a:ext cx="2057399" cy="27844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438525" y="5715000"/>
            <a:ext cx="2505075" cy="6953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6324600" y="4953000"/>
            <a:ext cx="1905000" cy="628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838200" y="1295400"/>
          <a:ext cx="7467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It Ourselves?</a:t>
            </a:r>
            <a:endParaRPr lang="en-US" dirty="0"/>
          </a:p>
        </p:txBody>
      </p:sp>
      <p:sp>
        <p:nvSpPr>
          <p:cNvPr id="3" name="Content Placeholder 2"/>
          <p:cNvSpPr>
            <a:spLocks noGrp="1"/>
          </p:cNvSpPr>
          <p:nvPr>
            <p:ph idx="1"/>
          </p:nvPr>
        </p:nvSpPr>
        <p:spPr/>
        <p:txBody>
          <a:bodyPr>
            <a:normAutofit/>
          </a:bodyPr>
          <a:lstStyle/>
          <a:p>
            <a:r>
              <a:rPr lang="en-US" dirty="0" smtClean="0"/>
              <a:t>Leverage existing work</a:t>
            </a:r>
          </a:p>
          <a:p>
            <a:r>
              <a:rPr lang="en-US" dirty="0" smtClean="0"/>
              <a:t>Wanted a “Web 2.0” experience</a:t>
            </a:r>
          </a:p>
          <a:p>
            <a:r>
              <a:rPr lang="en-US" dirty="0" smtClean="0"/>
              <a:t>Work in our heterogeneous environment</a:t>
            </a:r>
          </a:p>
          <a:p>
            <a:r>
              <a:rPr lang="en-US" dirty="0" smtClean="0"/>
              <a:t>Avoid a heavy enterprise implementation</a:t>
            </a:r>
          </a:p>
          <a:p>
            <a:r>
              <a:rPr lang="en-US" dirty="0" smtClean="0"/>
              <a:t>Ability to integrate with non-campus services</a:t>
            </a:r>
          </a:p>
          <a:p>
            <a:r>
              <a:rPr lang="en-US" dirty="0" smtClean="0"/>
              <a:t>Make use of evolving web standards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Developed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Web 2.0 Portal Experience</a:t>
            </a:r>
          </a:p>
          <a:p>
            <a:pPr lvl="1"/>
            <a:r>
              <a:rPr lang="en-US" dirty="0" smtClean="0"/>
              <a:t>Drag and drop interactivity for arranging layout and adding new content</a:t>
            </a:r>
          </a:p>
          <a:p>
            <a:pPr lvl="1"/>
            <a:r>
              <a:rPr lang="en-US" dirty="0" smtClean="0"/>
              <a:t>Dynamic auto-refreshing content w/intelligent caching</a:t>
            </a:r>
          </a:p>
          <a:p>
            <a:r>
              <a:rPr lang="en-US" dirty="0" smtClean="0"/>
              <a:t>An Ithaca College Experience</a:t>
            </a:r>
          </a:p>
          <a:p>
            <a:pPr lvl="1"/>
            <a:r>
              <a:rPr lang="en-US" dirty="0" smtClean="0"/>
              <a:t>Integrated Webmail, Calendaring, and single-sign-on brokering to most campus web services</a:t>
            </a:r>
          </a:p>
          <a:p>
            <a:r>
              <a:rPr lang="en-US" dirty="0" smtClean="0"/>
              <a:t>An Aggregated Web Experience</a:t>
            </a:r>
          </a:p>
          <a:p>
            <a:pPr lvl="1"/>
            <a:r>
              <a:rPr lang="en-US" dirty="0" smtClean="0"/>
              <a:t>Access to 3rd party email accounts (</a:t>
            </a:r>
            <a:r>
              <a:rPr lang="en-US" dirty="0" err="1" smtClean="0"/>
              <a:t>Yahoo,Gmail,IMAP</a:t>
            </a:r>
            <a:r>
              <a:rPr lang="en-US" dirty="0" smtClean="0"/>
              <a:t>)</a:t>
            </a:r>
          </a:p>
          <a:p>
            <a:pPr lvl="1"/>
            <a:r>
              <a:rPr lang="en-US" dirty="0" err="1" smtClean="0"/>
              <a:t>Facebook</a:t>
            </a:r>
            <a:r>
              <a:rPr lang="en-US" dirty="0" smtClean="0"/>
              <a:t>, RSS feeds, bus schedules, etc.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3429000" y="1371600"/>
            <a:ext cx="1828800" cy="106680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dk1"/>
                </a:solidFill>
              </a:rPr>
              <a:t>myHome</a:t>
            </a:r>
          </a:p>
        </p:txBody>
      </p:sp>
      <p:sp>
        <p:nvSpPr>
          <p:cNvPr id="3" name="Flowchart: Magnetic Disk 2"/>
          <p:cNvSpPr/>
          <p:nvPr/>
        </p:nvSpPr>
        <p:spPr>
          <a:xfrm>
            <a:off x="3352800" y="3124200"/>
            <a:ext cx="838200" cy="121920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CMS</a:t>
            </a:r>
            <a:endParaRPr lang="en-US" sz="1200" dirty="0"/>
          </a:p>
        </p:txBody>
      </p:sp>
      <p:sp>
        <p:nvSpPr>
          <p:cNvPr id="4" name="Flowchart: Magnetic Disk 3"/>
          <p:cNvSpPr/>
          <p:nvPr/>
        </p:nvSpPr>
        <p:spPr>
          <a:xfrm>
            <a:off x="4457700" y="3124200"/>
            <a:ext cx="838200" cy="121920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Directory Services</a:t>
            </a:r>
            <a:endParaRPr lang="en-US" sz="1100" dirty="0"/>
          </a:p>
        </p:txBody>
      </p:sp>
      <p:sp>
        <p:nvSpPr>
          <p:cNvPr id="6" name="Flowchart: Process 5"/>
          <p:cNvSpPr/>
          <p:nvPr/>
        </p:nvSpPr>
        <p:spPr>
          <a:xfrm>
            <a:off x="838200" y="2514600"/>
            <a:ext cx="1447800" cy="7620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myIthaca</a:t>
            </a:r>
            <a:endParaRPr lang="en-US" dirty="0" smtClean="0"/>
          </a:p>
          <a:p>
            <a:pPr algn="ctr"/>
            <a:r>
              <a:rPr lang="en-US" sz="1200" dirty="0" smtClean="0">
                <a:solidFill>
                  <a:schemeClr val="dk1"/>
                </a:solidFill>
              </a:rPr>
              <a:t>(Prospective </a:t>
            </a:r>
            <a:r>
              <a:rPr lang="en-US" sz="1200" dirty="0" smtClean="0"/>
              <a:t>S</a:t>
            </a:r>
            <a:r>
              <a:rPr lang="en-US" sz="1200" dirty="0" smtClean="0">
                <a:solidFill>
                  <a:schemeClr val="dk1"/>
                </a:solidFill>
              </a:rPr>
              <a:t>tudents)</a:t>
            </a:r>
            <a:endParaRPr lang="en-US" dirty="0" smtClean="0">
              <a:solidFill>
                <a:schemeClr val="dk1"/>
              </a:solidFill>
            </a:endParaRPr>
          </a:p>
        </p:txBody>
      </p:sp>
      <p:sp>
        <p:nvSpPr>
          <p:cNvPr id="7" name="Flowchart: Process 6"/>
          <p:cNvSpPr/>
          <p:nvPr/>
        </p:nvSpPr>
        <p:spPr>
          <a:xfrm>
            <a:off x="838200" y="1371600"/>
            <a:ext cx="1447800" cy="7620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WWW</a:t>
            </a:r>
            <a:br>
              <a:rPr lang="en-US" dirty="0" smtClean="0"/>
            </a:br>
            <a:r>
              <a:rPr lang="en-US" sz="1200" dirty="0" smtClean="0"/>
              <a:t>(Public Web)</a:t>
            </a:r>
            <a:endParaRPr lang="en-US" dirty="0" smtClean="0">
              <a:solidFill>
                <a:schemeClr val="dk1"/>
              </a:solidFill>
            </a:endParaRPr>
          </a:p>
        </p:txBody>
      </p:sp>
      <p:sp>
        <p:nvSpPr>
          <p:cNvPr id="8" name="Flowchart: Magnetic Disk 7"/>
          <p:cNvSpPr/>
          <p:nvPr/>
        </p:nvSpPr>
        <p:spPr>
          <a:xfrm>
            <a:off x="914400" y="4419600"/>
            <a:ext cx="1295400" cy="121920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ERP</a:t>
            </a:r>
            <a:endParaRPr lang="en-US" sz="1100" dirty="0"/>
          </a:p>
        </p:txBody>
      </p:sp>
      <p:cxnSp>
        <p:nvCxnSpPr>
          <p:cNvPr id="10" name="Elbow Connector 9"/>
          <p:cNvCxnSpPr>
            <a:endCxn id="4" idx="1"/>
          </p:cNvCxnSpPr>
          <p:nvPr/>
        </p:nvCxnSpPr>
        <p:spPr>
          <a:xfrm rot="16200000" flipH="1">
            <a:off x="4343400" y="2590800"/>
            <a:ext cx="685800" cy="381000"/>
          </a:xfrm>
          <a:prstGeom prst="bentConnector3">
            <a:avLst>
              <a:gd name="adj1" fmla="val 50000"/>
            </a:avLst>
          </a:prstGeom>
          <a:ln>
            <a:headEnd type="triangle"/>
            <a:tailEnd type="none"/>
          </a:ln>
        </p:spPr>
        <p:style>
          <a:lnRef idx="1">
            <a:schemeClr val="accent2"/>
          </a:lnRef>
          <a:fillRef idx="2">
            <a:schemeClr val="accent2"/>
          </a:fillRef>
          <a:effectRef idx="1">
            <a:schemeClr val="accent2"/>
          </a:effectRef>
          <a:fontRef idx="minor">
            <a:schemeClr val="dk1"/>
          </a:fontRef>
        </p:style>
      </p:cxnSp>
      <p:cxnSp>
        <p:nvCxnSpPr>
          <p:cNvPr id="12" name="Elbow Connector 11"/>
          <p:cNvCxnSpPr>
            <a:stCxn id="3" idx="1"/>
          </p:cNvCxnSpPr>
          <p:nvPr/>
        </p:nvCxnSpPr>
        <p:spPr>
          <a:xfrm rot="5400000" flipH="1" flipV="1">
            <a:off x="3638550" y="2571750"/>
            <a:ext cx="685800" cy="419100"/>
          </a:xfrm>
          <a:prstGeom prst="bentConnector3">
            <a:avLst>
              <a:gd name="adj1" fmla="val 50000"/>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4" name="Elbow Connector 13"/>
          <p:cNvCxnSpPr>
            <a:stCxn id="3" idx="2"/>
            <a:endCxn id="6" idx="3"/>
          </p:cNvCxnSpPr>
          <p:nvPr/>
        </p:nvCxnSpPr>
        <p:spPr>
          <a:xfrm rot="10800000">
            <a:off x="2286000" y="2895600"/>
            <a:ext cx="1066800" cy="838200"/>
          </a:xfrm>
          <a:prstGeom prst="bentConnector3">
            <a:avLst>
              <a:gd name="adj1" fmla="val 50000"/>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6" name="Elbow Connector 15"/>
          <p:cNvCxnSpPr>
            <a:stCxn id="3" idx="2"/>
            <a:endCxn id="7" idx="3"/>
          </p:cNvCxnSpPr>
          <p:nvPr/>
        </p:nvCxnSpPr>
        <p:spPr>
          <a:xfrm rot="10800000">
            <a:off x="2286000" y="1752600"/>
            <a:ext cx="1066800" cy="1981200"/>
          </a:xfrm>
          <a:prstGeom prst="bentConnector3">
            <a:avLst>
              <a:gd name="adj1" fmla="val 50000"/>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8" name="Elbow Connector 17"/>
          <p:cNvCxnSpPr>
            <a:stCxn id="8" idx="4"/>
            <a:endCxn id="4" idx="3"/>
          </p:cNvCxnSpPr>
          <p:nvPr/>
        </p:nvCxnSpPr>
        <p:spPr>
          <a:xfrm flipV="1">
            <a:off x="2209800" y="4343400"/>
            <a:ext cx="2667000" cy="685800"/>
          </a:xfrm>
          <a:prstGeom prst="bentConnector2">
            <a:avLst/>
          </a:prstGeom>
          <a:ln>
            <a:tailEnd type="triangle"/>
          </a:ln>
        </p:spPr>
        <p:style>
          <a:lnRef idx="1">
            <a:schemeClr val="accent2"/>
          </a:lnRef>
          <a:fillRef idx="2">
            <a:schemeClr val="accent2"/>
          </a:fillRef>
          <a:effectRef idx="1">
            <a:schemeClr val="accent2"/>
          </a:effectRef>
          <a:fontRef idx="minor">
            <a:schemeClr val="dk1"/>
          </a:fontRef>
        </p:style>
      </p:cxnSp>
      <p:sp>
        <p:nvSpPr>
          <p:cNvPr id="24" name="Flowchart: Alternate Process 23"/>
          <p:cNvSpPr/>
          <p:nvPr/>
        </p:nvSpPr>
        <p:spPr>
          <a:xfrm>
            <a:off x="6324600" y="1447800"/>
            <a:ext cx="1828800" cy="457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dk1"/>
                </a:solidFill>
              </a:rPr>
              <a:t>Webmail</a:t>
            </a:r>
          </a:p>
        </p:txBody>
      </p:sp>
      <p:sp>
        <p:nvSpPr>
          <p:cNvPr id="25" name="Flowchart: Alternate Process 24"/>
          <p:cNvSpPr/>
          <p:nvPr/>
        </p:nvSpPr>
        <p:spPr>
          <a:xfrm>
            <a:off x="6324600" y="2133600"/>
            <a:ext cx="1828800" cy="457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dk1"/>
                </a:solidFill>
              </a:rPr>
              <a:t>Calendar</a:t>
            </a:r>
          </a:p>
        </p:txBody>
      </p:sp>
      <p:sp>
        <p:nvSpPr>
          <p:cNvPr id="26" name="Flowchart: Alternate Process 25"/>
          <p:cNvSpPr/>
          <p:nvPr/>
        </p:nvSpPr>
        <p:spPr>
          <a:xfrm>
            <a:off x="6324600" y="2819400"/>
            <a:ext cx="1828800" cy="457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dk1"/>
                </a:solidFill>
              </a:rPr>
              <a:t>Self Service</a:t>
            </a:r>
          </a:p>
        </p:txBody>
      </p:sp>
      <p:sp>
        <p:nvSpPr>
          <p:cNvPr id="27" name="Flowchart: Alternate Process 26"/>
          <p:cNvSpPr/>
          <p:nvPr/>
        </p:nvSpPr>
        <p:spPr>
          <a:xfrm>
            <a:off x="6324600" y="3505200"/>
            <a:ext cx="1828800" cy="457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dk1"/>
                </a:solidFill>
              </a:rPr>
              <a:t>Other Web Services</a:t>
            </a:r>
          </a:p>
        </p:txBody>
      </p:sp>
      <p:cxnSp>
        <p:nvCxnSpPr>
          <p:cNvPr id="30" name="Elbow Connector 29"/>
          <p:cNvCxnSpPr>
            <a:stCxn id="24" idx="1"/>
            <a:endCxn id="2" idx="3"/>
          </p:cNvCxnSpPr>
          <p:nvPr/>
        </p:nvCxnSpPr>
        <p:spPr>
          <a:xfrm rot="10800000" flipV="1">
            <a:off x="5257800" y="1676400"/>
            <a:ext cx="1066800" cy="228600"/>
          </a:xfrm>
          <a:prstGeom prst="bentConnector3">
            <a:avLst>
              <a:gd name="adj1" fmla="val 50000"/>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32" name="Elbow Connector 31"/>
          <p:cNvCxnSpPr>
            <a:stCxn id="25" idx="1"/>
            <a:endCxn id="2" idx="3"/>
          </p:cNvCxnSpPr>
          <p:nvPr/>
        </p:nvCxnSpPr>
        <p:spPr>
          <a:xfrm rot="10800000">
            <a:off x="5257800" y="1905000"/>
            <a:ext cx="1066800" cy="457200"/>
          </a:xfrm>
          <a:prstGeom prst="bentConnector3">
            <a:avLst>
              <a:gd name="adj1" fmla="val 50000"/>
            </a:avLst>
          </a:prstGeom>
          <a:ln>
            <a:tailEnd type="arrow"/>
          </a:ln>
        </p:spPr>
        <p:style>
          <a:lnRef idx="1">
            <a:schemeClr val="accent2"/>
          </a:lnRef>
          <a:fillRef idx="2">
            <a:schemeClr val="accent2"/>
          </a:fillRef>
          <a:effectRef idx="1">
            <a:schemeClr val="accent2"/>
          </a:effectRef>
          <a:fontRef idx="minor">
            <a:schemeClr val="dk1"/>
          </a:fontRef>
        </p:style>
      </p:cxnSp>
      <p:cxnSp>
        <p:nvCxnSpPr>
          <p:cNvPr id="34" name="Elbow Connector 33"/>
          <p:cNvCxnSpPr>
            <a:stCxn id="26" idx="1"/>
            <a:endCxn id="2" idx="3"/>
          </p:cNvCxnSpPr>
          <p:nvPr/>
        </p:nvCxnSpPr>
        <p:spPr>
          <a:xfrm rot="10800000">
            <a:off x="5257800" y="1905000"/>
            <a:ext cx="1066800" cy="1143000"/>
          </a:xfrm>
          <a:prstGeom prst="bentConnector3">
            <a:avLst>
              <a:gd name="adj1" fmla="val 50000"/>
            </a:avLst>
          </a:prstGeom>
          <a:ln>
            <a:tailEnd type="arrow"/>
          </a:ln>
        </p:spPr>
        <p:style>
          <a:lnRef idx="1">
            <a:schemeClr val="accent2"/>
          </a:lnRef>
          <a:fillRef idx="2">
            <a:schemeClr val="accent2"/>
          </a:fillRef>
          <a:effectRef idx="1">
            <a:schemeClr val="accent2"/>
          </a:effectRef>
          <a:fontRef idx="minor">
            <a:schemeClr val="dk1"/>
          </a:fontRef>
        </p:style>
      </p:cxnSp>
      <p:cxnSp>
        <p:nvCxnSpPr>
          <p:cNvPr id="36" name="Elbow Connector 35"/>
          <p:cNvCxnSpPr>
            <a:stCxn id="27" idx="1"/>
            <a:endCxn id="2" idx="3"/>
          </p:cNvCxnSpPr>
          <p:nvPr/>
        </p:nvCxnSpPr>
        <p:spPr>
          <a:xfrm rot="10800000">
            <a:off x="5257800" y="1905000"/>
            <a:ext cx="1066800" cy="1828800"/>
          </a:xfrm>
          <a:prstGeom prst="bentConnector3">
            <a:avLst>
              <a:gd name="adj1" fmla="val 50000"/>
            </a:avLst>
          </a:prstGeom>
          <a:ln>
            <a:tailEnd type="arrow"/>
          </a:ln>
        </p:spPr>
        <p:style>
          <a:lnRef idx="1">
            <a:schemeClr val="accent2"/>
          </a:lnRef>
          <a:fillRef idx="2">
            <a:schemeClr val="accent2"/>
          </a:fillRef>
          <a:effectRef idx="1">
            <a:schemeClr val="accent2"/>
          </a:effectRef>
          <a:fontRef idx="minor">
            <a:schemeClr val="dk1"/>
          </a:fontRef>
        </p:style>
      </p:cxnSp>
      <p:sp>
        <p:nvSpPr>
          <p:cNvPr id="37" name="TextBox 36"/>
          <p:cNvSpPr txBox="1"/>
          <p:nvPr/>
        </p:nvSpPr>
        <p:spPr>
          <a:xfrm>
            <a:off x="3581400" y="5715000"/>
            <a:ext cx="4572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myHome relationships with other services</a:t>
            </a:r>
            <a:endParaRPr lang="en-US" dirty="0"/>
          </a:p>
        </p:txBody>
      </p:sp>
      <p:cxnSp>
        <p:nvCxnSpPr>
          <p:cNvPr id="42" name="Elbow Connector 41"/>
          <p:cNvCxnSpPr>
            <a:stCxn id="8" idx="1"/>
            <a:endCxn id="6" idx="2"/>
          </p:cNvCxnSpPr>
          <p:nvPr/>
        </p:nvCxnSpPr>
        <p:spPr>
          <a:xfrm rot="5400000" flipH="1" flipV="1">
            <a:off x="990600" y="3848100"/>
            <a:ext cx="1143000" cy="1588"/>
          </a:xfrm>
          <a:prstGeom prst="bentConnector3">
            <a:avLst>
              <a:gd name="adj1" fmla="val 50000"/>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28" name="Elbow Connector 27"/>
          <p:cNvCxnSpPr>
            <a:stCxn id="8" idx="4"/>
            <a:endCxn id="26" idx="3"/>
          </p:cNvCxnSpPr>
          <p:nvPr/>
        </p:nvCxnSpPr>
        <p:spPr>
          <a:xfrm flipV="1">
            <a:off x="2209800" y="3048000"/>
            <a:ext cx="5943600" cy="1981200"/>
          </a:xfrm>
          <a:prstGeom prst="bentConnector3">
            <a:avLst>
              <a:gd name="adj1" fmla="val 103846"/>
            </a:avLst>
          </a:prstGeom>
          <a:ln>
            <a:tailEnd type="triangle"/>
          </a:ln>
        </p:spPr>
        <p:style>
          <a:lnRef idx="1">
            <a:schemeClr val="accent2"/>
          </a:lnRef>
          <a:fillRef idx="2">
            <a:schemeClr val="accent2"/>
          </a:fillRef>
          <a:effectRef idx="1">
            <a:schemeClr val="accent2"/>
          </a:effectRef>
          <a:fontRef idx="minor">
            <a:schemeClr val="dk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Technologies Behind The Scenes</a:t>
            </a:r>
            <a:endParaRPr lang="en-US" dirty="0"/>
          </a:p>
        </p:txBody>
      </p:sp>
      <p:graphicFrame>
        <p:nvGraphicFramePr>
          <p:cNvPr id="4" name="Content Placeholder 3"/>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Web developer / designer resource</a:t>
            </a:r>
          </a:p>
          <a:p>
            <a:pPr lvl="1"/>
            <a:r>
              <a:rPr lang="en-US" dirty="0" smtClean="0"/>
              <a:t>Year one (inception to release 1.0): 1 FTE</a:t>
            </a:r>
          </a:p>
          <a:p>
            <a:pPr lvl="1"/>
            <a:r>
              <a:rPr lang="en-US" dirty="0" smtClean="0"/>
              <a:t>Year two: ½ FTE</a:t>
            </a:r>
          </a:p>
          <a:p>
            <a:pPr lvl="1"/>
            <a:r>
              <a:rPr lang="en-US" dirty="0" smtClean="0"/>
              <a:t>On-going: ¼ FTE </a:t>
            </a:r>
          </a:p>
          <a:p>
            <a:r>
              <a:rPr lang="en-US" dirty="0" smtClean="0"/>
              <a:t>Concept development and project management</a:t>
            </a:r>
          </a:p>
          <a:p>
            <a:r>
              <a:rPr lang="en-US" dirty="0" smtClean="0"/>
              <a:t>Additional technical support (minimal)</a:t>
            </a:r>
          </a:p>
          <a:p>
            <a:r>
              <a:rPr lang="en-US" dirty="0" smtClean="0"/>
              <a:t>Runs on existing servers </a:t>
            </a:r>
          </a:p>
          <a:p>
            <a:pPr lvl="1"/>
            <a:r>
              <a:rPr lang="en-US" dirty="0" smtClean="0"/>
              <a:t>Web server - Sun hardware, Solaris, Apache, PHP</a:t>
            </a:r>
          </a:p>
          <a:p>
            <a:pPr lvl="1"/>
            <a:r>
              <a:rPr lang="en-US" dirty="0" err="1" smtClean="0"/>
              <a:t>mySQL</a:t>
            </a:r>
            <a:r>
              <a:rPr lang="en-US" dirty="0" smtClean="0"/>
              <a:t> server – Sun hardware, Solaris, </a:t>
            </a:r>
            <a:r>
              <a:rPr lang="en-US" dirty="0" err="1" smtClean="0"/>
              <a:t>mySQL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52600" y="1066800"/>
            <a:ext cx="5862638" cy="4372686"/>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914400" y="255466"/>
            <a:ext cx="7315200" cy="6373934"/>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David Weil</a:t>
            </a:r>
          </a:p>
          <a:p>
            <a:pPr lvl="1"/>
            <a:r>
              <a:rPr lang="en-US" dirty="0" smtClean="0"/>
              <a:t>Director, Web, Systems &amp; Departmental Services</a:t>
            </a:r>
          </a:p>
          <a:p>
            <a:pPr lvl="1"/>
            <a:r>
              <a:rPr lang="en-US" dirty="0" smtClean="0"/>
              <a:t>dweil@ithaca.edu</a:t>
            </a:r>
          </a:p>
          <a:p>
            <a:r>
              <a:rPr lang="en-US" dirty="0" smtClean="0"/>
              <a:t>Benjamin Costello</a:t>
            </a:r>
          </a:p>
          <a:p>
            <a:pPr lvl="1"/>
            <a:r>
              <a:rPr lang="en-US" dirty="0" smtClean="0"/>
              <a:t>Manager, Web &amp; </a:t>
            </a:r>
            <a:r>
              <a:rPr lang="en-US" dirty="0" err="1" smtClean="0"/>
              <a:t>eMedia</a:t>
            </a:r>
            <a:r>
              <a:rPr lang="en-US" dirty="0" smtClean="0"/>
              <a:t> Development</a:t>
            </a:r>
          </a:p>
          <a:p>
            <a:pPr lvl="1"/>
            <a:r>
              <a:rPr lang="en-US" dirty="0" smtClean="0"/>
              <a:t>bcostello@ithaca.edu</a:t>
            </a:r>
          </a:p>
          <a:p>
            <a:r>
              <a:rPr lang="en-US" dirty="0" smtClean="0"/>
              <a:t>More information:</a:t>
            </a:r>
          </a:p>
          <a:p>
            <a:pPr lvl="1"/>
            <a:r>
              <a:rPr lang="en-US" dirty="0" smtClean="0"/>
              <a:t>Email us</a:t>
            </a:r>
          </a:p>
          <a:p>
            <a:pPr lvl="1"/>
            <a:r>
              <a:rPr lang="en-US" dirty="0" smtClean="0"/>
              <a:t>Visit: www.ithaca.edu/myhome</a:t>
            </a: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14399" y="228600"/>
            <a:ext cx="7386071" cy="63246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14400" y="228600"/>
            <a:ext cx="7391400" cy="632498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914400" y="228600"/>
            <a:ext cx="7391400" cy="6168046"/>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Content</a:t>
            </a:r>
            <a:endParaRPr lang="en-US" dirty="0"/>
          </a:p>
        </p:txBody>
      </p:sp>
      <p:sp>
        <p:nvSpPr>
          <p:cNvPr id="3" name="Content Placeholder 2"/>
          <p:cNvSpPr>
            <a:spLocks noGrp="1"/>
          </p:cNvSpPr>
          <p:nvPr>
            <p:ph idx="1"/>
          </p:nvPr>
        </p:nvSpPr>
        <p:spPr/>
        <p:txBody>
          <a:bodyPr/>
          <a:lstStyle/>
          <a:p>
            <a:r>
              <a:rPr lang="en-US" dirty="0" smtClean="0"/>
              <a:t>Community Portlets</a:t>
            </a:r>
          </a:p>
          <a:p>
            <a:r>
              <a:rPr lang="en-US" dirty="0" smtClean="0"/>
              <a:t>Community Tabs</a:t>
            </a:r>
            <a:endParaRPr lang="en-US" dirty="0"/>
          </a:p>
        </p:txBody>
      </p:sp>
      <p:pic>
        <p:nvPicPr>
          <p:cNvPr id="2051" name="Picture 3"/>
          <p:cNvPicPr>
            <a:picLocks noChangeAspect="1" noChangeArrowheads="1"/>
          </p:cNvPicPr>
          <p:nvPr/>
        </p:nvPicPr>
        <p:blipFill>
          <a:blip r:embed="rId2"/>
          <a:srcRect/>
          <a:stretch>
            <a:fillRect/>
          </a:stretch>
        </p:blipFill>
        <p:spPr bwMode="auto">
          <a:xfrm>
            <a:off x="3962400" y="2895600"/>
            <a:ext cx="3895725" cy="3552825"/>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pic>
        <p:nvPicPr>
          <p:cNvPr id="2050" name="Picture 2"/>
          <p:cNvPicPr>
            <a:picLocks noChangeAspect="1" noChangeArrowheads="1"/>
          </p:cNvPicPr>
          <p:nvPr/>
        </p:nvPicPr>
        <p:blipFill>
          <a:blip r:embed="rId3"/>
          <a:srcRect/>
          <a:stretch>
            <a:fillRect/>
          </a:stretch>
        </p:blipFill>
        <p:spPr bwMode="auto">
          <a:xfrm>
            <a:off x="6477000" y="1657350"/>
            <a:ext cx="2362200" cy="291465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pic>
        <p:nvPicPr>
          <p:cNvPr id="2053" name="Picture 5"/>
          <p:cNvPicPr>
            <a:picLocks noChangeAspect="1" noChangeArrowheads="1"/>
          </p:cNvPicPr>
          <p:nvPr/>
        </p:nvPicPr>
        <p:blipFill>
          <a:blip r:embed="rId4"/>
          <a:srcRect/>
          <a:stretch>
            <a:fillRect/>
          </a:stretch>
        </p:blipFill>
        <p:spPr bwMode="auto">
          <a:xfrm>
            <a:off x="685800" y="3962400"/>
            <a:ext cx="571500" cy="542925"/>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
        <p:nvSpPr>
          <p:cNvPr id="8" name="TextBox 7"/>
          <p:cNvSpPr txBox="1"/>
          <p:nvPr/>
        </p:nvSpPr>
        <p:spPr>
          <a:xfrm>
            <a:off x="1371600" y="3962400"/>
            <a:ext cx="1905000" cy="446276"/>
          </a:xfrm>
          <a:prstGeom prst="rect">
            <a:avLst/>
          </a:prstGeom>
          <a:noFill/>
        </p:spPr>
        <p:txBody>
          <a:bodyPr wrap="square" rtlCol="0">
            <a:spAutoFit/>
          </a:bodyPr>
          <a:lstStyle/>
          <a:p>
            <a:r>
              <a:rPr lang="en-US" sz="1200" b="1" dirty="0" smtClean="0">
                <a:latin typeface="+mj-lt"/>
              </a:rPr>
              <a:t>FIRST YEAR STUDENTS</a:t>
            </a:r>
          </a:p>
          <a:p>
            <a:r>
              <a:rPr lang="en-US" sz="1100" dirty="0" smtClean="0">
                <a:latin typeface="+mj-lt"/>
              </a:rPr>
              <a:t>Resources for new students</a:t>
            </a:r>
            <a:endParaRPr lang="en-US" sz="1200" dirty="0">
              <a:latin typeface="+mj-lt"/>
            </a:endParaRPr>
          </a:p>
        </p:txBody>
      </p:sp>
      <p:pic>
        <p:nvPicPr>
          <p:cNvPr id="9" name="Picture 5"/>
          <p:cNvPicPr>
            <a:picLocks noChangeAspect="1" noChangeArrowheads="1"/>
          </p:cNvPicPr>
          <p:nvPr/>
        </p:nvPicPr>
        <p:blipFill>
          <a:blip r:embed="rId4"/>
          <a:srcRect/>
          <a:stretch>
            <a:fillRect/>
          </a:stretch>
        </p:blipFill>
        <p:spPr bwMode="auto">
          <a:xfrm>
            <a:off x="685800" y="4714875"/>
            <a:ext cx="571500" cy="542925"/>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
        <p:nvSpPr>
          <p:cNvPr id="10" name="TextBox 9"/>
          <p:cNvSpPr txBox="1"/>
          <p:nvPr/>
        </p:nvSpPr>
        <p:spPr>
          <a:xfrm>
            <a:off x="1371600" y="4714875"/>
            <a:ext cx="1905000" cy="446276"/>
          </a:xfrm>
          <a:prstGeom prst="rect">
            <a:avLst/>
          </a:prstGeom>
          <a:noFill/>
        </p:spPr>
        <p:txBody>
          <a:bodyPr wrap="square" rtlCol="0">
            <a:spAutoFit/>
          </a:bodyPr>
          <a:lstStyle/>
          <a:p>
            <a:r>
              <a:rPr lang="en-US" sz="1200" b="1" dirty="0" smtClean="0">
                <a:latin typeface="+mj-lt"/>
              </a:rPr>
              <a:t>PHYSICS MAJORS</a:t>
            </a:r>
          </a:p>
          <a:p>
            <a:r>
              <a:rPr lang="en-US" sz="1100" dirty="0" smtClean="0">
                <a:latin typeface="+mj-lt"/>
              </a:rPr>
              <a:t>Resources for Physics</a:t>
            </a:r>
            <a:endParaRPr lang="en-US" sz="1200" dirty="0">
              <a:latin typeface="+mj-lt"/>
            </a:endParaRPr>
          </a:p>
        </p:txBody>
      </p:sp>
      <p:pic>
        <p:nvPicPr>
          <p:cNvPr id="11" name="Picture 5"/>
          <p:cNvPicPr>
            <a:picLocks noChangeAspect="1" noChangeArrowheads="1"/>
          </p:cNvPicPr>
          <p:nvPr/>
        </p:nvPicPr>
        <p:blipFill>
          <a:blip r:embed="rId4"/>
          <a:srcRect/>
          <a:stretch>
            <a:fillRect/>
          </a:stretch>
        </p:blipFill>
        <p:spPr bwMode="auto">
          <a:xfrm>
            <a:off x="685800" y="5476875"/>
            <a:ext cx="571500" cy="542925"/>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
        <p:nvSpPr>
          <p:cNvPr id="12" name="TextBox 11"/>
          <p:cNvSpPr txBox="1"/>
          <p:nvPr/>
        </p:nvSpPr>
        <p:spPr>
          <a:xfrm>
            <a:off x="1371600" y="5476875"/>
            <a:ext cx="1905000" cy="446276"/>
          </a:xfrm>
          <a:prstGeom prst="rect">
            <a:avLst/>
          </a:prstGeom>
          <a:noFill/>
        </p:spPr>
        <p:txBody>
          <a:bodyPr wrap="square" rtlCol="0">
            <a:spAutoFit/>
          </a:bodyPr>
          <a:lstStyle/>
          <a:p>
            <a:r>
              <a:rPr lang="en-US" sz="1200" b="1" dirty="0" smtClean="0">
                <a:latin typeface="+mj-lt"/>
              </a:rPr>
              <a:t>CAMPUS HAPPENINGS</a:t>
            </a:r>
          </a:p>
          <a:p>
            <a:r>
              <a:rPr lang="en-US" sz="1100" dirty="0" smtClean="0">
                <a:latin typeface="+mj-lt"/>
              </a:rPr>
              <a:t>What’s going on</a:t>
            </a:r>
            <a:endParaRPr lang="en-US" sz="1200"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Campus-Wide Rollout</a:t>
            </a:r>
            <a:endParaRPr lang="en-US" dirty="0"/>
          </a:p>
        </p:txBody>
      </p:sp>
      <p:sp>
        <p:nvSpPr>
          <p:cNvPr id="3" name="Content Placeholder 2"/>
          <p:cNvSpPr>
            <a:spLocks noGrp="1"/>
          </p:cNvSpPr>
          <p:nvPr>
            <p:ph idx="1"/>
          </p:nvPr>
        </p:nvSpPr>
        <p:spPr/>
        <p:txBody>
          <a:bodyPr/>
          <a:lstStyle/>
          <a:p>
            <a:r>
              <a:rPr lang="en-US" dirty="0" smtClean="0"/>
              <a:t>Released at start of </a:t>
            </a:r>
            <a:br>
              <a:rPr lang="en-US" dirty="0" smtClean="0"/>
            </a:br>
            <a:r>
              <a:rPr lang="en-US" dirty="0" smtClean="0"/>
              <a:t>Fall 2008 semester</a:t>
            </a:r>
          </a:p>
          <a:p>
            <a:pPr lvl="1"/>
            <a:r>
              <a:rPr lang="en-US" dirty="0" smtClean="0"/>
              <a:t>Ads in student paper</a:t>
            </a:r>
          </a:p>
          <a:p>
            <a:pPr lvl="1"/>
            <a:r>
              <a:rPr lang="en-US" dirty="0" smtClean="0"/>
              <a:t>Intercom Announcements</a:t>
            </a:r>
          </a:p>
          <a:p>
            <a:pPr lvl="1"/>
            <a:r>
              <a:rPr lang="en-US" dirty="0" smtClean="0"/>
              <a:t>Posters around campus</a:t>
            </a:r>
          </a:p>
          <a:p>
            <a:r>
              <a:rPr lang="en-US" dirty="0" smtClean="0"/>
              <a:t>Use is currently optional</a:t>
            </a:r>
          </a:p>
        </p:txBody>
      </p:sp>
      <p:pic>
        <p:nvPicPr>
          <p:cNvPr id="4" name="Picture 3" descr="myHome poster - feb09 Lowres.jpeg"/>
          <p:cNvPicPr>
            <a:picLocks noChangeAspect="1"/>
          </p:cNvPicPr>
          <p:nvPr/>
        </p:nvPicPr>
        <p:blipFill>
          <a:blip r:embed="rId2" cstate="print"/>
          <a:stretch>
            <a:fillRect/>
          </a:stretch>
        </p:blipFill>
        <p:spPr>
          <a:xfrm>
            <a:off x="5791200" y="2112818"/>
            <a:ext cx="2756647" cy="4260273"/>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a:t>
            </a:r>
            <a:r>
              <a:rPr lang="en-US" baseline="0" dirty="0" smtClean="0"/>
              <a:t> </a:t>
            </a:r>
            <a:r>
              <a:rPr lang="en-US" dirty="0" smtClean="0"/>
              <a:t>Response</a:t>
            </a:r>
            <a:endParaRPr lang="en-US" dirty="0"/>
          </a:p>
        </p:txBody>
      </p:sp>
      <p:sp>
        <p:nvSpPr>
          <p:cNvPr id="6" name="Oval Callout 5"/>
          <p:cNvSpPr/>
          <p:nvPr/>
        </p:nvSpPr>
        <p:spPr>
          <a:xfrm>
            <a:off x="5486400" y="2438400"/>
            <a:ext cx="3352800" cy="3048000"/>
          </a:xfrm>
          <a:prstGeom prst="wedgeEllipseCallout">
            <a:avLst>
              <a:gd name="adj1" fmla="val -36742"/>
              <a:gd name="adj2" fmla="val 55714"/>
            </a:avLst>
          </a:prstGeom>
          <a:effectLst>
            <a:outerShdw blurRad="114300" dist="76200" dir="5400000" rotWithShape="0">
              <a:srgbClr val="000000">
                <a:alpha val="4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t>This is AWESOME.  Serious props to whoever brought this idea into existence.</a:t>
            </a:r>
            <a:endParaRPr lang="en-US" sz="2000" dirty="0"/>
          </a:p>
        </p:txBody>
      </p:sp>
      <p:sp>
        <p:nvSpPr>
          <p:cNvPr id="7" name="Oval Callout 6"/>
          <p:cNvSpPr/>
          <p:nvPr/>
        </p:nvSpPr>
        <p:spPr>
          <a:xfrm>
            <a:off x="2514600" y="4419600"/>
            <a:ext cx="2895600" cy="1905000"/>
          </a:xfrm>
          <a:prstGeom prst="wedgeEllipseCallout">
            <a:avLst>
              <a:gd name="adj1" fmla="val 34269"/>
              <a:gd name="adj2" fmla="val 66786"/>
            </a:avLst>
          </a:prstGeom>
          <a:effectLst>
            <a:outerShdw blurRad="114300" dist="76200" dir="5400000" rotWithShape="0">
              <a:srgbClr val="000000">
                <a:alpha val="4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t>This is one of the best ideas Ithaca has ever had!</a:t>
            </a:r>
            <a:endParaRPr lang="en-US" sz="2000" dirty="0"/>
          </a:p>
        </p:txBody>
      </p:sp>
      <p:sp>
        <p:nvSpPr>
          <p:cNvPr id="8" name="Rounded Rectangular Callout 7"/>
          <p:cNvSpPr/>
          <p:nvPr/>
        </p:nvSpPr>
        <p:spPr>
          <a:xfrm>
            <a:off x="457200" y="2362200"/>
            <a:ext cx="1828800" cy="1600200"/>
          </a:xfrm>
          <a:prstGeom prst="wedgeRoundRectCallout">
            <a:avLst>
              <a:gd name="adj1" fmla="val -22024"/>
              <a:gd name="adj2" fmla="val 82908"/>
              <a:gd name="adj3" fmla="val 16667"/>
            </a:avLst>
          </a:prstGeom>
          <a:effectLst>
            <a:outerShdw blurRad="114300" dist="76200" dir="5400000" rotWithShape="0">
              <a:srgbClr val="000000">
                <a:alpha val="4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t>This is amazing!</a:t>
            </a:r>
            <a:endParaRPr lang="en-US" sz="2000" dirty="0"/>
          </a:p>
        </p:txBody>
      </p:sp>
      <p:sp>
        <p:nvSpPr>
          <p:cNvPr id="9" name="Oval Callout 8"/>
          <p:cNvSpPr/>
          <p:nvPr/>
        </p:nvSpPr>
        <p:spPr>
          <a:xfrm>
            <a:off x="2514600" y="2209800"/>
            <a:ext cx="2895600" cy="1905000"/>
          </a:xfrm>
          <a:prstGeom prst="wedgeEllipseCallout">
            <a:avLst>
              <a:gd name="adj1" fmla="val -70618"/>
              <a:gd name="adj2" fmla="val 99929"/>
            </a:avLst>
          </a:prstGeom>
          <a:effectLst>
            <a:outerShdw blurRad="114300" dist="76200" dir="5400000" rotWithShape="0">
              <a:srgbClr val="000000">
                <a:alpha val="4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t>I absolutely love the new myHome!</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228600" y="2362200"/>
          <a:ext cx="39624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p:cNvGraphicFramePr/>
          <p:nvPr/>
        </p:nvGraphicFramePr>
        <p:xfrm>
          <a:off x="2743200" y="1676400"/>
          <a:ext cx="6172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9600" y="1143000"/>
            <a:ext cx="6781800" cy="369332"/>
          </a:xfrm>
          <a:prstGeom prst="rect">
            <a:avLst/>
          </a:prstGeom>
          <a:noFill/>
        </p:spPr>
        <p:txBody>
          <a:bodyPr wrap="square" rtlCol="0">
            <a:spAutoFit/>
          </a:bodyPr>
          <a:lstStyle/>
          <a:p>
            <a:r>
              <a:rPr lang="en-US" dirty="0" smtClean="0"/>
              <a:t>Total # of people who have logged into myHome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219200"/>
            <a:ext cx="4041648" cy="457200"/>
          </a:xfrm>
          <a:noFill/>
          <a:ln>
            <a:noFill/>
          </a:ln>
        </p:spPr>
        <p:txBody>
          <a:bodyPr/>
          <a:lstStyle/>
          <a:p>
            <a:r>
              <a:rPr lang="en-US" b="0" dirty="0" smtClean="0"/>
              <a:t>Unique Logins Per Day by Type</a:t>
            </a:r>
            <a:r>
              <a:rPr lang="en-US" dirty="0" smtClean="0"/>
              <a:t> </a:t>
            </a:r>
            <a:endParaRPr lang="en-US" dirty="0"/>
          </a:p>
        </p:txBody>
      </p:sp>
      <p:sp>
        <p:nvSpPr>
          <p:cNvPr id="4" name="Text Placeholder 3"/>
          <p:cNvSpPr>
            <a:spLocks noGrp="1"/>
          </p:cNvSpPr>
          <p:nvPr>
            <p:ph type="body" sz="half" idx="3"/>
          </p:nvPr>
        </p:nvSpPr>
        <p:spPr>
          <a:xfrm>
            <a:off x="4724400" y="1219200"/>
            <a:ext cx="4041775" cy="457200"/>
          </a:xfrm>
          <a:noFill/>
          <a:ln>
            <a:noFill/>
          </a:ln>
        </p:spPr>
        <p:txBody>
          <a:bodyPr/>
          <a:lstStyle/>
          <a:p>
            <a:r>
              <a:rPr lang="en-US" b="0" dirty="0" smtClean="0"/>
              <a:t>Total Logins Per Day</a:t>
            </a:r>
          </a:p>
        </p:txBody>
      </p:sp>
      <p:graphicFrame>
        <p:nvGraphicFramePr>
          <p:cNvPr id="7" name="Content Placeholder 6"/>
          <p:cNvGraphicFramePr>
            <a:graphicFrameLocks noGrp="1"/>
          </p:cNvGraphicFramePr>
          <p:nvPr>
            <p:ph sz="quarter" idx="2"/>
          </p:nvPr>
        </p:nvGraphicFramePr>
        <p:xfrm>
          <a:off x="381000" y="1828800"/>
          <a:ext cx="4041775" cy="4765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nvPr>
        </p:nvGraphicFramePr>
        <p:xfrm>
          <a:off x="4718050" y="1828800"/>
          <a:ext cx="4041775" cy="47656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 y="1066800"/>
          <a:ext cx="87630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lstStyle/>
          <a:p>
            <a:r>
              <a:rPr lang="en-US" dirty="0" smtClean="0"/>
              <a:t>Redirect Webmail users to myHome interface</a:t>
            </a:r>
          </a:p>
          <a:p>
            <a:r>
              <a:rPr lang="en-US" dirty="0" smtClean="0"/>
              <a:t>Social Networking features</a:t>
            </a:r>
          </a:p>
          <a:p>
            <a:r>
              <a:rPr lang="en-US" dirty="0" smtClean="0"/>
              <a:t>Mobile access</a:t>
            </a:r>
          </a:p>
          <a:p>
            <a:r>
              <a:rPr lang="en-US" dirty="0" smtClean="0"/>
              <a:t>Entry point for all web-based services</a:t>
            </a:r>
          </a:p>
          <a:p>
            <a:endParaRPr lang="en-US" dirty="0"/>
          </a:p>
        </p:txBody>
      </p:sp>
      <p:pic>
        <p:nvPicPr>
          <p:cNvPr id="5126" name="Picture 6"/>
          <p:cNvPicPr>
            <a:picLocks noChangeAspect="1" noChangeArrowheads="1"/>
          </p:cNvPicPr>
          <p:nvPr/>
        </p:nvPicPr>
        <p:blipFill>
          <a:blip r:embed="rId2"/>
          <a:srcRect/>
          <a:stretch>
            <a:fillRect/>
          </a:stretch>
        </p:blipFill>
        <p:spPr bwMode="auto">
          <a:xfrm>
            <a:off x="4095749" y="5334000"/>
            <a:ext cx="762000" cy="762000"/>
          </a:xfrm>
          <a:prstGeom prst="rect">
            <a:avLst/>
          </a:prstGeom>
          <a:noFill/>
          <a:ln w="9525">
            <a:noFill/>
            <a:miter lim="800000"/>
            <a:headEnd/>
            <a:tailEnd/>
          </a:ln>
          <a:effectLst>
            <a:reflection blurRad="6350" stA="52000" endA="300" endPos="35000" dir="5400000" sy="-100000" algn="bl" rotWithShape="0"/>
          </a:effectLst>
        </p:spPr>
      </p:pic>
      <p:pic>
        <p:nvPicPr>
          <p:cNvPr id="5127" name="Picture 7"/>
          <p:cNvPicPr>
            <a:picLocks noChangeAspect="1" noChangeArrowheads="1"/>
          </p:cNvPicPr>
          <p:nvPr/>
        </p:nvPicPr>
        <p:blipFill>
          <a:blip r:embed="rId3"/>
          <a:srcRect/>
          <a:stretch>
            <a:fillRect/>
          </a:stretch>
        </p:blipFill>
        <p:spPr bwMode="auto">
          <a:xfrm>
            <a:off x="762000" y="53340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5128" name="Picture 8"/>
          <p:cNvPicPr>
            <a:picLocks noChangeAspect="1" noChangeArrowheads="1"/>
          </p:cNvPicPr>
          <p:nvPr/>
        </p:nvPicPr>
        <p:blipFill>
          <a:blip r:embed="rId4"/>
          <a:srcRect/>
          <a:stretch>
            <a:fillRect/>
          </a:stretch>
        </p:blipFill>
        <p:spPr bwMode="auto">
          <a:xfrm>
            <a:off x="7391400" y="5334000"/>
            <a:ext cx="762000" cy="762000"/>
          </a:xfrm>
          <a:prstGeom prst="rect">
            <a:avLst/>
          </a:prstGeom>
          <a:noFill/>
          <a:ln w="9525">
            <a:noFill/>
            <a:miter lim="800000"/>
            <a:headEnd/>
            <a:tailEnd/>
          </a:ln>
          <a:effectLst>
            <a:reflection blurRad="6350" stA="52000" endA="300" endPos="35000" dir="5400000" sy="-100000" algn="bl" rotWithShape="0"/>
          </a:effectLst>
        </p:spPr>
      </p:pic>
      <p:pic>
        <p:nvPicPr>
          <p:cNvPr id="5129" name="Picture 9"/>
          <p:cNvPicPr>
            <a:picLocks noChangeAspect="1" noChangeArrowheads="1"/>
          </p:cNvPicPr>
          <p:nvPr/>
        </p:nvPicPr>
        <p:blipFill>
          <a:blip r:embed="rId5"/>
          <a:srcRect/>
          <a:stretch>
            <a:fillRect/>
          </a:stretch>
        </p:blipFill>
        <p:spPr bwMode="auto">
          <a:xfrm>
            <a:off x="6288615" y="5334000"/>
            <a:ext cx="762000" cy="762000"/>
          </a:xfrm>
          <a:prstGeom prst="rect">
            <a:avLst/>
          </a:prstGeom>
          <a:noFill/>
          <a:ln w="9525">
            <a:noFill/>
            <a:miter lim="800000"/>
            <a:headEnd/>
            <a:tailEnd/>
          </a:ln>
          <a:effectLst>
            <a:reflection blurRad="6350" stA="52000" endA="300" endPos="35000" dir="5400000" sy="-100000" algn="bl" rotWithShape="0"/>
          </a:effectLst>
        </p:spPr>
      </p:pic>
      <p:pic>
        <p:nvPicPr>
          <p:cNvPr id="5130" name="Picture 10"/>
          <p:cNvPicPr>
            <a:picLocks noChangeAspect="1" noChangeArrowheads="1"/>
          </p:cNvPicPr>
          <p:nvPr/>
        </p:nvPicPr>
        <p:blipFill>
          <a:blip r:embed="rId6"/>
          <a:srcRect/>
          <a:stretch>
            <a:fillRect/>
          </a:stretch>
        </p:blipFill>
        <p:spPr bwMode="auto">
          <a:xfrm>
            <a:off x="2992966" y="5334000"/>
            <a:ext cx="762000" cy="762000"/>
          </a:xfrm>
          <a:prstGeom prst="rect">
            <a:avLst/>
          </a:prstGeom>
          <a:noFill/>
          <a:ln w="9525">
            <a:noFill/>
            <a:miter lim="800000"/>
            <a:headEnd/>
            <a:tailEnd/>
          </a:ln>
          <a:effectLst>
            <a:reflection blurRad="6350" stA="52000" endA="300" endPos="35000" dir="5400000" sy="-100000" algn="bl" rotWithShape="0"/>
          </a:effectLst>
        </p:spPr>
      </p:pic>
      <p:pic>
        <p:nvPicPr>
          <p:cNvPr id="5131" name="Picture 11"/>
          <p:cNvPicPr>
            <a:picLocks noChangeAspect="1" noChangeArrowheads="1"/>
          </p:cNvPicPr>
          <p:nvPr/>
        </p:nvPicPr>
        <p:blipFill>
          <a:blip r:embed="rId7"/>
          <a:srcRect/>
          <a:stretch>
            <a:fillRect/>
          </a:stretch>
        </p:blipFill>
        <p:spPr bwMode="auto">
          <a:xfrm>
            <a:off x="1877483" y="53340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5132" name="Picture 12"/>
          <p:cNvPicPr>
            <a:picLocks noChangeAspect="1" noChangeArrowheads="1"/>
          </p:cNvPicPr>
          <p:nvPr/>
        </p:nvPicPr>
        <p:blipFill>
          <a:blip r:embed="rId8"/>
          <a:srcRect/>
          <a:stretch>
            <a:fillRect/>
          </a:stretch>
        </p:blipFill>
        <p:spPr bwMode="auto">
          <a:xfrm>
            <a:off x="5198532" y="5334000"/>
            <a:ext cx="749300" cy="74930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What we developed</a:t>
            </a:r>
          </a:p>
          <a:p>
            <a:r>
              <a:rPr lang="en-US" dirty="0" smtClean="0"/>
              <a:t>Why we did what we did</a:t>
            </a:r>
          </a:p>
          <a:p>
            <a:r>
              <a:rPr lang="en-US" dirty="0" smtClean="0"/>
              <a:t>Technologies Used</a:t>
            </a:r>
          </a:p>
          <a:p>
            <a:r>
              <a:rPr lang="en-US" dirty="0" smtClean="0"/>
              <a:t>Demo</a:t>
            </a:r>
          </a:p>
          <a:p>
            <a:r>
              <a:rPr lang="en-US" dirty="0" smtClean="0"/>
              <a:t>Community Response</a:t>
            </a:r>
          </a:p>
          <a:p>
            <a:r>
              <a:rPr lang="en-US" dirty="0" smtClean="0"/>
              <a:t>Next Steps</a:t>
            </a:r>
          </a:p>
          <a:p>
            <a:r>
              <a:rPr lang="en-US" dirty="0" smtClean="0"/>
              <a:t>Q&amp;A</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a:t>
            </a:r>
            <a:r>
              <a:rPr lang="en-US" baseline="0" dirty="0" smtClean="0"/>
              <a:t> information</a:t>
            </a:r>
            <a:endParaRPr lang="en-US" dirty="0"/>
          </a:p>
        </p:txBody>
      </p:sp>
      <p:sp>
        <p:nvSpPr>
          <p:cNvPr id="3" name="Content Placeholder 2"/>
          <p:cNvSpPr>
            <a:spLocks noGrp="1"/>
          </p:cNvSpPr>
          <p:nvPr>
            <p:ph idx="1"/>
          </p:nvPr>
        </p:nvSpPr>
        <p:spPr/>
        <p:txBody>
          <a:bodyPr/>
          <a:lstStyle/>
          <a:p>
            <a:r>
              <a:rPr lang="en-US" dirty="0" smtClean="0"/>
              <a:t>Information Site: </a:t>
            </a:r>
            <a:r>
              <a:rPr lang="en-US" u="sng" dirty="0" smtClean="0"/>
              <a:t>www.ithaca.edu/myhome</a:t>
            </a:r>
          </a:p>
          <a:p>
            <a:pPr lvl="1"/>
            <a:r>
              <a:rPr lang="en-US" dirty="0" smtClean="0"/>
              <a:t>Video tutorials &amp; screenshots</a:t>
            </a:r>
          </a:p>
          <a:p>
            <a:pPr lvl="1"/>
            <a:r>
              <a:rPr lang="en-US" dirty="0" smtClean="0"/>
              <a:t>Background information</a:t>
            </a:r>
          </a:p>
          <a:p>
            <a:pPr lvl="1"/>
            <a:r>
              <a:rPr lang="en-US" dirty="0" smtClean="0"/>
              <a:t>Copy of this presentation</a:t>
            </a:r>
          </a:p>
          <a:p>
            <a:r>
              <a:rPr lang="en-US" dirty="0" err="1" smtClean="0"/>
              <a:t>eMail</a:t>
            </a:r>
            <a:r>
              <a:rPr lang="en-US" dirty="0" smtClean="0"/>
              <a:t> us:</a:t>
            </a:r>
          </a:p>
          <a:p>
            <a:pPr lvl="1"/>
            <a:r>
              <a:rPr lang="en-US" dirty="0" smtClean="0"/>
              <a:t>dweil@ithaca.edu</a:t>
            </a:r>
          </a:p>
          <a:p>
            <a:pPr lvl="1"/>
            <a:r>
              <a:rPr lang="en-US" dirty="0" smtClean="0"/>
              <a:t>bcostello@ithaca.edu</a:t>
            </a:r>
            <a:endParaRPr lang="en-US" dirty="0"/>
          </a:p>
        </p:txBody>
      </p:sp>
      <p:pic>
        <p:nvPicPr>
          <p:cNvPr id="6146" name="Picture 2"/>
          <p:cNvPicPr>
            <a:picLocks noChangeAspect="1" noChangeArrowheads="1"/>
          </p:cNvPicPr>
          <p:nvPr/>
        </p:nvPicPr>
        <p:blipFill>
          <a:blip r:embed="rId2"/>
          <a:srcRect/>
          <a:stretch>
            <a:fillRect/>
          </a:stretch>
        </p:blipFill>
        <p:spPr bwMode="auto">
          <a:xfrm>
            <a:off x="5715000" y="3810000"/>
            <a:ext cx="3023171" cy="25146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dirty="0" smtClean="0"/>
              <a:t>Q&amp;A</a:t>
            </a:r>
            <a:endParaRPr lang="en-US" sz="8000"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914400" y="179266"/>
            <a:ext cx="7315200" cy="6373934"/>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Ithaca College</a:t>
            </a:r>
          </a:p>
        </p:txBody>
      </p:sp>
      <p:sp>
        <p:nvSpPr>
          <p:cNvPr id="18435" name="Rectangle 3"/>
          <p:cNvSpPr>
            <a:spLocks noGrp="1" noChangeArrowheads="1"/>
          </p:cNvSpPr>
          <p:nvPr>
            <p:ph type="body" idx="1"/>
          </p:nvPr>
        </p:nvSpPr>
        <p:spPr>
          <a:xfrm>
            <a:off x="457200" y="2249424"/>
            <a:ext cx="3886200" cy="4325112"/>
          </a:xfrm>
        </p:spPr>
        <p:txBody>
          <a:bodyPr>
            <a:normAutofit/>
          </a:bodyPr>
          <a:lstStyle/>
          <a:p>
            <a:r>
              <a:rPr lang="en-US" dirty="0"/>
              <a:t>Private, residential undergraduate </a:t>
            </a:r>
            <a:br>
              <a:rPr lang="en-US" dirty="0"/>
            </a:br>
            <a:r>
              <a:rPr lang="en-US" dirty="0"/>
              <a:t>liberal arts college in upstate New York</a:t>
            </a:r>
          </a:p>
          <a:p>
            <a:r>
              <a:rPr lang="en-US" dirty="0"/>
              <a:t>Comprehensive, masters </a:t>
            </a:r>
            <a:r>
              <a:rPr lang="en-US" dirty="0" smtClean="0"/>
              <a:t>one institution</a:t>
            </a:r>
            <a:endParaRPr lang="en-US" dirty="0"/>
          </a:p>
          <a:p>
            <a:r>
              <a:rPr lang="en-US" dirty="0"/>
              <a:t>5 </a:t>
            </a:r>
            <a:r>
              <a:rPr lang="en-US" dirty="0" smtClean="0"/>
              <a:t>schools, over 100 degree programs</a:t>
            </a:r>
            <a:endParaRPr lang="en-US" dirty="0"/>
          </a:p>
        </p:txBody>
      </p:sp>
      <p:graphicFrame>
        <p:nvGraphicFramePr>
          <p:cNvPr id="7" name="Table 6"/>
          <p:cNvGraphicFramePr>
            <a:graphicFrameLocks noGrp="1"/>
          </p:cNvGraphicFramePr>
          <p:nvPr/>
        </p:nvGraphicFramePr>
        <p:xfrm>
          <a:off x="4495800" y="4699000"/>
          <a:ext cx="4267200" cy="1854200"/>
        </p:xfrm>
        <a:graphic>
          <a:graphicData uri="http://schemas.openxmlformats.org/drawingml/2006/table">
            <a:tbl>
              <a:tblPr firstRow="1" bandRow="1">
                <a:effectLst>
                  <a:outerShdw blurRad="114300" dist="76200" dir="2700000" algn="tl" rotWithShape="0">
                    <a:prstClr val="black">
                      <a:alpha val="40000"/>
                    </a:prstClr>
                  </a:outerShdw>
                </a:effectLst>
                <a:tableStyleId>{8A107856-5554-42FB-B03E-39F5DBC370BA}</a:tableStyleId>
              </a:tblPr>
              <a:tblGrid>
                <a:gridCol w="2286000"/>
                <a:gridCol w="1981200"/>
              </a:tblGrid>
              <a:tr h="370840">
                <a:tc>
                  <a:txBody>
                    <a:bodyPr/>
                    <a:lstStyle/>
                    <a:p>
                      <a:r>
                        <a:rPr lang="en-US" b="0" dirty="0" smtClean="0"/>
                        <a:t>Faculty</a:t>
                      </a:r>
                      <a:endParaRPr lang="en-US" b="0" dirty="0"/>
                    </a:p>
                  </a:txBody>
                  <a:tcPr/>
                </a:tc>
                <a:tc>
                  <a:txBody>
                    <a:bodyPr/>
                    <a:lstStyle/>
                    <a:p>
                      <a:pPr algn="r"/>
                      <a:r>
                        <a:rPr lang="en-US" b="0" dirty="0" smtClean="0"/>
                        <a:t>463 </a:t>
                      </a:r>
                      <a:r>
                        <a:rPr lang="en-US" sz="1200" b="0" dirty="0" smtClean="0"/>
                        <a:t>FT</a:t>
                      </a:r>
                      <a:r>
                        <a:rPr lang="en-US" b="0" dirty="0" smtClean="0"/>
                        <a:t> / 216 </a:t>
                      </a:r>
                      <a:r>
                        <a:rPr lang="en-US" sz="1200" b="0" dirty="0" smtClean="0"/>
                        <a:t>PT</a:t>
                      </a:r>
                      <a:endParaRPr lang="en-US" b="0" dirty="0" smtClean="0"/>
                    </a:p>
                  </a:txBody>
                  <a:tcPr/>
                </a:tc>
              </a:tr>
              <a:tr h="370840">
                <a:tc>
                  <a:txBody>
                    <a:bodyPr/>
                    <a:lstStyle/>
                    <a:p>
                      <a:r>
                        <a:rPr lang="en-US" dirty="0" smtClean="0"/>
                        <a:t>Staff</a:t>
                      </a:r>
                      <a:endParaRPr lang="en-US" dirty="0"/>
                    </a:p>
                  </a:txBody>
                  <a:tcPr/>
                </a:tc>
                <a:tc>
                  <a:txBody>
                    <a:bodyPr/>
                    <a:lstStyle/>
                    <a:p>
                      <a:pPr algn="r"/>
                      <a:r>
                        <a:rPr lang="en-US" dirty="0" smtClean="0"/>
                        <a:t>800 </a:t>
                      </a:r>
                      <a:r>
                        <a:rPr lang="en-US" sz="1200" dirty="0" smtClean="0"/>
                        <a:t>FT</a:t>
                      </a:r>
                      <a:r>
                        <a:rPr lang="en-US" dirty="0" smtClean="0"/>
                        <a:t> / 190 </a:t>
                      </a:r>
                      <a:r>
                        <a:rPr lang="en-US" sz="1200" dirty="0" smtClean="0"/>
                        <a:t>PT</a:t>
                      </a:r>
                      <a:endParaRPr lang="en-US" dirty="0"/>
                    </a:p>
                  </a:txBody>
                  <a:tcPr/>
                </a:tc>
              </a:tr>
              <a:tr h="370840">
                <a:tc>
                  <a:txBody>
                    <a:bodyPr/>
                    <a:lstStyle/>
                    <a:p>
                      <a:r>
                        <a:rPr lang="en-US" dirty="0" smtClean="0"/>
                        <a:t>Student</a:t>
                      </a:r>
                      <a:r>
                        <a:rPr lang="en-US" baseline="0" dirty="0" smtClean="0"/>
                        <a:t> FTE</a:t>
                      </a:r>
                      <a:endParaRPr lang="en-US" dirty="0"/>
                    </a:p>
                  </a:txBody>
                  <a:tcPr/>
                </a:tc>
                <a:tc>
                  <a:txBody>
                    <a:bodyPr/>
                    <a:lstStyle/>
                    <a:p>
                      <a:pPr algn="r"/>
                      <a:endParaRPr lang="en-US" dirty="0"/>
                    </a:p>
                  </a:txBody>
                  <a:tcPr/>
                </a:tc>
              </a:tr>
              <a:tr h="370840">
                <a:tc>
                  <a:txBody>
                    <a:bodyPr/>
                    <a:lstStyle/>
                    <a:p>
                      <a:pPr lvl="1"/>
                      <a:r>
                        <a:rPr lang="en-US" dirty="0" smtClean="0"/>
                        <a:t>Undergraduate </a:t>
                      </a:r>
                      <a:endParaRPr lang="en-US" dirty="0"/>
                    </a:p>
                  </a:txBody>
                  <a:tcPr/>
                </a:tc>
                <a:tc>
                  <a:txBody>
                    <a:bodyPr/>
                    <a:lstStyle/>
                    <a:p>
                      <a:pPr algn="r"/>
                      <a:r>
                        <a:rPr lang="en-US" dirty="0" smtClean="0"/>
                        <a:t>6,000</a:t>
                      </a:r>
                      <a:endParaRPr lang="en-US" dirty="0"/>
                    </a:p>
                  </a:txBody>
                  <a:tcPr/>
                </a:tc>
              </a:tr>
              <a:tr h="370840">
                <a:tc>
                  <a:txBody>
                    <a:bodyPr/>
                    <a:lstStyle/>
                    <a:p>
                      <a:pPr lvl="1"/>
                      <a:r>
                        <a:rPr lang="en-US" dirty="0" smtClean="0"/>
                        <a:t>Graduate</a:t>
                      </a:r>
                      <a:endParaRPr lang="en-US" dirty="0"/>
                    </a:p>
                  </a:txBody>
                  <a:tcPr/>
                </a:tc>
                <a:tc>
                  <a:txBody>
                    <a:bodyPr/>
                    <a:lstStyle/>
                    <a:p>
                      <a:pPr algn="r"/>
                      <a:r>
                        <a:rPr lang="en-US" dirty="0" smtClean="0"/>
                        <a:t>400</a:t>
                      </a:r>
                      <a:endParaRPr lang="en-US" dirty="0"/>
                    </a:p>
                  </a:txBody>
                  <a:tcPr/>
                </a:tc>
              </a:tr>
            </a:tbl>
          </a:graphicData>
        </a:graphic>
      </p:graphicFrame>
      <p:pic>
        <p:nvPicPr>
          <p:cNvPr id="3074" name="Picture 2"/>
          <p:cNvPicPr>
            <a:picLocks noChangeAspect="1" noChangeArrowheads="1"/>
          </p:cNvPicPr>
          <p:nvPr/>
        </p:nvPicPr>
        <p:blipFill>
          <a:blip r:embed="rId2"/>
          <a:srcRect/>
          <a:stretch>
            <a:fillRect/>
          </a:stretch>
        </p:blipFill>
        <p:spPr bwMode="auto">
          <a:xfrm>
            <a:off x="5832230" y="1295400"/>
            <a:ext cx="2930769" cy="19050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pic>
        <p:nvPicPr>
          <p:cNvPr id="3075" name="Picture 3"/>
          <p:cNvPicPr>
            <a:picLocks noChangeAspect="1" noChangeArrowheads="1"/>
          </p:cNvPicPr>
          <p:nvPr/>
        </p:nvPicPr>
        <p:blipFill>
          <a:blip r:embed="rId3"/>
          <a:srcRect/>
          <a:stretch>
            <a:fillRect/>
          </a:stretch>
        </p:blipFill>
        <p:spPr bwMode="auto">
          <a:xfrm>
            <a:off x="4495800" y="2438400"/>
            <a:ext cx="2974775" cy="19812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Roles &amp; Governance</a:t>
            </a:r>
            <a:endParaRPr lang="en-US" dirty="0"/>
          </a:p>
        </p:txBody>
      </p:sp>
      <p:graphicFrame>
        <p:nvGraphicFramePr>
          <p:cNvPr id="4" name="Content Placeholder 3"/>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Strategy Group Membership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Vice Presidents:</a:t>
            </a:r>
          </a:p>
          <a:p>
            <a:pPr lvl="1"/>
            <a:r>
              <a:rPr lang="en-US" dirty="0" smtClean="0"/>
              <a:t>VP for Institutional Advancement</a:t>
            </a:r>
          </a:p>
          <a:p>
            <a:pPr lvl="1"/>
            <a:r>
              <a:rPr lang="en-US" dirty="0" smtClean="0"/>
              <a:t>VP for Finance and Administration</a:t>
            </a:r>
          </a:p>
          <a:p>
            <a:pPr lvl="1"/>
            <a:r>
              <a:rPr lang="en-US" dirty="0" smtClean="0"/>
              <a:t>VP for Enrollment Management</a:t>
            </a:r>
          </a:p>
          <a:p>
            <a:r>
              <a:rPr lang="en-US" dirty="0" smtClean="0"/>
              <a:t>Designee for the Vice President for Student Affairs</a:t>
            </a:r>
          </a:p>
          <a:p>
            <a:r>
              <a:rPr lang="en-US" dirty="0" smtClean="0"/>
              <a:t>Designee for Provost / Academic Affairs</a:t>
            </a:r>
          </a:p>
          <a:p>
            <a:r>
              <a:rPr lang="en-US" dirty="0" smtClean="0"/>
              <a:t>IT Management:</a:t>
            </a:r>
          </a:p>
          <a:p>
            <a:pPr lvl="1"/>
            <a:r>
              <a:rPr lang="en-US" dirty="0" smtClean="0"/>
              <a:t>Assoc. VP for Information Technology Services</a:t>
            </a:r>
          </a:p>
          <a:p>
            <a:pPr lvl="1"/>
            <a:r>
              <a:rPr lang="en-US" dirty="0" smtClean="0"/>
              <a:t>Director of Web, Systems and Dept. Services**</a:t>
            </a:r>
          </a:p>
          <a:p>
            <a:pPr lvl="1"/>
            <a:r>
              <a:rPr lang="en-US" dirty="0" smtClean="0"/>
              <a:t>Manager of Web Development</a:t>
            </a:r>
          </a:p>
          <a:p>
            <a:r>
              <a:rPr lang="en-US" dirty="0" smtClean="0"/>
              <a:t>Marketing</a:t>
            </a:r>
          </a:p>
          <a:p>
            <a:pPr lvl="1"/>
            <a:r>
              <a:rPr lang="en-US" dirty="0" smtClean="0"/>
              <a:t>Executive Director of Marketing Communications**</a:t>
            </a:r>
          </a:p>
          <a:p>
            <a:pPr lvl="1"/>
            <a:r>
              <a:rPr lang="en-US" dirty="0" smtClean="0"/>
              <a:t>Associate Director of Web Marketing</a:t>
            </a:r>
          </a:p>
          <a:p>
            <a:r>
              <a:rPr lang="en-US" dirty="0" smtClean="0"/>
              <a:t>Director of Admission</a:t>
            </a:r>
          </a:p>
          <a:p>
            <a:pPr lvl="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Background</a:t>
            </a:r>
            <a:endParaRPr lang="en-US" dirty="0"/>
          </a:p>
        </p:txBody>
      </p:sp>
      <p:sp>
        <p:nvSpPr>
          <p:cNvPr id="3" name="Content Placeholder 2"/>
          <p:cNvSpPr>
            <a:spLocks noGrp="1"/>
          </p:cNvSpPr>
          <p:nvPr>
            <p:ph idx="1"/>
          </p:nvPr>
        </p:nvSpPr>
        <p:spPr/>
        <p:txBody>
          <a:bodyPr/>
          <a:lstStyle/>
          <a:p>
            <a:r>
              <a:rPr lang="en-US" dirty="0" smtClean="0"/>
              <a:t>We had </a:t>
            </a:r>
            <a:r>
              <a:rPr lang="en-US" dirty="0" err="1" smtClean="0"/>
              <a:t>myIthaca</a:t>
            </a:r>
            <a:r>
              <a:rPr lang="en-US" dirty="0" smtClean="0"/>
              <a:t>, an award winning </a:t>
            </a:r>
            <a:r>
              <a:rPr lang="en-US" baseline="0" dirty="0" smtClean="0"/>
              <a:t>Web portal-like resource for prospective students…</a:t>
            </a:r>
          </a:p>
          <a:p>
            <a:r>
              <a:rPr lang="en-US" baseline="0" dirty="0" smtClean="0"/>
              <a:t>…but,</a:t>
            </a:r>
            <a:r>
              <a:rPr lang="en-US" dirty="0" smtClean="0"/>
              <a:t> o</a:t>
            </a:r>
            <a:r>
              <a:rPr lang="en-US" baseline="0" dirty="0" smtClean="0"/>
              <a:t>nce they matriculated they were faced with a vastly inferior Web experience</a:t>
            </a:r>
          </a:p>
        </p:txBody>
      </p:sp>
      <p:sp>
        <p:nvSpPr>
          <p:cNvPr id="6" name="Rounded Rectangular Callout 5"/>
          <p:cNvSpPr/>
          <p:nvPr/>
        </p:nvSpPr>
        <p:spPr>
          <a:xfrm>
            <a:off x="1066800" y="4343400"/>
            <a:ext cx="3048000" cy="1371600"/>
          </a:xfrm>
          <a:prstGeom prst="wedgeRoundRectCallout">
            <a:avLst>
              <a:gd name="adj1" fmla="val -2897"/>
              <a:gd name="adj2" fmla="val 9855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False Advertising?</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ounded Rectangular Callout 6"/>
          <p:cNvSpPr/>
          <p:nvPr/>
        </p:nvSpPr>
        <p:spPr>
          <a:xfrm>
            <a:off x="5257800" y="4724400"/>
            <a:ext cx="3048000" cy="1371600"/>
          </a:xfrm>
          <a:prstGeom prst="wedgeRoundRectCallout">
            <a:avLst>
              <a:gd name="adj1" fmla="val -40040"/>
              <a:gd name="adj2" fmla="val 9299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Buyer’s Remorse?</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Goals</a:t>
            </a:r>
            <a:endParaRPr lang="en-US" dirty="0"/>
          </a:p>
        </p:txBody>
      </p:sp>
      <p:sp>
        <p:nvSpPr>
          <p:cNvPr id="3" name="Content Placeholder 2"/>
          <p:cNvSpPr>
            <a:spLocks noGrp="1"/>
          </p:cNvSpPr>
          <p:nvPr>
            <p:ph idx="1"/>
          </p:nvPr>
        </p:nvSpPr>
        <p:spPr/>
        <p:txBody>
          <a:bodyPr>
            <a:normAutofit fontScale="92500"/>
          </a:bodyPr>
          <a:lstStyle/>
          <a:p>
            <a:pPr lvl="0"/>
            <a:r>
              <a:rPr lang="en-US" dirty="0" smtClean="0"/>
              <a:t>Provide a “home” for a person’s Web activities</a:t>
            </a:r>
          </a:p>
          <a:p>
            <a:pPr lvl="0"/>
            <a:r>
              <a:rPr lang="en-US" dirty="0" smtClean="0"/>
              <a:t>Single entry point </a:t>
            </a:r>
          </a:p>
          <a:p>
            <a:pPr lvl="0"/>
            <a:r>
              <a:rPr lang="en-US" dirty="0" smtClean="0"/>
              <a:t>Lightweight implementation</a:t>
            </a:r>
          </a:p>
          <a:p>
            <a:pPr lvl="0"/>
            <a:r>
              <a:rPr lang="en-US" dirty="0" smtClean="0"/>
              <a:t>Offer </a:t>
            </a:r>
            <a:r>
              <a:rPr lang="en-US" dirty="0" err="1" smtClean="0"/>
              <a:t>myIthaca</a:t>
            </a:r>
            <a:r>
              <a:rPr lang="en-US" dirty="0" smtClean="0"/>
              <a:t>-like experience for current students</a:t>
            </a:r>
          </a:p>
          <a:p>
            <a:pPr lvl="0"/>
            <a:r>
              <a:rPr lang="en-US" dirty="0" smtClean="0"/>
              <a:t>Improved communication</a:t>
            </a:r>
          </a:p>
          <a:p>
            <a:pPr lvl="1"/>
            <a:r>
              <a:rPr lang="en-US" dirty="0" smtClean="0"/>
              <a:t>Between college and IC community</a:t>
            </a:r>
          </a:p>
          <a:p>
            <a:pPr lvl="1"/>
            <a:r>
              <a:rPr lang="en-US" dirty="0" smtClean="0"/>
              <a:t>Within IC community</a:t>
            </a:r>
          </a:p>
          <a:p>
            <a:pPr lvl="0"/>
            <a:r>
              <a:rPr lang="en-US" dirty="0" smtClean="0"/>
              <a:t>Increase satisfaction by making…</a:t>
            </a:r>
          </a:p>
          <a:p>
            <a:pPr lvl="1"/>
            <a:r>
              <a:rPr lang="en-US" dirty="0" smtClean="0"/>
              <a:t>Common transactions more intuitive, easier &amp; online</a:t>
            </a:r>
          </a:p>
          <a:p>
            <a:pPr lvl="1"/>
            <a:r>
              <a:rPr lang="en-US" dirty="0" smtClean="0"/>
              <a:t>Information easier to find</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1295</TotalTime>
  <Words>813</Words>
  <Application>Microsoft Office PowerPoint</Application>
  <PresentationFormat>On-screen Show (4:3)</PresentationFormat>
  <Paragraphs>191</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Urban</vt:lpstr>
      <vt:lpstr>Developing a next-generation campus Web Portal</vt:lpstr>
      <vt:lpstr>Welcome</vt:lpstr>
      <vt:lpstr>Presentation overview</vt:lpstr>
      <vt:lpstr>Slide 4</vt:lpstr>
      <vt:lpstr>Ithaca College</vt:lpstr>
      <vt:lpstr>Web Roles &amp; Governance</vt:lpstr>
      <vt:lpstr>Web Strategy Group Membership</vt:lpstr>
      <vt:lpstr>Project Background</vt:lpstr>
      <vt:lpstr>High-Level Goals</vt:lpstr>
      <vt:lpstr>“Lightweight” </vt:lpstr>
      <vt:lpstr>Options Considered</vt:lpstr>
      <vt:lpstr>Slide 12</vt:lpstr>
      <vt:lpstr>Why Do It Ourselves?</vt:lpstr>
      <vt:lpstr>What We Developed</vt:lpstr>
      <vt:lpstr>Slide 15</vt:lpstr>
      <vt:lpstr>Technologies Behind The Scenes</vt:lpstr>
      <vt:lpstr>Resources</vt:lpstr>
      <vt:lpstr>Slide 18</vt:lpstr>
      <vt:lpstr>Slide 19</vt:lpstr>
      <vt:lpstr>Slide 20</vt:lpstr>
      <vt:lpstr>Slide 21</vt:lpstr>
      <vt:lpstr>Slide 22</vt:lpstr>
      <vt:lpstr>Community Content</vt:lpstr>
      <vt:lpstr>Campus-Wide Rollout</vt:lpstr>
      <vt:lpstr>Community Response</vt:lpstr>
      <vt:lpstr>Slide 26</vt:lpstr>
      <vt:lpstr>Slide 27</vt:lpstr>
      <vt:lpstr>Slide 28</vt:lpstr>
      <vt:lpstr>Future plans</vt:lpstr>
      <vt:lpstr>For more information</vt:lpstr>
      <vt:lpstr>Q&amp;A</vt:lpstr>
    </vt:vector>
  </TitlesOfParts>
  <Company>Ithaca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next-generation campus Web Portal</dc:title>
  <dc:subject>SWRC09</dc:subject>
  <dc:creator>David Weil and Benjamin Costello</dc:creator>
  <cp:lastModifiedBy>David Weil</cp:lastModifiedBy>
  <cp:revision>159</cp:revision>
  <dcterms:created xsi:type="dcterms:W3CDTF">2009-02-11T19:26:29Z</dcterms:created>
  <dcterms:modified xsi:type="dcterms:W3CDTF">2009-02-24T23:07:26Z</dcterms:modified>
</cp:coreProperties>
</file>