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4" r:id="rId1"/>
  </p:sldMasterIdLst>
  <p:notesMasterIdLst>
    <p:notesMasterId r:id="rId34"/>
  </p:notesMasterIdLst>
  <p:handoutMasterIdLst>
    <p:handoutMasterId r:id="rId35"/>
  </p:handoutMasterIdLst>
  <p:sldIdLst>
    <p:sldId id="258" r:id="rId2"/>
    <p:sldId id="312" r:id="rId3"/>
    <p:sldId id="315" r:id="rId4"/>
    <p:sldId id="316" r:id="rId5"/>
    <p:sldId id="313" r:id="rId6"/>
    <p:sldId id="314" r:id="rId7"/>
    <p:sldId id="317" r:id="rId8"/>
    <p:sldId id="318" r:id="rId9"/>
    <p:sldId id="319" r:id="rId10"/>
    <p:sldId id="320" r:id="rId11"/>
    <p:sldId id="323" r:id="rId12"/>
    <p:sldId id="324" r:id="rId13"/>
    <p:sldId id="325" r:id="rId14"/>
    <p:sldId id="326" r:id="rId15"/>
    <p:sldId id="327" r:id="rId16"/>
    <p:sldId id="328" r:id="rId17"/>
    <p:sldId id="329" r:id="rId18"/>
    <p:sldId id="330" r:id="rId19"/>
    <p:sldId id="331" r:id="rId20"/>
    <p:sldId id="332" r:id="rId21"/>
    <p:sldId id="333" r:id="rId22"/>
    <p:sldId id="334" r:id="rId23"/>
    <p:sldId id="335" r:id="rId24"/>
    <p:sldId id="336" r:id="rId25"/>
    <p:sldId id="337" r:id="rId26"/>
    <p:sldId id="338" r:id="rId27"/>
    <p:sldId id="339" r:id="rId28"/>
    <p:sldId id="341" r:id="rId29"/>
    <p:sldId id="342" r:id="rId30"/>
    <p:sldId id="340" r:id="rId31"/>
    <p:sldId id="304" r:id="rId32"/>
    <p:sldId id="311" r:id="rId33"/>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AF5F6"/>
    <a:srgbClr val="800000"/>
    <a:srgbClr val="CCECFF"/>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26217" autoAdjust="0"/>
    <p:restoredTop sz="94660"/>
  </p:normalViewPr>
  <p:slideViewPr>
    <p:cSldViewPr>
      <p:cViewPr>
        <p:scale>
          <a:sx n="75" d="100"/>
          <a:sy n="75" d="100"/>
        </p:scale>
        <p:origin x="-486" y="-288"/>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7106"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endParaRPr lang="en-US"/>
          </a:p>
        </p:txBody>
      </p:sp>
      <p:sp>
        <p:nvSpPr>
          <p:cNvPr id="47107" name="Rectangle 3"/>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endParaRPr lang="en-US"/>
          </a:p>
        </p:txBody>
      </p:sp>
      <p:sp>
        <p:nvSpPr>
          <p:cNvPr id="47108" name="Rectangle 4"/>
          <p:cNvSpPr>
            <a:spLocks noGrp="1" noChangeArrowheads="1"/>
          </p:cNvSpPr>
          <p:nvPr>
            <p:ph type="ftr" sz="quarter" idx="2"/>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endParaRPr lang="en-US"/>
          </a:p>
        </p:txBody>
      </p:sp>
      <p:sp>
        <p:nvSpPr>
          <p:cNvPr id="47109" name="Rectangle 5"/>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F1BBE4F7-3ADC-46E2-A815-5204C6AC369C}" type="slidenum">
              <a:rPr lang="en-US"/>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9E07BB2-E56C-478F-8D07-E621C85117E8}" type="datetimeFigureOut">
              <a:rPr lang="en-US" smtClean="0"/>
              <a:pPr/>
              <a:t>4/14/2009</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9A7243C-02E0-41D4-90ED-9BC48B365A3B}"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D7C3A134-F1C3-464B-BF47-54DC2DE08F52}" type="datetimeFigureOut">
              <a:rPr lang="en-US" smtClean="0"/>
              <a:pPr/>
              <a:t>4/14/2009</a:t>
            </a:fld>
            <a:endParaRPr lang="en-US"/>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kumimoji="0" lang="en-US"/>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9648F39E-9C37-485F-AC97-16BB4BDF9F49}" type="slidenum">
              <a:rPr kumimoji="0" lang="en-US" smtClean="0"/>
              <a:pPr/>
              <a:t>‹#›</a:t>
            </a:fld>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D7C3A134-F1C3-464B-BF47-54DC2DE08F52}" type="datetimeFigureOut">
              <a:rPr lang="en-US" smtClean="0"/>
              <a:pPr/>
              <a:t>4/14/2009</a:t>
            </a:fld>
            <a:endParaRPr lang="en-US"/>
          </a:p>
        </p:txBody>
      </p:sp>
      <p:sp>
        <p:nvSpPr>
          <p:cNvPr id="5" name="Footer Placeholder 4"/>
          <p:cNvSpPr>
            <a:spLocks noGrp="1"/>
          </p:cNvSpPr>
          <p:nvPr>
            <p:ph type="ftr" sz="quarter" idx="11"/>
          </p:nvPr>
        </p:nvSpPr>
        <p:spPr/>
        <p:txBody>
          <a:bodyPr/>
          <a:lstStyle>
            <a:extLst/>
          </a:lstStyle>
          <a:p>
            <a:endParaRPr kumimoji="0" lang="en-US"/>
          </a:p>
        </p:txBody>
      </p:sp>
      <p:sp>
        <p:nvSpPr>
          <p:cNvPr id="6" name="Slide Number Placeholder 5"/>
          <p:cNvSpPr>
            <a:spLocks noGrp="1"/>
          </p:cNvSpPr>
          <p:nvPr>
            <p:ph type="sldNum" sz="quarter" idx="12"/>
          </p:nvPr>
        </p:nvSpPr>
        <p:spPr/>
        <p:txBody>
          <a:bodyPr/>
          <a:lstStyle>
            <a:extLst/>
          </a:lstStyle>
          <a:p>
            <a:fld id="{9648F39E-9C37-485F-AC97-16BB4BDF9F49}" type="slidenum">
              <a:rPr kumimoji="0" lang="en-US" smtClean="0"/>
              <a:pPr/>
              <a:t>‹#›</a:t>
            </a:fld>
            <a:endParaRPr kumimoji="0"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D7C3A134-F1C3-464B-BF47-54DC2DE08F52}" type="datetimeFigureOut">
              <a:rPr lang="en-US" smtClean="0"/>
              <a:pPr/>
              <a:t>4/14/2009</a:t>
            </a:fld>
            <a:endParaRPr lang="en-US"/>
          </a:p>
        </p:txBody>
      </p:sp>
      <p:sp>
        <p:nvSpPr>
          <p:cNvPr id="5" name="Footer Placeholder 4"/>
          <p:cNvSpPr>
            <a:spLocks noGrp="1"/>
          </p:cNvSpPr>
          <p:nvPr>
            <p:ph type="ftr" sz="quarter" idx="11"/>
          </p:nvPr>
        </p:nvSpPr>
        <p:spPr/>
        <p:txBody>
          <a:bodyPr/>
          <a:lstStyle>
            <a:extLst/>
          </a:lstStyle>
          <a:p>
            <a:endParaRPr kumimoji="0" lang="en-US"/>
          </a:p>
        </p:txBody>
      </p:sp>
      <p:sp>
        <p:nvSpPr>
          <p:cNvPr id="6" name="Slide Number Placeholder 5"/>
          <p:cNvSpPr>
            <a:spLocks noGrp="1"/>
          </p:cNvSpPr>
          <p:nvPr>
            <p:ph type="sldNum" sz="quarter" idx="12"/>
          </p:nvPr>
        </p:nvSpPr>
        <p:spPr/>
        <p:txBody>
          <a:bodyPr/>
          <a:lstStyle>
            <a:extLst/>
          </a:lstStyle>
          <a:p>
            <a:fld id="{9648F39E-9C37-485F-AC97-16BB4BDF9F49}" type="slidenum">
              <a:rPr kumimoji="0" lang="en-US" smtClean="0"/>
              <a:pPr/>
              <a:t>‹#›</a:t>
            </a:fld>
            <a:endParaRPr kumimoji="0"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1600200" y="274638"/>
            <a:ext cx="7086600" cy="58515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D7C3A134-F1C3-464B-BF47-54DC2DE08F52}" type="datetimeFigureOut">
              <a:rPr lang="en-US" smtClean="0"/>
              <a:pPr/>
              <a:t>4/14/2009</a:t>
            </a:fld>
            <a:endParaRPr lang="en-US"/>
          </a:p>
        </p:txBody>
      </p:sp>
      <p:sp>
        <p:nvSpPr>
          <p:cNvPr id="5" name="Footer Placeholder 4"/>
          <p:cNvSpPr>
            <a:spLocks noGrp="1"/>
          </p:cNvSpPr>
          <p:nvPr>
            <p:ph type="ftr" sz="quarter" idx="11"/>
          </p:nvPr>
        </p:nvSpPr>
        <p:spPr/>
        <p:txBody>
          <a:bodyPr/>
          <a:lstStyle>
            <a:extLst/>
          </a:lstStyle>
          <a:p>
            <a:endParaRPr kumimoji="0" lang="en-US"/>
          </a:p>
        </p:txBody>
      </p:sp>
      <p:sp>
        <p:nvSpPr>
          <p:cNvPr id="6" name="Slide Number Placeholder 5"/>
          <p:cNvSpPr>
            <a:spLocks noGrp="1"/>
          </p:cNvSpPr>
          <p:nvPr>
            <p:ph type="sldNum" sz="quarter" idx="12"/>
          </p:nvPr>
        </p:nvSpPr>
        <p:spPr/>
        <p:txBody>
          <a:bodyPr/>
          <a:lstStyle>
            <a:extLst/>
          </a:lstStyle>
          <a:p>
            <a:fld id="{9648F39E-9C37-485F-AC97-16BB4BDF9F49}" type="slidenum">
              <a:rPr kumimoji="0" lang="en-US" smtClean="0"/>
              <a:pPr/>
              <a:t>‹#›</a:t>
            </a:fld>
            <a:endParaRPr kumimoji="0" lang="en-US"/>
          </a:p>
        </p:txBody>
      </p:sp>
      <p:sp>
        <p:nvSpPr>
          <p:cNvPr id="7" name="Title 6"/>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D7C3A134-F1C3-464B-BF47-54DC2DE08F52}" type="datetimeFigureOut">
              <a:rPr lang="en-US" smtClean="0"/>
              <a:pPr/>
              <a:t>4/14/2009</a:t>
            </a:fld>
            <a:endParaRPr lang="en-US"/>
          </a:p>
        </p:txBody>
      </p:sp>
      <p:sp>
        <p:nvSpPr>
          <p:cNvPr id="5" name="Footer Placeholder 4"/>
          <p:cNvSpPr>
            <a:spLocks noGrp="1"/>
          </p:cNvSpPr>
          <p:nvPr>
            <p:ph type="ftr" sz="quarter" idx="11"/>
          </p:nvPr>
        </p:nvSpPr>
        <p:spPr/>
        <p:txBody>
          <a:bodyPr/>
          <a:lstStyle>
            <a:extLst/>
          </a:lstStyle>
          <a:p>
            <a:endParaRPr kumimoji="0" lang="en-US"/>
          </a:p>
        </p:txBody>
      </p:sp>
      <p:sp>
        <p:nvSpPr>
          <p:cNvPr id="6" name="Slide Number Placeholder 5"/>
          <p:cNvSpPr>
            <a:spLocks noGrp="1"/>
          </p:cNvSpPr>
          <p:nvPr>
            <p:ph type="sldNum" sz="quarter" idx="12"/>
          </p:nvPr>
        </p:nvSpPr>
        <p:spPr/>
        <p:txBody>
          <a:bodyPr/>
          <a:lstStyle>
            <a:extLst/>
          </a:lstStyle>
          <a:p>
            <a:fld id="{9648F39E-9C37-485F-AC97-16BB4BDF9F49}" type="slidenum">
              <a:rPr kumimoji="0" lang="en-US" smtClean="0"/>
              <a:pPr/>
              <a:t>‹#›</a:t>
            </a:fld>
            <a:endParaRPr kumimoji="0" lang="en-US"/>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D7C3A134-F1C3-464B-BF47-54DC2DE08F52}" type="datetimeFigureOut">
              <a:rPr lang="en-US" smtClean="0"/>
              <a:pPr/>
              <a:t>4/14/2009</a:t>
            </a:fld>
            <a:endParaRPr lang="en-US"/>
          </a:p>
        </p:txBody>
      </p:sp>
      <p:sp>
        <p:nvSpPr>
          <p:cNvPr id="6" name="Footer Placeholder 5"/>
          <p:cNvSpPr>
            <a:spLocks noGrp="1"/>
          </p:cNvSpPr>
          <p:nvPr>
            <p:ph type="ftr" sz="quarter" idx="11"/>
          </p:nvPr>
        </p:nvSpPr>
        <p:spPr/>
        <p:txBody>
          <a:bodyPr/>
          <a:lstStyle>
            <a:extLst/>
          </a:lstStyle>
          <a:p>
            <a:endParaRPr kumimoji="0" lang="en-US"/>
          </a:p>
        </p:txBody>
      </p:sp>
      <p:sp>
        <p:nvSpPr>
          <p:cNvPr id="7" name="Slide Number Placeholder 6"/>
          <p:cNvSpPr>
            <a:spLocks noGrp="1"/>
          </p:cNvSpPr>
          <p:nvPr>
            <p:ph type="sldNum" sz="quarter" idx="12"/>
          </p:nvPr>
        </p:nvSpPr>
        <p:spPr/>
        <p:txBody>
          <a:bodyPr/>
          <a:lstStyle>
            <a:extLst/>
          </a:lstStyle>
          <a:p>
            <a:fld id="{9648F39E-9C37-485F-AC97-16BB4BDF9F49}" type="slidenum">
              <a:rPr kumimoji="0" lang="en-US" smtClean="0"/>
              <a:pPr/>
              <a:t>‹#›</a:t>
            </a:fld>
            <a:endParaRPr kumimoji="0" lang="en-US"/>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D7C3A134-F1C3-464B-BF47-54DC2DE08F52}" type="datetimeFigureOut">
              <a:rPr lang="en-US" smtClean="0"/>
              <a:pPr/>
              <a:t>4/14/2009</a:t>
            </a:fld>
            <a:endParaRPr lang="en-US"/>
          </a:p>
        </p:txBody>
      </p:sp>
      <p:sp>
        <p:nvSpPr>
          <p:cNvPr id="8" name="Footer Placeholder 7"/>
          <p:cNvSpPr>
            <a:spLocks noGrp="1"/>
          </p:cNvSpPr>
          <p:nvPr>
            <p:ph type="ftr" sz="quarter" idx="11"/>
          </p:nvPr>
        </p:nvSpPr>
        <p:spPr/>
        <p:txBody>
          <a:bodyPr/>
          <a:lstStyle>
            <a:extLst/>
          </a:lstStyle>
          <a:p>
            <a:endParaRPr kumimoji="0" lang="en-US"/>
          </a:p>
        </p:txBody>
      </p:sp>
      <p:sp>
        <p:nvSpPr>
          <p:cNvPr id="9" name="Slide Number Placeholder 8"/>
          <p:cNvSpPr>
            <a:spLocks noGrp="1"/>
          </p:cNvSpPr>
          <p:nvPr>
            <p:ph type="sldNum" sz="quarter" idx="12"/>
          </p:nvPr>
        </p:nvSpPr>
        <p:spPr/>
        <p:txBody>
          <a:bodyPr/>
          <a:lstStyle>
            <a:extLst/>
          </a:lstStyle>
          <a:p>
            <a:fld id="{9648F39E-9C37-485F-AC97-16BB4BDF9F49}" type="slidenum">
              <a:rPr kumimoji="0" lang="en-US" smtClean="0"/>
              <a:pPr/>
              <a:t>‹#›</a:t>
            </a:fld>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fld id="{D7C3A134-F1C3-464B-BF47-54DC2DE08F52}" type="datetimeFigureOut">
              <a:rPr lang="en-US" smtClean="0"/>
              <a:pPr/>
              <a:t>4/14/2009</a:t>
            </a:fld>
            <a:endParaRPr lang="en-US"/>
          </a:p>
        </p:txBody>
      </p:sp>
      <p:sp>
        <p:nvSpPr>
          <p:cNvPr id="4" name="Footer Placeholder 3"/>
          <p:cNvSpPr>
            <a:spLocks noGrp="1"/>
          </p:cNvSpPr>
          <p:nvPr>
            <p:ph type="ftr" sz="quarter" idx="11"/>
          </p:nvPr>
        </p:nvSpPr>
        <p:spPr/>
        <p:txBody>
          <a:bodyPr/>
          <a:lstStyle>
            <a:extLst/>
          </a:lstStyle>
          <a:p>
            <a:endParaRPr kumimoji="0" lang="en-US"/>
          </a:p>
        </p:txBody>
      </p:sp>
      <p:sp>
        <p:nvSpPr>
          <p:cNvPr id="5" name="Slide Number Placeholder 4"/>
          <p:cNvSpPr>
            <a:spLocks noGrp="1"/>
          </p:cNvSpPr>
          <p:nvPr>
            <p:ph type="sldNum" sz="quarter" idx="12"/>
          </p:nvPr>
        </p:nvSpPr>
        <p:spPr/>
        <p:txBody>
          <a:bodyPr/>
          <a:lstStyle>
            <a:extLst/>
          </a:lstStyle>
          <a:p>
            <a:fld id="{9648F39E-9C37-485F-AC97-16BB4BDF9F49}" type="slidenum">
              <a:rPr kumimoji="0" lang="en-US" smtClean="0"/>
              <a:pPr/>
              <a:t>‹#›</a:t>
            </a:fld>
            <a:endParaRPr kumimoji="0" lang="en-US"/>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D7C3A134-F1C3-464B-BF47-54DC2DE08F52}" type="datetimeFigureOut">
              <a:rPr lang="en-US" smtClean="0"/>
              <a:pPr/>
              <a:t>4/14/2009</a:t>
            </a:fld>
            <a:endParaRPr lang="en-US"/>
          </a:p>
        </p:txBody>
      </p:sp>
      <p:sp>
        <p:nvSpPr>
          <p:cNvPr id="3" name="Footer Placeholder 2"/>
          <p:cNvSpPr>
            <a:spLocks noGrp="1"/>
          </p:cNvSpPr>
          <p:nvPr>
            <p:ph type="ftr" sz="quarter" idx="11"/>
          </p:nvPr>
        </p:nvSpPr>
        <p:spPr/>
        <p:txBody>
          <a:bodyPr/>
          <a:lstStyle>
            <a:extLst/>
          </a:lstStyle>
          <a:p>
            <a:endParaRPr kumimoji="0" lang="en-US"/>
          </a:p>
        </p:txBody>
      </p:sp>
      <p:sp>
        <p:nvSpPr>
          <p:cNvPr id="4" name="Slide Number Placeholder 3"/>
          <p:cNvSpPr>
            <a:spLocks noGrp="1"/>
          </p:cNvSpPr>
          <p:nvPr>
            <p:ph type="sldNum" sz="quarter" idx="12"/>
          </p:nvPr>
        </p:nvSpPr>
        <p:spPr/>
        <p:txBody>
          <a:bodyPr/>
          <a:lstStyle>
            <a:extLst/>
          </a:lstStyle>
          <a:p>
            <a:fld id="{9648F39E-9C37-485F-AC97-16BB4BDF9F49}" type="slidenum">
              <a:rPr kumimoji="0" lang="en-US" smtClean="0"/>
              <a:pPr/>
              <a:t>‹#›</a:t>
            </a:fld>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extLst/>
          </a:lstStyle>
          <a:p>
            <a:fld id="{D7C3A134-F1C3-464B-BF47-54DC2DE08F52}" type="datetimeFigureOut">
              <a:rPr lang="en-US" smtClean="0"/>
              <a:pPr/>
              <a:t>4/14/2009</a:t>
            </a:fld>
            <a:endParaRPr lang="en-US"/>
          </a:p>
        </p:txBody>
      </p:sp>
      <p:sp>
        <p:nvSpPr>
          <p:cNvPr id="6" name="Footer Placeholder 5"/>
          <p:cNvSpPr>
            <a:spLocks noGrp="1"/>
          </p:cNvSpPr>
          <p:nvPr>
            <p:ph type="ftr" sz="quarter" idx="11"/>
          </p:nvPr>
        </p:nvSpPr>
        <p:spPr/>
        <p:txBody>
          <a:bodyPr/>
          <a:lstStyle>
            <a:extLst/>
          </a:lstStyle>
          <a:p>
            <a:endParaRPr kumimoji="0" lang="en-US"/>
          </a:p>
        </p:txBody>
      </p:sp>
      <p:sp>
        <p:nvSpPr>
          <p:cNvPr id="7" name="Slide Number Placeholder 6"/>
          <p:cNvSpPr>
            <a:spLocks noGrp="1"/>
          </p:cNvSpPr>
          <p:nvPr>
            <p:ph type="sldNum" sz="quarter" idx="12"/>
          </p:nvPr>
        </p:nvSpPr>
        <p:spPr/>
        <p:txBody>
          <a:bodyPr/>
          <a:lstStyle>
            <a:extLst/>
          </a:lstStyle>
          <a:p>
            <a:fld id="{9648F39E-9C37-485F-AC97-16BB4BDF9F49}" type="slidenum">
              <a:rPr kumimoji="0" lang="en-US" smtClean="0"/>
              <a:pPr/>
              <a:t>‹#›</a:t>
            </a:fld>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D7C3A134-F1C3-464B-BF47-54DC2DE08F52}" type="datetimeFigureOut">
              <a:rPr lang="en-US" smtClean="0"/>
              <a:pPr/>
              <a:t>4/14/2009</a:t>
            </a:fld>
            <a:endParaRPr lang="en-US" dirty="0"/>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kumimoji="0" lang="en-US" dirty="0"/>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9648F39E-9C37-485F-AC97-16BB4BDF9F49}" type="slidenum">
              <a:rPr kumimoji="0" lang="en-US" smtClean="0"/>
              <a:pPr/>
              <a:t>‹#›</a:t>
            </a:fld>
            <a:endParaRPr kumimoji="0" lang="en-US"/>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reeform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reeform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4">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D7C3A134-F1C3-464B-BF47-54DC2DE08F52}" type="datetimeFigureOut">
              <a:rPr lang="en-US" smtClean="0"/>
              <a:pPr/>
              <a:t>4/14/2009</a:t>
            </a:fld>
            <a:endParaRPr lang="en-US" dirty="0"/>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kumimoji="0" lang="en-US" dirty="0"/>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9648F39E-9C37-485F-AC97-16BB4BDF9F49}" type="slidenum">
              <a:rPr kumimoji="0" lang="en-US" smtClean="0"/>
              <a:pPr/>
              <a:t>‹#›</a:t>
            </a:fld>
            <a:endParaRPr kumimoji="0" lang="en-US" dirty="0"/>
          </a:p>
        </p:txBody>
      </p:sp>
    </p:spTree>
  </p:cSld>
  <p:clrMap bg1="lt1" tx1="dk1" bg2="lt2" tx2="dk2" accent1="accent1" accent2="accent2" accent3="accent3" accent4="accent4" accent5="accent5" accent6="accent6" hlink="hlink" folHlink="folHlink"/>
  <p:sldLayoutIdLst>
    <p:sldLayoutId id="2147483715" r:id="rId1"/>
    <p:sldLayoutId id="2147483716" r:id="rId2"/>
    <p:sldLayoutId id="2147483717" r:id="rId3"/>
    <p:sldLayoutId id="2147483718" r:id="rId4"/>
    <p:sldLayoutId id="2147483719" r:id="rId5"/>
    <p:sldLayoutId id="2147483720" r:id="rId6"/>
    <p:sldLayoutId id="2147483721" r:id="rId7"/>
    <p:sldLayoutId id="2147483722" r:id="rId8"/>
    <p:sldLayoutId id="2147483723" r:id="rId9"/>
    <p:sldLayoutId id="2147483724" r:id="rId10"/>
    <p:sldLayoutId id="2147483725" r:id="rId11"/>
    <p:sldLayoutId id="2147483726" r:id="rId12"/>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3"/>
          <p:cNvSpPr>
            <a:spLocks noGrp="1" noChangeArrowheads="1"/>
          </p:cNvSpPr>
          <p:nvPr>
            <p:ph idx="1"/>
          </p:nvPr>
        </p:nvSpPr>
        <p:spPr>
          <a:xfrm>
            <a:off x="457200" y="1600200"/>
            <a:ext cx="8458200" cy="4525963"/>
          </a:xfrm>
        </p:spPr>
        <p:txBody>
          <a:bodyPr>
            <a:normAutofit fontScale="92500"/>
          </a:bodyPr>
          <a:lstStyle/>
          <a:p>
            <a:pPr marL="0" indent="0">
              <a:lnSpc>
                <a:spcPct val="90000"/>
              </a:lnSpc>
              <a:buFontTx/>
              <a:buNone/>
            </a:pPr>
            <a:endParaRPr lang="en-US" sz="2800" b="1" dirty="0" smtClean="0"/>
          </a:p>
          <a:p>
            <a:pPr marL="0" indent="0">
              <a:lnSpc>
                <a:spcPct val="90000"/>
              </a:lnSpc>
              <a:buFontTx/>
              <a:buNone/>
            </a:pPr>
            <a:r>
              <a:rPr lang="en-US" sz="2800" b="1" dirty="0" smtClean="0"/>
              <a:t>· Ken and Lynn Hall Endowed Chair of Public Policy </a:t>
            </a:r>
          </a:p>
          <a:p>
            <a:pPr marL="0" indent="0">
              <a:lnSpc>
                <a:spcPct val="90000"/>
              </a:lnSpc>
              <a:buFontTx/>
              <a:buNone/>
            </a:pPr>
            <a:r>
              <a:rPr lang="en-US" sz="2800" b="1" dirty="0" smtClean="0"/>
              <a:t>at the University of Redlands starting in August 2008</a:t>
            </a:r>
          </a:p>
          <a:p>
            <a:pPr marL="0" indent="0">
              <a:lnSpc>
                <a:spcPct val="90000"/>
              </a:lnSpc>
              <a:buFontTx/>
              <a:buNone/>
            </a:pPr>
            <a:endParaRPr lang="en-US" sz="2800" b="1" dirty="0" smtClean="0"/>
          </a:p>
          <a:p>
            <a:pPr marL="0" indent="0">
              <a:lnSpc>
                <a:spcPct val="90000"/>
              </a:lnSpc>
              <a:buFontTx/>
              <a:buNone/>
            </a:pPr>
            <a:r>
              <a:rPr lang="en-US" sz="2800" b="1" dirty="0" smtClean="0"/>
              <a:t>· Taught at the University of Minnesota at Morris from 1995 through May 2008, most recently as an Associate Professor of Political Science</a:t>
            </a:r>
          </a:p>
          <a:p>
            <a:pPr marL="0" indent="0">
              <a:lnSpc>
                <a:spcPct val="90000"/>
              </a:lnSpc>
              <a:buFontTx/>
              <a:buNone/>
            </a:pPr>
            <a:endParaRPr lang="en-US" sz="2800" b="1" dirty="0" smtClean="0"/>
          </a:p>
          <a:p>
            <a:pPr marL="0" indent="0">
              <a:lnSpc>
                <a:spcPct val="90000"/>
              </a:lnSpc>
              <a:buFontTx/>
              <a:buNone/>
            </a:pPr>
            <a:r>
              <a:rPr lang="en-US" sz="2800" b="1" dirty="0" smtClean="0"/>
              <a:t>· Total of 14 years teaching in liberal arts settings, both public and private</a:t>
            </a:r>
            <a:endParaRPr lang="en-US" sz="2800" b="1" dirty="0"/>
          </a:p>
        </p:txBody>
      </p:sp>
      <p:sp>
        <p:nvSpPr>
          <p:cNvPr id="4098" name="Rectangle 2"/>
          <p:cNvSpPr>
            <a:spLocks noGrp="1" noChangeArrowheads="1"/>
          </p:cNvSpPr>
          <p:nvPr>
            <p:ph type="title"/>
          </p:nvPr>
        </p:nvSpPr>
        <p:spPr>
          <a:xfrm>
            <a:off x="609600" y="274638"/>
            <a:ext cx="7772400" cy="1143000"/>
          </a:xfrm>
        </p:spPr>
        <p:txBody>
          <a:bodyPr/>
          <a:lstStyle/>
          <a:p>
            <a:pPr algn="ctr"/>
            <a:r>
              <a:rPr lang="en-US" dirty="0" smtClean="0"/>
              <a:t>My Background</a:t>
            </a:r>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3"/>
          <p:cNvSpPr>
            <a:spLocks noGrp="1" noChangeArrowheads="1"/>
          </p:cNvSpPr>
          <p:nvPr>
            <p:ph idx="1"/>
          </p:nvPr>
        </p:nvSpPr>
        <p:spPr>
          <a:xfrm>
            <a:off x="457200" y="1600200"/>
            <a:ext cx="8458200" cy="4525963"/>
          </a:xfrm>
        </p:spPr>
        <p:txBody>
          <a:bodyPr>
            <a:normAutofit/>
          </a:bodyPr>
          <a:lstStyle/>
          <a:p>
            <a:pPr marL="514350" indent="-514350">
              <a:lnSpc>
                <a:spcPct val="90000"/>
              </a:lnSpc>
              <a:buNone/>
            </a:pPr>
            <a:r>
              <a:rPr lang="en-US" sz="2800" b="1" dirty="0" smtClean="0"/>
              <a:t>6) 	Should the student response systems (PRS) be used in future administrations of </a:t>
            </a:r>
            <a:r>
              <a:rPr lang="en-US" sz="2800" b="1" smtClean="0"/>
              <a:t>the course?</a:t>
            </a:r>
            <a:r>
              <a:rPr lang="en-US" sz="2800" b="1" dirty="0" smtClean="0"/>
              <a:t>	</a:t>
            </a:r>
          </a:p>
          <a:p>
            <a:pPr marL="514350" indent="-514350">
              <a:lnSpc>
                <a:spcPct val="90000"/>
              </a:lnSpc>
              <a:buNone/>
            </a:pPr>
            <a:r>
              <a:rPr lang="en-US" sz="2800" b="1" dirty="0" smtClean="0"/>
              <a:t>	</a:t>
            </a:r>
          </a:p>
          <a:p>
            <a:pPr marL="514350" indent="-514350">
              <a:lnSpc>
                <a:spcPct val="90000"/>
              </a:lnSpc>
              <a:buNone/>
            </a:pPr>
            <a:r>
              <a:rPr lang="en-US" sz="2800" b="1" dirty="0" smtClean="0"/>
              <a:t>	A) Yes</a:t>
            </a:r>
          </a:p>
          <a:p>
            <a:pPr marL="514350" indent="-514350">
              <a:lnSpc>
                <a:spcPct val="90000"/>
              </a:lnSpc>
              <a:buNone/>
            </a:pPr>
            <a:r>
              <a:rPr lang="en-US" sz="2800" b="1" dirty="0" smtClean="0"/>
              <a:t>	B) No</a:t>
            </a:r>
          </a:p>
          <a:p>
            <a:pPr marL="514350" indent="-514350">
              <a:lnSpc>
                <a:spcPct val="90000"/>
              </a:lnSpc>
              <a:buNone/>
            </a:pPr>
            <a:r>
              <a:rPr lang="en-US" sz="2800" b="1" dirty="0" smtClean="0"/>
              <a:t>	C) No opinion</a:t>
            </a:r>
          </a:p>
          <a:p>
            <a:pPr marL="514350" indent="-514350">
              <a:lnSpc>
                <a:spcPct val="90000"/>
              </a:lnSpc>
              <a:buFontTx/>
              <a:buAutoNum type="arabicParenR"/>
            </a:pPr>
            <a:endParaRPr lang="en-US" sz="2800" b="1" dirty="0" smtClean="0"/>
          </a:p>
        </p:txBody>
      </p:sp>
      <p:sp>
        <p:nvSpPr>
          <p:cNvPr id="4098" name="Rectangle 2"/>
          <p:cNvSpPr>
            <a:spLocks noGrp="1" noChangeArrowheads="1"/>
          </p:cNvSpPr>
          <p:nvPr>
            <p:ph type="title"/>
          </p:nvPr>
        </p:nvSpPr>
        <p:spPr>
          <a:xfrm>
            <a:off x="609600" y="0"/>
            <a:ext cx="7772400" cy="1417638"/>
          </a:xfrm>
        </p:spPr>
        <p:txBody>
          <a:bodyPr>
            <a:normAutofit/>
          </a:bodyPr>
          <a:lstStyle/>
          <a:p>
            <a:pPr algn="ctr"/>
            <a:r>
              <a:rPr lang="en-US" dirty="0" smtClean="0"/>
              <a:t>Does It Work?</a:t>
            </a:r>
            <a:br>
              <a:rPr lang="en-US" dirty="0" smtClean="0"/>
            </a:br>
            <a:r>
              <a:rPr lang="en-US" dirty="0" smtClean="0"/>
              <a:t>Survey Instrument</a:t>
            </a:r>
            <a:endParaRPr 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20" name="Text Box 12"/>
          <p:cNvSpPr txBox="1">
            <a:spLocks noChangeArrowheads="1"/>
          </p:cNvSpPr>
          <p:nvPr/>
        </p:nvSpPr>
        <p:spPr bwMode="auto">
          <a:xfrm>
            <a:off x="6934200" y="6491288"/>
            <a:ext cx="2209800" cy="336550"/>
          </a:xfrm>
          <a:prstGeom prst="rect">
            <a:avLst/>
          </a:prstGeom>
          <a:noFill/>
          <a:ln w="9525">
            <a:noFill/>
            <a:miter lim="800000"/>
            <a:headEnd/>
            <a:tailEnd/>
          </a:ln>
          <a:effectLst/>
        </p:spPr>
        <p:txBody>
          <a:bodyPr>
            <a:spAutoFit/>
          </a:bodyPr>
          <a:lstStyle/>
          <a:p>
            <a:pPr algn="r">
              <a:spcBef>
                <a:spcPct val="50000"/>
              </a:spcBef>
            </a:pPr>
            <a:r>
              <a:rPr lang="en-US" sz="1600" dirty="0" smtClean="0"/>
              <a:t>184 </a:t>
            </a:r>
            <a:r>
              <a:rPr lang="en-US" sz="1600" dirty="0"/>
              <a:t>respondents</a:t>
            </a:r>
          </a:p>
        </p:txBody>
      </p:sp>
      <p:graphicFrame>
        <p:nvGraphicFramePr>
          <p:cNvPr id="4" name="Table 3"/>
          <p:cNvGraphicFramePr>
            <a:graphicFrameLocks noGrp="1"/>
          </p:cNvGraphicFramePr>
          <p:nvPr/>
        </p:nvGraphicFramePr>
        <p:xfrm>
          <a:off x="762001" y="304801"/>
          <a:ext cx="7772398" cy="5562601"/>
        </p:xfrm>
        <a:graphic>
          <a:graphicData uri="http://schemas.openxmlformats.org/drawingml/2006/table">
            <a:tbl>
              <a:tblPr/>
              <a:tblGrid>
                <a:gridCol w="1206828"/>
                <a:gridCol w="1206828"/>
                <a:gridCol w="1135732"/>
                <a:gridCol w="1359682"/>
                <a:gridCol w="1431664"/>
                <a:gridCol w="1431664"/>
              </a:tblGrid>
              <a:tr h="701416">
                <a:tc gridSpan="6">
                  <a:txBody>
                    <a:bodyPr/>
                    <a:lstStyle/>
                    <a:p>
                      <a:pPr marL="0" marR="0" algn="ctr">
                        <a:lnSpc>
                          <a:spcPts val="1600"/>
                        </a:lnSpc>
                        <a:spcBef>
                          <a:spcPts val="0"/>
                        </a:spcBef>
                        <a:spcAft>
                          <a:spcPts val="0"/>
                        </a:spcAft>
                      </a:pPr>
                      <a:r>
                        <a:rPr lang="en-US" sz="1600" b="1" dirty="0">
                          <a:solidFill>
                            <a:srgbClr val="000000"/>
                          </a:solidFill>
                          <a:latin typeface="Arial"/>
                          <a:ea typeface="Times New Roman"/>
                        </a:rPr>
                        <a:t>Attendance More Likely?</a:t>
                      </a:r>
                      <a:endParaRPr lang="en-US" sz="1600" b="1" dirty="0">
                        <a:solidFill>
                          <a:srgbClr val="000000"/>
                        </a:solidFill>
                        <a:latin typeface="Courier New"/>
                        <a:ea typeface="Times New Roman"/>
                      </a:endParaRPr>
                    </a:p>
                  </a:txBody>
                  <a:tcPr marL="19050" marR="19050" marT="19050" marB="19050" anchor="ctr">
                    <a:lnL>
                      <a:noFill/>
                    </a:lnL>
                    <a:lnR>
                      <a:noFill/>
                    </a:lnR>
                    <a:lnT>
                      <a:noFill/>
                    </a:lnT>
                    <a:lnB w="28575" cap="flat" cmpd="sng" algn="ctr">
                      <a:solidFill>
                        <a:srgbClr val="000000"/>
                      </a:solidFill>
                      <a:prstDash val="solid"/>
                      <a:round/>
                      <a:headEnd type="none" w="med" len="med"/>
                      <a:tailEnd type="none" w="med" len="med"/>
                    </a:lnB>
                    <a:solidFill>
                      <a:srgbClr val="FFFFFF"/>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1292083">
                <a:tc>
                  <a:txBody>
                    <a:bodyPr/>
                    <a:lstStyle/>
                    <a:p>
                      <a:pPr marL="0" marR="0">
                        <a:lnSpc>
                          <a:spcPct val="115000"/>
                        </a:lnSpc>
                        <a:spcBef>
                          <a:spcPts val="0"/>
                        </a:spcBef>
                        <a:spcAft>
                          <a:spcPts val="0"/>
                        </a:spcAft>
                      </a:pPr>
                      <a:endParaRPr lang="en-US" sz="1200" dirty="0">
                        <a:solidFill>
                          <a:srgbClr val="000000"/>
                        </a:solidFill>
                        <a:latin typeface="Times New Roman"/>
                        <a:ea typeface="Times New Roman"/>
                      </a:endParaRPr>
                    </a:p>
                  </a:txBody>
                  <a:tcPr marL="19050" marR="19050" marT="19050" marB="19050">
                    <a:lnL w="28575" cap="flat" cmpd="sng" algn="ctr">
                      <a:solidFill>
                        <a:srgbClr val="000000"/>
                      </a:solidFill>
                      <a:prstDash val="solid"/>
                      <a:round/>
                      <a:headEnd type="none" w="med" len="med"/>
                      <a:tailEnd type="none" w="med" len="med"/>
                    </a:lnL>
                    <a:lnR>
                      <a:noFill/>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solidFill>
                      <a:srgbClr val="FFFFFF"/>
                    </a:solidFill>
                  </a:tcPr>
                </a:tc>
                <a:tc>
                  <a:txBody>
                    <a:bodyPr/>
                    <a:lstStyle/>
                    <a:p>
                      <a:pPr marL="0" marR="0">
                        <a:lnSpc>
                          <a:spcPct val="115000"/>
                        </a:lnSpc>
                        <a:spcBef>
                          <a:spcPts val="0"/>
                        </a:spcBef>
                        <a:spcAft>
                          <a:spcPts val="0"/>
                        </a:spcAft>
                      </a:pPr>
                      <a:endParaRPr lang="en-US" sz="1600" b="1">
                        <a:solidFill>
                          <a:srgbClr val="000000"/>
                        </a:solidFill>
                        <a:latin typeface="Times New Roman"/>
                        <a:ea typeface="Times New Roman"/>
                      </a:endParaRPr>
                    </a:p>
                  </a:txBody>
                  <a:tcPr marL="19050" marR="19050" marT="19050" marB="19050">
                    <a:lnL>
                      <a:noFill/>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solidFill>
                      <a:srgbClr val="FFFFFF"/>
                    </a:solidFill>
                  </a:tcPr>
                </a:tc>
                <a:tc>
                  <a:txBody>
                    <a:bodyPr/>
                    <a:lstStyle/>
                    <a:p>
                      <a:pPr marL="0" marR="0" algn="ctr">
                        <a:lnSpc>
                          <a:spcPts val="1600"/>
                        </a:lnSpc>
                        <a:spcBef>
                          <a:spcPts val="0"/>
                        </a:spcBef>
                        <a:spcAft>
                          <a:spcPts val="0"/>
                        </a:spcAft>
                      </a:pPr>
                      <a:r>
                        <a:rPr lang="en-US" sz="1600" b="1" dirty="0">
                          <a:solidFill>
                            <a:srgbClr val="000000"/>
                          </a:solidFill>
                          <a:latin typeface="Arial"/>
                          <a:ea typeface="Times New Roman"/>
                        </a:rPr>
                        <a:t>Frequency</a:t>
                      </a:r>
                      <a:endParaRPr lang="en-US" sz="1600" b="1" dirty="0">
                        <a:solidFill>
                          <a:srgbClr val="000000"/>
                        </a:solidFill>
                        <a:latin typeface="Courier New"/>
                        <a:ea typeface="Times New Roman"/>
                      </a:endParaRPr>
                    </a:p>
                  </a:txBody>
                  <a:tcPr marL="19050" marR="19050" marT="19050" marB="19050" anchor="b">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solidFill>
                      <a:srgbClr val="FFFFFF"/>
                    </a:solidFill>
                  </a:tcPr>
                </a:tc>
                <a:tc>
                  <a:txBody>
                    <a:bodyPr/>
                    <a:lstStyle/>
                    <a:p>
                      <a:pPr marL="0" marR="0" algn="ctr">
                        <a:lnSpc>
                          <a:spcPts val="1600"/>
                        </a:lnSpc>
                        <a:spcBef>
                          <a:spcPts val="0"/>
                        </a:spcBef>
                        <a:spcAft>
                          <a:spcPts val="0"/>
                        </a:spcAft>
                      </a:pPr>
                      <a:r>
                        <a:rPr lang="en-US" sz="1600" b="1" dirty="0">
                          <a:solidFill>
                            <a:srgbClr val="000000"/>
                          </a:solidFill>
                          <a:latin typeface="Arial"/>
                          <a:ea typeface="Times New Roman"/>
                        </a:rPr>
                        <a:t>Percent</a:t>
                      </a:r>
                      <a:endParaRPr lang="en-US" sz="1600" b="1" dirty="0">
                        <a:solidFill>
                          <a:srgbClr val="000000"/>
                        </a:solidFill>
                        <a:latin typeface="Courier New"/>
                        <a:ea typeface="Times New Roman"/>
                      </a:endParaRPr>
                    </a:p>
                  </a:txBody>
                  <a:tcPr marL="19050" marR="19050" marT="19050" marB="1905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solidFill>
                      <a:srgbClr val="FFFFFF"/>
                    </a:solidFill>
                  </a:tcPr>
                </a:tc>
                <a:tc>
                  <a:txBody>
                    <a:bodyPr/>
                    <a:lstStyle/>
                    <a:p>
                      <a:pPr marL="0" marR="0" algn="ctr">
                        <a:lnSpc>
                          <a:spcPts val="1600"/>
                        </a:lnSpc>
                        <a:spcBef>
                          <a:spcPts val="0"/>
                        </a:spcBef>
                        <a:spcAft>
                          <a:spcPts val="0"/>
                        </a:spcAft>
                      </a:pPr>
                      <a:r>
                        <a:rPr lang="en-US" sz="1600" b="1">
                          <a:solidFill>
                            <a:srgbClr val="000000"/>
                          </a:solidFill>
                          <a:latin typeface="Arial"/>
                          <a:ea typeface="Times New Roman"/>
                        </a:rPr>
                        <a:t>Valid Percent</a:t>
                      </a:r>
                      <a:endParaRPr lang="en-US" sz="1600" b="1">
                        <a:solidFill>
                          <a:srgbClr val="000000"/>
                        </a:solidFill>
                        <a:latin typeface="Courier New"/>
                        <a:ea typeface="Times New Roman"/>
                      </a:endParaRPr>
                    </a:p>
                  </a:txBody>
                  <a:tcPr marL="19050" marR="19050" marT="19050" marB="1905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solidFill>
                      <a:srgbClr val="FFFFFF"/>
                    </a:solidFill>
                  </a:tcPr>
                </a:tc>
                <a:tc>
                  <a:txBody>
                    <a:bodyPr/>
                    <a:lstStyle/>
                    <a:p>
                      <a:pPr marL="0" marR="0" algn="ctr">
                        <a:lnSpc>
                          <a:spcPts val="1600"/>
                        </a:lnSpc>
                        <a:spcBef>
                          <a:spcPts val="0"/>
                        </a:spcBef>
                        <a:spcAft>
                          <a:spcPts val="0"/>
                        </a:spcAft>
                      </a:pPr>
                      <a:r>
                        <a:rPr lang="en-US" sz="1600" b="1">
                          <a:solidFill>
                            <a:srgbClr val="000000"/>
                          </a:solidFill>
                          <a:latin typeface="Arial"/>
                          <a:ea typeface="Times New Roman"/>
                        </a:rPr>
                        <a:t>Cumulative Percent</a:t>
                      </a:r>
                      <a:endParaRPr lang="en-US" sz="1600" b="1">
                        <a:solidFill>
                          <a:srgbClr val="000000"/>
                        </a:solidFill>
                        <a:latin typeface="Courier New"/>
                        <a:ea typeface="Times New Roman"/>
                      </a:endParaRPr>
                    </a:p>
                  </a:txBody>
                  <a:tcPr marL="19050" marR="19050" marT="19050" marB="19050" anchor="b">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solidFill>
                      <a:srgbClr val="FFFFFF"/>
                    </a:solidFill>
                  </a:tcPr>
                </a:tc>
              </a:tr>
              <a:tr h="701416">
                <a:tc rowSpan="3">
                  <a:txBody>
                    <a:bodyPr/>
                    <a:lstStyle/>
                    <a:p>
                      <a:pPr marL="0" marR="0">
                        <a:lnSpc>
                          <a:spcPts val="1600"/>
                        </a:lnSpc>
                        <a:spcBef>
                          <a:spcPts val="0"/>
                        </a:spcBef>
                        <a:spcAft>
                          <a:spcPts val="0"/>
                        </a:spcAft>
                      </a:pPr>
                      <a:r>
                        <a:rPr lang="en-US" sz="900">
                          <a:solidFill>
                            <a:srgbClr val="000000"/>
                          </a:solidFill>
                          <a:latin typeface="Arial"/>
                          <a:ea typeface="Times New Roman"/>
                        </a:rPr>
                        <a:t>Valid</a:t>
                      </a:r>
                      <a:endParaRPr lang="en-US" sz="700">
                        <a:solidFill>
                          <a:srgbClr val="000000"/>
                        </a:solidFill>
                        <a:latin typeface="Courier New"/>
                        <a:ea typeface="Times New Roman"/>
                      </a:endParaRPr>
                    </a:p>
                  </a:txBody>
                  <a:tcPr marL="19050" marR="19050" marT="19050" marB="19050">
                    <a:lnL w="28575" cap="flat" cmpd="sng" algn="ctr">
                      <a:solidFill>
                        <a:srgbClr val="000000"/>
                      </a:solidFill>
                      <a:prstDash val="solid"/>
                      <a:round/>
                      <a:headEnd type="none" w="med" len="med"/>
                      <a:tailEnd type="none" w="med" len="med"/>
                    </a:lnL>
                    <a:lnR>
                      <a:noFill/>
                    </a:lnR>
                    <a:lnT w="28575" cap="flat" cmpd="sng" algn="ctr">
                      <a:solidFill>
                        <a:srgbClr val="000000"/>
                      </a:solidFill>
                      <a:prstDash val="solid"/>
                      <a:round/>
                      <a:headEnd type="none" w="med" len="med"/>
                      <a:tailEnd type="none" w="med" len="med"/>
                    </a:lnT>
                    <a:lnB>
                      <a:noFill/>
                    </a:lnB>
                    <a:solidFill>
                      <a:srgbClr val="FFFFFF"/>
                    </a:solidFill>
                  </a:tcPr>
                </a:tc>
                <a:tc>
                  <a:txBody>
                    <a:bodyPr/>
                    <a:lstStyle/>
                    <a:p>
                      <a:pPr marL="0" marR="0">
                        <a:lnSpc>
                          <a:spcPts val="1600"/>
                        </a:lnSpc>
                        <a:spcBef>
                          <a:spcPts val="0"/>
                        </a:spcBef>
                        <a:spcAft>
                          <a:spcPts val="0"/>
                        </a:spcAft>
                      </a:pPr>
                      <a:r>
                        <a:rPr lang="en-US" sz="1600" b="1">
                          <a:solidFill>
                            <a:srgbClr val="000000"/>
                          </a:solidFill>
                          <a:latin typeface="Arial"/>
                          <a:ea typeface="Times New Roman"/>
                        </a:rPr>
                        <a:t>Yes</a:t>
                      </a:r>
                      <a:endParaRPr lang="en-US" sz="1600" b="1">
                        <a:solidFill>
                          <a:srgbClr val="000000"/>
                        </a:solidFill>
                        <a:latin typeface="Courier New"/>
                        <a:ea typeface="Times New Roman"/>
                      </a:endParaRPr>
                    </a:p>
                  </a:txBody>
                  <a:tcPr marL="19050" marR="19050" marT="19050" marB="19050">
                    <a:lnL>
                      <a:noFill/>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a:noFill/>
                    </a:lnB>
                    <a:solidFill>
                      <a:srgbClr val="FFFFFF"/>
                    </a:solidFill>
                  </a:tcPr>
                </a:tc>
                <a:tc>
                  <a:txBody>
                    <a:bodyPr/>
                    <a:lstStyle/>
                    <a:p>
                      <a:pPr marL="0" marR="0" algn="r">
                        <a:lnSpc>
                          <a:spcPts val="1600"/>
                        </a:lnSpc>
                        <a:spcBef>
                          <a:spcPts val="0"/>
                        </a:spcBef>
                        <a:spcAft>
                          <a:spcPts val="0"/>
                        </a:spcAft>
                      </a:pPr>
                      <a:r>
                        <a:rPr lang="en-US" sz="1600" b="1">
                          <a:solidFill>
                            <a:srgbClr val="000000"/>
                          </a:solidFill>
                          <a:latin typeface="Arial"/>
                          <a:ea typeface="Times New Roman"/>
                        </a:rPr>
                        <a:t>278</a:t>
                      </a:r>
                      <a:endParaRPr lang="en-US" sz="1600" b="1">
                        <a:solidFill>
                          <a:srgbClr val="000000"/>
                        </a:solidFill>
                        <a:latin typeface="Courier New"/>
                        <a:ea typeface="Times New Roman"/>
                      </a:endParaRPr>
                    </a:p>
                  </a:txBody>
                  <a:tcPr marL="19050" marR="19050" marT="19050" marB="19050" anchor="ctr">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a:noFill/>
                    </a:lnB>
                    <a:solidFill>
                      <a:srgbClr val="FFFFFF"/>
                    </a:solidFill>
                  </a:tcPr>
                </a:tc>
                <a:tc>
                  <a:txBody>
                    <a:bodyPr/>
                    <a:lstStyle/>
                    <a:p>
                      <a:pPr marL="0" marR="0" algn="r">
                        <a:lnSpc>
                          <a:spcPts val="1600"/>
                        </a:lnSpc>
                        <a:spcBef>
                          <a:spcPts val="0"/>
                        </a:spcBef>
                        <a:spcAft>
                          <a:spcPts val="0"/>
                        </a:spcAft>
                      </a:pPr>
                      <a:r>
                        <a:rPr lang="en-US" sz="1600" b="1" dirty="0">
                          <a:solidFill>
                            <a:srgbClr val="000000"/>
                          </a:solidFill>
                          <a:latin typeface="Arial"/>
                          <a:ea typeface="Times New Roman"/>
                        </a:rPr>
                        <a:t>85.5</a:t>
                      </a:r>
                      <a:endParaRPr lang="en-US" sz="1600" b="1" dirty="0">
                        <a:solidFill>
                          <a:srgbClr val="000000"/>
                        </a:solidFill>
                        <a:latin typeface="Courier New"/>
                        <a:ea typeface="Times New Roman"/>
                      </a:endParaRPr>
                    </a:p>
                  </a:txBody>
                  <a:tcPr marL="19050" marR="19050" marT="19050" marB="1905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a:noFill/>
                    </a:lnB>
                    <a:solidFill>
                      <a:srgbClr val="FFFFFF"/>
                    </a:solidFill>
                  </a:tcPr>
                </a:tc>
                <a:tc>
                  <a:txBody>
                    <a:bodyPr/>
                    <a:lstStyle/>
                    <a:p>
                      <a:pPr marL="0" marR="0" algn="r">
                        <a:lnSpc>
                          <a:spcPts val="1600"/>
                        </a:lnSpc>
                        <a:spcBef>
                          <a:spcPts val="0"/>
                        </a:spcBef>
                        <a:spcAft>
                          <a:spcPts val="0"/>
                        </a:spcAft>
                      </a:pPr>
                      <a:r>
                        <a:rPr lang="en-US" sz="1600" b="1">
                          <a:solidFill>
                            <a:srgbClr val="000000"/>
                          </a:solidFill>
                          <a:latin typeface="Arial"/>
                          <a:ea typeface="Times New Roman"/>
                        </a:rPr>
                        <a:t>89.4</a:t>
                      </a:r>
                      <a:endParaRPr lang="en-US" sz="1600" b="1">
                        <a:solidFill>
                          <a:srgbClr val="000000"/>
                        </a:solidFill>
                        <a:latin typeface="Courier New"/>
                        <a:ea typeface="Times New Roman"/>
                      </a:endParaRPr>
                    </a:p>
                  </a:txBody>
                  <a:tcPr marL="19050" marR="19050" marT="19050" marB="1905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a:noFill/>
                    </a:lnB>
                    <a:solidFill>
                      <a:srgbClr val="FFFFFF"/>
                    </a:solidFill>
                  </a:tcPr>
                </a:tc>
                <a:tc>
                  <a:txBody>
                    <a:bodyPr/>
                    <a:lstStyle/>
                    <a:p>
                      <a:pPr marL="0" marR="0" algn="r">
                        <a:lnSpc>
                          <a:spcPts val="1600"/>
                        </a:lnSpc>
                        <a:spcBef>
                          <a:spcPts val="0"/>
                        </a:spcBef>
                        <a:spcAft>
                          <a:spcPts val="0"/>
                        </a:spcAft>
                      </a:pPr>
                      <a:r>
                        <a:rPr lang="en-US" sz="1600" b="1">
                          <a:solidFill>
                            <a:srgbClr val="000000"/>
                          </a:solidFill>
                          <a:latin typeface="Arial"/>
                          <a:ea typeface="Times New Roman"/>
                        </a:rPr>
                        <a:t>89.4</a:t>
                      </a:r>
                      <a:endParaRPr lang="en-US" sz="1600" b="1">
                        <a:solidFill>
                          <a:srgbClr val="000000"/>
                        </a:solidFill>
                        <a:latin typeface="Courier New"/>
                        <a:ea typeface="Times New Roman"/>
                      </a:endParaRPr>
                    </a:p>
                  </a:txBody>
                  <a:tcPr marL="19050" marR="19050" marT="19050" marB="19050" anchor="ctr">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a:noFill/>
                    </a:lnB>
                    <a:solidFill>
                      <a:srgbClr val="FFFFFF"/>
                    </a:solidFill>
                  </a:tcPr>
                </a:tc>
              </a:tr>
              <a:tr h="701416">
                <a:tc vMerge="1">
                  <a:txBody>
                    <a:bodyPr/>
                    <a:lstStyle/>
                    <a:p>
                      <a:endParaRPr lang="en-US"/>
                    </a:p>
                  </a:txBody>
                  <a:tcPr/>
                </a:tc>
                <a:tc>
                  <a:txBody>
                    <a:bodyPr/>
                    <a:lstStyle/>
                    <a:p>
                      <a:pPr marL="0" marR="0">
                        <a:lnSpc>
                          <a:spcPts val="1600"/>
                        </a:lnSpc>
                        <a:spcBef>
                          <a:spcPts val="0"/>
                        </a:spcBef>
                        <a:spcAft>
                          <a:spcPts val="0"/>
                        </a:spcAft>
                      </a:pPr>
                      <a:r>
                        <a:rPr lang="en-US" sz="1600" b="1">
                          <a:solidFill>
                            <a:srgbClr val="000000"/>
                          </a:solidFill>
                          <a:latin typeface="Arial"/>
                          <a:ea typeface="Times New Roman"/>
                        </a:rPr>
                        <a:t>No</a:t>
                      </a:r>
                      <a:endParaRPr lang="en-US" sz="1600" b="1">
                        <a:solidFill>
                          <a:srgbClr val="000000"/>
                        </a:solidFill>
                        <a:latin typeface="Courier New"/>
                        <a:ea typeface="Times New Roman"/>
                      </a:endParaRPr>
                    </a:p>
                  </a:txBody>
                  <a:tcPr marL="19050" marR="19050" marT="19050" marB="19050">
                    <a:lnL>
                      <a:noFill/>
                    </a:lnL>
                    <a:lnR w="28575"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marL="0" marR="0" algn="r">
                        <a:lnSpc>
                          <a:spcPts val="1600"/>
                        </a:lnSpc>
                        <a:spcBef>
                          <a:spcPts val="0"/>
                        </a:spcBef>
                        <a:spcAft>
                          <a:spcPts val="0"/>
                        </a:spcAft>
                      </a:pPr>
                      <a:r>
                        <a:rPr lang="en-US" sz="1600" b="1">
                          <a:solidFill>
                            <a:srgbClr val="000000"/>
                          </a:solidFill>
                          <a:latin typeface="Arial"/>
                          <a:ea typeface="Times New Roman"/>
                        </a:rPr>
                        <a:t>33</a:t>
                      </a:r>
                      <a:endParaRPr lang="en-US" sz="1600" b="1">
                        <a:solidFill>
                          <a:srgbClr val="000000"/>
                        </a:solidFill>
                        <a:latin typeface="Courier New"/>
                        <a:ea typeface="Times New Roman"/>
                      </a:endParaRPr>
                    </a:p>
                  </a:txBody>
                  <a:tcPr marL="19050" marR="19050" marT="19050" marB="19050" anchor="ctr">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marL="0" marR="0" algn="r">
                        <a:lnSpc>
                          <a:spcPts val="1600"/>
                        </a:lnSpc>
                        <a:spcBef>
                          <a:spcPts val="0"/>
                        </a:spcBef>
                        <a:spcAft>
                          <a:spcPts val="0"/>
                        </a:spcAft>
                      </a:pPr>
                      <a:r>
                        <a:rPr lang="en-US" sz="1600" b="1" dirty="0">
                          <a:solidFill>
                            <a:srgbClr val="000000"/>
                          </a:solidFill>
                          <a:latin typeface="Arial"/>
                          <a:ea typeface="Times New Roman"/>
                        </a:rPr>
                        <a:t>10.2</a:t>
                      </a:r>
                      <a:endParaRPr lang="en-US" sz="1600" b="1" dirty="0">
                        <a:solidFill>
                          <a:srgbClr val="000000"/>
                        </a:solidFill>
                        <a:latin typeface="Courier New"/>
                        <a:ea typeface="Times New Roman"/>
                      </a:endParaRPr>
                    </a:p>
                  </a:txBody>
                  <a:tcPr marL="19050" marR="19050" marT="19050" marB="1905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marL="0" marR="0" algn="r">
                        <a:lnSpc>
                          <a:spcPts val="1600"/>
                        </a:lnSpc>
                        <a:spcBef>
                          <a:spcPts val="0"/>
                        </a:spcBef>
                        <a:spcAft>
                          <a:spcPts val="0"/>
                        </a:spcAft>
                      </a:pPr>
                      <a:r>
                        <a:rPr lang="en-US" sz="1600" b="1">
                          <a:solidFill>
                            <a:srgbClr val="000000"/>
                          </a:solidFill>
                          <a:latin typeface="Arial"/>
                          <a:ea typeface="Times New Roman"/>
                        </a:rPr>
                        <a:t>10.6</a:t>
                      </a:r>
                      <a:endParaRPr lang="en-US" sz="1600" b="1">
                        <a:solidFill>
                          <a:srgbClr val="000000"/>
                        </a:solidFill>
                        <a:latin typeface="Courier New"/>
                        <a:ea typeface="Times New Roman"/>
                      </a:endParaRPr>
                    </a:p>
                  </a:txBody>
                  <a:tcPr marL="19050" marR="19050" marT="19050" marB="1905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marL="0" marR="0" algn="r">
                        <a:lnSpc>
                          <a:spcPts val="1600"/>
                        </a:lnSpc>
                        <a:spcBef>
                          <a:spcPts val="0"/>
                        </a:spcBef>
                        <a:spcAft>
                          <a:spcPts val="0"/>
                        </a:spcAft>
                      </a:pPr>
                      <a:r>
                        <a:rPr lang="en-US" sz="1600" b="1">
                          <a:solidFill>
                            <a:srgbClr val="000000"/>
                          </a:solidFill>
                          <a:latin typeface="Arial"/>
                          <a:ea typeface="Times New Roman"/>
                        </a:rPr>
                        <a:t>100.0</a:t>
                      </a:r>
                      <a:endParaRPr lang="en-US" sz="1600" b="1">
                        <a:solidFill>
                          <a:srgbClr val="000000"/>
                        </a:solidFill>
                        <a:latin typeface="Courier New"/>
                        <a:ea typeface="Times New Roman"/>
                      </a:endParaRPr>
                    </a:p>
                  </a:txBody>
                  <a:tcPr marL="19050" marR="19050" marT="19050" marB="19050" anchor="ctr">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a:noFill/>
                    </a:lnT>
                    <a:lnB>
                      <a:noFill/>
                    </a:lnB>
                    <a:solidFill>
                      <a:srgbClr val="FFFFFF"/>
                    </a:solidFill>
                  </a:tcPr>
                </a:tc>
              </a:tr>
              <a:tr h="722090">
                <a:tc vMerge="1">
                  <a:txBody>
                    <a:bodyPr/>
                    <a:lstStyle/>
                    <a:p>
                      <a:endParaRPr lang="en-US"/>
                    </a:p>
                  </a:txBody>
                  <a:tcPr/>
                </a:tc>
                <a:tc>
                  <a:txBody>
                    <a:bodyPr/>
                    <a:lstStyle/>
                    <a:p>
                      <a:pPr marL="0" marR="0">
                        <a:lnSpc>
                          <a:spcPts val="1600"/>
                        </a:lnSpc>
                        <a:spcBef>
                          <a:spcPts val="0"/>
                        </a:spcBef>
                        <a:spcAft>
                          <a:spcPts val="0"/>
                        </a:spcAft>
                      </a:pPr>
                      <a:r>
                        <a:rPr lang="en-US" sz="1600" b="1">
                          <a:solidFill>
                            <a:srgbClr val="000000"/>
                          </a:solidFill>
                          <a:latin typeface="Arial"/>
                          <a:ea typeface="Times New Roman"/>
                        </a:rPr>
                        <a:t>Total</a:t>
                      </a:r>
                      <a:endParaRPr lang="en-US" sz="1600" b="1">
                        <a:solidFill>
                          <a:srgbClr val="000000"/>
                        </a:solidFill>
                        <a:latin typeface="Courier New"/>
                        <a:ea typeface="Times New Roman"/>
                      </a:endParaRPr>
                    </a:p>
                  </a:txBody>
                  <a:tcPr marL="19050" marR="19050" marT="19050" marB="19050">
                    <a:lnL>
                      <a:noFill/>
                    </a:lnL>
                    <a:lnR w="28575"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marL="0" marR="0" algn="r">
                        <a:lnSpc>
                          <a:spcPts val="1600"/>
                        </a:lnSpc>
                        <a:spcBef>
                          <a:spcPts val="0"/>
                        </a:spcBef>
                        <a:spcAft>
                          <a:spcPts val="0"/>
                        </a:spcAft>
                      </a:pPr>
                      <a:r>
                        <a:rPr lang="en-US" sz="1600" b="1">
                          <a:solidFill>
                            <a:srgbClr val="000000"/>
                          </a:solidFill>
                          <a:latin typeface="Arial"/>
                          <a:ea typeface="Times New Roman"/>
                        </a:rPr>
                        <a:t>311</a:t>
                      </a:r>
                      <a:endParaRPr lang="en-US" sz="1600" b="1">
                        <a:solidFill>
                          <a:srgbClr val="000000"/>
                        </a:solidFill>
                        <a:latin typeface="Courier New"/>
                        <a:ea typeface="Times New Roman"/>
                      </a:endParaRPr>
                    </a:p>
                  </a:txBody>
                  <a:tcPr marL="19050" marR="19050" marT="19050" marB="19050" anchor="ctr">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marL="0" marR="0" algn="r">
                        <a:lnSpc>
                          <a:spcPts val="1600"/>
                        </a:lnSpc>
                        <a:spcBef>
                          <a:spcPts val="0"/>
                        </a:spcBef>
                        <a:spcAft>
                          <a:spcPts val="0"/>
                        </a:spcAft>
                      </a:pPr>
                      <a:r>
                        <a:rPr lang="en-US" sz="1600" b="1">
                          <a:solidFill>
                            <a:srgbClr val="000000"/>
                          </a:solidFill>
                          <a:latin typeface="Arial"/>
                          <a:ea typeface="Times New Roman"/>
                        </a:rPr>
                        <a:t>95.7</a:t>
                      </a:r>
                      <a:endParaRPr lang="en-US" sz="1600" b="1">
                        <a:solidFill>
                          <a:srgbClr val="000000"/>
                        </a:solidFill>
                        <a:latin typeface="Courier New"/>
                        <a:ea typeface="Times New Roman"/>
                      </a:endParaRPr>
                    </a:p>
                  </a:txBody>
                  <a:tcPr marL="19050" marR="19050" marT="19050" marB="1905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marL="0" marR="0" algn="r">
                        <a:lnSpc>
                          <a:spcPts val="1600"/>
                        </a:lnSpc>
                        <a:spcBef>
                          <a:spcPts val="0"/>
                        </a:spcBef>
                        <a:spcAft>
                          <a:spcPts val="0"/>
                        </a:spcAft>
                      </a:pPr>
                      <a:r>
                        <a:rPr lang="en-US" sz="1600" b="1" dirty="0">
                          <a:solidFill>
                            <a:srgbClr val="000000"/>
                          </a:solidFill>
                          <a:latin typeface="Arial"/>
                          <a:ea typeface="Times New Roman"/>
                        </a:rPr>
                        <a:t>100.0</a:t>
                      </a:r>
                      <a:endParaRPr lang="en-US" sz="1600" b="1" dirty="0">
                        <a:solidFill>
                          <a:srgbClr val="000000"/>
                        </a:solidFill>
                        <a:latin typeface="Courier New"/>
                        <a:ea typeface="Times New Roman"/>
                      </a:endParaRPr>
                    </a:p>
                  </a:txBody>
                  <a:tcPr marL="19050" marR="19050" marT="19050" marB="1905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marL="0" marR="0">
                        <a:lnSpc>
                          <a:spcPct val="115000"/>
                        </a:lnSpc>
                        <a:spcBef>
                          <a:spcPts val="0"/>
                        </a:spcBef>
                        <a:spcAft>
                          <a:spcPts val="0"/>
                        </a:spcAft>
                      </a:pPr>
                      <a:endParaRPr lang="en-US" sz="1600" b="1">
                        <a:solidFill>
                          <a:srgbClr val="000000"/>
                        </a:solidFill>
                        <a:latin typeface="Times New Roman"/>
                        <a:ea typeface="Times New Roman"/>
                      </a:endParaRPr>
                    </a:p>
                  </a:txBody>
                  <a:tcPr marL="19050" marR="19050" marT="19050" marB="19050">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a:noFill/>
                    </a:lnT>
                    <a:lnB>
                      <a:noFill/>
                    </a:lnB>
                    <a:solidFill>
                      <a:srgbClr val="FFFFFF"/>
                    </a:solidFill>
                  </a:tcPr>
                </a:tc>
              </a:tr>
              <a:tr h="722090">
                <a:tc>
                  <a:txBody>
                    <a:bodyPr/>
                    <a:lstStyle/>
                    <a:p>
                      <a:pPr marL="0" marR="0">
                        <a:lnSpc>
                          <a:spcPts val="1600"/>
                        </a:lnSpc>
                        <a:spcBef>
                          <a:spcPts val="0"/>
                        </a:spcBef>
                        <a:spcAft>
                          <a:spcPts val="0"/>
                        </a:spcAft>
                      </a:pPr>
                      <a:r>
                        <a:rPr lang="en-US" sz="900">
                          <a:solidFill>
                            <a:srgbClr val="000000"/>
                          </a:solidFill>
                          <a:latin typeface="Arial"/>
                          <a:ea typeface="Times New Roman"/>
                        </a:rPr>
                        <a:t>Missing</a:t>
                      </a:r>
                      <a:endParaRPr lang="en-US" sz="700">
                        <a:solidFill>
                          <a:srgbClr val="000000"/>
                        </a:solidFill>
                        <a:latin typeface="Courier New"/>
                        <a:ea typeface="Times New Roman"/>
                      </a:endParaRPr>
                    </a:p>
                  </a:txBody>
                  <a:tcPr marL="19050" marR="19050" marT="19050" marB="19050">
                    <a:lnL w="28575" cap="flat" cmpd="sng" algn="ctr">
                      <a:solidFill>
                        <a:srgbClr val="000000"/>
                      </a:solidFill>
                      <a:prstDash val="solid"/>
                      <a:round/>
                      <a:headEnd type="none" w="med" len="med"/>
                      <a:tailEnd type="none" w="med" len="med"/>
                    </a:lnL>
                    <a:lnR>
                      <a:noFill/>
                    </a:lnR>
                    <a:lnT>
                      <a:noFill/>
                    </a:lnT>
                    <a:lnB>
                      <a:noFill/>
                    </a:lnB>
                    <a:solidFill>
                      <a:srgbClr val="FFFFFF"/>
                    </a:solidFill>
                  </a:tcPr>
                </a:tc>
                <a:tc>
                  <a:txBody>
                    <a:bodyPr/>
                    <a:lstStyle/>
                    <a:p>
                      <a:pPr marL="0" marR="0">
                        <a:lnSpc>
                          <a:spcPts val="1600"/>
                        </a:lnSpc>
                        <a:spcBef>
                          <a:spcPts val="0"/>
                        </a:spcBef>
                        <a:spcAft>
                          <a:spcPts val="0"/>
                        </a:spcAft>
                      </a:pPr>
                      <a:r>
                        <a:rPr lang="en-US" sz="1600" b="1" dirty="0">
                          <a:solidFill>
                            <a:srgbClr val="000000"/>
                          </a:solidFill>
                          <a:latin typeface="Arial"/>
                          <a:ea typeface="Times New Roman"/>
                        </a:rPr>
                        <a:t>No Opinion</a:t>
                      </a:r>
                      <a:endParaRPr lang="en-US" sz="1600" b="1" dirty="0">
                        <a:solidFill>
                          <a:srgbClr val="000000"/>
                        </a:solidFill>
                        <a:latin typeface="Courier New"/>
                        <a:ea typeface="Times New Roman"/>
                      </a:endParaRPr>
                    </a:p>
                  </a:txBody>
                  <a:tcPr marL="19050" marR="19050" marT="19050" marB="19050">
                    <a:lnL>
                      <a:noFill/>
                    </a:lnL>
                    <a:lnR w="28575"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marL="0" marR="0" algn="r">
                        <a:lnSpc>
                          <a:spcPts val="1600"/>
                        </a:lnSpc>
                        <a:spcBef>
                          <a:spcPts val="0"/>
                        </a:spcBef>
                        <a:spcAft>
                          <a:spcPts val="0"/>
                        </a:spcAft>
                      </a:pPr>
                      <a:r>
                        <a:rPr lang="en-US" sz="1600" b="1">
                          <a:solidFill>
                            <a:srgbClr val="000000"/>
                          </a:solidFill>
                          <a:latin typeface="Arial"/>
                          <a:ea typeface="Times New Roman"/>
                        </a:rPr>
                        <a:t>14</a:t>
                      </a:r>
                      <a:endParaRPr lang="en-US" sz="1600" b="1">
                        <a:solidFill>
                          <a:srgbClr val="000000"/>
                        </a:solidFill>
                        <a:latin typeface="Courier New"/>
                        <a:ea typeface="Times New Roman"/>
                      </a:endParaRPr>
                    </a:p>
                  </a:txBody>
                  <a:tcPr marL="19050" marR="19050" marT="19050" marB="19050" anchor="ctr">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marL="0" marR="0" algn="r">
                        <a:lnSpc>
                          <a:spcPts val="1600"/>
                        </a:lnSpc>
                        <a:spcBef>
                          <a:spcPts val="0"/>
                        </a:spcBef>
                        <a:spcAft>
                          <a:spcPts val="0"/>
                        </a:spcAft>
                      </a:pPr>
                      <a:r>
                        <a:rPr lang="en-US" sz="1600" b="1">
                          <a:solidFill>
                            <a:srgbClr val="000000"/>
                          </a:solidFill>
                          <a:latin typeface="Arial"/>
                          <a:ea typeface="Times New Roman"/>
                        </a:rPr>
                        <a:t>4.3</a:t>
                      </a:r>
                      <a:endParaRPr lang="en-US" sz="1600" b="1">
                        <a:solidFill>
                          <a:srgbClr val="000000"/>
                        </a:solidFill>
                        <a:latin typeface="Courier New"/>
                        <a:ea typeface="Times New Roman"/>
                      </a:endParaRPr>
                    </a:p>
                  </a:txBody>
                  <a:tcPr marL="19050" marR="19050" marT="19050" marB="1905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marL="0" marR="0">
                        <a:lnSpc>
                          <a:spcPct val="115000"/>
                        </a:lnSpc>
                        <a:spcBef>
                          <a:spcPts val="0"/>
                        </a:spcBef>
                        <a:spcAft>
                          <a:spcPts val="0"/>
                        </a:spcAft>
                      </a:pPr>
                      <a:endParaRPr lang="en-US" sz="1600" b="1" dirty="0">
                        <a:solidFill>
                          <a:srgbClr val="000000"/>
                        </a:solidFill>
                        <a:latin typeface="Times New Roman"/>
                        <a:ea typeface="Times New Roman"/>
                      </a:endParaRPr>
                    </a:p>
                  </a:txBody>
                  <a:tcPr marL="19050" marR="19050" marT="19050" marB="1905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marL="0" marR="0">
                        <a:lnSpc>
                          <a:spcPct val="115000"/>
                        </a:lnSpc>
                        <a:spcBef>
                          <a:spcPts val="0"/>
                        </a:spcBef>
                        <a:spcAft>
                          <a:spcPts val="0"/>
                        </a:spcAft>
                      </a:pPr>
                      <a:endParaRPr lang="en-US" sz="1600" b="1" dirty="0">
                        <a:solidFill>
                          <a:srgbClr val="000000"/>
                        </a:solidFill>
                        <a:latin typeface="Times New Roman"/>
                        <a:ea typeface="Times New Roman"/>
                      </a:endParaRPr>
                    </a:p>
                  </a:txBody>
                  <a:tcPr marL="19050" marR="19050" marT="19050" marB="19050">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a:noFill/>
                    </a:lnT>
                    <a:lnB>
                      <a:noFill/>
                    </a:lnB>
                    <a:solidFill>
                      <a:srgbClr val="FFFFFF"/>
                    </a:solidFill>
                  </a:tcPr>
                </a:tc>
              </a:tr>
              <a:tr h="722090">
                <a:tc gridSpan="2">
                  <a:txBody>
                    <a:bodyPr/>
                    <a:lstStyle/>
                    <a:p>
                      <a:pPr marL="0" marR="0">
                        <a:lnSpc>
                          <a:spcPts val="1600"/>
                        </a:lnSpc>
                        <a:spcBef>
                          <a:spcPts val="0"/>
                        </a:spcBef>
                        <a:spcAft>
                          <a:spcPts val="0"/>
                        </a:spcAft>
                      </a:pPr>
                      <a:r>
                        <a:rPr lang="en-US" sz="1600" b="1">
                          <a:solidFill>
                            <a:srgbClr val="000000"/>
                          </a:solidFill>
                          <a:latin typeface="Arial"/>
                          <a:ea typeface="Times New Roman"/>
                        </a:rPr>
                        <a:t>Total</a:t>
                      </a:r>
                      <a:endParaRPr lang="en-US" sz="1600" b="1">
                        <a:solidFill>
                          <a:srgbClr val="000000"/>
                        </a:solidFill>
                        <a:latin typeface="Courier New"/>
                        <a:ea typeface="Times New Roman"/>
                      </a:endParaRPr>
                    </a:p>
                  </a:txBody>
                  <a:tcPr marL="19050" marR="19050" marT="19050" marB="19050">
                    <a:lnL w="28575"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a:noFill/>
                    </a:lnT>
                    <a:lnB w="28575" cap="flat" cmpd="sng" algn="ctr">
                      <a:solidFill>
                        <a:srgbClr val="000000"/>
                      </a:solidFill>
                      <a:prstDash val="solid"/>
                      <a:round/>
                      <a:headEnd type="none" w="med" len="med"/>
                      <a:tailEnd type="none" w="med" len="med"/>
                    </a:lnB>
                    <a:solidFill>
                      <a:srgbClr val="FFFFFF"/>
                    </a:solidFill>
                  </a:tcPr>
                </a:tc>
                <a:tc hMerge="1">
                  <a:txBody>
                    <a:bodyPr/>
                    <a:lstStyle/>
                    <a:p>
                      <a:endParaRPr lang="en-US"/>
                    </a:p>
                  </a:txBody>
                  <a:tcPr/>
                </a:tc>
                <a:tc>
                  <a:txBody>
                    <a:bodyPr/>
                    <a:lstStyle/>
                    <a:p>
                      <a:pPr marL="0" marR="0" algn="r">
                        <a:lnSpc>
                          <a:spcPts val="1600"/>
                        </a:lnSpc>
                        <a:spcBef>
                          <a:spcPts val="0"/>
                        </a:spcBef>
                        <a:spcAft>
                          <a:spcPts val="0"/>
                        </a:spcAft>
                      </a:pPr>
                      <a:r>
                        <a:rPr lang="en-US" sz="1600" b="1">
                          <a:solidFill>
                            <a:srgbClr val="000000"/>
                          </a:solidFill>
                          <a:latin typeface="Arial"/>
                          <a:ea typeface="Times New Roman"/>
                        </a:rPr>
                        <a:t>325</a:t>
                      </a:r>
                      <a:endParaRPr lang="en-US" sz="1600" b="1">
                        <a:solidFill>
                          <a:srgbClr val="000000"/>
                        </a:solidFill>
                        <a:latin typeface="Courier New"/>
                        <a:ea typeface="Times New Roman"/>
                      </a:endParaRPr>
                    </a:p>
                  </a:txBody>
                  <a:tcPr marL="19050" marR="19050" marT="19050" marB="19050" anchor="ctr">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28575" cap="flat" cmpd="sng" algn="ctr">
                      <a:solidFill>
                        <a:srgbClr val="000000"/>
                      </a:solidFill>
                      <a:prstDash val="solid"/>
                      <a:round/>
                      <a:headEnd type="none" w="med" len="med"/>
                      <a:tailEnd type="none" w="med" len="med"/>
                    </a:lnB>
                    <a:solidFill>
                      <a:srgbClr val="FFFFFF"/>
                    </a:solidFill>
                  </a:tcPr>
                </a:tc>
                <a:tc>
                  <a:txBody>
                    <a:bodyPr/>
                    <a:lstStyle/>
                    <a:p>
                      <a:pPr marL="0" marR="0" algn="r">
                        <a:lnSpc>
                          <a:spcPts val="1600"/>
                        </a:lnSpc>
                        <a:spcBef>
                          <a:spcPts val="0"/>
                        </a:spcBef>
                        <a:spcAft>
                          <a:spcPts val="0"/>
                        </a:spcAft>
                      </a:pPr>
                      <a:r>
                        <a:rPr lang="en-US" sz="1600" b="1" dirty="0">
                          <a:solidFill>
                            <a:srgbClr val="000000"/>
                          </a:solidFill>
                          <a:latin typeface="Arial"/>
                          <a:ea typeface="Times New Roman"/>
                        </a:rPr>
                        <a:t>100.0</a:t>
                      </a:r>
                      <a:endParaRPr lang="en-US" sz="1600" b="1" dirty="0">
                        <a:solidFill>
                          <a:srgbClr val="000000"/>
                        </a:solidFill>
                        <a:latin typeface="Courier New"/>
                        <a:ea typeface="Times New Roman"/>
                      </a:endParaRPr>
                    </a:p>
                  </a:txBody>
                  <a:tcPr marL="19050" marR="19050" marT="19050" marB="1905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28575" cap="flat" cmpd="sng" algn="ctr">
                      <a:solidFill>
                        <a:srgbClr val="000000"/>
                      </a:solidFill>
                      <a:prstDash val="solid"/>
                      <a:round/>
                      <a:headEnd type="none" w="med" len="med"/>
                      <a:tailEnd type="none" w="med" len="med"/>
                    </a:lnB>
                    <a:solidFill>
                      <a:srgbClr val="FFFFFF"/>
                    </a:solidFill>
                  </a:tcPr>
                </a:tc>
                <a:tc>
                  <a:txBody>
                    <a:bodyPr/>
                    <a:lstStyle/>
                    <a:p>
                      <a:pPr marL="0" marR="0">
                        <a:lnSpc>
                          <a:spcPct val="115000"/>
                        </a:lnSpc>
                        <a:spcBef>
                          <a:spcPts val="0"/>
                        </a:spcBef>
                        <a:spcAft>
                          <a:spcPts val="0"/>
                        </a:spcAft>
                      </a:pPr>
                      <a:endParaRPr lang="en-US" sz="1600" b="1">
                        <a:solidFill>
                          <a:srgbClr val="000000"/>
                        </a:solidFill>
                        <a:latin typeface="Times New Roman"/>
                        <a:ea typeface="Times New Roman"/>
                      </a:endParaRPr>
                    </a:p>
                  </a:txBody>
                  <a:tcPr marL="19050" marR="19050" marT="19050" marB="1905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28575" cap="flat" cmpd="sng" algn="ctr">
                      <a:solidFill>
                        <a:srgbClr val="000000"/>
                      </a:solidFill>
                      <a:prstDash val="solid"/>
                      <a:round/>
                      <a:headEnd type="none" w="med" len="med"/>
                      <a:tailEnd type="none" w="med" len="med"/>
                    </a:lnB>
                    <a:solidFill>
                      <a:srgbClr val="FFFFFF"/>
                    </a:solidFill>
                  </a:tcPr>
                </a:tc>
                <a:tc>
                  <a:txBody>
                    <a:bodyPr/>
                    <a:lstStyle/>
                    <a:p>
                      <a:pPr marL="0" marR="0">
                        <a:lnSpc>
                          <a:spcPct val="115000"/>
                        </a:lnSpc>
                        <a:spcBef>
                          <a:spcPts val="0"/>
                        </a:spcBef>
                        <a:spcAft>
                          <a:spcPts val="0"/>
                        </a:spcAft>
                      </a:pPr>
                      <a:endParaRPr lang="en-US" sz="1600" b="1" dirty="0">
                        <a:solidFill>
                          <a:srgbClr val="000000"/>
                        </a:solidFill>
                        <a:latin typeface="Times New Roman"/>
                        <a:ea typeface="Times New Roman"/>
                      </a:endParaRPr>
                    </a:p>
                  </a:txBody>
                  <a:tcPr marL="19050" marR="19050" marT="19050" marB="19050">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a:noFill/>
                    </a:lnT>
                    <a:lnB w="28575" cap="flat" cmpd="sng" algn="ctr">
                      <a:solidFill>
                        <a:srgbClr val="000000"/>
                      </a:solidFill>
                      <a:prstDash val="solid"/>
                      <a:round/>
                      <a:headEnd type="none" w="med" len="med"/>
                      <a:tailEnd type="none" w="med" len="med"/>
                    </a:lnB>
                    <a:solidFill>
                      <a:srgbClr val="FFFFFF"/>
                    </a:solidFill>
                  </a:tcPr>
                </a:tc>
              </a:tr>
            </a:tbl>
          </a:graphicData>
        </a:graphic>
      </p:graphicFrame>
      <p:sp>
        <p:nvSpPr>
          <p:cNvPr id="60417"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7"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endParaRPr>
          </a:p>
        </p:txBody>
      </p:sp>
      <p:graphicFrame>
        <p:nvGraphicFramePr>
          <p:cNvPr id="5" name="Table 4"/>
          <p:cNvGraphicFramePr>
            <a:graphicFrameLocks noGrp="1"/>
          </p:cNvGraphicFramePr>
          <p:nvPr/>
        </p:nvGraphicFramePr>
        <p:xfrm>
          <a:off x="685802" y="304800"/>
          <a:ext cx="7848598" cy="5562599"/>
        </p:xfrm>
        <a:graphic>
          <a:graphicData uri="http://schemas.openxmlformats.org/drawingml/2006/table">
            <a:tbl>
              <a:tblPr/>
              <a:tblGrid>
                <a:gridCol w="1218660"/>
                <a:gridCol w="914938"/>
                <a:gridCol w="1450589"/>
                <a:gridCol w="1373011"/>
                <a:gridCol w="1445700"/>
                <a:gridCol w="1445700"/>
              </a:tblGrid>
              <a:tr h="701416">
                <a:tc gridSpan="6">
                  <a:txBody>
                    <a:bodyPr/>
                    <a:lstStyle/>
                    <a:p>
                      <a:pPr marL="0" marR="0" algn="ctr">
                        <a:lnSpc>
                          <a:spcPts val="1600"/>
                        </a:lnSpc>
                        <a:spcBef>
                          <a:spcPts val="0"/>
                        </a:spcBef>
                        <a:spcAft>
                          <a:spcPts val="0"/>
                        </a:spcAft>
                      </a:pPr>
                      <a:r>
                        <a:rPr lang="en-US" sz="1800" b="1" dirty="0">
                          <a:solidFill>
                            <a:srgbClr val="000000"/>
                          </a:solidFill>
                          <a:latin typeface="Arial"/>
                          <a:ea typeface="Times New Roman"/>
                        </a:rPr>
                        <a:t>Preparation More Likely?</a:t>
                      </a:r>
                      <a:endParaRPr lang="en-US" sz="1800" b="1" dirty="0">
                        <a:solidFill>
                          <a:srgbClr val="000000"/>
                        </a:solidFill>
                        <a:latin typeface="Courier New"/>
                        <a:ea typeface="Times New Roman"/>
                      </a:endParaRPr>
                    </a:p>
                  </a:txBody>
                  <a:tcPr marL="19050" marR="19050" marT="19050" marB="19050" anchor="ctr">
                    <a:lnL>
                      <a:noFill/>
                    </a:lnL>
                    <a:lnR>
                      <a:noFill/>
                    </a:lnR>
                    <a:lnT>
                      <a:noFill/>
                    </a:lnT>
                    <a:lnB w="28575" cap="flat" cmpd="sng" algn="ctr">
                      <a:solidFill>
                        <a:srgbClr val="000000"/>
                      </a:solidFill>
                      <a:prstDash val="solid"/>
                      <a:round/>
                      <a:headEnd type="none" w="med" len="med"/>
                      <a:tailEnd type="none" w="med" len="med"/>
                    </a:lnB>
                    <a:solidFill>
                      <a:srgbClr val="FFFFFF"/>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1292084">
                <a:tc>
                  <a:txBody>
                    <a:bodyPr/>
                    <a:lstStyle/>
                    <a:p>
                      <a:pPr marL="0" marR="0">
                        <a:lnSpc>
                          <a:spcPct val="115000"/>
                        </a:lnSpc>
                        <a:spcBef>
                          <a:spcPts val="0"/>
                        </a:spcBef>
                        <a:spcAft>
                          <a:spcPts val="0"/>
                        </a:spcAft>
                      </a:pPr>
                      <a:endParaRPr lang="en-US" sz="1800" b="1">
                        <a:solidFill>
                          <a:srgbClr val="000000"/>
                        </a:solidFill>
                        <a:latin typeface="Times New Roman"/>
                        <a:ea typeface="Times New Roman"/>
                      </a:endParaRPr>
                    </a:p>
                  </a:txBody>
                  <a:tcPr marL="19050" marR="19050" marT="19050" marB="19050">
                    <a:lnL w="28575" cap="flat" cmpd="sng" algn="ctr">
                      <a:solidFill>
                        <a:srgbClr val="000000"/>
                      </a:solidFill>
                      <a:prstDash val="solid"/>
                      <a:round/>
                      <a:headEnd type="none" w="med" len="med"/>
                      <a:tailEnd type="none" w="med" len="med"/>
                    </a:lnL>
                    <a:lnR>
                      <a:noFill/>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solidFill>
                      <a:srgbClr val="FFFFFF"/>
                    </a:solidFill>
                  </a:tcPr>
                </a:tc>
                <a:tc>
                  <a:txBody>
                    <a:bodyPr/>
                    <a:lstStyle/>
                    <a:p>
                      <a:pPr marL="0" marR="0">
                        <a:lnSpc>
                          <a:spcPct val="115000"/>
                        </a:lnSpc>
                        <a:spcBef>
                          <a:spcPts val="0"/>
                        </a:spcBef>
                        <a:spcAft>
                          <a:spcPts val="0"/>
                        </a:spcAft>
                      </a:pPr>
                      <a:endParaRPr lang="en-US" sz="1800" b="1" dirty="0">
                        <a:solidFill>
                          <a:srgbClr val="000000"/>
                        </a:solidFill>
                        <a:latin typeface="Times New Roman"/>
                        <a:ea typeface="Times New Roman"/>
                      </a:endParaRPr>
                    </a:p>
                  </a:txBody>
                  <a:tcPr marL="19050" marR="19050" marT="19050" marB="19050">
                    <a:lnL>
                      <a:noFill/>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solidFill>
                      <a:srgbClr val="FFFFFF"/>
                    </a:solidFill>
                  </a:tcPr>
                </a:tc>
                <a:tc>
                  <a:txBody>
                    <a:bodyPr/>
                    <a:lstStyle/>
                    <a:p>
                      <a:pPr marL="0" marR="0" algn="ctr">
                        <a:lnSpc>
                          <a:spcPts val="1600"/>
                        </a:lnSpc>
                        <a:spcBef>
                          <a:spcPts val="0"/>
                        </a:spcBef>
                        <a:spcAft>
                          <a:spcPts val="0"/>
                        </a:spcAft>
                      </a:pPr>
                      <a:r>
                        <a:rPr lang="en-US" sz="1800" b="1">
                          <a:solidFill>
                            <a:srgbClr val="000000"/>
                          </a:solidFill>
                          <a:latin typeface="Arial"/>
                          <a:ea typeface="Times New Roman"/>
                        </a:rPr>
                        <a:t>Frequency</a:t>
                      </a:r>
                      <a:endParaRPr lang="en-US" sz="1800" b="1">
                        <a:solidFill>
                          <a:srgbClr val="000000"/>
                        </a:solidFill>
                        <a:latin typeface="Courier New"/>
                        <a:ea typeface="Times New Roman"/>
                      </a:endParaRPr>
                    </a:p>
                  </a:txBody>
                  <a:tcPr marL="19050" marR="19050" marT="19050" marB="19050" anchor="b">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solidFill>
                      <a:srgbClr val="FFFFFF"/>
                    </a:solidFill>
                  </a:tcPr>
                </a:tc>
                <a:tc>
                  <a:txBody>
                    <a:bodyPr/>
                    <a:lstStyle/>
                    <a:p>
                      <a:pPr marL="0" marR="0" algn="ctr">
                        <a:lnSpc>
                          <a:spcPts val="1600"/>
                        </a:lnSpc>
                        <a:spcBef>
                          <a:spcPts val="0"/>
                        </a:spcBef>
                        <a:spcAft>
                          <a:spcPts val="0"/>
                        </a:spcAft>
                      </a:pPr>
                      <a:r>
                        <a:rPr lang="en-US" sz="1800" b="1">
                          <a:solidFill>
                            <a:srgbClr val="000000"/>
                          </a:solidFill>
                          <a:latin typeface="Arial"/>
                          <a:ea typeface="Times New Roman"/>
                        </a:rPr>
                        <a:t>Percent</a:t>
                      </a:r>
                      <a:endParaRPr lang="en-US" sz="1800" b="1">
                        <a:solidFill>
                          <a:srgbClr val="000000"/>
                        </a:solidFill>
                        <a:latin typeface="Courier New"/>
                        <a:ea typeface="Times New Roman"/>
                      </a:endParaRPr>
                    </a:p>
                  </a:txBody>
                  <a:tcPr marL="19050" marR="19050" marT="19050" marB="1905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solidFill>
                      <a:srgbClr val="FFFFFF"/>
                    </a:solidFill>
                  </a:tcPr>
                </a:tc>
                <a:tc>
                  <a:txBody>
                    <a:bodyPr/>
                    <a:lstStyle/>
                    <a:p>
                      <a:pPr marL="0" marR="0" algn="ctr">
                        <a:lnSpc>
                          <a:spcPts val="1600"/>
                        </a:lnSpc>
                        <a:spcBef>
                          <a:spcPts val="0"/>
                        </a:spcBef>
                        <a:spcAft>
                          <a:spcPts val="0"/>
                        </a:spcAft>
                      </a:pPr>
                      <a:r>
                        <a:rPr lang="en-US" sz="1800" b="1">
                          <a:solidFill>
                            <a:srgbClr val="000000"/>
                          </a:solidFill>
                          <a:latin typeface="Arial"/>
                          <a:ea typeface="Times New Roman"/>
                        </a:rPr>
                        <a:t>Valid Percent</a:t>
                      </a:r>
                      <a:endParaRPr lang="en-US" sz="1800" b="1">
                        <a:solidFill>
                          <a:srgbClr val="000000"/>
                        </a:solidFill>
                        <a:latin typeface="Courier New"/>
                        <a:ea typeface="Times New Roman"/>
                      </a:endParaRPr>
                    </a:p>
                  </a:txBody>
                  <a:tcPr marL="19050" marR="19050" marT="19050" marB="1905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solidFill>
                      <a:srgbClr val="FFFFFF"/>
                    </a:solidFill>
                  </a:tcPr>
                </a:tc>
                <a:tc>
                  <a:txBody>
                    <a:bodyPr/>
                    <a:lstStyle/>
                    <a:p>
                      <a:pPr marL="0" marR="0" algn="ctr">
                        <a:lnSpc>
                          <a:spcPts val="1600"/>
                        </a:lnSpc>
                        <a:spcBef>
                          <a:spcPts val="0"/>
                        </a:spcBef>
                        <a:spcAft>
                          <a:spcPts val="0"/>
                        </a:spcAft>
                      </a:pPr>
                      <a:r>
                        <a:rPr lang="en-US" sz="1800" b="1">
                          <a:solidFill>
                            <a:srgbClr val="000000"/>
                          </a:solidFill>
                          <a:latin typeface="Arial"/>
                          <a:ea typeface="Times New Roman"/>
                        </a:rPr>
                        <a:t>Cumulative Percent</a:t>
                      </a:r>
                      <a:endParaRPr lang="en-US" sz="1800" b="1">
                        <a:solidFill>
                          <a:srgbClr val="000000"/>
                        </a:solidFill>
                        <a:latin typeface="Courier New"/>
                        <a:ea typeface="Times New Roman"/>
                      </a:endParaRPr>
                    </a:p>
                  </a:txBody>
                  <a:tcPr marL="19050" marR="19050" marT="19050" marB="19050" anchor="b">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solidFill>
                      <a:srgbClr val="FFFFFF"/>
                    </a:solidFill>
                  </a:tcPr>
                </a:tc>
              </a:tr>
              <a:tr h="701416">
                <a:tc rowSpan="3">
                  <a:txBody>
                    <a:bodyPr/>
                    <a:lstStyle/>
                    <a:p>
                      <a:pPr marL="0" marR="0">
                        <a:lnSpc>
                          <a:spcPts val="1600"/>
                        </a:lnSpc>
                        <a:spcBef>
                          <a:spcPts val="0"/>
                        </a:spcBef>
                        <a:spcAft>
                          <a:spcPts val="0"/>
                        </a:spcAft>
                      </a:pPr>
                      <a:r>
                        <a:rPr lang="en-US" sz="1800" b="1">
                          <a:solidFill>
                            <a:srgbClr val="000000"/>
                          </a:solidFill>
                          <a:latin typeface="Arial"/>
                          <a:ea typeface="Times New Roman"/>
                        </a:rPr>
                        <a:t>Valid</a:t>
                      </a:r>
                      <a:endParaRPr lang="en-US" sz="1800" b="1">
                        <a:solidFill>
                          <a:srgbClr val="000000"/>
                        </a:solidFill>
                        <a:latin typeface="Courier New"/>
                        <a:ea typeface="Times New Roman"/>
                      </a:endParaRPr>
                    </a:p>
                  </a:txBody>
                  <a:tcPr marL="19050" marR="19050" marT="19050" marB="19050">
                    <a:lnL w="28575" cap="flat" cmpd="sng" algn="ctr">
                      <a:solidFill>
                        <a:srgbClr val="000000"/>
                      </a:solidFill>
                      <a:prstDash val="solid"/>
                      <a:round/>
                      <a:headEnd type="none" w="med" len="med"/>
                      <a:tailEnd type="none" w="med" len="med"/>
                    </a:lnL>
                    <a:lnR>
                      <a:noFill/>
                    </a:lnR>
                    <a:lnT w="28575" cap="flat" cmpd="sng" algn="ctr">
                      <a:solidFill>
                        <a:srgbClr val="000000"/>
                      </a:solidFill>
                      <a:prstDash val="solid"/>
                      <a:round/>
                      <a:headEnd type="none" w="med" len="med"/>
                      <a:tailEnd type="none" w="med" len="med"/>
                    </a:lnT>
                    <a:lnB>
                      <a:noFill/>
                    </a:lnB>
                    <a:solidFill>
                      <a:srgbClr val="FFFFFF"/>
                    </a:solidFill>
                  </a:tcPr>
                </a:tc>
                <a:tc>
                  <a:txBody>
                    <a:bodyPr/>
                    <a:lstStyle/>
                    <a:p>
                      <a:pPr marL="0" marR="0">
                        <a:lnSpc>
                          <a:spcPts val="1600"/>
                        </a:lnSpc>
                        <a:spcBef>
                          <a:spcPts val="0"/>
                        </a:spcBef>
                        <a:spcAft>
                          <a:spcPts val="0"/>
                        </a:spcAft>
                      </a:pPr>
                      <a:r>
                        <a:rPr lang="en-US" sz="1800" b="1" dirty="0">
                          <a:solidFill>
                            <a:srgbClr val="000000"/>
                          </a:solidFill>
                          <a:latin typeface="Arial"/>
                          <a:ea typeface="Times New Roman"/>
                        </a:rPr>
                        <a:t>Yes</a:t>
                      </a:r>
                      <a:endParaRPr lang="en-US" sz="1800" b="1" dirty="0">
                        <a:solidFill>
                          <a:srgbClr val="000000"/>
                        </a:solidFill>
                        <a:latin typeface="Courier New"/>
                        <a:ea typeface="Times New Roman"/>
                      </a:endParaRPr>
                    </a:p>
                  </a:txBody>
                  <a:tcPr marL="19050" marR="19050" marT="19050" marB="19050">
                    <a:lnL>
                      <a:noFill/>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a:noFill/>
                    </a:lnB>
                    <a:solidFill>
                      <a:srgbClr val="FFFFFF"/>
                    </a:solidFill>
                  </a:tcPr>
                </a:tc>
                <a:tc>
                  <a:txBody>
                    <a:bodyPr/>
                    <a:lstStyle/>
                    <a:p>
                      <a:pPr marL="0" marR="0" algn="r">
                        <a:lnSpc>
                          <a:spcPts val="1600"/>
                        </a:lnSpc>
                        <a:spcBef>
                          <a:spcPts val="0"/>
                        </a:spcBef>
                        <a:spcAft>
                          <a:spcPts val="0"/>
                        </a:spcAft>
                      </a:pPr>
                      <a:r>
                        <a:rPr lang="en-US" sz="1800" b="1" dirty="0">
                          <a:solidFill>
                            <a:srgbClr val="000000"/>
                          </a:solidFill>
                          <a:latin typeface="Arial"/>
                          <a:ea typeface="Times New Roman"/>
                        </a:rPr>
                        <a:t>289</a:t>
                      </a:r>
                      <a:endParaRPr lang="en-US" sz="1800" b="1" dirty="0">
                        <a:solidFill>
                          <a:srgbClr val="000000"/>
                        </a:solidFill>
                        <a:latin typeface="Courier New"/>
                        <a:ea typeface="Times New Roman"/>
                      </a:endParaRPr>
                    </a:p>
                  </a:txBody>
                  <a:tcPr marL="19050" marR="19050" marT="19050" marB="19050" anchor="ctr">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a:noFill/>
                    </a:lnB>
                    <a:solidFill>
                      <a:srgbClr val="FFFFFF"/>
                    </a:solidFill>
                  </a:tcPr>
                </a:tc>
                <a:tc>
                  <a:txBody>
                    <a:bodyPr/>
                    <a:lstStyle/>
                    <a:p>
                      <a:pPr marL="0" marR="0" algn="r">
                        <a:lnSpc>
                          <a:spcPts val="1600"/>
                        </a:lnSpc>
                        <a:spcBef>
                          <a:spcPts val="0"/>
                        </a:spcBef>
                        <a:spcAft>
                          <a:spcPts val="0"/>
                        </a:spcAft>
                      </a:pPr>
                      <a:r>
                        <a:rPr lang="en-US" sz="1800" b="1">
                          <a:solidFill>
                            <a:srgbClr val="000000"/>
                          </a:solidFill>
                          <a:latin typeface="Arial"/>
                          <a:ea typeface="Times New Roman"/>
                        </a:rPr>
                        <a:t>88.9</a:t>
                      </a:r>
                      <a:endParaRPr lang="en-US" sz="1800" b="1">
                        <a:solidFill>
                          <a:srgbClr val="000000"/>
                        </a:solidFill>
                        <a:latin typeface="Courier New"/>
                        <a:ea typeface="Times New Roman"/>
                      </a:endParaRPr>
                    </a:p>
                  </a:txBody>
                  <a:tcPr marL="19050" marR="19050" marT="19050" marB="1905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a:noFill/>
                    </a:lnB>
                    <a:solidFill>
                      <a:srgbClr val="FFFFFF"/>
                    </a:solidFill>
                  </a:tcPr>
                </a:tc>
                <a:tc>
                  <a:txBody>
                    <a:bodyPr/>
                    <a:lstStyle/>
                    <a:p>
                      <a:pPr marL="0" marR="0" algn="r">
                        <a:lnSpc>
                          <a:spcPts val="1600"/>
                        </a:lnSpc>
                        <a:spcBef>
                          <a:spcPts val="0"/>
                        </a:spcBef>
                        <a:spcAft>
                          <a:spcPts val="0"/>
                        </a:spcAft>
                      </a:pPr>
                      <a:r>
                        <a:rPr lang="en-US" sz="1800" b="1">
                          <a:solidFill>
                            <a:srgbClr val="000000"/>
                          </a:solidFill>
                          <a:latin typeface="Arial"/>
                          <a:ea typeface="Times New Roman"/>
                        </a:rPr>
                        <a:t>90.3</a:t>
                      </a:r>
                      <a:endParaRPr lang="en-US" sz="1800" b="1">
                        <a:solidFill>
                          <a:srgbClr val="000000"/>
                        </a:solidFill>
                        <a:latin typeface="Courier New"/>
                        <a:ea typeface="Times New Roman"/>
                      </a:endParaRPr>
                    </a:p>
                  </a:txBody>
                  <a:tcPr marL="19050" marR="19050" marT="19050" marB="1905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a:noFill/>
                    </a:lnB>
                    <a:solidFill>
                      <a:srgbClr val="FFFFFF"/>
                    </a:solidFill>
                  </a:tcPr>
                </a:tc>
                <a:tc>
                  <a:txBody>
                    <a:bodyPr/>
                    <a:lstStyle/>
                    <a:p>
                      <a:pPr marL="0" marR="0" algn="r">
                        <a:lnSpc>
                          <a:spcPts val="1600"/>
                        </a:lnSpc>
                        <a:spcBef>
                          <a:spcPts val="0"/>
                        </a:spcBef>
                        <a:spcAft>
                          <a:spcPts val="0"/>
                        </a:spcAft>
                      </a:pPr>
                      <a:r>
                        <a:rPr lang="en-US" sz="1800" b="1">
                          <a:solidFill>
                            <a:srgbClr val="000000"/>
                          </a:solidFill>
                          <a:latin typeface="Arial"/>
                          <a:ea typeface="Times New Roman"/>
                        </a:rPr>
                        <a:t>90.3</a:t>
                      </a:r>
                      <a:endParaRPr lang="en-US" sz="1800" b="1">
                        <a:solidFill>
                          <a:srgbClr val="000000"/>
                        </a:solidFill>
                        <a:latin typeface="Courier New"/>
                        <a:ea typeface="Times New Roman"/>
                      </a:endParaRPr>
                    </a:p>
                  </a:txBody>
                  <a:tcPr marL="19050" marR="19050" marT="19050" marB="19050" anchor="ctr">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a:noFill/>
                    </a:lnB>
                    <a:solidFill>
                      <a:srgbClr val="FFFFFF"/>
                    </a:solidFill>
                  </a:tcPr>
                </a:tc>
              </a:tr>
              <a:tr h="701416">
                <a:tc vMerge="1">
                  <a:txBody>
                    <a:bodyPr/>
                    <a:lstStyle/>
                    <a:p>
                      <a:endParaRPr lang="en-US"/>
                    </a:p>
                  </a:txBody>
                  <a:tcPr/>
                </a:tc>
                <a:tc>
                  <a:txBody>
                    <a:bodyPr/>
                    <a:lstStyle/>
                    <a:p>
                      <a:pPr marL="0" marR="0">
                        <a:lnSpc>
                          <a:spcPts val="1600"/>
                        </a:lnSpc>
                        <a:spcBef>
                          <a:spcPts val="0"/>
                        </a:spcBef>
                        <a:spcAft>
                          <a:spcPts val="0"/>
                        </a:spcAft>
                      </a:pPr>
                      <a:r>
                        <a:rPr lang="en-US" sz="1800" b="1">
                          <a:solidFill>
                            <a:srgbClr val="000000"/>
                          </a:solidFill>
                          <a:latin typeface="Arial"/>
                          <a:ea typeface="Times New Roman"/>
                        </a:rPr>
                        <a:t>No</a:t>
                      </a:r>
                      <a:endParaRPr lang="en-US" sz="1800" b="1">
                        <a:solidFill>
                          <a:srgbClr val="000000"/>
                        </a:solidFill>
                        <a:latin typeface="Courier New"/>
                        <a:ea typeface="Times New Roman"/>
                      </a:endParaRPr>
                    </a:p>
                  </a:txBody>
                  <a:tcPr marL="19050" marR="19050" marT="19050" marB="19050">
                    <a:lnL>
                      <a:noFill/>
                    </a:lnL>
                    <a:lnR w="28575"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marL="0" marR="0" algn="r">
                        <a:lnSpc>
                          <a:spcPts val="1600"/>
                        </a:lnSpc>
                        <a:spcBef>
                          <a:spcPts val="0"/>
                        </a:spcBef>
                        <a:spcAft>
                          <a:spcPts val="0"/>
                        </a:spcAft>
                      </a:pPr>
                      <a:r>
                        <a:rPr lang="en-US" sz="1800" b="1" dirty="0">
                          <a:solidFill>
                            <a:srgbClr val="000000"/>
                          </a:solidFill>
                          <a:latin typeface="Arial"/>
                          <a:ea typeface="Times New Roman"/>
                        </a:rPr>
                        <a:t>31</a:t>
                      </a:r>
                      <a:endParaRPr lang="en-US" sz="1800" b="1" dirty="0">
                        <a:solidFill>
                          <a:srgbClr val="000000"/>
                        </a:solidFill>
                        <a:latin typeface="Courier New"/>
                        <a:ea typeface="Times New Roman"/>
                      </a:endParaRPr>
                    </a:p>
                  </a:txBody>
                  <a:tcPr marL="19050" marR="19050" marT="19050" marB="19050" anchor="ctr">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marL="0" marR="0" algn="r">
                        <a:lnSpc>
                          <a:spcPts val="1600"/>
                        </a:lnSpc>
                        <a:spcBef>
                          <a:spcPts val="0"/>
                        </a:spcBef>
                        <a:spcAft>
                          <a:spcPts val="0"/>
                        </a:spcAft>
                      </a:pPr>
                      <a:r>
                        <a:rPr lang="en-US" sz="1800" b="1">
                          <a:solidFill>
                            <a:srgbClr val="000000"/>
                          </a:solidFill>
                          <a:latin typeface="Arial"/>
                          <a:ea typeface="Times New Roman"/>
                        </a:rPr>
                        <a:t>9.5</a:t>
                      </a:r>
                      <a:endParaRPr lang="en-US" sz="1800" b="1">
                        <a:solidFill>
                          <a:srgbClr val="000000"/>
                        </a:solidFill>
                        <a:latin typeface="Courier New"/>
                        <a:ea typeface="Times New Roman"/>
                      </a:endParaRPr>
                    </a:p>
                  </a:txBody>
                  <a:tcPr marL="19050" marR="19050" marT="19050" marB="1905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marL="0" marR="0" algn="r">
                        <a:lnSpc>
                          <a:spcPts val="1600"/>
                        </a:lnSpc>
                        <a:spcBef>
                          <a:spcPts val="0"/>
                        </a:spcBef>
                        <a:spcAft>
                          <a:spcPts val="0"/>
                        </a:spcAft>
                      </a:pPr>
                      <a:r>
                        <a:rPr lang="en-US" sz="1800" b="1">
                          <a:solidFill>
                            <a:srgbClr val="000000"/>
                          </a:solidFill>
                          <a:latin typeface="Arial"/>
                          <a:ea typeface="Times New Roman"/>
                        </a:rPr>
                        <a:t>9.7</a:t>
                      </a:r>
                      <a:endParaRPr lang="en-US" sz="1800" b="1">
                        <a:solidFill>
                          <a:srgbClr val="000000"/>
                        </a:solidFill>
                        <a:latin typeface="Courier New"/>
                        <a:ea typeface="Times New Roman"/>
                      </a:endParaRPr>
                    </a:p>
                  </a:txBody>
                  <a:tcPr marL="19050" marR="19050" marT="19050" marB="1905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marL="0" marR="0" algn="r">
                        <a:lnSpc>
                          <a:spcPts val="1600"/>
                        </a:lnSpc>
                        <a:spcBef>
                          <a:spcPts val="0"/>
                        </a:spcBef>
                        <a:spcAft>
                          <a:spcPts val="0"/>
                        </a:spcAft>
                      </a:pPr>
                      <a:r>
                        <a:rPr lang="en-US" sz="1800" b="1">
                          <a:solidFill>
                            <a:srgbClr val="000000"/>
                          </a:solidFill>
                          <a:latin typeface="Arial"/>
                          <a:ea typeface="Times New Roman"/>
                        </a:rPr>
                        <a:t>100.0</a:t>
                      </a:r>
                      <a:endParaRPr lang="en-US" sz="1800" b="1">
                        <a:solidFill>
                          <a:srgbClr val="000000"/>
                        </a:solidFill>
                        <a:latin typeface="Courier New"/>
                        <a:ea typeface="Times New Roman"/>
                      </a:endParaRPr>
                    </a:p>
                  </a:txBody>
                  <a:tcPr marL="19050" marR="19050" marT="19050" marB="19050" anchor="ctr">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a:noFill/>
                    </a:lnT>
                    <a:lnB>
                      <a:noFill/>
                    </a:lnB>
                    <a:solidFill>
                      <a:srgbClr val="FFFFFF"/>
                    </a:solidFill>
                  </a:tcPr>
                </a:tc>
              </a:tr>
              <a:tr h="722089">
                <a:tc vMerge="1">
                  <a:txBody>
                    <a:bodyPr/>
                    <a:lstStyle/>
                    <a:p>
                      <a:endParaRPr lang="en-US"/>
                    </a:p>
                  </a:txBody>
                  <a:tcPr/>
                </a:tc>
                <a:tc>
                  <a:txBody>
                    <a:bodyPr/>
                    <a:lstStyle/>
                    <a:p>
                      <a:pPr marL="0" marR="0">
                        <a:lnSpc>
                          <a:spcPts val="1600"/>
                        </a:lnSpc>
                        <a:spcBef>
                          <a:spcPts val="0"/>
                        </a:spcBef>
                        <a:spcAft>
                          <a:spcPts val="0"/>
                        </a:spcAft>
                      </a:pPr>
                      <a:r>
                        <a:rPr lang="en-US" sz="1800" b="1">
                          <a:solidFill>
                            <a:srgbClr val="000000"/>
                          </a:solidFill>
                          <a:latin typeface="Arial"/>
                          <a:ea typeface="Times New Roman"/>
                        </a:rPr>
                        <a:t>Total</a:t>
                      </a:r>
                      <a:endParaRPr lang="en-US" sz="1800" b="1">
                        <a:solidFill>
                          <a:srgbClr val="000000"/>
                        </a:solidFill>
                        <a:latin typeface="Courier New"/>
                        <a:ea typeface="Times New Roman"/>
                      </a:endParaRPr>
                    </a:p>
                  </a:txBody>
                  <a:tcPr marL="19050" marR="19050" marT="19050" marB="19050">
                    <a:lnL>
                      <a:noFill/>
                    </a:lnL>
                    <a:lnR w="28575"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marL="0" marR="0" algn="r">
                        <a:lnSpc>
                          <a:spcPts val="1600"/>
                        </a:lnSpc>
                        <a:spcBef>
                          <a:spcPts val="0"/>
                        </a:spcBef>
                        <a:spcAft>
                          <a:spcPts val="0"/>
                        </a:spcAft>
                      </a:pPr>
                      <a:r>
                        <a:rPr lang="en-US" sz="1800" b="1" dirty="0">
                          <a:solidFill>
                            <a:srgbClr val="000000"/>
                          </a:solidFill>
                          <a:latin typeface="Arial"/>
                          <a:ea typeface="Times New Roman"/>
                        </a:rPr>
                        <a:t>320</a:t>
                      </a:r>
                      <a:endParaRPr lang="en-US" sz="1800" b="1" dirty="0">
                        <a:solidFill>
                          <a:srgbClr val="000000"/>
                        </a:solidFill>
                        <a:latin typeface="Courier New"/>
                        <a:ea typeface="Times New Roman"/>
                      </a:endParaRPr>
                    </a:p>
                  </a:txBody>
                  <a:tcPr marL="19050" marR="19050" marT="19050" marB="19050" anchor="ctr">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marL="0" marR="0" algn="r">
                        <a:lnSpc>
                          <a:spcPts val="1600"/>
                        </a:lnSpc>
                        <a:spcBef>
                          <a:spcPts val="0"/>
                        </a:spcBef>
                        <a:spcAft>
                          <a:spcPts val="0"/>
                        </a:spcAft>
                      </a:pPr>
                      <a:r>
                        <a:rPr lang="en-US" sz="1800" b="1" dirty="0">
                          <a:solidFill>
                            <a:srgbClr val="000000"/>
                          </a:solidFill>
                          <a:latin typeface="Arial"/>
                          <a:ea typeface="Times New Roman"/>
                        </a:rPr>
                        <a:t>98.5</a:t>
                      </a:r>
                      <a:endParaRPr lang="en-US" sz="1800" b="1" dirty="0">
                        <a:solidFill>
                          <a:srgbClr val="000000"/>
                        </a:solidFill>
                        <a:latin typeface="Courier New"/>
                        <a:ea typeface="Times New Roman"/>
                      </a:endParaRPr>
                    </a:p>
                  </a:txBody>
                  <a:tcPr marL="19050" marR="19050" marT="19050" marB="1905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marL="0" marR="0" algn="r">
                        <a:lnSpc>
                          <a:spcPts val="1600"/>
                        </a:lnSpc>
                        <a:spcBef>
                          <a:spcPts val="0"/>
                        </a:spcBef>
                        <a:spcAft>
                          <a:spcPts val="0"/>
                        </a:spcAft>
                      </a:pPr>
                      <a:r>
                        <a:rPr lang="en-US" sz="1800" b="1">
                          <a:solidFill>
                            <a:srgbClr val="000000"/>
                          </a:solidFill>
                          <a:latin typeface="Arial"/>
                          <a:ea typeface="Times New Roman"/>
                        </a:rPr>
                        <a:t>100.0</a:t>
                      </a:r>
                      <a:endParaRPr lang="en-US" sz="1800" b="1">
                        <a:solidFill>
                          <a:srgbClr val="000000"/>
                        </a:solidFill>
                        <a:latin typeface="Courier New"/>
                        <a:ea typeface="Times New Roman"/>
                      </a:endParaRPr>
                    </a:p>
                  </a:txBody>
                  <a:tcPr marL="19050" marR="19050" marT="19050" marB="1905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marL="0" marR="0">
                        <a:lnSpc>
                          <a:spcPct val="115000"/>
                        </a:lnSpc>
                        <a:spcBef>
                          <a:spcPts val="0"/>
                        </a:spcBef>
                        <a:spcAft>
                          <a:spcPts val="0"/>
                        </a:spcAft>
                      </a:pPr>
                      <a:endParaRPr lang="en-US" sz="1800" b="1">
                        <a:solidFill>
                          <a:srgbClr val="000000"/>
                        </a:solidFill>
                        <a:latin typeface="Times New Roman"/>
                        <a:ea typeface="Times New Roman"/>
                      </a:endParaRPr>
                    </a:p>
                  </a:txBody>
                  <a:tcPr marL="19050" marR="19050" marT="19050" marB="19050">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a:noFill/>
                    </a:lnT>
                    <a:lnB>
                      <a:noFill/>
                    </a:lnB>
                    <a:solidFill>
                      <a:srgbClr val="FFFFFF"/>
                    </a:solidFill>
                  </a:tcPr>
                </a:tc>
              </a:tr>
              <a:tr h="722089">
                <a:tc>
                  <a:txBody>
                    <a:bodyPr/>
                    <a:lstStyle/>
                    <a:p>
                      <a:pPr marL="0" marR="0">
                        <a:lnSpc>
                          <a:spcPts val="1600"/>
                        </a:lnSpc>
                        <a:spcBef>
                          <a:spcPts val="0"/>
                        </a:spcBef>
                        <a:spcAft>
                          <a:spcPts val="0"/>
                        </a:spcAft>
                      </a:pPr>
                      <a:r>
                        <a:rPr lang="en-US" sz="1800" b="1" dirty="0" smtClean="0">
                          <a:solidFill>
                            <a:srgbClr val="000000"/>
                          </a:solidFill>
                          <a:latin typeface="Arial"/>
                          <a:ea typeface="Times New Roman"/>
                        </a:rPr>
                        <a:t>Missing</a:t>
                      </a:r>
                      <a:endParaRPr lang="en-US" sz="1800" b="1" dirty="0">
                        <a:solidFill>
                          <a:srgbClr val="000000"/>
                        </a:solidFill>
                        <a:latin typeface="Courier New"/>
                        <a:ea typeface="Times New Roman"/>
                      </a:endParaRPr>
                    </a:p>
                  </a:txBody>
                  <a:tcPr marL="19050" marR="19050" marT="19050" marB="19050">
                    <a:lnL w="28575" cap="flat" cmpd="sng" algn="ctr">
                      <a:solidFill>
                        <a:srgbClr val="000000"/>
                      </a:solidFill>
                      <a:prstDash val="solid"/>
                      <a:round/>
                      <a:headEnd type="none" w="med" len="med"/>
                      <a:tailEnd type="none" w="med" len="med"/>
                    </a:lnL>
                    <a:lnR>
                      <a:noFill/>
                    </a:lnR>
                    <a:lnT>
                      <a:noFill/>
                    </a:lnT>
                    <a:lnB>
                      <a:noFill/>
                    </a:lnB>
                    <a:solidFill>
                      <a:srgbClr val="FFFFFF"/>
                    </a:solidFill>
                  </a:tcPr>
                </a:tc>
                <a:tc>
                  <a:txBody>
                    <a:bodyPr/>
                    <a:lstStyle/>
                    <a:p>
                      <a:pPr marL="0" marR="0">
                        <a:lnSpc>
                          <a:spcPts val="1600"/>
                        </a:lnSpc>
                        <a:spcBef>
                          <a:spcPts val="0"/>
                        </a:spcBef>
                        <a:spcAft>
                          <a:spcPts val="0"/>
                        </a:spcAft>
                      </a:pPr>
                      <a:r>
                        <a:rPr lang="en-US" sz="1800" b="1" smtClean="0">
                          <a:solidFill>
                            <a:srgbClr val="000000"/>
                          </a:solidFill>
                          <a:latin typeface="Arial"/>
                          <a:ea typeface="Times New Roman"/>
                        </a:rPr>
                        <a:t>No Opinion</a:t>
                      </a:r>
                      <a:endParaRPr lang="en-US" sz="1800" b="1" dirty="0">
                        <a:solidFill>
                          <a:srgbClr val="000000"/>
                        </a:solidFill>
                        <a:latin typeface="Courier New"/>
                        <a:ea typeface="Times New Roman"/>
                      </a:endParaRPr>
                    </a:p>
                  </a:txBody>
                  <a:tcPr marL="19050" marR="19050" marT="19050" marB="19050">
                    <a:lnL>
                      <a:noFill/>
                    </a:lnL>
                    <a:lnR w="28575"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marL="0" marR="0" algn="r">
                        <a:lnSpc>
                          <a:spcPts val="1600"/>
                        </a:lnSpc>
                        <a:spcBef>
                          <a:spcPts val="0"/>
                        </a:spcBef>
                        <a:spcAft>
                          <a:spcPts val="0"/>
                        </a:spcAft>
                      </a:pPr>
                      <a:r>
                        <a:rPr lang="en-US" sz="1800" b="1" smtClean="0">
                          <a:solidFill>
                            <a:srgbClr val="000000"/>
                          </a:solidFill>
                          <a:latin typeface="Arial"/>
                          <a:ea typeface="Times New Roman"/>
                        </a:rPr>
                        <a:t>5</a:t>
                      </a:r>
                      <a:endParaRPr lang="en-US" sz="1800" b="1" dirty="0">
                        <a:solidFill>
                          <a:srgbClr val="000000"/>
                        </a:solidFill>
                        <a:latin typeface="Courier New"/>
                        <a:ea typeface="Times New Roman"/>
                      </a:endParaRPr>
                    </a:p>
                  </a:txBody>
                  <a:tcPr marL="19050" marR="19050" marT="19050" marB="19050" anchor="ctr">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marL="0" marR="0" algn="r">
                        <a:lnSpc>
                          <a:spcPts val="1600"/>
                        </a:lnSpc>
                        <a:spcBef>
                          <a:spcPts val="0"/>
                        </a:spcBef>
                        <a:spcAft>
                          <a:spcPts val="0"/>
                        </a:spcAft>
                      </a:pPr>
                      <a:r>
                        <a:rPr lang="en-US" sz="1800" b="1" dirty="0" smtClean="0">
                          <a:solidFill>
                            <a:srgbClr val="000000"/>
                          </a:solidFill>
                          <a:latin typeface="Arial"/>
                          <a:ea typeface="Times New Roman"/>
                        </a:rPr>
                        <a:t>1.5</a:t>
                      </a:r>
                      <a:endParaRPr lang="en-US" sz="1800" b="1" dirty="0">
                        <a:solidFill>
                          <a:srgbClr val="000000"/>
                        </a:solidFill>
                        <a:latin typeface="Courier New"/>
                        <a:ea typeface="Times New Roman"/>
                      </a:endParaRPr>
                    </a:p>
                  </a:txBody>
                  <a:tcPr marL="19050" marR="19050" marT="19050" marB="1905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marL="0" marR="0">
                        <a:lnSpc>
                          <a:spcPct val="115000"/>
                        </a:lnSpc>
                        <a:spcBef>
                          <a:spcPts val="0"/>
                        </a:spcBef>
                        <a:spcAft>
                          <a:spcPts val="0"/>
                        </a:spcAft>
                      </a:pPr>
                      <a:endParaRPr lang="en-US" sz="1800" b="1" dirty="0">
                        <a:solidFill>
                          <a:srgbClr val="000000"/>
                        </a:solidFill>
                        <a:latin typeface="Times New Roman"/>
                        <a:ea typeface="Times New Roman"/>
                      </a:endParaRPr>
                    </a:p>
                  </a:txBody>
                  <a:tcPr marL="19050" marR="19050" marT="19050" marB="1905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marL="0" marR="0">
                        <a:lnSpc>
                          <a:spcPct val="115000"/>
                        </a:lnSpc>
                        <a:spcBef>
                          <a:spcPts val="0"/>
                        </a:spcBef>
                        <a:spcAft>
                          <a:spcPts val="0"/>
                        </a:spcAft>
                      </a:pPr>
                      <a:endParaRPr lang="en-US" sz="1800" b="1" dirty="0">
                        <a:solidFill>
                          <a:srgbClr val="000000"/>
                        </a:solidFill>
                        <a:latin typeface="Times New Roman"/>
                        <a:ea typeface="Times New Roman"/>
                      </a:endParaRPr>
                    </a:p>
                  </a:txBody>
                  <a:tcPr marL="19050" marR="19050" marT="19050" marB="19050">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a:noFill/>
                    </a:lnT>
                    <a:lnB>
                      <a:noFill/>
                    </a:lnB>
                    <a:solidFill>
                      <a:srgbClr val="FFFFFF"/>
                    </a:solidFill>
                  </a:tcPr>
                </a:tc>
              </a:tr>
              <a:tr h="722089">
                <a:tc gridSpan="2">
                  <a:txBody>
                    <a:bodyPr/>
                    <a:lstStyle/>
                    <a:p>
                      <a:pPr marL="0" marR="0">
                        <a:lnSpc>
                          <a:spcPts val="1600"/>
                        </a:lnSpc>
                        <a:spcBef>
                          <a:spcPts val="0"/>
                        </a:spcBef>
                        <a:spcAft>
                          <a:spcPts val="0"/>
                        </a:spcAft>
                      </a:pPr>
                      <a:r>
                        <a:rPr lang="en-US" sz="1800" b="1">
                          <a:solidFill>
                            <a:srgbClr val="000000"/>
                          </a:solidFill>
                          <a:latin typeface="Arial"/>
                          <a:ea typeface="Times New Roman"/>
                        </a:rPr>
                        <a:t>Total</a:t>
                      </a:r>
                      <a:endParaRPr lang="en-US" sz="1800" b="1">
                        <a:solidFill>
                          <a:srgbClr val="000000"/>
                        </a:solidFill>
                        <a:latin typeface="Courier New"/>
                        <a:ea typeface="Times New Roman"/>
                      </a:endParaRPr>
                    </a:p>
                  </a:txBody>
                  <a:tcPr marL="19050" marR="19050" marT="19050" marB="19050">
                    <a:lnL w="28575"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a:noFill/>
                    </a:lnT>
                    <a:lnB w="28575" cap="flat" cmpd="sng" algn="ctr">
                      <a:solidFill>
                        <a:srgbClr val="000000"/>
                      </a:solidFill>
                      <a:prstDash val="solid"/>
                      <a:round/>
                      <a:headEnd type="none" w="med" len="med"/>
                      <a:tailEnd type="none" w="med" len="med"/>
                    </a:lnB>
                    <a:solidFill>
                      <a:srgbClr val="FFFFFF"/>
                    </a:solidFill>
                  </a:tcPr>
                </a:tc>
                <a:tc hMerge="1">
                  <a:txBody>
                    <a:bodyPr/>
                    <a:lstStyle/>
                    <a:p>
                      <a:endParaRPr lang="en-US"/>
                    </a:p>
                  </a:txBody>
                  <a:tcPr/>
                </a:tc>
                <a:tc>
                  <a:txBody>
                    <a:bodyPr/>
                    <a:lstStyle/>
                    <a:p>
                      <a:pPr marL="0" marR="0" algn="r">
                        <a:lnSpc>
                          <a:spcPts val="1600"/>
                        </a:lnSpc>
                        <a:spcBef>
                          <a:spcPts val="0"/>
                        </a:spcBef>
                        <a:spcAft>
                          <a:spcPts val="0"/>
                        </a:spcAft>
                      </a:pPr>
                      <a:r>
                        <a:rPr lang="en-US" sz="1800" b="1">
                          <a:solidFill>
                            <a:srgbClr val="000000"/>
                          </a:solidFill>
                          <a:latin typeface="Arial"/>
                          <a:ea typeface="Times New Roman"/>
                        </a:rPr>
                        <a:t>325</a:t>
                      </a:r>
                      <a:endParaRPr lang="en-US" sz="1800" b="1">
                        <a:solidFill>
                          <a:srgbClr val="000000"/>
                        </a:solidFill>
                        <a:latin typeface="Courier New"/>
                        <a:ea typeface="Times New Roman"/>
                      </a:endParaRPr>
                    </a:p>
                  </a:txBody>
                  <a:tcPr marL="19050" marR="19050" marT="19050" marB="19050" anchor="ctr">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28575" cap="flat" cmpd="sng" algn="ctr">
                      <a:solidFill>
                        <a:srgbClr val="000000"/>
                      </a:solidFill>
                      <a:prstDash val="solid"/>
                      <a:round/>
                      <a:headEnd type="none" w="med" len="med"/>
                      <a:tailEnd type="none" w="med" len="med"/>
                    </a:lnB>
                    <a:solidFill>
                      <a:srgbClr val="FFFFFF"/>
                    </a:solidFill>
                  </a:tcPr>
                </a:tc>
                <a:tc>
                  <a:txBody>
                    <a:bodyPr/>
                    <a:lstStyle/>
                    <a:p>
                      <a:pPr marL="0" marR="0" algn="r">
                        <a:lnSpc>
                          <a:spcPts val="1600"/>
                        </a:lnSpc>
                        <a:spcBef>
                          <a:spcPts val="0"/>
                        </a:spcBef>
                        <a:spcAft>
                          <a:spcPts val="0"/>
                        </a:spcAft>
                      </a:pPr>
                      <a:r>
                        <a:rPr lang="en-US" sz="1800" b="1">
                          <a:solidFill>
                            <a:srgbClr val="000000"/>
                          </a:solidFill>
                          <a:latin typeface="Arial"/>
                          <a:ea typeface="Times New Roman"/>
                        </a:rPr>
                        <a:t>100.0</a:t>
                      </a:r>
                      <a:endParaRPr lang="en-US" sz="1800" b="1">
                        <a:solidFill>
                          <a:srgbClr val="000000"/>
                        </a:solidFill>
                        <a:latin typeface="Courier New"/>
                        <a:ea typeface="Times New Roman"/>
                      </a:endParaRPr>
                    </a:p>
                  </a:txBody>
                  <a:tcPr marL="19050" marR="19050" marT="19050" marB="1905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28575" cap="flat" cmpd="sng" algn="ctr">
                      <a:solidFill>
                        <a:srgbClr val="000000"/>
                      </a:solidFill>
                      <a:prstDash val="solid"/>
                      <a:round/>
                      <a:headEnd type="none" w="med" len="med"/>
                      <a:tailEnd type="none" w="med" len="med"/>
                    </a:lnB>
                    <a:solidFill>
                      <a:srgbClr val="FFFFFF"/>
                    </a:solidFill>
                  </a:tcPr>
                </a:tc>
                <a:tc>
                  <a:txBody>
                    <a:bodyPr/>
                    <a:lstStyle/>
                    <a:p>
                      <a:pPr marL="0" marR="0">
                        <a:lnSpc>
                          <a:spcPct val="115000"/>
                        </a:lnSpc>
                        <a:spcBef>
                          <a:spcPts val="0"/>
                        </a:spcBef>
                        <a:spcAft>
                          <a:spcPts val="0"/>
                        </a:spcAft>
                      </a:pPr>
                      <a:endParaRPr lang="en-US" sz="1800" b="1" dirty="0">
                        <a:solidFill>
                          <a:srgbClr val="000000"/>
                        </a:solidFill>
                        <a:latin typeface="Times New Roman"/>
                        <a:ea typeface="Times New Roman"/>
                      </a:endParaRPr>
                    </a:p>
                  </a:txBody>
                  <a:tcPr marL="19050" marR="19050" marT="19050" marB="1905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28575" cap="flat" cmpd="sng" algn="ctr">
                      <a:solidFill>
                        <a:srgbClr val="000000"/>
                      </a:solidFill>
                      <a:prstDash val="solid"/>
                      <a:round/>
                      <a:headEnd type="none" w="med" len="med"/>
                      <a:tailEnd type="none" w="med" len="med"/>
                    </a:lnB>
                    <a:solidFill>
                      <a:srgbClr val="FFFFFF"/>
                    </a:solidFill>
                  </a:tcPr>
                </a:tc>
                <a:tc>
                  <a:txBody>
                    <a:bodyPr/>
                    <a:lstStyle/>
                    <a:p>
                      <a:pPr marL="0" marR="0">
                        <a:lnSpc>
                          <a:spcPct val="115000"/>
                        </a:lnSpc>
                        <a:spcBef>
                          <a:spcPts val="0"/>
                        </a:spcBef>
                        <a:spcAft>
                          <a:spcPts val="0"/>
                        </a:spcAft>
                      </a:pPr>
                      <a:endParaRPr lang="en-US" sz="1800" b="1" dirty="0">
                        <a:solidFill>
                          <a:srgbClr val="000000"/>
                        </a:solidFill>
                        <a:latin typeface="Times New Roman"/>
                        <a:ea typeface="Times New Roman"/>
                      </a:endParaRPr>
                    </a:p>
                  </a:txBody>
                  <a:tcPr marL="19050" marR="19050" marT="19050" marB="19050">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a:noFill/>
                    </a:lnT>
                    <a:lnB w="28575" cap="flat" cmpd="sng" algn="ctr">
                      <a:solidFill>
                        <a:srgbClr val="000000"/>
                      </a:solidFill>
                      <a:prstDash val="solid"/>
                      <a:round/>
                      <a:headEnd type="none" w="med" len="med"/>
                      <a:tailEnd type="none" w="med" len="med"/>
                    </a:lnB>
                    <a:solidFill>
                      <a:srgbClr val="FFFFFF"/>
                    </a:solidFill>
                  </a:tcPr>
                </a:tc>
              </a:tr>
            </a:tbl>
          </a:graphicData>
        </a:graphic>
      </p:graphicFrame>
      <p:sp>
        <p:nvSpPr>
          <p:cNvPr id="61441"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7"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endParaRPr>
          </a:p>
        </p:txBody>
      </p:sp>
      <p:sp>
        <p:nvSpPr>
          <p:cNvPr id="61441"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endParaRPr>
          </a:p>
        </p:txBody>
      </p:sp>
      <p:graphicFrame>
        <p:nvGraphicFramePr>
          <p:cNvPr id="6" name="Table 5"/>
          <p:cNvGraphicFramePr>
            <a:graphicFrameLocks noGrp="1"/>
          </p:cNvGraphicFramePr>
          <p:nvPr/>
        </p:nvGraphicFramePr>
        <p:xfrm>
          <a:off x="609600" y="228597"/>
          <a:ext cx="8153399" cy="5715005"/>
        </p:xfrm>
        <a:graphic>
          <a:graphicData uri="http://schemas.openxmlformats.org/drawingml/2006/table">
            <a:tbl>
              <a:tblPr/>
              <a:tblGrid>
                <a:gridCol w="1920719"/>
                <a:gridCol w="1920719"/>
                <a:gridCol w="913879"/>
                <a:gridCol w="1094080"/>
                <a:gridCol w="1152001"/>
                <a:gridCol w="1152001"/>
              </a:tblGrid>
              <a:tr h="422839">
                <a:tc gridSpan="6">
                  <a:txBody>
                    <a:bodyPr/>
                    <a:lstStyle/>
                    <a:p>
                      <a:pPr marL="0" marR="0" algn="ctr">
                        <a:lnSpc>
                          <a:spcPts val="1600"/>
                        </a:lnSpc>
                        <a:spcBef>
                          <a:spcPts val="0"/>
                        </a:spcBef>
                        <a:spcAft>
                          <a:spcPts val="0"/>
                        </a:spcAft>
                      </a:pPr>
                      <a:r>
                        <a:rPr lang="en-US" sz="1400" b="1">
                          <a:solidFill>
                            <a:srgbClr val="000000"/>
                          </a:solidFill>
                          <a:latin typeface="Arial"/>
                          <a:ea typeface="Times New Roman"/>
                        </a:rPr>
                        <a:t>Utilization?</a:t>
                      </a:r>
                      <a:endParaRPr lang="en-US" sz="1400" b="1">
                        <a:solidFill>
                          <a:srgbClr val="000000"/>
                        </a:solidFill>
                        <a:latin typeface="Courier New"/>
                        <a:ea typeface="Times New Roman"/>
                      </a:endParaRPr>
                    </a:p>
                  </a:txBody>
                  <a:tcPr marL="19050" marR="19050" marT="19050" marB="19050" anchor="ctr">
                    <a:lnL>
                      <a:noFill/>
                    </a:lnL>
                    <a:lnR>
                      <a:noFill/>
                    </a:lnR>
                    <a:lnT>
                      <a:noFill/>
                    </a:lnT>
                    <a:lnB w="28575" cap="flat" cmpd="sng" algn="ctr">
                      <a:solidFill>
                        <a:srgbClr val="000000"/>
                      </a:solidFill>
                      <a:prstDash val="solid"/>
                      <a:round/>
                      <a:headEnd type="none" w="med" len="med"/>
                      <a:tailEnd type="none" w="med" len="med"/>
                    </a:lnB>
                    <a:solidFill>
                      <a:srgbClr val="FFFFFF"/>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778914">
                <a:tc>
                  <a:txBody>
                    <a:bodyPr/>
                    <a:lstStyle/>
                    <a:p>
                      <a:pPr marL="0" marR="0">
                        <a:lnSpc>
                          <a:spcPct val="115000"/>
                        </a:lnSpc>
                        <a:spcBef>
                          <a:spcPts val="0"/>
                        </a:spcBef>
                        <a:spcAft>
                          <a:spcPts val="0"/>
                        </a:spcAft>
                      </a:pPr>
                      <a:endParaRPr lang="en-US" sz="1400" b="1" dirty="0">
                        <a:solidFill>
                          <a:srgbClr val="000000"/>
                        </a:solidFill>
                        <a:latin typeface="Times New Roman"/>
                        <a:ea typeface="Times New Roman"/>
                      </a:endParaRPr>
                    </a:p>
                  </a:txBody>
                  <a:tcPr marL="19050" marR="19050" marT="19050" marB="19050">
                    <a:lnL w="28575" cap="flat" cmpd="sng" algn="ctr">
                      <a:solidFill>
                        <a:srgbClr val="000000"/>
                      </a:solidFill>
                      <a:prstDash val="solid"/>
                      <a:round/>
                      <a:headEnd type="none" w="med" len="med"/>
                      <a:tailEnd type="none" w="med" len="med"/>
                    </a:lnL>
                    <a:lnR>
                      <a:noFill/>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solidFill>
                      <a:srgbClr val="FFFFFF"/>
                    </a:solidFill>
                  </a:tcPr>
                </a:tc>
                <a:tc>
                  <a:txBody>
                    <a:bodyPr/>
                    <a:lstStyle/>
                    <a:p>
                      <a:pPr marL="0" marR="0">
                        <a:lnSpc>
                          <a:spcPct val="115000"/>
                        </a:lnSpc>
                        <a:spcBef>
                          <a:spcPts val="0"/>
                        </a:spcBef>
                        <a:spcAft>
                          <a:spcPts val="0"/>
                        </a:spcAft>
                      </a:pPr>
                      <a:endParaRPr lang="en-US" sz="1400" b="1">
                        <a:solidFill>
                          <a:srgbClr val="000000"/>
                        </a:solidFill>
                        <a:latin typeface="Times New Roman"/>
                        <a:ea typeface="Times New Roman"/>
                      </a:endParaRPr>
                    </a:p>
                  </a:txBody>
                  <a:tcPr marL="19050" marR="19050" marT="19050" marB="19050">
                    <a:lnL>
                      <a:noFill/>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solidFill>
                      <a:srgbClr val="FFFFFF"/>
                    </a:solidFill>
                  </a:tcPr>
                </a:tc>
                <a:tc>
                  <a:txBody>
                    <a:bodyPr/>
                    <a:lstStyle/>
                    <a:p>
                      <a:pPr marL="0" marR="0" algn="ctr">
                        <a:lnSpc>
                          <a:spcPts val="1600"/>
                        </a:lnSpc>
                        <a:spcBef>
                          <a:spcPts val="0"/>
                        </a:spcBef>
                        <a:spcAft>
                          <a:spcPts val="0"/>
                        </a:spcAft>
                      </a:pPr>
                      <a:r>
                        <a:rPr lang="en-US" sz="1400" b="1">
                          <a:solidFill>
                            <a:srgbClr val="000000"/>
                          </a:solidFill>
                          <a:latin typeface="Arial"/>
                          <a:ea typeface="Times New Roman"/>
                        </a:rPr>
                        <a:t>Frequency</a:t>
                      </a:r>
                      <a:endParaRPr lang="en-US" sz="1400" b="1">
                        <a:solidFill>
                          <a:srgbClr val="000000"/>
                        </a:solidFill>
                        <a:latin typeface="Courier New"/>
                        <a:ea typeface="Times New Roman"/>
                      </a:endParaRPr>
                    </a:p>
                  </a:txBody>
                  <a:tcPr marL="19050" marR="19050" marT="19050" marB="19050" anchor="b">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solidFill>
                      <a:srgbClr val="FFFFFF"/>
                    </a:solidFill>
                  </a:tcPr>
                </a:tc>
                <a:tc>
                  <a:txBody>
                    <a:bodyPr/>
                    <a:lstStyle/>
                    <a:p>
                      <a:pPr marL="0" marR="0" algn="ctr">
                        <a:lnSpc>
                          <a:spcPts val="1600"/>
                        </a:lnSpc>
                        <a:spcBef>
                          <a:spcPts val="0"/>
                        </a:spcBef>
                        <a:spcAft>
                          <a:spcPts val="0"/>
                        </a:spcAft>
                      </a:pPr>
                      <a:r>
                        <a:rPr lang="en-US" sz="1400" b="1">
                          <a:solidFill>
                            <a:srgbClr val="000000"/>
                          </a:solidFill>
                          <a:latin typeface="Arial"/>
                          <a:ea typeface="Times New Roman"/>
                        </a:rPr>
                        <a:t>Percent</a:t>
                      </a:r>
                      <a:endParaRPr lang="en-US" sz="1400" b="1">
                        <a:solidFill>
                          <a:srgbClr val="000000"/>
                        </a:solidFill>
                        <a:latin typeface="Courier New"/>
                        <a:ea typeface="Times New Roman"/>
                      </a:endParaRPr>
                    </a:p>
                  </a:txBody>
                  <a:tcPr marL="19050" marR="19050" marT="19050" marB="1905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solidFill>
                      <a:srgbClr val="FFFFFF"/>
                    </a:solidFill>
                  </a:tcPr>
                </a:tc>
                <a:tc>
                  <a:txBody>
                    <a:bodyPr/>
                    <a:lstStyle/>
                    <a:p>
                      <a:pPr marL="0" marR="0" algn="ctr">
                        <a:lnSpc>
                          <a:spcPts val="1600"/>
                        </a:lnSpc>
                        <a:spcBef>
                          <a:spcPts val="0"/>
                        </a:spcBef>
                        <a:spcAft>
                          <a:spcPts val="0"/>
                        </a:spcAft>
                      </a:pPr>
                      <a:r>
                        <a:rPr lang="en-US" sz="1400" b="1">
                          <a:solidFill>
                            <a:srgbClr val="000000"/>
                          </a:solidFill>
                          <a:latin typeface="Arial"/>
                          <a:ea typeface="Times New Roman"/>
                        </a:rPr>
                        <a:t>Valid Percent</a:t>
                      </a:r>
                      <a:endParaRPr lang="en-US" sz="1400" b="1">
                        <a:solidFill>
                          <a:srgbClr val="000000"/>
                        </a:solidFill>
                        <a:latin typeface="Courier New"/>
                        <a:ea typeface="Times New Roman"/>
                      </a:endParaRPr>
                    </a:p>
                  </a:txBody>
                  <a:tcPr marL="19050" marR="19050" marT="19050" marB="1905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solidFill>
                      <a:srgbClr val="FFFFFF"/>
                    </a:solidFill>
                  </a:tcPr>
                </a:tc>
                <a:tc>
                  <a:txBody>
                    <a:bodyPr/>
                    <a:lstStyle/>
                    <a:p>
                      <a:pPr marL="0" marR="0" algn="ctr">
                        <a:lnSpc>
                          <a:spcPts val="1600"/>
                        </a:lnSpc>
                        <a:spcBef>
                          <a:spcPts val="0"/>
                        </a:spcBef>
                        <a:spcAft>
                          <a:spcPts val="0"/>
                        </a:spcAft>
                      </a:pPr>
                      <a:r>
                        <a:rPr lang="en-US" sz="1400" b="1">
                          <a:solidFill>
                            <a:srgbClr val="000000"/>
                          </a:solidFill>
                          <a:latin typeface="Arial"/>
                          <a:ea typeface="Times New Roman"/>
                        </a:rPr>
                        <a:t>Cumulative Percent</a:t>
                      </a:r>
                      <a:endParaRPr lang="en-US" sz="1400" b="1">
                        <a:solidFill>
                          <a:srgbClr val="000000"/>
                        </a:solidFill>
                        <a:latin typeface="Courier New"/>
                        <a:ea typeface="Times New Roman"/>
                      </a:endParaRPr>
                    </a:p>
                  </a:txBody>
                  <a:tcPr marL="19050" marR="19050" marT="19050" marB="19050" anchor="b">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solidFill>
                      <a:srgbClr val="FFFFFF"/>
                    </a:solidFill>
                  </a:tcPr>
                </a:tc>
              </a:tr>
              <a:tr h="778914">
                <a:tc rowSpan="4">
                  <a:txBody>
                    <a:bodyPr/>
                    <a:lstStyle/>
                    <a:p>
                      <a:pPr marL="0" marR="0">
                        <a:lnSpc>
                          <a:spcPts val="1600"/>
                        </a:lnSpc>
                        <a:spcBef>
                          <a:spcPts val="0"/>
                        </a:spcBef>
                        <a:spcAft>
                          <a:spcPts val="0"/>
                        </a:spcAft>
                      </a:pPr>
                      <a:r>
                        <a:rPr lang="en-US" sz="1400" b="1">
                          <a:solidFill>
                            <a:srgbClr val="000000"/>
                          </a:solidFill>
                          <a:latin typeface="Arial"/>
                          <a:ea typeface="Times New Roman"/>
                        </a:rPr>
                        <a:t>Valid</a:t>
                      </a:r>
                      <a:endParaRPr lang="en-US" sz="1400" b="1">
                        <a:solidFill>
                          <a:srgbClr val="000000"/>
                        </a:solidFill>
                        <a:latin typeface="Courier New"/>
                        <a:ea typeface="Times New Roman"/>
                      </a:endParaRPr>
                    </a:p>
                  </a:txBody>
                  <a:tcPr marL="19050" marR="19050" marT="19050" marB="19050">
                    <a:lnL w="28575" cap="flat" cmpd="sng" algn="ctr">
                      <a:solidFill>
                        <a:srgbClr val="000000"/>
                      </a:solidFill>
                      <a:prstDash val="solid"/>
                      <a:round/>
                      <a:headEnd type="none" w="med" len="med"/>
                      <a:tailEnd type="none" w="med" len="med"/>
                    </a:lnL>
                    <a:lnR>
                      <a:noFill/>
                    </a:lnR>
                    <a:lnT w="28575" cap="flat" cmpd="sng" algn="ctr">
                      <a:solidFill>
                        <a:srgbClr val="000000"/>
                      </a:solidFill>
                      <a:prstDash val="solid"/>
                      <a:round/>
                      <a:headEnd type="none" w="med" len="med"/>
                      <a:tailEnd type="none" w="med" len="med"/>
                    </a:lnT>
                    <a:lnB>
                      <a:noFill/>
                    </a:lnB>
                    <a:solidFill>
                      <a:srgbClr val="FFFFFF"/>
                    </a:solidFill>
                  </a:tcPr>
                </a:tc>
                <a:tc>
                  <a:txBody>
                    <a:bodyPr/>
                    <a:lstStyle/>
                    <a:p>
                      <a:pPr marL="0" marR="0">
                        <a:lnSpc>
                          <a:spcPts val="1600"/>
                        </a:lnSpc>
                        <a:spcBef>
                          <a:spcPts val="0"/>
                        </a:spcBef>
                        <a:spcAft>
                          <a:spcPts val="0"/>
                        </a:spcAft>
                      </a:pPr>
                      <a:r>
                        <a:rPr lang="en-US" sz="1400" b="1">
                          <a:solidFill>
                            <a:srgbClr val="000000"/>
                          </a:solidFill>
                          <a:latin typeface="Arial"/>
                          <a:ea typeface="Times New Roman"/>
                        </a:rPr>
                        <a:t>Should have used the response systems more</a:t>
                      </a:r>
                      <a:endParaRPr lang="en-US" sz="1400" b="1">
                        <a:solidFill>
                          <a:srgbClr val="000000"/>
                        </a:solidFill>
                        <a:latin typeface="Courier New"/>
                        <a:ea typeface="Times New Roman"/>
                      </a:endParaRPr>
                    </a:p>
                  </a:txBody>
                  <a:tcPr marL="19050" marR="19050" marT="19050" marB="19050">
                    <a:lnL>
                      <a:noFill/>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a:noFill/>
                    </a:lnB>
                    <a:solidFill>
                      <a:srgbClr val="FFFFFF"/>
                    </a:solidFill>
                  </a:tcPr>
                </a:tc>
                <a:tc>
                  <a:txBody>
                    <a:bodyPr/>
                    <a:lstStyle/>
                    <a:p>
                      <a:pPr marL="0" marR="0" algn="r">
                        <a:lnSpc>
                          <a:spcPts val="1600"/>
                        </a:lnSpc>
                        <a:spcBef>
                          <a:spcPts val="0"/>
                        </a:spcBef>
                        <a:spcAft>
                          <a:spcPts val="0"/>
                        </a:spcAft>
                      </a:pPr>
                      <a:r>
                        <a:rPr lang="en-US" sz="1400" b="1">
                          <a:solidFill>
                            <a:srgbClr val="000000"/>
                          </a:solidFill>
                          <a:latin typeface="Arial"/>
                          <a:ea typeface="Times New Roman"/>
                        </a:rPr>
                        <a:t>71</a:t>
                      </a:r>
                      <a:endParaRPr lang="en-US" sz="1400" b="1">
                        <a:solidFill>
                          <a:srgbClr val="000000"/>
                        </a:solidFill>
                        <a:latin typeface="Courier New"/>
                        <a:ea typeface="Times New Roman"/>
                      </a:endParaRPr>
                    </a:p>
                  </a:txBody>
                  <a:tcPr marL="19050" marR="19050" marT="19050" marB="19050" anchor="ctr">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a:noFill/>
                    </a:lnB>
                    <a:solidFill>
                      <a:srgbClr val="FFFFFF"/>
                    </a:solidFill>
                  </a:tcPr>
                </a:tc>
                <a:tc>
                  <a:txBody>
                    <a:bodyPr/>
                    <a:lstStyle/>
                    <a:p>
                      <a:pPr marL="0" marR="0" algn="r">
                        <a:lnSpc>
                          <a:spcPts val="1600"/>
                        </a:lnSpc>
                        <a:spcBef>
                          <a:spcPts val="0"/>
                        </a:spcBef>
                        <a:spcAft>
                          <a:spcPts val="0"/>
                        </a:spcAft>
                      </a:pPr>
                      <a:r>
                        <a:rPr lang="en-US" sz="1400" b="1">
                          <a:solidFill>
                            <a:srgbClr val="000000"/>
                          </a:solidFill>
                          <a:latin typeface="Arial"/>
                          <a:ea typeface="Times New Roman"/>
                        </a:rPr>
                        <a:t>21.8</a:t>
                      </a:r>
                      <a:endParaRPr lang="en-US" sz="1400" b="1">
                        <a:solidFill>
                          <a:srgbClr val="000000"/>
                        </a:solidFill>
                        <a:latin typeface="Courier New"/>
                        <a:ea typeface="Times New Roman"/>
                      </a:endParaRPr>
                    </a:p>
                  </a:txBody>
                  <a:tcPr marL="19050" marR="19050" marT="19050" marB="1905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a:noFill/>
                    </a:lnB>
                    <a:solidFill>
                      <a:srgbClr val="FFFFFF"/>
                    </a:solidFill>
                  </a:tcPr>
                </a:tc>
                <a:tc>
                  <a:txBody>
                    <a:bodyPr/>
                    <a:lstStyle/>
                    <a:p>
                      <a:pPr marL="0" marR="0" algn="r">
                        <a:lnSpc>
                          <a:spcPts val="1600"/>
                        </a:lnSpc>
                        <a:spcBef>
                          <a:spcPts val="0"/>
                        </a:spcBef>
                        <a:spcAft>
                          <a:spcPts val="0"/>
                        </a:spcAft>
                      </a:pPr>
                      <a:r>
                        <a:rPr lang="en-US" sz="1400" b="1">
                          <a:solidFill>
                            <a:srgbClr val="000000"/>
                          </a:solidFill>
                          <a:latin typeface="Arial"/>
                          <a:ea typeface="Times New Roman"/>
                        </a:rPr>
                        <a:t>22.6</a:t>
                      </a:r>
                      <a:endParaRPr lang="en-US" sz="1400" b="1">
                        <a:solidFill>
                          <a:srgbClr val="000000"/>
                        </a:solidFill>
                        <a:latin typeface="Courier New"/>
                        <a:ea typeface="Times New Roman"/>
                      </a:endParaRPr>
                    </a:p>
                  </a:txBody>
                  <a:tcPr marL="19050" marR="19050" marT="19050" marB="1905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a:noFill/>
                    </a:lnB>
                    <a:solidFill>
                      <a:srgbClr val="FFFFFF"/>
                    </a:solidFill>
                  </a:tcPr>
                </a:tc>
                <a:tc>
                  <a:txBody>
                    <a:bodyPr/>
                    <a:lstStyle/>
                    <a:p>
                      <a:pPr marL="0" marR="0" algn="r">
                        <a:lnSpc>
                          <a:spcPts val="1600"/>
                        </a:lnSpc>
                        <a:spcBef>
                          <a:spcPts val="0"/>
                        </a:spcBef>
                        <a:spcAft>
                          <a:spcPts val="0"/>
                        </a:spcAft>
                      </a:pPr>
                      <a:r>
                        <a:rPr lang="en-US" sz="1400" b="1">
                          <a:solidFill>
                            <a:srgbClr val="000000"/>
                          </a:solidFill>
                          <a:latin typeface="Arial"/>
                          <a:ea typeface="Times New Roman"/>
                        </a:rPr>
                        <a:t>22.6</a:t>
                      </a:r>
                      <a:endParaRPr lang="en-US" sz="1400" b="1">
                        <a:solidFill>
                          <a:srgbClr val="000000"/>
                        </a:solidFill>
                        <a:latin typeface="Courier New"/>
                        <a:ea typeface="Times New Roman"/>
                      </a:endParaRPr>
                    </a:p>
                  </a:txBody>
                  <a:tcPr marL="19050" marR="19050" marT="19050" marB="19050" anchor="ctr">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a:noFill/>
                    </a:lnB>
                    <a:solidFill>
                      <a:srgbClr val="FFFFFF"/>
                    </a:solidFill>
                  </a:tcPr>
                </a:tc>
              </a:tr>
              <a:tr h="778914">
                <a:tc vMerge="1">
                  <a:txBody>
                    <a:bodyPr/>
                    <a:lstStyle/>
                    <a:p>
                      <a:endParaRPr lang="en-US"/>
                    </a:p>
                  </a:txBody>
                  <a:tcPr/>
                </a:tc>
                <a:tc>
                  <a:txBody>
                    <a:bodyPr/>
                    <a:lstStyle/>
                    <a:p>
                      <a:pPr marL="0" marR="0">
                        <a:lnSpc>
                          <a:spcPts val="1600"/>
                        </a:lnSpc>
                        <a:spcBef>
                          <a:spcPts val="0"/>
                        </a:spcBef>
                        <a:spcAft>
                          <a:spcPts val="0"/>
                        </a:spcAft>
                      </a:pPr>
                      <a:r>
                        <a:rPr lang="en-US" sz="1400" b="1">
                          <a:solidFill>
                            <a:srgbClr val="000000"/>
                          </a:solidFill>
                          <a:latin typeface="Arial"/>
                          <a:ea typeface="Times New Roman"/>
                        </a:rPr>
                        <a:t>Used it about the proper amount of time</a:t>
                      </a:r>
                      <a:endParaRPr lang="en-US" sz="1400" b="1">
                        <a:solidFill>
                          <a:srgbClr val="000000"/>
                        </a:solidFill>
                        <a:latin typeface="Courier New"/>
                        <a:ea typeface="Times New Roman"/>
                      </a:endParaRPr>
                    </a:p>
                  </a:txBody>
                  <a:tcPr marL="19050" marR="19050" marT="19050" marB="19050">
                    <a:lnL>
                      <a:noFill/>
                    </a:lnL>
                    <a:lnR w="28575"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marL="0" marR="0" algn="r">
                        <a:lnSpc>
                          <a:spcPts val="1600"/>
                        </a:lnSpc>
                        <a:spcBef>
                          <a:spcPts val="0"/>
                        </a:spcBef>
                        <a:spcAft>
                          <a:spcPts val="0"/>
                        </a:spcAft>
                      </a:pPr>
                      <a:r>
                        <a:rPr lang="en-US" sz="1400" b="1">
                          <a:solidFill>
                            <a:srgbClr val="000000"/>
                          </a:solidFill>
                          <a:latin typeface="Arial"/>
                          <a:ea typeface="Times New Roman"/>
                        </a:rPr>
                        <a:t>222</a:t>
                      </a:r>
                      <a:endParaRPr lang="en-US" sz="1400" b="1">
                        <a:solidFill>
                          <a:srgbClr val="000000"/>
                        </a:solidFill>
                        <a:latin typeface="Courier New"/>
                        <a:ea typeface="Times New Roman"/>
                      </a:endParaRPr>
                    </a:p>
                  </a:txBody>
                  <a:tcPr marL="19050" marR="19050" marT="19050" marB="19050" anchor="ctr">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marL="0" marR="0" algn="r">
                        <a:lnSpc>
                          <a:spcPts val="1600"/>
                        </a:lnSpc>
                        <a:spcBef>
                          <a:spcPts val="0"/>
                        </a:spcBef>
                        <a:spcAft>
                          <a:spcPts val="0"/>
                        </a:spcAft>
                      </a:pPr>
                      <a:r>
                        <a:rPr lang="en-US" sz="1400" b="1">
                          <a:solidFill>
                            <a:srgbClr val="000000"/>
                          </a:solidFill>
                          <a:latin typeface="Arial"/>
                          <a:ea typeface="Times New Roman"/>
                        </a:rPr>
                        <a:t>68.3</a:t>
                      </a:r>
                      <a:endParaRPr lang="en-US" sz="1400" b="1">
                        <a:solidFill>
                          <a:srgbClr val="000000"/>
                        </a:solidFill>
                        <a:latin typeface="Courier New"/>
                        <a:ea typeface="Times New Roman"/>
                      </a:endParaRPr>
                    </a:p>
                  </a:txBody>
                  <a:tcPr marL="19050" marR="19050" marT="19050" marB="1905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marL="0" marR="0" algn="r">
                        <a:lnSpc>
                          <a:spcPts val="1600"/>
                        </a:lnSpc>
                        <a:spcBef>
                          <a:spcPts val="0"/>
                        </a:spcBef>
                        <a:spcAft>
                          <a:spcPts val="0"/>
                        </a:spcAft>
                      </a:pPr>
                      <a:r>
                        <a:rPr lang="en-US" sz="1400" b="1">
                          <a:solidFill>
                            <a:srgbClr val="000000"/>
                          </a:solidFill>
                          <a:latin typeface="Arial"/>
                          <a:ea typeface="Times New Roman"/>
                        </a:rPr>
                        <a:t>70.7</a:t>
                      </a:r>
                      <a:endParaRPr lang="en-US" sz="1400" b="1">
                        <a:solidFill>
                          <a:srgbClr val="000000"/>
                        </a:solidFill>
                        <a:latin typeface="Courier New"/>
                        <a:ea typeface="Times New Roman"/>
                      </a:endParaRPr>
                    </a:p>
                  </a:txBody>
                  <a:tcPr marL="19050" marR="19050" marT="19050" marB="1905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marL="0" marR="0" algn="r">
                        <a:lnSpc>
                          <a:spcPts val="1600"/>
                        </a:lnSpc>
                        <a:spcBef>
                          <a:spcPts val="0"/>
                        </a:spcBef>
                        <a:spcAft>
                          <a:spcPts val="0"/>
                        </a:spcAft>
                      </a:pPr>
                      <a:r>
                        <a:rPr lang="en-US" sz="1400" b="1">
                          <a:solidFill>
                            <a:srgbClr val="000000"/>
                          </a:solidFill>
                          <a:latin typeface="Arial"/>
                          <a:ea typeface="Times New Roman"/>
                        </a:rPr>
                        <a:t>93.3</a:t>
                      </a:r>
                      <a:endParaRPr lang="en-US" sz="1400" b="1">
                        <a:solidFill>
                          <a:srgbClr val="000000"/>
                        </a:solidFill>
                        <a:latin typeface="Courier New"/>
                        <a:ea typeface="Times New Roman"/>
                      </a:endParaRPr>
                    </a:p>
                  </a:txBody>
                  <a:tcPr marL="19050" marR="19050" marT="19050" marB="19050" anchor="ctr">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a:noFill/>
                    </a:lnT>
                    <a:lnB>
                      <a:noFill/>
                    </a:lnB>
                    <a:solidFill>
                      <a:srgbClr val="FFFFFF"/>
                    </a:solidFill>
                  </a:tcPr>
                </a:tc>
              </a:tr>
              <a:tr h="778914">
                <a:tc vMerge="1">
                  <a:txBody>
                    <a:bodyPr/>
                    <a:lstStyle/>
                    <a:p>
                      <a:endParaRPr lang="en-US"/>
                    </a:p>
                  </a:txBody>
                  <a:tcPr/>
                </a:tc>
                <a:tc>
                  <a:txBody>
                    <a:bodyPr/>
                    <a:lstStyle/>
                    <a:p>
                      <a:pPr marL="0" marR="0">
                        <a:lnSpc>
                          <a:spcPts val="1600"/>
                        </a:lnSpc>
                        <a:spcBef>
                          <a:spcPts val="0"/>
                        </a:spcBef>
                        <a:spcAft>
                          <a:spcPts val="0"/>
                        </a:spcAft>
                      </a:pPr>
                      <a:r>
                        <a:rPr lang="en-US" sz="1400" b="1">
                          <a:solidFill>
                            <a:srgbClr val="000000"/>
                          </a:solidFill>
                          <a:latin typeface="Arial"/>
                          <a:ea typeface="Times New Roman"/>
                        </a:rPr>
                        <a:t>Should have used the response systems less</a:t>
                      </a:r>
                      <a:endParaRPr lang="en-US" sz="1400" b="1">
                        <a:solidFill>
                          <a:srgbClr val="000000"/>
                        </a:solidFill>
                        <a:latin typeface="Courier New"/>
                        <a:ea typeface="Times New Roman"/>
                      </a:endParaRPr>
                    </a:p>
                  </a:txBody>
                  <a:tcPr marL="19050" marR="19050" marT="19050" marB="19050">
                    <a:lnL>
                      <a:noFill/>
                    </a:lnL>
                    <a:lnR w="28575"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marL="0" marR="0" algn="r">
                        <a:lnSpc>
                          <a:spcPts val="1600"/>
                        </a:lnSpc>
                        <a:spcBef>
                          <a:spcPts val="0"/>
                        </a:spcBef>
                        <a:spcAft>
                          <a:spcPts val="0"/>
                        </a:spcAft>
                      </a:pPr>
                      <a:r>
                        <a:rPr lang="en-US" sz="1400" b="1">
                          <a:solidFill>
                            <a:srgbClr val="000000"/>
                          </a:solidFill>
                          <a:latin typeface="Arial"/>
                          <a:ea typeface="Times New Roman"/>
                        </a:rPr>
                        <a:t>21</a:t>
                      </a:r>
                      <a:endParaRPr lang="en-US" sz="1400" b="1">
                        <a:solidFill>
                          <a:srgbClr val="000000"/>
                        </a:solidFill>
                        <a:latin typeface="Courier New"/>
                        <a:ea typeface="Times New Roman"/>
                      </a:endParaRPr>
                    </a:p>
                  </a:txBody>
                  <a:tcPr marL="19050" marR="19050" marT="19050" marB="19050" anchor="ctr">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marL="0" marR="0" algn="r">
                        <a:lnSpc>
                          <a:spcPts val="1600"/>
                        </a:lnSpc>
                        <a:spcBef>
                          <a:spcPts val="0"/>
                        </a:spcBef>
                        <a:spcAft>
                          <a:spcPts val="0"/>
                        </a:spcAft>
                      </a:pPr>
                      <a:r>
                        <a:rPr lang="en-US" sz="1400" b="1">
                          <a:solidFill>
                            <a:srgbClr val="000000"/>
                          </a:solidFill>
                          <a:latin typeface="Arial"/>
                          <a:ea typeface="Times New Roman"/>
                        </a:rPr>
                        <a:t>6.5</a:t>
                      </a:r>
                      <a:endParaRPr lang="en-US" sz="1400" b="1">
                        <a:solidFill>
                          <a:srgbClr val="000000"/>
                        </a:solidFill>
                        <a:latin typeface="Courier New"/>
                        <a:ea typeface="Times New Roman"/>
                      </a:endParaRPr>
                    </a:p>
                  </a:txBody>
                  <a:tcPr marL="19050" marR="19050" marT="19050" marB="1905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marL="0" marR="0" algn="r">
                        <a:lnSpc>
                          <a:spcPts val="1600"/>
                        </a:lnSpc>
                        <a:spcBef>
                          <a:spcPts val="0"/>
                        </a:spcBef>
                        <a:spcAft>
                          <a:spcPts val="0"/>
                        </a:spcAft>
                      </a:pPr>
                      <a:r>
                        <a:rPr lang="en-US" sz="1400" b="1">
                          <a:solidFill>
                            <a:srgbClr val="000000"/>
                          </a:solidFill>
                          <a:latin typeface="Arial"/>
                          <a:ea typeface="Times New Roman"/>
                        </a:rPr>
                        <a:t>6.7</a:t>
                      </a:r>
                      <a:endParaRPr lang="en-US" sz="1400" b="1">
                        <a:solidFill>
                          <a:srgbClr val="000000"/>
                        </a:solidFill>
                        <a:latin typeface="Courier New"/>
                        <a:ea typeface="Times New Roman"/>
                      </a:endParaRPr>
                    </a:p>
                  </a:txBody>
                  <a:tcPr marL="19050" marR="19050" marT="19050" marB="1905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marL="0" marR="0" algn="r">
                        <a:lnSpc>
                          <a:spcPts val="1600"/>
                        </a:lnSpc>
                        <a:spcBef>
                          <a:spcPts val="0"/>
                        </a:spcBef>
                        <a:spcAft>
                          <a:spcPts val="0"/>
                        </a:spcAft>
                      </a:pPr>
                      <a:r>
                        <a:rPr lang="en-US" sz="1400" b="1">
                          <a:solidFill>
                            <a:srgbClr val="000000"/>
                          </a:solidFill>
                          <a:latin typeface="Arial"/>
                          <a:ea typeface="Times New Roman"/>
                        </a:rPr>
                        <a:t>100.0</a:t>
                      </a:r>
                      <a:endParaRPr lang="en-US" sz="1400" b="1">
                        <a:solidFill>
                          <a:srgbClr val="000000"/>
                        </a:solidFill>
                        <a:latin typeface="Courier New"/>
                        <a:ea typeface="Times New Roman"/>
                      </a:endParaRPr>
                    </a:p>
                  </a:txBody>
                  <a:tcPr marL="19050" marR="19050" marT="19050" marB="19050" anchor="ctr">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a:noFill/>
                    </a:lnT>
                    <a:lnB>
                      <a:noFill/>
                    </a:lnB>
                    <a:solidFill>
                      <a:srgbClr val="FFFFFF"/>
                    </a:solidFill>
                  </a:tcPr>
                </a:tc>
              </a:tr>
              <a:tr h="435302">
                <a:tc vMerge="1">
                  <a:txBody>
                    <a:bodyPr/>
                    <a:lstStyle/>
                    <a:p>
                      <a:endParaRPr lang="en-US"/>
                    </a:p>
                  </a:txBody>
                  <a:tcPr/>
                </a:tc>
                <a:tc>
                  <a:txBody>
                    <a:bodyPr/>
                    <a:lstStyle/>
                    <a:p>
                      <a:pPr marL="0" marR="0">
                        <a:lnSpc>
                          <a:spcPts val="1600"/>
                        </a:lnSpc>
                        <a:spcBef>
                          <a:spcPts val="0"/>
                        </a:spcBef>
                        <a:spcAft>
                          <a:spcPts val="0"/>
                        </a:spcAft>
                      </a:pPr>
                      <a:r>
                        <a:rPr lang="en-US" sz="1400" b="1">
                          <a:solidFill>
                            <a:srgbClr val="000000"/>
                          </a:solidFill>
                          <a:latin typeface="Arial"/>
                          <a:ea typeface="Times New Roman"/>
                        </a:rPr>
                        <a:t>Total</a:t>
                      </a:r>
                      <a:endParaRPr lang="en-US" sz="1400" b="1">
                        <a:solidFill>
                          <a:srgbClr val="000000"/>
                        </a:solidFill>
                        <a:latin typeface="Courier New"/>
                        <a:ea typeface="Times New Roman"/>
                      </a:endParaRPr>
                    </a:p>
                  </a:txBody>
                  <a:tcPr marL="19050" marR="19050" marT="19050" marB="19050">
                    <a:lnL>
                      <a:noFill/>
                    </a:lnL>
                    <a:lnR w="28575"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marL="0" marR="0" algn="r">
                        <a:lnSpc>
                          <a:spcPts val="1600"/>
                        </a:lnSpc>
                        <a:spcBef>
                          <a:spcPts val="0"/>
                        </a:spcBef>
                        <a:spcAft>
                          <a:spcPts val="0"/>
                        </a:spcAft>
                      </a:pPr>
                      <a:r>
                        <a:rPr lang="en-US" sz="1400" b="1">
                          <a:solidFill>
                            <a:srgbClr val="000000"/>
                          </a:solidFill>
                          <a:latin typeface="Arial"/>
                          <a:ea typeface="Times New Roman"/>
                        </a:rPr>
                        <a:t>314</a:t>
                      </a:r>
                      <a:endParaRPr lang="en-US" sz="1400" b="1">
                        <a:solidFill>
                          <a:srgbClr val="000000"/>
                        </a:solidFill>
                        <a:latin typeface="Courier New"/>
                        <a:ea typeface="Times New Roman"/>
                      </a:endParaRPr>
                    </a:p>
                  </a:txBody>
                  <a:tcPr marL="19050" marR="19050" marT="19050" marB="19050" anchor="ctr">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marL="0" marR="0" algn="r">
                        <a:lnSpc>
                          <a:spcPts val="1600"/>
                        </a:lnSpc>
                        <a:spcBef>
                          <a:spcPts val="0"/>
                        </a:spcBef>
                        <a:spcAft>
                          <a:spcPts val="0"/>
                        </a:spcAft>
                      </a:pPr>
                      <a:r>
                        <a:rPr lang="en-US" sz="1400" b="1">
                          <a:solidFill>
                            <a:srgbClr val="000000"/>
                          </a:solidFill>
                          <a:latin typeface="Arial"/>
                          <a:ea typeface="Times New Roman"/>
                        </a:rPr>
                        <a:t>96.6</a:t>
                      </a:r>
                      <a:endParaRPr lang="en-US" sz="1400" b="1">
                        <a:solidFill>
                          <a:srgbClr val="000000"/>
                        </a:solidFill>
                        <a:latin typeface="Courier New"/>
                        <a:ea typeface="Times New Roman"/>
                      </a:endParaRPr>
                    </a:p>
                  </a:txBody>
                  <a:tcPr marL="19050" marR="19050" marT="19050" marB="1905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marL="0" marR="0" algn="r">
                        <a:lnSpc>
                          <a:spcPts val="1600"/>
                        </a:lnSpc>
                        <a:spcBef>
                          <a:spcPts val="0"/>
                        </a:spcBef>
                        <a:spcAft>
                          <a:spcPts val="0"/>
                        </a:spcAft>
                      </a:pPr>
                      <a:r>
                        <a:rPr lang="en-US" sz="1400" b="1">
                          <a:solidFill>
                            <a:srgbClr val="000000"/>
                          </a:solidFill>
                          <a:latin typeface="Arial"/>
                          <a:ea typeface="Times New Roman"/>
                        </a:rPr>
                        <a:t>100.0</a:t>
                      </a:r>
                      <a:endParaRPr lang="en-US" sz="1400" b="1">
                        <a:solidFill>
                          <a:srgbClr val="000000"/>
                        </a:solidFill>
                        <a:latin typeface="Courier New"/>
                        <a:ea typeface="Times New Roman"/>
                      </a:endParaRPr>
                    </a:p>
                  </a:txBody>
                  <a:tcPr marL="19050" marR="19050" marT="19050" marB="1905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marL="0" marR="0">
                        <a:lnSpc>
                          <a:spcPct val="115000"/>
                        </a:lnSpc>
                        <a:spcBef>
                          <a:spcPts val="0"/>
                        </a:spcBef>
                        <a:spcAft>
                          <a:spcPts val="0"/>
                        </a:spcAft>
                      </a:pPr>
                      <a:endParaRPr lang="en-US" sz="1400" b="1">
                        <a:solidFill>
                          <a:srgbClr val="000000"/>
                        </a:solidFill>
                        <a:latin typeface="Times New Roman"/>
                        <a:ea typeface="Times New Roman"/>
                      </a:endParaRPr>
                    </a:p>
                  </a:txBody>
                  <a:tcPr marL="19050" marR="19050" marT="19050" marB="19050">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a:noFill/>
                    </a:lnT>
                    <a:lnB>
                      <a:noFill/>
                    </a:lnB>
                    <a:solidFill>
                      <a:srgbClr val="FFFFFF"/>
                    </a:solidFill>
                  </a:tcPr>
                </a:tc>
              </a:tr>
              <a:tr h="435302">
                <a:tc rowSpan="3">
                  <a:txBody>
                    <a:bodyPr/>
                    <a:lstStyle/>
                    <a:p>
                      <a:pPr marL="0" marR="0">
                        <a:lnSpc>
                          <a:spcPts val="1600"/>
                        </a:lnSpc>
                        <a:spcBef>
                          <a:spcPts val="0"/>
                        </a:spcBef>
                        <a:spcAft>
                          <a:spcPts val="0"/>
                        </a:spcAft>
                      </a:pPr>
                      <a:r>
                        <a:rPr lang="en-US" sz="1400" b="1">
                          <a:solidFill>
                            <a:srgbClr val="000000"/>
                          </a:solidFill>
                          <a:latin typeface="Arial"/>
                          <a:ea typeface="Times New Roman"/>
                        </a:rPr>
                        <a:t>Missing</a:t>
                      </a:r>
                      <a:endParaRPr lang="en-US" sz="1400" b="1">
                        <a:solidFill>
                          <a:srgbClr val="000000"/>
                        </a:solidFill>
                        <a:latin typeface="Courier New"/>
                        <a:ea typeface="Times New Roman"/>
                      </a:endParaRPr>
                    </a:p>
                  </a:txBody>
                  <a:tcPr marL="19050" marR="19050" marT="19050" marB="19050">
                    <a:lnL w="28575" cap="flat" cmpd="sng" algn="ctr">
                      <a:solidFill>
                        <a:srgbClr val="000000"/>
                      </a:solidFill>
                      <a:prstDash val="solid"/>
                      <a:round/>
                      <a:headEnd type="none" w="med" len="med"/>
                      <a:tailEnd type="none" w="med" len="med"/>
                    </a:lnL>
                    <a:lnR>
                      <a:noFill/>
                    </a:lnR>
                    <a:lnT>
                      <a:noFill/>
                    </a:lnT>
                    <a:lnB>
                      <a:noFill/>
                    </a:lnB>
                    <a:solidFill>
                      <a:srgbClr val="FFFFFF"/>
                    </a:solidFill>
                  </a:tcPr>
                </a:tc>
                <a:tc>
                  <a:txBody>
                    <a:bodyPr/>
                    <a:lstStyle/>
                    <a:p>
                      <a:pPr marL="0" marR="0">
                        <a:lnSpc>
                          <a:spcPts val="1600"/>
                        </a:lnSpc>
                        <a:spcBef>
                          <a:spcPts val="0"/>
                        </a:spcBef>
                        <a:spcAft>
                          <a:spcPts val="0"/>
                        </a:spcAft>
                      </a:pPr>
                      <a:r>
                        <a:rPr lang="en-US" sz="1400" b="1">
                          <a:solidFill>
                            <a:srgbClr val="000000"/>
                          </a:solidFill>
                          <a:latin typeface="Arial"/>
                          <a:ea typeface="Times New Roman"/>
                        </a:rPr>
                        <a:t>No Opinion</a:t>
                      </a:r>
                      <a:endParaRPr lang="en-US" sz="1400" b="1">
                        <a:solidFill>
                          <a:srgbClr val="000000"/>
                        </a:solidFill>
                        <a:latin typeface="Courier New"/>
                        <a:ea typeface="Times New Roman"/>
                      </a:endParaRPr>
                    </a:p>
                  </a:txBody>
                  <a:tcPr marL="19050" marR="19050" marT="19050" marB="19050">
                    <a:lnL>
                      <a:noFill/>
                    </a:lnL>
                    <a:lnR w="28575"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marL="0" marR="0" algn="r">
                        <a:lnSpc>
                          <a:spcPts val="1600"/>
                        </a:lnSpc>
                        <a:spcBef>
                          <a:spcPts val="0"/>
                        </a:spcBef>
                        <a:spcAft>
                          <a:spcPts val="0"/>
                        </a:spcAft>
                      </a:pPr>
                      <a:r>
                        <a:rPr lang="en-US" sz="1400" b="1">
                          <a:solidFill>
                            <a:srgbClr val="000000"/>
                          </a:solidFill>
                          <a:latin typeface="Arial"/>
                          <a:ea typeface="Times New Roman"/>
                        </a:rPr>
                        <a:t>10</a:t>
                      </a:r>
                      <a:endParaRPr lang="en-US" sz="1400" b="1">
                        <a:solidFill>
                          <a:srgbClr val="000000"/>
                        </a:solidFill>
                        <a:latin typeface="Courier New"/>
                        <a:ea typeface="Times New Roman"/>
                      </a:endParaRPr>
                    </a:p>
                  </a:txBody>
                  <a:tcPr marL="19050" marR="19050" marT="19050" marB="19050" anchor="ctr">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marL="0" marR="0" algn="r">
                        <a:lnSpc>
                          <a:spcPts val="1600"/>
                        </a:lnSpc>
                        <a:spcBef>
                          <a:spcPts val="0"/>
                        </a:spcBef>
                        <a:spcAft>
                          <a:spcPts val="0"/>
                        </a:spcAft>
                      </a:pPr>
                      <a:r>
                        <a:rPr lang="en-US" sz="1400" b="1">
                          <a:solidFill>
                            <a:srgbClr val="000000"/>
                          </a:solidFill>
                          <a:latin typeface="Arial"/>
                          <a:ea typeface="Times New Roman"/>
                        </a:rPr>
                        <a:t>3.1</a:t>
                      </a:r>
                      <a:endParaRPr lang="en-US" sz="1400" b="1">
                        <a:solidFill>
                          <a:srgbClr val="000000"/>
                        </a:solidFill>
                        <a:latin typeface="Courier New"/>
                        <a:ea typeface="Times New Roman"/>
                      </a:endParaRPr>
                    </a:p>
                  </a:txBody>
                  <a:tcPr marL="19050" marR="19050" marT="19050" marB="1905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marL="0" marR="0">
                        <a:lnSpc>
                          <a:spcPct val="115000"/>
                        </a:lnSpc>
                        <a:spcBef>
                          <a:spcPts val="0"/>
                        </a:spcBef>
                        <a:spcAft>
                          <a:spcPts val="0"/>
                        </a:spcAft>
                      </a:pPr>
                      <a:endParaRPr lang="en-US" sz="1400" b="1">
                        <a:solidFill>
                          <a:srgbClr val="000000"/>
                        </a:solidFill>
                        <a:latin typeface="Times New Roman"/>
                        <a:ea typeface="Times New Roman"/>
                      </a:endParaRPr>
                    </a:p>
                  </a:txBody>
                  <a:tcPr marL="19050" marR="19050" marT="19050" marB="1905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marL="0" marR="0">
                        <a:lnSpc>
                          <a:spcPct val="115000"/>
                        </a:lnSpc>
                        <a:spcBef>
                          <a:spcPts val="0"/>
                        </a:spcBef>
                        <a:spcAft>
                          <a:spcPts val="0"/>
                        </a:spcAft>
                      </a:pPr>
                      <a:endParaRPr lang="en-US" sz="1400" b="1">
                        <a:solidFill>
                          <a:srgbClr val="000000"/>
                        </a:solidFill>
                        <a:latin typeface="Times New Roman"/>
                        <a:ea typeface="Times New Roman"/>
                      </a:endParaRPr>
                    </a:p>
                  </a:txBody>
                  <a:tcPr marL="19050" marR="19050" marT="19050" marB="19050">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a:noFill/>
                    </a:lnT>
                    <a:lnB>
                      <a:noFill/>
                    </a:lnB>
                    <a:solidFill>
                      <a:srgbClr val="FFFFFF"/>
                    </a:solidFill>
                  </a:tcPr>
                </a:tc>
              </a:tr>
              <a:tr h="435302">
                <a:tc vMerge="1">
                  <a:txBody>
                    <a:bodyPr/>
                    <a:lstStyle/>
                    <a:p>
                      <a:endParaRPr lang="en-US"/>
                    </a:p>
                  </a:txBody>
                  <a:tcPr/>
                </a:tc>
                <a:tc>
                  <a:txBody>
                    <a:bodyPr/>
                    <a:lstStyle/>
                    <a:p>
                      <a:pPr marL="0" marR="0">
                        <a:lnSpc>
                          <a:spcPts val="1600"/>
                        </a:lnSpc>
                        <a:spcBef>
                          <a:spcPts val="0"/>
                        </a:spcBef>
                        <a:spcAft>
                          <a:spcPts val="0"/>
                        </a:spcAft>
                      </a:pPr>
                      <a:r>
                        <a:rPr lang="en-US" sz="1400" b="1">
                          <a:solidFill>
                            <a:srgbClr val="000000"/>
                          </a:solidFill>
                          <a:latin typeface="Arial"/>
                          <a:ea typeface="Times New Roman"/>
                        </a:rPr>
                        <a:t>System</a:t>
                      </a:r>
                      <a:endParaRPr lang="en-US" sz="1400" b="1">
                        <a:solidFill>
                          <a:srgbClr val="000000"/>
                        </a:solidFill>
                        <a:latin typeface="Courier New"/>
                        <a:ea typeface="Times New Roman"/>
                      </a:endParaRPr>
                    </a:p>
                  </a:txBody>
                  <a:tcPr marL="19050" marR="19050" marT="19050" marB="19050">
                    <a:lnL>
                      <a:noFill/>
                    </a:lnL>
                    <a:lnR w="28575"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marL="0" marR="0" algn="r">
                        <a:lnSpc>
                          <a:spcPts val="1600"/>
                        </a:lnSpc>
                        <a:spcBef>
                          <a:spcPts val="0"/>
                        </a:spcBef>
                        <a:spcAft>
                          <a:spcPts val="0"/>
                        </a:spcAft>
                      </a:pPr>
                      <a:r>
                        <a:rPr lang="en-US" sz="1400" b="1">
                          <a:solidFill>
                            <a:srgbClr val="000000"/>
                          </a:solidFill>
                          <a:latin typeface="Arial"/>
                          <a:ea typeface="Times New Roman"/>
                        </a:rPr>
                        <a:t>1</a:t>
                      </a:r>
                      <a:endParaRPr lang="en-US" sz="1400" b="1">
                        <a:solidFill>
                          <a:srgbClr val="000000"/>
                        </a:solidFill>
                        <a:latin typeface="Courier New"/>
                        <a:ea typeface="Times New Roman"/>
                      </a:endParaRPr>
                    </a:p>
                  </a:txBody>
                  <a:tcPr marL="19050" marR="19050" marT="19050" marB="19050" anchor="ctr">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marL="0" marR="0" algn="r">
                        <a:lnSpc>
                          <a:spcPts val="1600"/>
                        </a:lnSpc>
                        <a:spcBef>
                          <a:spcPts val="0"/>
                        </a:spcBef>
                        <a:spcAft>
                          <a:spcPts val="0"/>
                        </a:spcAft>
                      </a:pPr>
                      <a:r>
                        <a:rPr lang="en-US" sz="1400" b="1">
                          <a:solidFill>
                            <a:srgbClr val="000000"/>
                          </a:solidFill>
                          <a:latin typeface="Arial"/>
                          <a:ea typeface="Times New Roman"/>
                        </a:rPr>
                        <a:t>.3</a:t>
                      </a:r>
                      <a:endParaRPr lang="en-US" sz="1400" b="1">
                        <a:solidFill>
                          <a:srgbClr val="000000"/>
                        </a:solidFill>
                        <a:latin typeface="Courier New"/>
                        <a:ea typeface="Times New Roman"/>
                      </a:endParaRPr>
                    </a:p>
                  </a:txBody>
                  <a:tcPr marL="19050" marR="19050" marT="19050" marB="1905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marL="0" marR="0">
                        <a:lnSpc>
                          <a:spcPct val="115000"/>
                        </a:lnSpc>
                        <a:spcBef>
                          <a:spcPts val="0"/>
                        </a:spcBef>
                        <a:spcAft>
                          <a:spcPts val="0"/>
                        </a:spcAft>
                      </a:pPr>
                      <a:endParaRPr lang="en-US" sz="1400" b="1">
                        <a:solidFill>
                          <a:srgbClr val="000000"/>
                        </a:solidFill>
                        <a:latin typeface="Times New Roman"/>
                        <a:ea typeface="Times New Roman"/>
                      </a:endParaRPr>
                    </a:p>
                  </a:txBody>
                  <a:tcPr marL="19050" marR="19050" marT="19050" marB="1905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marL="0" marR="0">
                        <a:lnSpc>
                          <a:spcPct val="115000"/>
                        </a:lnSpc>
                        <a:spcBef>
                          <a:spcPts val="0"/>
                        </a:spcBef>
                        <a:spcAft>
                          <a:spcPts val="0"/>
                        </a:spcAft>
                      </a:pPr>
                      <a:endParaRPr lang="en-US" sz="1400" b="1">
                        <a:solidFill>
                          <a:srgbClr val="000000"/>
                        </a:solidFill>
                        <a:latin typeface="Times New Roman"/>
                        <a:ea typeface="Times New Roman"/>
                      </a:endParaRPr>
                    </a:p>
                  </a:txBody>
                  <a:tcPr marL="19050" marR="19050" marT="19050" marB="19050">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a:noFill/>
                    </a:lnT>
                    <a:lnB>
                      <a:noFill/>
                    </a:lnB>
                    <a:solidFill>
                      <a:srgbClr val="FFFFFF"/>
                    </a:solidFill>
                  </a:tcPr>
                </a:tc>
              </a:tr>
              <a:tr h="435302">
                <a:tc vMerge="1">
                  <a:txBody>
                    <a:bodyPr/>
                    <a:lstStyle/>
                    <a:p>
                      <a:endParaRPr lang="en-US"/>
                    </a:p>
                  </a:txBody>
                  <a:tcPr/>
                </a:tc>
                <a:tc>
                  <a:txBody>
                    <a:bodyPr/>
                    <a:lstStyle/>
                    <a:p>
                      <a:pPr marL="0" marR="0">
                        <a:lnSpc>
                          <a:spcPts val="1600"/>
                        </a:lnSpc>
                        <a:spcBef>
                          <a:spcPts val="0"/>
                        </a:spcBef>
                        <a:spcAft>
                          <a:spcPts val="0"/>
                        </a:spcAft>
                      </a:pPr>
                      <a:r>
                        <a:rPr lang="en-US" sz="1400" b="1">
                          <a:solidFill>
                            <a:srgbClr val="000000"/>
                          </a:solidFill>
                          <a:latin typeface="Arial"/>
                          <a:ea typeface="Times New Roman"/>
                        </a:rPr>
                        <a:t>Total</a:t>
                      </a:r>
                      <a:endParaRPr lang="en-US" sz="1400" b="1">
                        <a:solidFill>
                          <a:srgbClr val="000000"/>
                        </a:solidFill>
                        <a:latin typeface="Courier New"/>
                        <a:ea typeface="Times New Roman"/>
                      </a:endParaRPr>
                    </a:p>
                  </a:txBody>
                  <a:tcPr marL="19050" marR="19050" marT="19050" marB="19050">
                    <a:lnL>
                      <a:noFill/>
                    </a:lnL>
                    <a:lnR w="28575"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marL="0" marR="0" algn="r">
                        <a:lnSpc>
                          <a:spcPts val="1600"/>
                        </a:lnSpc>
                        <a:spcBef>
                          <a:spcPts val="0"/>
                        </a:spcBef>
                        <a:spcAft>
                          <a:spcPts val="0"/>
                        </a:spcAft>
                      </a:pPr>
                      <a:r>
                        <a:rPr lang="en-US" sz="1400" b="1">
                          <a:solidFill>
                            <a:srgbClr val="000000"/>
                          </a:solidFill>
                          <a:latin typeface="Arial"/>
                          <a:ea typeface="Times New Roman"/>
                        </a:rPr>
                        <a:t>11</a:t>
                      </a:r>
                      <a:endParaRPr lang="en-US" sz="1400" b="1">
                        <a:solidFill>
                          <a:srgbClr val="000000"/>
                        </a:solidFill>
                        <a:latin typeface="Courier New"/>
                        <a:ea typeface="Times New Roman"/>
                      </a:endParaRPr>
                    </a:p>
                  </a:txBody>
                  <a:tcPr marL="19050" marR="19050" marT="19050" marB="19050" anchor="ctr">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marL="0" marR="0" algn="r">
                        <a:lnSpc>
                          <a:spcPts val="1600"/>
                        </a:lnSpc>
                        <a:spcBef>
                          <a:spcPts val="0"/>
                        </a:spcBef>
                        <a:spcAft>
                          <a:spcPts val="0"/>
                        </a:spcAft>
                      </a:pPr>
                      <a:r>
                        <a:rPr lang="en-US" sz="1400" b="1">
                          <a:solidFill>
                            <a:srgbClr val="000000"/>
                          </a:solidFill>
                          <a:latin typeface="Arial"/>
                          <a:ea typeface="Times New Roman"/>
                        </a:rPr>
                        <a:t>3.4</a:t>
                      </a:r>
                      <a:endParaRPr lang="en-US" sz="1400" b="1">
                        <a:solidFill>
                          <a:srgbClr val="000000"/>
                        </a:solidFill>
                        <a:latin typeface="Courier New"/>
                        <a:ea typeface="Times New Roman"/>
                      </a:endParaRPr>
                    </a:p>
                  </a:txBody>
                  <a:tcPr marL="19050" marR="19050" marT="19050" marB="1905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marL="0" marR="0">
                        <a:lnSpc>
                          <a:spcPct val="115000"/>
                        </a:lnSpc>
                        <a:spcBef>
                          <a:spcPts val="0"/>
                        </a:spcBef>
                        <a:spcAft>
                          <a:spcPts val="0"/>
                        </a:spcAft>
                      </a:pPr>
                      <a:endParaRPr lang="en-US" sz="1400" b="1">
                        <a:solidFill>
                          <a:srgbClr val="000000"/>
                        </a:solidFill>
                        <a:latin typeface="Times New Roman"/>
                        <a:ea typeface="Times New Roman"/>
                      </a:endParaRPr>
                    </a:p>
                  </a:txBody>
                  <a:tcPr marL="19050" marR="19050" marT="19050" marB="1905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marL="0" marR="0">
                        <a:lnSpc>
                          <a:spcPct val="115000"/>
                        </a:lnSpc>
                        <a:spcBef>
                          <a:spcPts val="0"/>
                        </a:spcBef>
                        <a:spcAft>
                          <a:spcPts val="0"/>
                        </a:spcAft>
                      </a:pPr>
                      <a:endParaRPr lang="en-US" sz="1400" b="1">
                        <a:solidFill>
                          <a:srgbClr val="000000"/>
                        </a:solidFill>
                        <a:latin typeface="Times New Roman"/>
                        <a:ea typeface="Times New Roman"/>
                      </a:endParaRPr>
                    </a:p>
                  </a:txBody>
                  <a:tcPr marL="19050" marR="19050" marT="19050" marB="19050">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a:noFill/>
                    </a:lnT>
                    <a:lnB>
                      <a:noFill/>
                    </a:lnB>
                    <a:solidFill>
                      <a:srgbClr val="FFFFFF"/>
                    </a:solidFill>
                  </a:tcPr>
                </a:tc>
              </a:tr>
              <a:tr h="435302">
                <a:tc gridSpan="2">
                  <a:txBody>
                    <a:bodyPr/>
                    <a:lstStyle/>
                    <a:p>
                      <a:pPr marL="0" marR="0">
                        <a:lnSpc>
                          <a:spcPts val="1600"/>
                        </a:lnSpc>
                        <a:spcBef>
                          <a:spcPts val="0"/>
                        </a:spcBef>
                        <a:spcAft>
                          <a:spcPts val="0"/>
                        </a:spcAft>
                      </a:pPr>
                      <a:r>
                        <a:rPr lang="en-US" sz="1400" b="1">
                          <a:solidFill>
                            <a:srgbClr val="000000"/>
                          </a:solidFill>
                          <a:latin typeface="Arial"/>
                          <a:ea typeface="Times New Roman"/>
                        </a:rPr>
                        <a:t>Total</a:t>
                      </a:r>
                      <a:endParaRPr lang="en-US" sz="1400" b="1">
                        <a:solidFill>
                          <a:srgbClr val="000000"/>
                        </a:solidFill>
                        <a:latin typeface="Courier New"/>
                        <a:ea typeface="Times New Roman"/>
                      </a:endParaRPr>
                    </a:p>
                  </a:txBody>
                  <a:tcPr marL="19050" marR="19050" marT="19050" marB="19050">
                    <a:lnL w="28575"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a:noFill/>
                    </a:lnT>
                    <a:lnB w="28575" cap="flat" cmpd="sng" algn="ctr">
                      <a:solidFill>
                        <a:srgbClr val="000000"/>
                      </a:solidFill>
                      <a:prstDash val="solid"/>
                      <a:round/>
                      <a:headEnd type="none" w="med" len="med"/>
                      <a:tailEnd type="none" w="med" len="med"/>
                    </a:lnB>
                    <a:solidFill>
                      <a:srgbClr val="FFFFFF"/>
                    </a:solidFill>
                  </a:tcPr>
                </a:tc>
                <a:tc hMerge="1">
                  <a:txBody>
                    <a:bodyPr/>
                    <a:lstStyle/>
                    <a:p>
                      <a:endParaRPr lang="en-US"/>
                    </a:p>
                  </a:txBody>
                  <a:tcPr/>
                </a:tc>
                <a:tc>
                  <a:txBody>
                    <a:bodyPr/>
                    <a:lstStyle/>
                    <a:p>
                      <a:pPr marL="0" marR="0" algn="r">
                        <a:lnSpc>
                          <a:spcPts val="1600"/>
                        </a:lnSpc>
                        <a:spcBef>
                          <a:spcPts val="0"/>
                        </a:spcBef>
                        <a:spcAft>
                          <a:spcPts val="0"/>
                        </a:spcAft>
                      </a:pPr>
                      <a:r>
                        <a:rPr lang="en-US" sz="1400" b="1">
                          <a:solidFill>
                            <a:srgbClr val="000000"/>
                          </a:solidFill>
                          <a:latin typeface="Arial"/>
                          <a:ea typeface="Times New Roman"/>
                        </a:rPr>
                        <a:t>325</a:t>
                      </a:r>
                      <a:endParaRPr lang="en-US" sz="1400" b="1">
                        <a:solidFill>
                          <a:srgbClr val="000000"/>
                        </a:solidFill>
                        <a:latin typeface="Courier New"/>
                        <a:ea typeface="Times New Roman"/>
                      </a:endParaRPr>
                    </a:p>
                  </a:txBody>
                  <a:tcPr marL="19050" marR="19050" marT="19050" marB="19050" anchor="ctr">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28575" cap="flat" cmpd="sng" algn="ctr">
                      <a:solidFill>
                        <a:srgbClr val="000000"/>
                      </a:solidFill>
                      <a:prstDash val="solid"/>
                      <a:round/>
                      <a:headEnd type="none" w="med" len="med"/>
                      <a:tailEnd type="none" w="med" len="med"/>
                    </a:lnB>
                    <a:solidFill>
                      <a:srgbClr val="FFFFFF"/>
                    </a:solidFill>
                  </a:tcPr>
                </a:tc>
                <a:tc>
                  <a:txBody>
                    <a:bodyPr/>
                    <a:lstStyle/>
                    <a:p>
                      <a:pPr marL="0" marR="0" algn="r">
                        <a:lnSpc>
                          <a:spcPts val="1600"/>
                        </a:lnSpc>
                        <a:spcBef>
                          <a:spcPts val="0"/>
                        </a:spcBef>
                        <a:spcAft>
                          <a:spcPts val="0"/>
                        </a:spcAft>
                      </a:pPr>
                      <a:r>
                        <a:rPr lang="en-US" sz="1400" b="1">
                          <a:solidFill>
                            <a:srgbClr val="000000"/>
                          </a:solidFill>
                          <a:latin typeface="Arial"/>
                          <a:ea typeface="Times New Roman"/>
                        </a:rPr>
                        <a:t>100.0</a:t>
                      </a:r>
                      <a:endParaRPr lang="en-US" sz="1400" b="1">
                        <a:solidFill>
                          <a:srgbClr val="000000"/>
                        </a:solidFill>
                        <a:latin typeface="Courier New"/>
                        <a:ea typeface="Times New Roman"/>
                      </a:endParaRPr>
                    </a:p>
                  </a:txBody>
                  <a:tcPr marL="19050" marR="19050" marT="19050" marB="1905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28575" cap="flat" cmpd="sng" algn="ctr">
                      <a:solidFill>
                        <a:srgbClr val="000000"/>
                      </a:solidFill>
                      <a:prstDash val="solid"/>
                      <a:round/>
                      <a:headEnd type="none" w="med" len="med"/>
                      <a:tailEnd type="none" w="med" len="med"/>
                    </a:lnB>
                    <a:solidFill>
                      <a:srgbClr val="FFFFFF"/>
                    </a:solidFill>
                  </a:tcPr>
                </a:tc>
                <a:tc>
                  <a:txBody>
                    <a:bodyPr/>
                    <a:lstStyle/>
                    <a:p>
                      <a:pPr marL="0" marR="0">
                        <a:lnSpc>
                          <a:spcPct val="115000"/>
                        </a:lnSpc>
                        <a:spcBef>
                          <a:spcPts val="0"/>
                        </a:spcBef>
                        <a:spcAft>
                          <a:spcPts val="0"/>
                        </a:spcAft>
                      </a:pPr>
                      <a:endParaRPr lang="en-US" sz="1400" b="1">
                        <a:solidFill>
                          <a:srgbClr val="000000"/>
                        </a:solidFill>
                        <a:latin typeface="Times New Roman"/>
                        <a:ea typeface="Times New Roman"/>
                      </a:endParaRPr>
                    </a:p>
                  </a:txBody>
                  <a:tcPr marL="19050" marR="19050" marT="19050" marB="1905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28575" cap="flat" cmpd="sng" algn="ctr">
                      <a:solidFill>
                        <a:srgbClr val="000000"/>
                      </a:solidFill>
                      <a:prstDash val="solid"/>
                      <a:round/>
                      <a:headEnd type="none" w="med" len="med"/>
                      <a:tailEnd type="none" w="med" len="med"/>
                    </a:lnB>
                    <a:solidFill>
                      <a:srgbClr val="FFFFFF"/>
                    </a:solidFill>
                  </a:tcPr>
                </a:tc>
                <a:tc>
                  <a:txBody>
                    <a:bodyPr/>
                    <a:lstStyle/>
                    <a:p>
                      <a:pPr marL="0" marR="0">
                        <a:lnSpc>
                          <a:spcPct val="115000"/>
                        </a:lnSpc>
                        <a:spcBef>
                          <a:spcPts val="0"/>
                        </a:spcBef>
                        <a:spcAft>
                          <a:spcPts val="0"/>
                        </a:spcAft>
                      </a:pPr>
                      <a:endParaRPr lang="en-US" sz="1400" b="1" dirty="0">
                        <a:solidFill>
                          <a:srgbClr val="000000"/>
                        </a:solidFill>
                        <a:latin typeface="Times New Roman"/>
                        <a:ea typeface="Times New Roman"/>
                      </a:endParaRPr>
                    </a:p>
                  </a:txBody>
                  <a:tcPr marL="19050" marR="19050" marT="19050" marB="19050">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a:noFill/>
                    </a:lnT>
                    <a:lnB w="28575" cap="flat" cmpd="sng" algn="ctr">
                      <a:solidFill>
                        <a:srgbClr val="000000"/>
                      </a:solidFill>
                      <a:prstDash val="solid"/>
                      <a:round/>
                      <a:headEnd type="none" w="med" len="med"/>
                      <a:tailEnd type="none" w="med" len="med"/>
                    </a:lnB>
                    <a:solidFill>
                      <a:srgbClr val="FFFFFF"/>
                    </a:solidFill>
                  </a:tcPr>
                </a:tc>
              </a:tr>
            </a:tbl>
          </a:graphicData>
        </a:graphic>
      </p:graphicFrame>
      <p:sp>
        <p:nvSpPr>
          <p:cNvPr id="62465"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7"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endParaRPr>
          </a:p>
        </p:txBody>
      </p:sp>
      <p:sp>
        <p:nvSpPr>
          <p:cNvPr id="61441"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endParaRPr>
          </a:p>
        </p:txBody>
      </p:sp>
      <p:sp>
        <p:nvSpPr>
          <p:cNvPr id="62465"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endParaRPr>
          </a:p>
        </p:txBody>
      </p:sp>
      <p:graphicFrame>
        <p:nvGraphicFramePr>
          <p:cNvPr id="7" name="Table 6"/>
          <p:cNvGraphicFramePr>
            <a:graphicFrameLocks noGrp="1"/>
          </p:cNvGraphicFramePr>
          <p:nvPr/>
        </p:nvGraphicFramePr>
        <p:xfrm>
          <a:off x="609600" y="228599"/>
          <a:ext cx="8077201" cy="5715001"/>
        </p:xfrm>
        <a:graphic>
          <a:graphicData uri="http://schemas.openxmlformats.org/drawingml/2006/table">
            <a:tbl>
              <a:tblPr/>
              <a:tblGrid>
                <a:gridCol w="1295400"/>
                <a:gridCol w="1981200"/>
                <a:gridCol w="1299154"/>
                <a:gridCol w="1127359"/>
                <a:gridCol w="1078687"/>
                <a:gridCol w="1295401"/>
              </a:tblGrid>
              <a:tr h="575498">
                <a:tc gridSpan="6">
                  <a:txBody>
                    <a:bodyPr/>
                    <a:lstStyle/>
                    <a:p>
                      <a:pPr marL="0" marR="0" algn="ctr">
                        <a:lnSpc>
                          <a:spcPts val="1600"/>
                        </a:lnSpc>
                        <a:spcBef>
                          <a:spcPts val="0"/>
                        </a:spcBef>
                        <a:spcAft>
                          <a:spcPts val="0"/>
                        </a:spcAft>
                      </a:pPr>
                      <a:r>
                        <a:rPr lang="en-US" sz="1800" b="1">
                          <a:solidFill>
                            <a:srgbClr val="000000"/>
                          </a:solidFill>
                          <a:latin typeface="Arial"/>
                          <a:ea typeface="Times New Roman"/>
                        </a:rPr>
                        <a:t>Satisfied?</a:t>
                      </a:r>
                      <a:endParaRPr lang="en-US" sz="1800" b="1">
                        <a:solidFill>
                          <a:srgbClr val="000000"/>
                        </a:solidFill>
                        <a:latin typeface="Courier New"/>
                        <a:ea typeface="Times New Roman"/>
                      </a:endParaRPr>
                    </a:p>
                  </a:txBody>
                  <a:tcPr marL="19050" marR="19050" marT="19050" marB="19050" anchor="ctr">
                    <a:lnL>
                      <a:noFill/>
                    </a:lnL>
                    <a:lnR>
                      <a:noFill/>
                    </a:lnR>
                    <a:lnT>
                      <a:noFill/>
                    </a:lnT>
                    <a:lnB w="28575" cap="flat" cmpd="sng" algn="ctr">
                      <a:solidFill>
                        <a:srgbClr val="000000"/>
                      </a:solidFill>
                      <a:prstDash val="solid"/>
                      <a:round/>
                      <a:headEnd type="none" w="med" len="med"/>
                      <a:tailEnd type="none" w="med" len="med"/>
                    </a:lnB>
                    <a:solidFill>
                      <a:srgbClr val="FFFFFF"/>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1060128">
                <a:tc>
                  <a:txBody>
                    <a:bodyPr/>
                    <a:lstStyle/>
                    <a:p>
                      <a:pPr marL="0" marR="0">
                        <a:lnSpc>
                          <a:spcPct val="115000"/>
                        </a:lnSpc>
                        <a:spcBef>
                          <a:spcPts val="0"/>
                        </a:spcBef>
                        <a:spcAft>
                          <a:spcPts val="0"/>
                        </a:spcAft>
                      </a:pPr>
                      <a:endParaRPr lang="en-US" sz="1800" b="1">
                        <a:solidFill>
                          <a:srgbClr val="000000"/>
                        </a:solidFill>
                        <a:latin typeface="Times New Roman"/>
                        <a:ea typeface="Times New Roman"/>
                      </a:endParaRPr>
                    </a:p>
                  </a:txBody>
                  <a:tcPr marL="19050" marR="19050" marT="19050" marB="19050">
                    <a:lnL w="28575" cap="flat" cmpd="sng" algn="ctr">
                      <a:solidFill>
                        <a:srgbClr val="000000"/>
                      </a:solidFill>
                      <a:prstDash val="solid"/>
                      <a:round/>
                      <a:headEnd type="none" w="med" len="med"/>
                      <a:tailEnd type="none" w="med" len="med"/>
                    </a:lnL>
                    <a:lnR>
                      <a:noFill/>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solidFill>
                      <a:srgbClr val="FFFFFF"/>
                    </a:solidFill>
                  </a:tcPr>
                </a:tc>
                <a:tc>
                  <a:txBody>
                    <a:bodyPr/>
                    <a:lstStyle/>
                    <a:p>
                      <a:pPr marL="0" marR="0">
                        <a:lnSpc>
                          <a:spcPct val="115000"/>
                        </a:lnSpc>
                        <a:spcBef>
                          <a:spcPts val="0"/>
                        </a:spcBef>
                        <a:spcAft>
                          <a:spcPts val="0"/>
                        </a:spcAft>
                      </a:pPr>
                      <a:endParaRPr lang="en-US" sz="1800" b="1">
                        <a:solidFill>
                          <a:srgbClr val="000000"/>
                        </a:solidFill>
                        <a:latin typeface="Times New Roman"/>
                        <a:ea typeface="Times New Roman"/>
                      </a:endParaRPr>
                    </a:p>
                  </a:txBody>
                  <a:tcPr marL="19050" marR="19050" marT="19050" marB="19050">
                    <a:lnL>
                      <a:noFill/>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solidFill>
                      <a:srgbClr val="FFFFFF"/>
                    </a:solidFill>
                  </a:tcPr>
                </a:tc>
                <a:tc>
                  <a:txBody>
                    <a:bodyPr/>
                    <a:lstStyle/>
                    <a:p>
                      <a:pPr marL="0" marR="0" algn="ctr">
                        <a:lnSpc>
                          <a:spcPts val="1600"/>
                        </a:lnSpc>
                        <a:spcBef>
                          <a:spcPts val="0"/>
                        </a:spcBef>
                        <a:spcAft>
                          <a:spcPts val="0"/>
                        </a:spcAft>
                      </a:pPr>
                      <a:r>
                        <a:rPr lang="en-US" sz="1800" b="1">
                          <a:solidFill>
                            <a:srgbClr val="000000"/>
                          </a:solidFill>
                          <a:latin typeface="Arial"/>
                          <a:ea typeface="Times New Roman"/>
                        </a:rPr>
                        <a:t>Frequency</a:t>
                      </a:r>
                      <a:endParaRPr lang="en-US" sz="1800" b="1">
                        <a:solidFill>
                          <a:srgbClr val="000000"/>
                        </a:solidFill>
                        <a:latin typeface="Courier New"/>
                        <a:ea typeface="Times New Roman"/>
                      </a:endParaRPr>
                    </a:p>
                  </a:txBody>
                  <a:tcPr marL="19050" marR="19050" marT="19050" marB="19050" anchor="b">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solidFill>
                      <a:srgbClr val="FFFFFF"/>
                    </a:solidFill>
                  </a:tcPr>
                </a:tc>
                <a:tc>
                  <a:txBody>
                    <a:bodyPr/>
                    <a:lstStyle/>
                    <a:p>
                      <a:pPr marL="0" marR="0" algn="ctr">
                        <a:lnSpc>
                          <a:spcPts val="1600"/>
                        </a:lnSpc>
                        <a:spcBef>
                          <a:spcPts val="0"/>
                        </a:spcBef>
                        <a:spcAft>
                          <a:spcPts val="0"/>
                        </a:spcAft>
                      </a:pPr>
                      <a:r>
                        <a:rPr lang="en-US" sz="1800" b="1">
                          <a:solidFill>
                            <a:srgbClr val="000000"/>
                          </a:solidFill>
                          <a:latin typeface="Arial"/>
                          <a:ea typeface="Times New Roman"/>
                        </a:rPr>
                        <a:t>Percent</a:t>
                      </a:r>
                      <a:endParaRPr lang="en-US" sz="1800" b="1">
                        <a:solidFill>
                          <a:srgbClr val="000000"/>
                        </a:solidFill>
                        <a:latin typeface="Courier New"/>
                        <a:ea typeface="Times New Roman"/>
                      </a:endParaRPr>
                    </a:p>
                  </a:txBody>
                  <a:tcPr marL="19050" marR="19050" marT="19050" marB="1905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solidFill>
                      <a:srgbClr val="FFFFFF"/>
                    </a:solidFill>
                  </a:tcPr>
                </a:tc>
                <a:tc>
                  <a:txBody>
                    <a:bodyPr/>
                    <a:lstStyle/>
                    <a:p>
                      <a:pPr marL="0" marR="0" algn="ctr">
                        <a:lnSpc>
                          <a:spcPts val="1600"/>
                        </a:lnSpc>
                        <a:spcBef>
                          <a:spcPts val="0"/>
                        </a:spcBef>
                        <a:spcAft>
                          <a:spcPts val="0"/>
                        </a:spcAft>
                      </a:pPr>
                      <a:r>
                        <a:rPr lang="en-US" sz="1800" b="1">
                          <a:solidFill>
                            <a:srgbClr val="000000"/>
                          </a:solidFill>
                          <a:latin typeface="Arial"/>
                          <a:ea typeface="Times New Roman"/>
                        </a:rPr>
                        <a:t>Valid Percent</a:t>
                      </a:r>
                      <a:endParaRPr lang="en-US" sz="1800" b="1">
                        <a:solidFill>
                          <a:srgbClr val="000000"/>
                        </a:solidFill>
                        <a:latin typeface="Courier New"/>
                        <a:ea typeface="Times New Roman"/>
                      </a:endParaRPr>
                    </a:p>
                  </a:txBody>
                  <a:tcPr marL="19050" marR="19050" marT="19050" marB="1905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solidFill>
                      <a:srgbClr val="FFFFFF"/>
                    </a:solidFill>
                  </a:tcPr>
                </a:tc>
                <a:tc>
                  <a:txBody>
                    <a:bodyPr/>
                    <a:lstStyle/>
                    <a:p>
                      <a:pPr marL="0" marR="0" algn="ctr">
                        <a:lnSpc>
                          <a:spcPts val="1600"/>
                        </a:lnSpc>
                        <a:spcBef>
                          <a:spcPts val="0"/>
                        </a:spcBef>
                        <a:spcAft>
                          <a:spcPts val="0"/>
                        </a:spcAft>
                      </a:pPr>
                      <a:r>
                        <a:rPr lang="en-US" sz="1800" b="1">
                          <a:solidFill>
                            <a:srgbClr val="000000"/>
                          </a:solidFill>
                          <a:latin typeface="Arial"/>
                          <a:ea typeface="Times New Roman"/>
                        </a:rPr>
                        <a:t>Cumulative Percent</a:t>
                      </a:r>
                      <a:endParaRPr lang="en-US" sz="1800" b="1">
                        <a:solidFill>
                          <a:srgbClr val="000000"/>
                        </a:solidFill>
                        <a:latin typeface="Courier New"/>
                        <a:ea typeface="Times New Roman"/>
                      </a:endParaRPr>
                    </a:p>
                  </a:txBody>
                  <a:tcPr marL="19050" marR="19050" marT="19050" marB="19050" anchor="b">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solidFill>
                      <a:srgbClr val="FFFFFF"/>
                    </a:solidFill>
                  </a:tcPr>
                </a:tc>
              </a:tr>
              <a:tr h="575498">
                <a:tc rowSpan="5">
                  <a:txBody>
                    <a:bodyPr/>
                    <a:lstStyle/>
                    <a:p>
                      <a:pPr marL="0" marR="0">
                        <a:lnSpc>
                          <a:spcPts val="1600"/>
                        </a:lnSpc>
                        <a:spcBef>
                          <a:spcPts val="0"/>
                        </a:spcBef>
                        <a:spcAft>
                          <a:spcPts val="0"/>
                        </a:spcAft>
                      </a:pPr>
                      <a:r>
                        <a:rPr lang="en-US" sz="1800" b="1" dirty="0">
                          <a:solidFill>
                            <a:srgbClr val="000000"/>
                          </a:solidFill>
                          <a:latin typeface="Arial"/>
                          <a:ea typeface="Times New Roman"/>
                        </a:rPr>
                        <a:t>Valid</a:t>
                      </a:r>
                      <a:endParaRPr lang="en-US" sz="1800" b="1" dirty="0">
                        <a:solidFill>
                          <a:srgbClr val="000000"/>
                        </a:solidFill>
                        <a:latin typeface="Courier New"/>
                        <a:ea typeface="Times New Roman"/>
                      </a:endParaRPr>
                    </a:p>
                  </a:txBody>
                  <a:tcPr marL="19050" marR="19050" marT="19050" marB="19050">
                    <a:lnL w="28575" cap="flat" cmpd="sng" algn="ctr">
                      <a:solidFill>
                        <a:srgbClr val="000000"/>
                      </a:solidFill>
                      <a:prstDash val="solid"/>
                      <a:round/>
                      <a:headEnd type="none" w="med" len="med"/>
                      <a:tailEnd type="none" w="med" len="med"/>
                    </a:lnL>
                    <a:lnR>
                      <a:noFill/>
                    </a:lnR>
                    <a:lnT w="28575" cap="flat" cmpd="sng" algn="ctr">
                      <a:solidFill>
                        <a:srgbClr val="000000"/>
                      </a:solidFill>
                      <a:prstDash val="solid"/>
                      <a:round/>
                      <a:headEnd type="none" w="med" len="med"/>
                      <a:tailEnd type="none" w="med" len="med"/>
                    </a:lnT>
                    <a:lnB>
                      <a:noFill/>
                    </a:lnB>
                    <a:solidFill>
                      <a:srgbClr val="FFFFFF"/>
                    </a:solidFill>
                  </a:tcPr>
                </a:tc>
                <a:tc>
                  <a:txBody>
                    <a:bodyPr/>
                    <a:lstStyle/>
                    <a:p>
                      <a:pPr marL="0" marR="0">
                        <a:lnSpc>
                          <a:spcPts val="1600"/>
                        </a:lnSpc>
                        <a:spcBef>
                          <a:spcPts val="0"/>
                        </a:spcBef>
                        <a:spcAft>
                          <a:spcPts val="0"/>
                        </a:spcAft>
                      </a:pPr>
                      <a:r>
                        <a:rPr lang="en-US" sz="1800" b="1">
                          <a:solidFill>
                            <a:srgbClr val="000000"/>
                          </a:solidFill>
                          <a:latin typeface="Arial"/>
                          <a:ea typeface="Times New Roman"/>
                        </a:rPr>
                        <a:t>Very Satisfied</a:t>
                      </a:r>
                      <a:endParaRPr lang="en-US" sz="1800" b="1">
                        <a:solidFill>
                          <a:srgbClr val="000000"/>
                        </a:solidFill>
                        <a:latin typeface="Courier New"/>
                        <a:ea typeface="Times New Roman"/>
                      </a:endParaRPr>
                    </a:p>
                  </a:txBody>
                  <a:tcPr marL="19050" marR="19050" marT="19050" marB="19050">
                    <a:lnL>
                      <a:noFill/>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a:noFill/>
                    </a:lnB>
                    <a:solidFill>
                      <a:srgbClr val="FFFFFF"/>
                    </a:solidFill>
                  </a:tcPr>
                </a:tc>
                <a:tc>
                  <a:txBody>
                    <a:bodyPr/>
                    <a:lstStyle/>
                    <a:p>
                      <a:pPr marL="0" marR="0" algn="r">
                        <a:lnSpc>
                          <a:spcPts val="1600"/>
                        </a:lnSpc>
                        <a:spcBef>
                          <a:spcPts val="0"/>
                        </a:spcBef>
                        <a:spcAft>
                          <a:spcPts val="0"/>
                        </a:spcAft>
                      </a:pPr>
                      <a:r>
                        <a:rPr lang="en-US" sz="1800" b="1">
                          <a:solidFill>
                            <a:srgbClr val="000000"/>
                          </a:solidFill>
                          <a:latin typeface="Arial"/>
                          <a:ea typeface="Times New Roman"/>
                        </a:rPr>
                        <a:t>171</a:t>
                      </a:r>
                      <a:endParaRPr lang="en-US" sz="1800" b="1">
                        <a:solidFill>
                          <a:srgbClr val="000000"/>
                        </a:solidFill>
                        <a:latin typeface="Courier New"/>
                        <a:ea typeface="Times New Roman"/>
                      </a:endParaRPr>
                    </a:p>
                  </a:txBody>
                  <a:tcPr marL="19050" marR="19050" marT="19050" marB="19050" anchor="ctr">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a:noFill/>
                    </a:lnB>
                    <a:solidFill>
                      <a:srgbClr val="FFFFFF"/>
                    </a:solidFill>
                  </a:tcPr>
                </a:tc>
                <a:tc>
                  <a:txBody>
                    <a:bodyPr/>
                    <a:lstStyle/>
                    <a:p>
                      <a:pPr marL="0" marR="0" algn="r">
                        <a:lnSpc>
                          <a:spcPts val="1600"/>
                        </a:lnSpc>
                        <a:spcBef>
                          <a:spcPts val="0"/>
                        </a:spcBef>
                        <a:spcAft>
                          <a:spcPts val="0"/>
                        </a:spcAft>
                      </a:pPr>
                      <a:r>
                        <a:rPr lang="en-US" sz="1800" b="1">
                          <a:solidFill>
                            <a:srgbClr val="000000"/>
                          </a:solidFill>
                          <a:latin typeface="Arial"/>
                          <a:ea typeface="Times New Roman"/>
                        </a:rPr>
                        <a:t>52.6</a:t>
                      </a:r>
                      <a:endParaRPr lang="en-US" sz="1800" b="1">
                        <a:solidFill>
                          <a:srgbClr val="000000"/>
                        </a:solidFill>
                        <a:latin typeface="Courier New"/>
                        <a:ea typeface="Times New Roman"/>
                      </a:endParaRPr>
                    </a:p>
                  </a:txBody>
                  <a:tcPr marL="19050" marR="19050" marT="19050" marB="1905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a:noFill/>
                    </a:lnB>
                    <a:solidFill>
                      <a:srgbClr val="FFFFFF"/>
                    </a:solidFill>
                  </a:tcPr>
                </a:tc>
                <a:tc>
                  <a:txBody>
                    <a:bodyPr/>
                    <a:lstStyle/>
                    <a:p>
                      <a:pPr marL="0" marR="0" algn="r">
                        <a:lnSpc>
                          <a:spcPts val="1600"/>
                        </a:lnSpc>
                        <a:spcBef>
                          <a:spcPts val="0"/>
                        </a:spcBef>
                        <a:spcAft>
                          <a:spcPts val="0"/>
                        </a:spcAft>
                      </a:pPr>
                      <a:r>
                        <a:rPr lang="en-US" sz="1800" b="1">
                          <a:solidFill>
                            <a:srgbClr val="000000"/>
                          </a:solidFill>
                          <a:latin typeface="Arial"/>
                          <a:ea typeface="Times New Roman"/>
                        </a:rPr>
                        <a:t>54.3</a:t>
                      </a:r>
                      <a:endParaRPr lang="en-US" sz="1800" b="1">
                        <a:solidFill>
                          <a:srgbClr val="000000"/>
                        </a:solidFill>
                        <a:latin typeface="Courier New"/>
                        <a:ea typeface="Times New Roman"/>
                      </a:endParaRPr>
                    </a:p>
                  </a:txBody>
                  <a:tcPr marL="19050" marR="19050" marT="19050" marB="1905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a:noFill/>
                    </a:lnB>
                    <a:solidFill>
                      <a:srgbClr val="FFFFFF"/>
                    </a:solidFill>
                  </a:tcPr>
                </a:tc>
                <a:tc>
                  <a:txBody>
                    <a:bodyPr/>
                    <a:lstStyle/>
                    <a:p>
                      <a:pPr marL="0" marR="0" algn="r">
                        <a:lnSpc>
                          <a:spcPts val="1600"/>
                        </a:lnSpc>
                        <a:spcBef>
                          <a:spcPts val="0"/>
                        </a:spcBef>
                        <a:spcAft>
                          <a:spcPts val="0"/>
                        </a:spcAft>
                      </a:pPr>
                      <a:r>
                        <a:rPr lang="en-US" sz="1800" b="1">
                          <a:solidFill>
                            <a:srgbClr val="000000"/>
                          </a:solidFill>
                          <a:latin typeface="Arial"/>
                          <a:ea typeface="Times New Roman"/>
                        </a:rPr>
                        <a:t>54.3</a:t>
                      </a:r>
                      <a:endParaRPr lang="en-US" sz="1800" b="1">
                        <a:solidFill>
                          <a:srgbClr val="000000"/>
                        </a:solidFill>
                        <a:latin typeface="Courier New"/>
                        <a:ea typeface="Times New Roman"/>
                      </a:endParaRPr>
                    </a:p>
                  </a:txBody>
                  <a:tcPr marL="19050" marR="19050" marT="19050" marB="19050" anchor="ctr">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a:noFill/>
                    </a:lnB>
                    <a:solidFill>
                      <a:srgbClr val="FFFFFF"/>
                    </a:solidFill>
                  </a:tcPr>
                </a:tc>
              </a:tr>
              <a:tr h="575498">
                <a:tc vMerge="1">
                  <a:txBody>
                    <a:bodyPr/>
                    <a:lstStyle/>
                    <a:p>
                      <a:endParaRPr lang="en-US"/>
                    </a:p>
                  </a:txBody>
                  <a:tcPr/>
                </a:tc>
                <a:tc>
                  <a:txBody>
                    <a:bodyPr/>
                    <a:lstStyle/>
                    <a:p>
                      <a:pPr marL="0" marR="0">
                        <a:lnSpc>
                          <a:spcPts val="1600"/>
                        </a:lnSpc>
                        <a:spcBef>
                          <a:spcPts val="0"/>
                        </a:spcBef>
                        <a:spcAft>
                          <a:spcPts val="0"/>
                        </a:spcAft>
                      </a:pPr>
                      <a:r>
                        <a:rPr lang="en-US" sz="1800" b="1">
                          <a:solidFill>
                            <a:srgbClr val="000000"/>
                          </a:solidFill>
                          <a:latin typeface="Arial"/>
                          <a:ea typeface="Times New Roman"/>
                        </a:rPr>
                        <a:t>Somewhat Satisfied</a:t>
                      </a:r>
                      <a:endParaRPr lang="en-US" sz="1800" b="1">
                        <a:solidFill>
                          <a:srgbClr val="000000"/>
                        </a:solidFill>
                        <a:latin typeface="Courier New"/>
                        <a:ea typeface="Times New Roman"/>
                      </a:endParaRPr>
                    </a:p>
                  </a:txBody>
                  <a:tcPr marL="19050" marR="19050" marT="19050" marB="19050">
                    <a:lnL>
                      <a:noFill/>
                    </a:lnL>
                    <a:lnR w="28575"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marL="0" marR="0" algn="r">
                        <a:lnSpc>
                          <a:spcPts val="1600"/>
                        </a:lnSpc>
                        <a:spcBef>
                          <a:spcPts val="0"/>
                        </a:spcBef>
                        <a:spcAft>
                          <a:spcPts val="0"/>
                        </a:spcAft>
                      </a:pPr>
                      <a:r>
                        <a:rPr lang="en-US" sz="1800" b="1">
                          <a:solidFill>
                            <a:srgbClr val="000000"/>
                          </a:solidFill>
                          <a:latin typeface="Arial"/>
                          <a:ea typeface="Times New Roman"/>
                        </a:rPr>
                        <a:t>121</a:t>
                      </a:r>
                      <a:endParaRPr lang="en-US" sz="1800" b="1">
                        <a:solidFill>
                          <a:srgbClr val="000000"/>
                        </a:solidFill>
                        <a:latin typeface="Courier New"/>
                        <a:ea typeface="Times New Roman"/>
                      </a:endParaRPr>
                    </a:p>
                  </a:txBody>
                  <a:tcPr marL="19050" marR="19050" marT="19050" marB="19050" anchor="ctr">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marL="0" marR="0" algn="r">
                        <a:lnSpc>
                          <a:spcPts val="1600"/>
                        </a:lnSpc>
                        <a:spcBef>
                          <a:spcPts val="0"/>
                        </a:spcBef>
                        <a:spcAft>
                          <a:spcPts val="0"/>
                        </a:spcAft>
                      </a:pPr>
                      <a:r>
                        <a:rPr lang="en-US" sz="1800" b="1">
                          <a:solidFill>
                            <a:srgbClr val="000000"/>
                          </a:solidFill>
                          <a:latin typeface="Arial"/>
                          <a:ea typeface="Times New Roman"/>
                        </a:rPr>
                        <a:t>37.2</a:t>
                      </a:r>
                      <a:endParaRPr lang="en-US" sz="1800" b="1">
                        <a:solidFill>
                          <a:srgbClr val="000000"/>
                        </a:solidFill>
                        <a:latin typeface="Courier New"/>
                        <a:ea typeface="Times New Roman"/>
                      </a:endParaRPr>
                    </a:p>
                  </a:txBody>
                  <a:tcPr marL="19050" marR="19050" marT="19050" marB="1905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marL="0" marR="0" algn="r">
                        <a:lnSpc>
                          <a:spcPts val="1600"/>
                        </a:lnSpc>
                        <a:spcBef>
                          <a:spcPts val="0"/>
                        </a:spcBef>
                        <a:spcAft>
                          <a:spcPts val="0"/>
                        </a:spcAft>
                      </a:pPr>
                      <a:r>
                        <a:rPr lang="en-US" sz="1800" b="1">
                          <a:solidFill>
                            <a:srgbClr val="000000"/>
                          </a:solidFill>
                          <a:latin typeface="Arial"/>
                          <a:ea typeface="Times New Roman"/>
                        </a:rPr>
                        <a:t>38.4</a:t>
                      </a:r>
                      <a:endParaRPr lang="en-US" sz="1800" b="1">
                        <a:solidFill>
                          <a:srgbClr val="000000"/>
                        </a:solidFill>
                        <a:latin typeface="Courier New"/>
                        <a:ea typeface="Times New Roman"/>
                      </a:endParaRPr>
                    </a:p>
                  </a:txBody>
                  <a:tcPr marL="19050" marR="19050" marT="19050" marB="1905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marL="0" marR="0" algn="r">
                        <a:lnSpc>
                          <a:spcPts val="1600"/>
                        </a:lnSpc>
                        <a:spcBef>
                          <a:spcPts val="0"/>
                        </a:spcBef>
                        <a:spcAft>
                          <a:spcPts val="0"/>
                        </a:spcAft>
                      </a:pPr>
                      <a:r>
                        <a:rPr lang="en-US" sz="1800" b="1">
                          <a:solidFill>
                            <a:srgbClr val="000000"/>
                          </a:solidFill>
                          <a:latin typeface="Arial"/>
                          <a:ea typeface="Times New Roman"/>
                        </a:rPr>
                        <a:t>92.7</a:t>
                      </a:r>
                      <a:endParaRPr lang="en-US" sz="1800" b="1">
                        <a:solidFill>
                          <a:srgbClr val="000000"/>
                        </a:solidFill>
                        <a:latin typeface="Courier New"/>
                        <a:ea typeface="Times New Roman"/>
                      </a:endParaRPr>
                    </a:p>
                  </a:txBody>
                  <a:tcPr marL="19050" marR="19050" marT="19050" marB="19050" anchor="ctr">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a:noFill/>
                    </a:lnT>
                    <a:lnB>
                      <a:noFill/>
                    </a:lnB>
                    <a:solidFill>
                      <a:srgbClr val="FFFFFF"/>
                    </a:solidFill>
                  </a:tcPr>
                </a:tc>
              </a:tr>
              <a:tr h="575498">
                <a:tc vMerge="1">
                  <a:txBody>
                    <a:bodyPr/>
                    <a:lstStyle/>
                    <a:p>
                      <a:endParaRPr lang="en-US"/>
                    </a:p>
                  </a:txBody>
                  <a:tcPr/>
                </a:tc>
                <a:tc>
                  <a:txBody>
                    <a:bodyPr/>
                    <a:lstStyle/>
                    <a:p>
                      <a:pPr marL="0" marR="0">
                        <a:lnSpc>
                          <a:spcPts val="1600"/>
                        </a:lnSpc>
                        <a:spcBef>
                          <a:spcPts val="0"/>
                        </a:spcBef>
                        <a:spcAft>
                          <a:spcPts val="0"/>
                        </a:spcAft>
                      </a:pPr>
                      <a:r>
                        <a:rPr lang="en-US" sz="1800" b="1">
                          <a:solidFill>
                            <a:srgbClr val="000000"/>
                          </a:solidFill>
                          <a:latin typeface="Arial"/>
                          <a:ea typeface="Times New Roman"/>
                        </a:rPr>
                        <a:t>Somewhat Dissatisfied</a:t>
                      </a:r>
                      <a:endParaRPr lang="en-US" sz="1800" b="1">
                        <a:solidFill>
                          <a:srgbClr val="000000"/>
                        </a:solidFill>
                        <a:latin typeface="Courier New"/>
                        <a:ea typeface="Times New Roman"/>
                      </a:endParaRPr>
                    </a:p>
                  </a:txBody>
                  <a:tcPr marL="19050" marR="19050" marT="19050" marB="19050">
                    <a:lnL>
                      <a:noFill/>
                    </a:lnL>
                    <a:lnR w="28575"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marL="0" marR="0" algn="r">
                        <a:lnSpc>
                          <a:spcPts val="1600"/>
                        </a:lnSpc>
                        <a:spcBef>
                          <a:spcPts val="0"/>
                        </a:spcBef>
                        <a:spcAft>
                          <a:spcPts val="0"/>
                        </a:spcAft>
                      </a:pPr>
                      <a:r>
                        <a:rPr lang="en-US" sz="1800" b="1">
                          <a:solidFill>
                            <a:srgbClr val="000000"/>
                          </a:solidFill>
                          <a:latin typeface="Arial"/>
                          <a:ea typeface="Times New Roman"/>
                        </a:rPr>
                        <a:t>19</a:t>
                      </a:r>
                      <a:endParaRPr lang="en-US" sz="1800" b="1">
                        <a:solidFill>
                          <a:srgbClr val="000000"/>
                        </a:solidFill>
                        <a:latin typeface="Courier New"/>
                        <a:ea typeface="Times New Roman"/>
                      </a:endParaRPr>
                    </a:p>
                  </a:txBody>
                  <a:tcPr marL="19050" marR="19050" marT="19050" marB="19050" anchor="ctr">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marL="0" marR="0" algn="r">
                        <a:lnSpc>
                          <a:spcPts val="1600"/>
                        </a:lnSpc>
                        <a:spcBef>
                          <a:spcPts val="0"/>
                        </a:spcBef>
                        <a:spcAft>
                          <a:spcPts val="0"/>
                        </a:spcAft>
                      </a:pPr>
                      <a:r>
                        <a:rPr lang="en-US" sz="1800" b="1">
                          <a:solidFill>
                            <a:srgbClr val="000000"/>
                          </a:solidFill>
                          <a:latin typeface="Arial"/>
                          <a:ea typeface="Times New Roman"/>
                        </a:rPr>
                        <a:t>5.8</a:t>
                      </a:r>
                      <a:endParaRPr lang="en-US" sz="1800" b="1">
                        <a:solidFill>
                          <a:srgbClr val="000000"/>
                        </a:solidFill>
                        <a:latin typeface="Courier New"/>
                        <a:ea typeface="Times New Roman"/>
                      </a:endParaRPr>
                    </a:p>
                  </a:txBody>
                  <a:tcPr marL="19050" marR="19050" marT="19050" marB="1905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marL="0" marR="0" algn="r">
                        <a:lnSpc>
                          <a:spcPts val="1600"/>
                        </a:lnSpc>
                        <a:spcBef>
                          <a:spcPts val="0"/>
                        </a:spcBef>
                        <a:spcAft>
                          <a:spcPts val="0"/>
                        </a:spcAft>
                      </a:pPr>
                      <a:r>
                        <a:rPr lang="en-US" sz="1800" b="1">
                          <a:solidFill>
                            <a:srgbClr val="000000"/>
                          </a:solidFill>
                          <a:latin typeface="Arial"/>
                          <a:ea typeface="Times New Roman"/>
                        </a:rPr>
                        <a:t>6.0</a:t>
                      </a:r>
                      <a:endParaRPr lang="en-US" sz="1800" b="1">
                        <a:solidFill>
                          <a:srgbClr val="000000"/>
                        </a:solidFill>
                        <a:latin typeface="Courier New"/>
                        <a:ea typeface="Times New Roman"/>
                      </a:endParaRPr>
                    </a:p>
                  </a:txBody>
                  <a:tcPr marL="19050" marR="19050" marT="19050" marB="1905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marL="0" marR="0" algn="r">
                        <a:lnSpc>
                          <a:spcPts val="1600"/>
                        </a:lnSpc>
                        <a:spcBef>
                          <a:spcPts val="0"/>
                        </a:spcBef>
                        <a:spcAft>
                          <a:spcPts val="0"/>
                        </a:spcAft>
                      </a:pPr>
                      <a:r>
                        <a:rPr lang="en-US" sz="1800" b="1">
                          <a:solidFill>
                            <a:srgbClr val="000000"/>
                          </a:solidFill>
                          <a:latin typeface="Arial"/>
                          <a:ea typeface="Times New Roman"/>
                        </a:rPr>
                        <a:t>98.7</a:t>
                      </a:r>
                      <a:endParaRPr lang="en-US" sz="1800" b="1">
                        <a:solidFill>
                          <a:srgbClr val="000000"/>
                        </a:solidFill>
                        <a:latin typeface="Courier New"/>
                        <a:ea typeface="Times New Roman"/>
                      </a:endParaRPr>
                    </a:p>
                  </a:txBody>
                  <a:tcPr marL="19050" marR="19050" marT="19050" marB="19050" anchor="ctr">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a:noFill/>
                    </a:lnT>
                    <a:lnB>
                      <a:noFill/>
                    </a:lnB>
                    <a:solidFill>
                      <a:srgbClr val="FFFFFF"/>
                    </a:solidFill>
                  </a:tcPr>
                </a:tc>
              </a:tr>
              <a:tr h="575498">
                <a:tc vMerge="1">
                  <a:txBody>
                    <a:bodyPr/>
                    <a:lstStyle/>
                    <a:p>
                      <a:endParaRPr lang="en-US"/>
                    </a:p>
                  </a:txBody>
                  <a:tcPr/>
                </a:tc>
                <a:tc>
                  <a:txBody>
                    <a:bodyPr/>
                    <a:lstStyle/>
                    <a:p>
                      <a:pPr marL="0" marR="0">
                        <a:lnSpc>
                          <a:spcPts val="1600"/>
                        </a:lnSpc>
                        <a:spcBef>
                          <a:spcPts val="0"/>
                        </a:spcBef>
                        <a:spcAft>
                          <a:spcPts val="0"/>
                        </a:spcAft>
                      </a:pPr>
                      <a:r>
                        <a:rPr lang="en-US" sz="1800" b="1">
                          <a:solidFill>
                            <a:srgbClr val="000000"/>
                          </a:solidFill>
                          <a:latin typeface="Arial"/>
                          <a:ea typeface="Times New Roman"/>
                        </a:rPr>
                        <a:t>Very Dissatisfied</a:t>
                      </a:r>
                      <a:endParaRPr lang="en-US" sz="1800" b="1">
                        <a:solidFill>
                          <a:srgbClr val="000000"/>
                        </a:solidFill>
                        <a:latin typeface="Courier New"/>
                        <a:ea typeface="Times New Roman"/>
                      </a:endParaRPr>
                    </a:p>
                  </a:txBody>
                  <a:tcPr marL="19050" marR="19050" marT="19050" marB="19050">
                    <a:lnL>
                      <a:noFill/>
                    </a:lnL>
                    <a:lnR w="28575"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marL="0" marR="0" algn="r">
                        <a:lnSpc>
                          <a:spcPts val="1600"/>
                        </a:lnSpc>
                        <a:spcBef>
                          <a:spcPts val="0"/>
                        </a:spcBef>
                        <a:spcAft>
                          <a:spcPts val="0"/>
                        </a:spcAft>
                      </a:pPr>
                      <a:r>
                        <a:rPr lang="en-US" sz="1800" b="1">
                          <a:solidFill>
                            <a:srgbClr val="000000"/>
                          </a:solidFill>
                          <a:latin typeface="Arial"/>
                          <a:ea typeface="Times New Roman"/>
                        </a:rPr>
                        <a:t>4</a:t>
                      </a:r>
                      <a:endParaRPr lang="en-US" sz="1800" b="1">
                        <a:solidFill>
                          <a:srgbClr val="000000"/>
                        </a:solidFill>
                        <a:latin typeface="Courier New"/>
                        <a:ea typeface="Times New Roman"/>
                      </a:endParaRPr>
                    </a:p>
                  </a:txBody>
                  <a:tcPr marL="19050" marR="19050" marT="19050" marB="19050" anchor="ctr">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marL="0" marR="0" algn="r">
                        <a:lnSpc>
                          <a:spcPts val="1600"/>
                        </a:lnSpc>
                        <a:spcBef>
                          <a:spcPts val="0"/>
                        </a:spcBef>
                        <a:spcAft>
                          <a:spcPts val="0"/>
                        </a:spcAft>
                      </a:pPr>
                      <a:r>
                        <a:rPr lang="en-US" sz="1800" b="1">
                          <a:solidFill>
                            <a:srgbClr val="000000"/>
                          </a:solidFill>
                          <a:latin typeface="Arial"/>
                          <a:ea typeface="Times New Roman"/>
                        </a:rPr>
                        <a:t>1.2</a:t>
                      </a:r>
                      <a:endParaRPr lang="en-US" sz="1800" b="1">
                        <a:solidFill>
                          <a:srgbClr val="000000"/>
                        </a:solidFill>
                        <a:latin typeface="Courier New"/>
                        <a:ea typeface="Times New Roman"/>
                      </a:endParaRPr>
                    </a:p>
                  </a:txBody>
                  <a:tcPr marL="19050" marR="19050" marT="19050" marB="1905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marL="0" marR="0" algn="r">
                        <a:lnSpc>
                          <a:spcPts val="1600"/>
                        </a:lnSpc>
                        <a:spcBef>
                          <a:spcPts val="0"/>
                        </a:spcBef>
                        <a:spcAft>
                          <a:spcPts val="0"/>
                        </a:spcAft>
                      </a:pPr>
                      <a:r>
                        <a:rPr lang="en-US" sz="1800" b="1">
                          <a:solidFill>
                            <a:srgbClr val="000000"/>
                          </a:solidFill>
                          <a:latin typeface="Arial"/>
                          <a:ea typeface="Times New Roman"/>
                        </a:rPr>
                        <a:t>1.3</a:t>
                      </a:r>
                      <a:endParaRPr lang="en-US" sz="1800" b="1">
                        <a:solidFill>
                          <a:srgbClr val="000000"/>
                        </a:solidFill>
                        <a:latin typeface="Courier New"/>
                        <a:ea typeface="Times New Roman"/>
                      </a:endParaRPr>
                    </a:p>
                  </a:txBody>
                  <a:tcPr marL="19050" marR="19050" marT="19050" marB="1905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marL="0" marR="0" algn="r">
                        <a:lnSpc>
                          <a:spcPts val="1600"/>
                        </a:lnSpc>
                        <a:spcBef>
                          <a:spcPts val="0"/>
                        </a:spcBef>
                        <a:spcAft>
                          <a:spcPts val="0"/>
                        </a:spcAft>
                      </a:pPr>
                      <a:r>
                        <a:rPr lang="en-US" sz="1800" b="1">
                          <a:solidFill>
                            <a:srgbClr val="000000"/>
                          </a:solidFill>
                          <a:latin typeface="Arial"/>
                          <a:ea typeface="Times New Roman"/>
                        </a:rPr>
                        <a:t>100.0</a:t>
                      </a:r>
                      <a:endParaRPr lang="en-US" sz="1800" b="1">
                        <a:solidFill>
                          <a:srgbClr val="000000"/>
                        </a:solidFill>
                        <a:latin typeface="Courier New"/>
                        <a:ea typeface="Times New Roman"/>
                      </a:endParaRPr>
                    </a:p>
                  </a:txBody>
                  <a:tcPr marL="19050" marR="19050" marT="19050" marB="19050" anchor="ctr">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a:noFill/>
                    </a:lnT>
                    <a:lnB>
                      <a:noFill/>
                    </a:lnB>
                    <a:solidFill>
                      <a:srgbClr val="FFFFFF"/>
                    </a:solidFill>
                  </a:tcPr>
                </a:tc>
              </a:tr>
              <a:tr h="592461">
                <a:tc vMerge="1">
                  <a:txBody>
                    <a:bodyPr/>
                    <a:lstStyle/>
                    <a:p>
                      <a:endParaRPr lang="en-US"/>
                    </a:p>
                  </a:txBody>
                  <a:tcPr/>
                </a:tc>
                <a:tc>
                  <a:txBody>
                    <a:bodyPr/>
                    <a:lstStyle/>
                    <a:p>
                      <a:pPr marL="0" marR="0">
                        <a:lnSpc>
                          <a:spcPts val="1600"/>
                        </a:lnSpc>
                        <a:spcBef>
                          <a:spcPts val="0"/>
                        </a:spcBef>
                        <a:spcAft>
                          <a:spcPts val="0"/>
                        </a:spcAft>
                      </a:pPr>
                      <a:r>
                        <a:rPr lang="en-US" sz="1800" b="1">
                          <a:solidFill>
                            <a:srgbClr val="000000"/>
                          </a:solidFill>
                          <a:latin typeface="Arial"/>
                          <a:ea typeface="Times New Roman"/>
                        </a:rPr>
                        <a:t>Total</a:t>
                      </a:r>
                      <a:endParaRPr lang="en-US" sz="1800" b="1">
                        <a:solidFill>
                          <a:srgbClr val="000000"/>
                        </a:solidFill>
                        <a:latin typeface="Courier New"/>
                        <a:ea typeface="Times New Roman"/>
                      </a:endParaRPr>
                    </a:p>
                  </a:txBody>
                  <a:tcPr marL="19050" marR="19050" marT="19050" marB="19050">
                    <a:lnL>
                      <a:noFill/>
                    </a:lnL>
                    <a:lnR w="28575"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marL="0" marR="0" algn="r">
                        <a:lnSpc>
                          <a:spcPts val="1600"/>
                        </a:lnSpc>
                        <a:spcBef>
                          <a:spcPts val="0"/>
                        </a:spcBef>
                        <a:spcAft>
                          <a:spcPts val="0"/>
                        </a:spcAft>
                      </a:pPr>
                      <a:r>
                        <a:rPr lang="en-US" sz="1800" b="1">
                          <a:solidFill>
                            <a:srgbClr val="000000"/>
                          </a:solidFill>
                          <a:latin typeface="Arial"/>
                          <a:ea typeface="Times New Roman"/>
                        </a:rPr>
                        <a:t>315</a:t>
                      </a:r>
                      <a:endParaRPr lang="en-US" sz="1800" b="1">
                        <a:solidFill>
                          <a:srgbClr val="000000"/>
                        </a:solidFill>
                        <a:latin typeface="Courier New"/>
                        <a:ea typeface="Times New Roman"/>
                      </a:endParaRPr>
                    </a:p>
                  </a:txBody>
                  <a:tcPr marL="19050" marR="19050" marT="19050" marB="19050" anchor="ctr">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marL="0" marR="0" algn="r">
                        <a:lnSpc>
                          <a:spcPts val="1600"/>
                        </a:lnSpc>
                        <a:spcBef>
                          <a:spcPts val="0"/>
                        </a:spcBef>
                        <a:spcAft>
                          <a:spcPts val="0"/>
                        </a:spcAft>
                      </a:pPr>
                      <a:r>
                        <a:rPr lang="en-US" sz="1800" b="1">
                          <a:solidFill>
                            <a:srgbClr val="000000"/>
                          </a:solidFill>
                          <a:latin typeface="Arial"/>
                          <a:ea typeface="Times New Roman"/>
                        </a:rPr>
                        <a:t>96.9</a:t>
                      </a:r>
                      <a:endParaRPr lang="en-US" sz="1800" b="1">
                        <a:solidFill>
                          <a:srgbClr val="000000"/>
                        </a:solidFill>
                        <a:latin typeface="Courier New"/>
                        <a:ea typeface="Times New Roman"/>
                      </a:endParaRPr>
                    </a:p>
                  </a:txBody>
                  <a:tcPr marL="19050" marR="19050" marT="19050" marB="1905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marL="0" marR="0" algn="r">
                        <a:lnSpc>
                          <a:spcPts val="1600"/>
                        </a:lnSpc>
                        <a:spcBef>
                          <a:spcPts val="0"/>
                        </a:spcBef>
                        <a:spcAft>
                          <a:spcPts val="0"/>
                        </a:spcAft>
                      </a:pPr>
                      <a:r>
                        <a:rPr lang="en-US" sz="1800" b="1">
                          <a:solidFill>
                            <a:srgbClr val="000000"/>
                          </a:solidFill>
                          <a:latin typeface="Arial"/>
                          <a:ea typeface="Times New Roman"/>
                        </a:rPr>
                        <a:t>100.0</a:t>
                      </a:r>
                      <a:endParaRPr lang="en-US" sz="1800" b="1">
                        <a:solidFill>
                          <a:srgbClr val="000000"/>
                        </a:solidFill>
                        <a:latin typeface="Courier New"/>
                        <a:ea typeface="Times New Roman"/>
                      </a:endParaRPr>
                    </a:p>
                  </a:txBody>
                  <a:tcPr marL="19050" marR="19050" marT="19050" marB="1905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marL="0" marR="0">
                        <a:lnSpc>
                          <a:spcPct val="115000"/>
                        </a:lnSpc>
                        <a:spcBef>
                          <a:spcPts val="0"/>
                        </a:spcBef>
                        <a:spcAft>
                          <a:spcPts val="0"/>
                        </a:spcAft>
                      </a:pPr>
                      <a:endParaRPr lang="en-US" sz="1800" b="1">
                        <a:solidFill>
                          <a:srgbClr val="000000"/>
                        </a:solidFill>
                        <a:latin typeface="Times New Roman"/>
                        <a:ea typeface="Times New Roman"/>
                      </a:endParaRPr>
                    </a:p>
                  </a:txBody>
                  <a:tcPr marL="19050" marR="19050" marT="19050" marB="19050">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a:noFill/>
                    </a:lnT>
                    <a:lnB>
                      <a:noFill/>
                    </a:lnB>
                    <a:solidFill>
                      <a:srgbClr val="FFFFFF"/>
                    </a:solidFill>
                  </a:tcPr>
                </a:tc>
              </a:tr>
              <a:tr h="592461">
                <a:tc>
                  <a:txBody>
                    <a:bodyPr/>
                    <a:lstStyle/>
                    <a:p>
                      <a:pPr marL="0" marR="0">
                        <a:lnSpc>
                          <a:spcPts val="1600"/>
                        </a:lnSpc>
                        <a:spcBef>
                          <a:spcPts val="0"/>
                        </a:spcBef>
                        <a:spcAft>
                          <a:spcPts val="0"/>
                        </a:spcAft>
                      </a:pPr>
                      <a:r>
                        <a:rPr lang="en-US" sz="1800" b="1">
                          <a:solidFill>
                            <a:srgbClr val="000000"/>
                          </a:solidFill>
                          <a:latin typeface="Arial"/>
                          <a:ea typeface="Times New Roman"/>
                        </a:rPr>
                        <a:t>Missing</a:t>
                      </a:r>
                      <a:endParaRPr lang="en-US" sz="1800" b="1">
                        <a:solidFill>
                          <a:srgbClr val="000000"/>
                        </a:solidFill>
                        <a:latin typeface="Courier New"/>
                        <a:ea typeface="Times New Roman"/>
                      </a:endParaRPr>
                    </a:p>
                  </a:txBody>
                  <a:tcPr marL="19050" marR="19050" marT="19050" marB="19050">
                    <a:lnL w="28575" cap="flat" cmpd="sng" algn="ctr">
                      <a:solidFill>
                        <a:srgbClr val="000000"/>
                      </a:solidFill>
                      <a:prstDash val="solid"/>
                      <a:round/>
                      <a:headEnd type="none" w="med" len="med"/>
                      <a:tailEnd type="none" w="med" len="med"/>
                    </a:lnL>
                    <a:lnR>
                      <a:noFill/>
                    </a:lnR>
                    <a:lnT>
                      <a:noFill/>
                    </a:lnT>
                    <a:lnB>
                      <a:noFill/>
                    </a:lnB>
                    <a:solidFill>
                      <a:srgbClr val="FFFFFF"/>
                    </a:solidFill>
                  </a:tcPr>
                </a:tc>
                <a:tc>
                  <a:txBody>
                    <a:bodyPr/>
                    <a:lstStyle/>
                    <a:p>
                      <a:pPr marL="0" marR="0">
                        <a:lnSpc>
                          <a:spcPts val="1600"/>
                        </a:lnSpc>
                        <a:spcBef>
                          <a:spcPts val="0"/>
                        </a:spcBef>
                        <a:spcAft>
                          <a:spcPts val="0"/>
                        </a:spcAft>
                      </a:pPr>
                      <a:r>
                        <a:rPr lang="en-US" sz="1800" b="1">
                          <a:solidFill>
                            <a:srgbClr val="000000"/>
                          </a:solidFill>
                          <a:latin typeface="Arial"/>
                          <a:ea typeface="Times New Roman"/>
                        </a:rPr>
                        <a:t>No Opinion</a:t>
                      </a:r>
                      <a:endParaRPr lang="en-US" sz="1800" b="1">
                        <a:solidFill>
                          <a:srgbClr val="000000"/>
                        </a:solidFill>
                        <a:latin typeface="Courier New"/>
                        <a:ea typeface="Times New Roman"/>
                      </a:endParaRPr>
                    </a:p>
                  </a:txBody>
                  <a:tcPr marL="19050" marR="19050" marT="19050" marB="19050">
                    <a:lnL>
                      <a:noFill/>
                    </a:lnL>
                    <a:lnR w="28575"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marL="0" marR="0" algn="r">
                        <a:lnSpc>
                          <a:spcPts val="1600"/>
                        </a:lnSpc>
                        <a:spcBef>
                          <a:spcPts val="0"/>
                        </a:spcBef>
                        <a:spcAft>
                          <a:spcPts val="0"/>
                        </a:spcAft>
                      </a:pPr>
                      <a:r>
                        <a:rPr lang="en-US" sz="1800" b="1">
                          <a:solidFill>
                            <a:srgbClr val="000000"/>
                          </a:solidFill>
                          <a:latin typeface="Arial"/>
                          <a:ea typeface="Times New Roman"/>
                        </a:rPr>
                        <a:t>10</a:t>
                      </a:r>
                      <a:endParaRPr lang="en-US" sz="1800" b="1">
                        <a:solidFill>
                          <a:srgbClr val="000000"/>
                        </a:solidFill>
                        <a:latin typeface="Courier New"/>
                        <a:ea typeface="Times New Roman"/>
                      </a:endParaRPr>
                    </a:p>
                  </a:txBody>
                  <a:tcPr marL="19050" marR="19050" marT="19050" marB="19050" anchor="ctr">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marL="0" marR="0" algn="r">
                        <a:lnSpc>
                          <a:spcPts val="1600"/>
                        </a:lnSpc>
                        <a:spcBef>
                          <a:spcPts val="0"/>
                        </a:spcBef>
                        <a:spcAft>
                          <a:spcPts val="0"/>
                        </a:spcAft>
                      </a:pPr>
                      <a:r>
                        <a:rPr lang="en-US" sz="1800" b="1">
                          <a:solidFill>
                            <a:srgbClr val="000000"/>
                          </a:solidFill>
                          <a:latin typeface="Arial"/>
                          <a:ea typeface="Times New Roman"/>
                        </a:rPr>
                        <a:t>3.1</a:t>
                      </a:r>
                      <a:endParaRPr lang="en-US" sz="1800" b="1">
                        <a:solidFill>
                          <a:srgbClr val="000000"/>
                        </a:solidFill>
                        <a:latin typeface="Courier New"/>
                        <a:ea typeface="Times New Roman"/>
                      </a:endParaRPr>
                    </a:p>
                  </a:txBody>
                  <a:tcPr marL="19050" marR="19050" marT="19050" marB="1905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marL="0" marR="0">
                        <a:lnSpc>
                          <a:spcPct val="115000"/>
                        </a:lnSpc>
                        <a:spcBef>
                          <a:spcPts val="0"/>
                        </a:spcBef>
                        <a:spcAft>
                          <a:spcPts val="0"/>
                        </a:spcAft>
                      </a:pPr>
                      <a:endParaRPr lang="en-US" sz="1800" b="1">
                        <a:solidFill>
                          <a:srgbClr val="000000"/>
                        </a:solidFill>
                        <a:latin typeface="Times New Roman"/>
                        <a:ea typeface="Times New Roman"/>
                      </a:endParaRPr>
                    </a:p>
                  </a:txBody>
                  <a:tcPr marL="19050" marR="19050" marT="19050" marB="1905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marL="0" marR="0">
                        <a:lnSpc>
                          <a:spcPct val="115000"/>
                        </a:lnSpc>
                        <a:spcBef>
                          <a:spcPts val="0"/>
                        </a:spcBef>
                        <a:spcAft>
                          <a:spcPts val="0"/>
                        </a:spcAft>
                      </a:pPr>
                      <a:endParaRPr lang="en-US" sz="1800" b="1">
                        <a:solidFill>
                          <a:srgbClr val="000000"/>
                        </a:solidFill>
                        <a:latin typeface="Times New Roman"/>
                        <a:ea typeface="Times New Roman"/>
                      </a:endParaRPr>
                    </a:p>
                  </a:txBody>
                  <a:tcPr marL="19050" marR="19050" marT="19050" marB="19050">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a:noFill/>
                    </a:lnT>
                    <a:lnB>
                      <a:noFill/>
                    </a:lnB>
                    <a:solidFill>
                      <a:srgbClr val="FFFFFF"/>
                    </a:solidFill>
                  </a:tcPr>
                </a:tc>
              </a:tr>
              <a:tr h="592461">
                <a:tc gridSpan="2">
                  <a:txBody>
                    <a:bodyPr/>
                    <a:lstStyle/>
                    <a:p>
                      <a:pPr marL="0" marR="0">
                        <a:lnSpc>
                          <a:spcPts val="1600"/>
                        </a:lnSpc>
                        <a:spcBef>
                          <a:spcPts val="0"/>
                        </a:spcBef>
                        <a:spcAft>
                          <a:spcPts val="0"/>
                        </a:spcAft>
                      </a:pPr>
                      <a:r>
                        <a:rPr lang="en-US" sz="1800" b="1">
                          <a:solidFill>
                            <a:srgbClr val="000000"/>
                          </a:solidFill>
                          <a:latin typeface="Arial"/>
                          <a:ea typeface="Times New Roman"/>
                        </a:rPr>
                        <a:t>Total</a:t>
                      </a:r>
                      <a:endParaRPr lang="en-US" sz="1800" b="1">
                        <a:solidFill>
                          <a:srgbClr val="000000"/>
                        </a:solidFill>
                        <a:latin typeface="Courier New"/>
                        <a:ea typeface="Times New Roman"/>
                      </a:endParaRPr>
                    </a:p>
                  </a:txBody>
                  <a:tcPr marL="19050" marR="19050" marT="19050" marB="19050">
                    <a:lnL w="28575"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a:noFill/>
                    </a:lnT>
                    <a:lnB w="28575" cap="flat" cmpd="sng" algn="ctr">
                      <a:solidFill>
                        <a:srgbClr val="000000"/>
                      </a:solidFill>
                      <a:prstDash val="solid"/>
                      <a:round/>
                      <a:headEnd type="none" w="med" len="med"/>
                      <a:tailEnd type="none" w="med" len="med"/>
                    </a:lnB>
                    <a:solidFill>
                      <a:srgbClr val="FFFFFF"/>
                    </a:solidFill>
                  </a:tcPr>
                </a:tc>
                <a:tc hMerge="1">
                  <a:txBody>
                    <a:bodyPr/>
                    <a:lstStyle/>
                    <a:p>
                      <a:endParaRPr lang="en-US"/>
                    </a:p>
                  </a:txBody>
                  <a:tcPr/>
                </a:tc>
                <a:tc>
                  <a:txBody>
                    <a:bodyPr/>
                    <a:lstStyle/>
                    <a:p>
                      <a:pPr marL="0" marR="0" algn="r">
                        <a:lnSpc>
                          <a:spcPts val="1600"/>
                        </a:lnSpc>
                        <a:spcBef>
                          <a:spcPts val="0"/>
                        </a:spcBef>
                        <a:spcAft>
                          <a:spcPts val="0"/>
                        </a:spcAft>
                      </a:pPr>
                      <a:r>
                        <a:rPr lang="en-US" sz="1800" b="1">
                          <a:solidFill>
                            <a:srgbClr val="000000"/>
                          </a:solidFill>
                          <a:latin typeface="Arial"/>
                          <a:ea typeface="Times New Roman"/>
                        </a:rPr>
                        <a:t>325</a:t>
                      </a:r>
                      <a:endParaRPr lang="en-US" sz="1800" b="1">
                        <a:solidFill>
                          <a:srgbClr val="000000"/>
                        </a:solidFill>
                        <a:latin typeface="Courier New"/>
                        <a:ea typeface="Times New Roman"/>
                      </a:endParaRPr>
                    </a:p>
                  </a:txBody>
                  <a:tcPr marL="19050" marR="19050" marT="19050" marB="19050" anchor="ctr">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28575" cap="flat" cmpd="sng" algn="ctr">
                      <a:solidFill>
                        <a:srgbClr val="000000"/>
                      </a:solidFill>
                      <a:prstDash val="solid"/>
                      <a:round/>
                      <a:headEnd type="none" w="med" len="med"/>
                      <a:tailEnd type="none" w="med" len="med"/>
                    </a:lnB>
                    <a:solidFill>
                      <a:srgbClr val="FFFFFF"/>
                    </a:solidFill>
                  </a:tcPr>
                </a:tc>
                <a:tc>
                  <a:txBody>
                    <a:bodyPr/>
                    <a:lstStyle/>
                    <a:p>
                      <a:pPr marL="0" marR="0" algn="r">
                        <a:lnSpc>
                          <a:spcPts val="1600"/>
                        </a:lnSpc>
                        <a:spcBef>
                          <a:spcPts val="0"/>
                        </a:spcBef>
                        <a:spcAft>
                          <a:spcPts val="0"/>
                        </a:spcAft>
                      </a:pPr>
                      <a:r>
                        <a:rPr lang="en-US" sz="1800" b="1">
                          <a:solidFill>
                            <a:srgbClr val="000000"/>
                          </a:solidFill>
                          <a:latin typeface="Arial"/>
                          <a:ea typeface="Times New Roman"/>
                        </a:rPr>
                        <a:t>100.0</a:t>
                      </a:r>
                      <a:endParaRPr lang="en-US" sz="1800" b="1">
                        <a:solidFill>
                          <a:srgbClr val="000000"/>
                        </a:solidFill>
                        <a:latin typeface="Courier New"/>
                        <a:ea typeface="Times New Roman"/>
                      </a:endParaRPr>
                    </a:p>
                  </a:txBody>
                  <a:tcPr marL="19050" marR="19050" marT="19050" marB="1905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28575" cap="flat" cmpd="sng" algn="ctr">
                      <a:solidFill>
                        <a:srgbClr val="000000"/>
                      </a:solidFill>
                      <a:prstDash val="solid"/>
                      <a:round/>
                      <a:headEnd type="none" w="med" len="med"/>
                      <a:tailEnd type="none" w="med" len="med"/>
                    </a:lnB>
                    <a:solidFill>
                      <a:srgbClr val="FFFFFF"/>
                    </a:solidFill>
                  </a:tcPr>
                </a:tc>
                <a:tc>
                  <a:txBody>
                    <a:bodyPr/>
                    <a:lstStyle/>
                    <a:p>
                      <a:pPr marL="0" marR="0">
                        <a:lnSpc>
                          <a:spcPct val="115000"/>
                        </a:lnSpc>
                        <a:spcBef>
                          <a:spcPts val="0"/>
                        </a:spcBef>
                        <a:spcAft>
                          <a:spcPts val="0"/>
                        </a:spcAft>
                      </a:pPr>
                      <a:endParaRPr lang="en-US" sz="1800" b="1">
                        <a:solidFill>
                          <a:srgbClr val="000000"/>
                        </a:solidFill>
                        <a:latin typeface="Times New Roman"/>
                        <a:ea typeface="Times New Roman"/>
                      </a:endParaRPr>
                    </a:p>
                  </a:txBody>
                  <a:tcPr marL="19050" marR="19050" marT="19050" marB="1905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28575" cap="flat" cmpd="sng" algn="ctr">
                      <a:solidFill>
                        <a:srgbClr val="000000"/>
                      </a:solidFill>
                      <a:prstDash val="solid"/>
                      <a:round/>
                      <a:headEnd type="none" w="med" len="med"/>
                      <a:tailEnd type="none" w="med" len="med"/>
                    </a:lnB>
                    <a:solidFill>
                      <a:srgbClr val="FFFFFF"/>
                    </a:solidFill>
                  </a:tcPr>
                </a:tc>
                <a:tc>
                  <a:txBody>
                    <a:bodyPr/>
                    <a:lstStyle/>
                    <a:p>
                      <a:pPr marL="0" marR="0">
                        <a:lnSpc>
                          <a:spcPct val="115000"/>
                        </a:lnSpc>
                        <a:spcBef>
                          <a:spcPts val="0"/>
                        </a:spcBef>
                        <a:spcAft>
                          <a:spcPts val="0"/>
                        </a:spcAft>
                      </a:pPr>
                      <a:endParaRPr lang="en-US" sz="1800" b="1" dirty="0">
                        <a:solidFill>
                          <a:srgbClr val="000000"/>
                        </a:solidFill>
                        <a:latin typeface="Times New Roman"/>
                        <a:ea typeface="Times New Roman"/>
                      </a:endParaRPr>
                    </a:p>
                  </a:txBody>
                  <a:tcPr marL="19050" marR="19050" marT="19050" marB="19050">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a:noFill/>
                    </a:lnT>
                    <a:lnB w="28575" cap="flat" cmpd="sng" algn="ctr">
                      <a:solidFill>
                        <a:srgbClr val="000000"/>
                      </a:solidFill>
                      <a:prstDash val="solid"/>
                      <a:round/>
                      <a:headEnd type="none" w="med" len="med"/>
                      <a:tailEnd type="none" w="med" len="med"/>
                    </a:lnB>
                    <a:solidFill>
                      <a:srgbClr val="FFFFFF"/>
                    </a:solidFill>
                  </a:tcPr>
                </a:tc>
              </a:tr>
            </a:tbl>
          </a:graphicData>
        </a:graphic>
      </p:graphicFrame>
      <p:sp>
        <p:nvSpPr>
          <p:cNvPr id="63489"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7"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endParaRPr>
          </a:p>
        </p:txBody>
      </p:sp>
      <p:sp>
        <p:nvSpPr>
          <p:cNvPr id="61441"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endParaRPr>
          </a:p>
        </p:txBody>
      </p:sp>
      <p:sp>
        <p:nvSpPr>
          <p:cNvPr id="62465"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endParaRPr>
          </a:p>
        </p:txBody>
      </p:sp>
      <p:sp>
        <p:nvSpPr>
          <p:cNvPr id="63489"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endParaRPr>
          </a:p>
        </p:txBody>
      </p:sp>
      <p:graphicFrame>
        <p:nvGraphicFramePr>
          <p:cNvPr id="8" name="Table 7"/>
          <p:cNvGraphicFramePr>
            <a:graphicFrameLocks noGrp="1"/>
          </p:cNvGraphicFramePr>
          <p:nvPr/>
        </p:nvGraphicFramePr>
        <p:xfrm>
          <a:off x="457201" y="457202"/>
          <a:ext cx="8229598" cy="5181600"/>
        </p:xfrm>
        <a:graphic>
          <a:graphicData uri="http://schemas.openxmlformats.org/drawingml/2006/table">
            <a:tbl>
              <a:tblPr/>
              <a:tblGrid>
                <a:gridCol w="1277818"/>
                <a:gridCol w="1277818"/>
                <a:gridCol w="1202540"/>
                <a:gridCol w="1439662"/>
                <a:gridCol w="1515880"/>
                <a:gridCol w="1515880"/>
              </a:tblGrid>
              <a:tr h="518706">
                <a:tc gridSpan="6">
                  <a:txBody>
                    <a:bodyPr/>
                    <a:lstStyle/>
                    <a:p>
                      <a:pPr marL="0" marR="0" algn="ctr">
                        <a:lnSpc>
                          <a:spcPts val="1600"/>
                        </a:lnSpc>
                        <a:spcBef>
                          <a:spcPts val="0"/>
                        </a:spcBef>
                        <a:spcAft>
                          <a:spcPts val="0"/>
                        </a:spcAft>
                      </a:pPr>
                      <a:r>
                        <a:rPr lang="en-US" sz="1800" b="1" dirty="0">
                          <a:solidFill>
                            <a:srgbClr val="000000"/>
                          </a:solidFill>
                          <a:latin typeface="Arial"/>
                          <a:ea typeface="Times New Roman"/>
                        </a:rPr>
                        <a:t>Cost </a:t>
                      </a:r>
                      <a:r>
                        <a:rPr lang="en-US" sz="1800" b="1" dirty="0" smtClean="0">
                          <a:solidFill>
                            <a:srgbClr val="000000"/>
                          </a:solidFill>
                          <a:latin typeface="Arial"/>
                          <a:ea typeface="Times New Roman"/>
                        </a:rPr>
                        <a:t>Reasonable (CPS Only)?</a:t>
                      </a:r>
                      <a:endParaRPr lang="en-US" sz="1800" b="1" dirty="0">
                        <a:solidFill>
                          <a:srgbClr val="000000"/>
                        </a:solidFill>
                        <a:latin typeface="Courier New"/>
                        <a:ea typeface="Times New Roman"/>
                      </a:endParaRPr>
                    </a:p>
                  </a:txBody>
                  <a:tcPr marL="19050" marR="19050" marT="19050" marB="19050" anchor="ctr">
                    <a:lnL>
                      <a:noFill/>
                    </a:lnL>
                    <a:lnR>
                      <a:noFill/>
                    </a:lnR>
                    <a:lnT>
                      <a:noFill/>
                    </a:lnT>
                    <a:lnB w="28575" cap="flat" cmpd="sng" algn="ctr">
                      <a:solidFill>
                        <a:srgbClr val="000000"/>
                      </a:solidFill>
                      <a:prstDash val="solid"/>
                      <a:round/>
                      <a:headEnd type="none" w="med" len="med"/>
                      <a:tailEnd type="none" w="med" len="med"/>
                    </a:lnB>
                    <a:solidFill>
                      <a:srgbClr val="FFFFFF"/>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955512">
                <a:tc>
                  <a:txBody>
                    <a:bodyPr/>
                    <a:lstStyle/>
                    <a:p>
                      <a:pPr marL="0" marR="0">
                        <a:lnSpc>
                          <a:spcPct val="115000"/>
                        </a:lnSpc>
                        <a:spcBef>
                          <a:spcPts val="0"/>
                        </a:spcBef>
                        <a:spcAft>
                          <a:spcPts val="0"/>
                        </a:spcAft>
                      </a:pPr>
                      <a:endParaRPr lang="en-US" sz="1800" b="1">
                        <a:solidFill>
                          <a:srgbClr val="000000"/>
                        </a:solidFill>
                        <a:latin typeface="Times New Roman"/>
                        <a:ea typeface="Times New Roman"/>
                      </a:endParaRPr>
                    </a:p>
                  </a:txBody>
                  <a:tcPr marL="19050" marR="19050" marT="19050" marB="19050">
                    <a:lnL w="28575" cap="flat" cmpd="sng" algn="ctr">
                      <a:solidFill>
                        <a:srgbClr val="000000"/>
                      </a:solidFill>
                      <a:prstDash val="solid"/>
                      <a:round/>
                      <a:headEnd type="none" w="med" len="med"/>
                      <a:tailEnd type="none" w="med" len="med"/>
                    </a:lnL>
                    <a:lnR>
                      <a:noFill/>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solidFill>
                      <a:srgbClr val="FFFFFF"/>
                    </a:solidFill>
                  </a:tcPr>
                </a:tc>
                <a:tc>
                  <a:txBody>
                    <a:bodyPr/>
                    <a:lstStyle/>
                    <a:p>
                      <a:pPr marL="0" marR="0">
                        <a:lnSpc>
                          <a:spcPct val="115000"/>
                        </a:lnSpc>
                        <a:spcBef>
                          <a:spcPts val="0"/>
                        </a:spcBef>
                        <a:spcAft>
                          <a:spcPts val="0"/>
                        </a:spcAft>
                      </a:pPr>
                      <a:endParaRPr lang="en-US" sz="1800" b="1">
                        <a:solidFill>
                          <a:srgbClr val="000000"/>
                        </a:solidFill>
                        <a:latin typeface="Times New Roman"/>
                        <a:ea typeface="Times New Roman"/>
                      </a:endParaRPr>
                    </a:p>
                  </a:txBody>
                  <a:tcPr marL="19050" marR="19050" marT="19050" marB="19050">
                    <a:lnL>
                      <a:noFill/>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solidFill>
                      <a:srgbClr val="FFFFFF"/>
                    </a:solidFill>
                  </a:tcPr>
                </a:tc>
                <a:tc>
                  <a:txBody>
                    <a:bodyPr/>
                    <a:lstStyle/>
                    <a:p>
                      <a:pPr marL="0" marR="0" algn="ctr">
                        <a:lnSpc>
                          <a:spcPts val="1600"/>
                        </a:lnSpc>
                        <a:spcBef>
                          <a:spcPts val="0"/>
                        </a:spcBef>
                        <a:spcAft>
                          <a:spcPts val="0"/>
                        </a:spcAft>
                      </a:pPr>
                      <a:r>
                        <a:rPr lang="en-US" sz="1800" b="1">
                          <a:solidFill>
                            <a:srgbClr val="000000"/>
                          </a:solidFill>
                          <a:latin typeface="Arial"/>
                          <a:ea typeface="Times New Roman"/>
                        </a:rPr>
                        <a:t>Frequency</a:t>
                      </a:r>
                      <a:endParaRPr lang="en-US" sz="1800" b="1">
                        <a:solidFill>
                          <a:srgbClr val="000000"/>
                        </a:solidFill>
                        <a:latin typeface="Courier New"/>
                        <a:ea typeface="Times New Roman"/>
                      </a:endParaRPr>
                    </a:p>
                  </a:txBody>
                  <a:tcPr marL="19050" marR="19050" marT="19050" marB="19050" anchor="b">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solidFill>
                      <a:srgbClr val="FFFFFF"/>
                    </a:solidFill>
                  </a:tcPr>
                </a:tc>
                <a:tc>
                  <a:txBody>
                    <a:bodyPr/>
                    <a:lstStyle/>
                    <a:p>
                      <a:pPr marL="0" marR="0" algn="ctr">
                        <a:lnSpc>
                          <a:spcPts val="1600"/>
                        </a:lnSpc>
                        <a:spcBef>
                          <a:spcPts val="0"/>
                        </a:spcBef>
                        <a:spcAft>
                          <a:spcPts val="0"/>
                        </a:spcAft>
                      </a:pPr>
                      <a:r>
                        <a:rPr lang="en-US" sz="1800" b="1">
                          <a:solidFill>
                            <a:srgbClr val="000000"/>
                          </a:solidFill>
                          <a:latin typeface="Arial"/>
                          <a:ea typeface="Times New Roman"/>
                        </a:rPr>
                        <a:t>Percent</a:t>
                      </a:r>
                      <a:endParaRPr lang="en-US" sz="1800" b="1">
                        <a:solidFill>
                          <a:srgbClr val="000000"/>
                        </a:solidFill>
                        <a:latin typeface="Courier New"/>
                        <a:ea typeface="Times New Roman"/>
                      </a:endParaRPr>
                    </a:p>
                  </a:txBody>
                  <a:tcPr marL="19050" marR="19050" marT="19050" marB="1905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solidFill>
                      <a:srgbClr val="FFFFFF"/>
                    </a:solidFill>
                  </a:tcPr>
                </a:tc>
                <a:tc>
                  <a:txBody>
                    <a:bodyPr/>
                    <a:lstStyle/>
                    <a:p>
                      <a:pPr marL="0" marR="0" algn="ctr">
                        <a:lnSpc>
                          <a:spcPts val="1600"/>
                        </a:lnSpc>
                        <a:spcBef>
                          <a:spcPts val="0"/>
                        </a:spcBef>
                        <a:spcAft>
                          <a:spcPts val="0"/>
                        </a:spcAft>
                      </a:pPr>
                      <a:r>
                        <a:rPr lang="en-US" sz="1800" b="1">
                          <a:solidFill>
                            <a:srgbClr val="000000"/>
                          </a:solidFill>
                          <a:latin typeface="Arial"/>
                          <a:ea typeface="Times New Roman"/>
                        </a:rPr>
                        <a:t>Valid Percent</a:t>
                      </a:r>
                      <a:endParaRPr lang="en-US" sz="1800" b="1">
                        <a:solidFill>
                          <a:srgbClr val="000000"/>
                        </a:solidFill>
                        <a:latin typeface="Courier New"/>
                        <a:ea typeface="Times New Roman"/>
                      </a:endParaRPr>
                    </a:p>
                  </a:txBody>
                  <a:tcPr marL="19050" marR="19050" marT="19050" marB="1905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solidFill>
                      <a:srgbClr val="FFFFFF"/>
                    </a:solidFill>
                  </a:tcPr>
                </a:tc>
                <a:tc>
                  <a:txBody>
                    <a:bodyPr/>
                    <a:lstStyle/>
                    <a:p>
                      <a:pPr marL="0" marR="0" algn="ctr">
                        <a:lnSpc>
                          <a:spcPts val="1600"/>
                        </a:lnSpc>
                        <a:spcBef>
                          <a:spcPts val="0"/>
                        </a:spcBef>
                        <a:spcAft>
                          <a:spcPts val="0"/>
                        </a:spcAft>
                      </a:pPr>
                      <a:r>
                        <a:rPr lang="en-US" sz="1800" b="1">
                          <a:solidFill>
                            <a:srgbClr val="000000"/>
                          </a:solidFill>
                          <a:latin typeface="Arial"/>
                          <a:ea typeface="Times New Roman"/>
                        </a:rPr>
                        <a:t>Cumulative Percent</a:t>
                      </a:r>
                      <a:endParaRPr lang="en-US" sz="1800" b="1">
                        <a:solidFill>
                          <a:srgbClr val="000000"/>
                        </a:solidFill>
                        <a:latin typeface="Courier New"/>
                        <a:ea typeface="Times New Roman"/>
                      </a:endParaRPr>
                    </a:p>
                  </a:txBody>
                  <a:tcPr marL="19050" marR="19050" marT="19050" marB="19050" anchor="b">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solidFill>
                      <a:srgbClr val="FFFFFF"/>
                    </a:solidFill>
                  </a:tcPr>
                </a:tc>
              </a:tr>
              <a:tr h="518706">
                <a:tc rowSpan="3">
                  <a:txBody>
                    <a:bodyPr/>
                    <a:lstStyle/>
                    <a:p>
                      <a:pPr marL="0" marR="0">
                        <a:lnSpc>
                          <a:spcPts val="1600"/>
                        </a:lnSpc>
                        <a:spcBef>
                          <a:spcPts val="0"/>
                        </a:spcBef>
                        <a:spcAft>
                          <a:spcPts val="0"/>
                        </a:spcAft>
                      </a:pPr>
                      <a:r>
                        <a:rPr lang="en-US" sz="1800" b="1">
                          <a:solidFill>
                            <a:srgbClr val="000000"/>
                          </a:solidFill>
                          <a:latin typeface="Arial"/>
                          <a:ea typeface="Times New Roman"/>
                        </a:rPr>
                        <a:t>Valid</a:t>
                      </a:r>
                      <a:endParaRPr lang="en-US" sz="1800" b="1">
                        <a:solidFill>
                          <a:srgbClr val="000000"/>
                        </a:solidFill>
                        <a:latin typeface="Courier New"/>
                        <a:ea typeface="Times New Roman"/>
                      </a:endParaRPr>
                    </a:p>
                  </a:txBody>
                  <a:tcPr marL="19050" marR="19050" marT="19050" marB="19050">
                    <a:lnL w="28575" cap="flat" cmpd="sng" algn="ctr">
                      <a:solidFill>
                        <a:srgbClr val="000000"/>
                      </a:solidFill>
                      <a:prstDash val="solid"/>
                      <a:round/>
                      <a:headEnd type="none" w="med" len="med"/>
                      <a:tailEnd type="none" w="med" len="med"/>
                    </a:lnL>
                    <a:lnR>
                      <a:noFill/>
                    </a:lnR>
                    <a:lnT w="28575" cap="flat" cmpd="sng" algn="ctr">
                      <a:solidFill>
                        <a:srgbClr val="000000"/>
                      </a:solidFill>
                      <a:prstDash val="solid"/>
                      <a:round/>
                      <a:headEnd type="none" w="med" len="med"/>
                      <a:tailEnd type="none" w="med" len="med"/>
                    </a:lnT>
                    <a:lnB>
                      <a:noFill/>
                    </a:lnB>
                    <a:solidFill>
                      <a:srgbClr val="FFFFFF"/>
                    </a:solidFill>
                  </a:tcPr>
                </a:tc>
                <a:tc>
                  <a:txBody>
                    <a:bodyPr/>
                    <a:lstStyle/>
                    <a:p>
                      <a:pPr marL="0" marR="0">
                        <a:lnSpc>
                          <a:spcPts val="1600"/>
                        </a:lnSpc>
                        <a:spcBef>
                          <a:spcPts val="0"/>
                        </a:spcBef>
                        <a:spcAft>
                          <a:spcPts val="0"/>
                        </a:spcAft>
                      </a:pPr>
                      <a:r>
                        <a:rPr lang="en-US" sz="1800" b="1">
                          <a:solidFill>
                            <a:srgbClr val="000000"/>
                          </a:solidFill>
                          <a:latin typeface="Arial"/>
                          <a:ea typeface="Times New Roman"/>
                        </a:rPr>
                        <a:t>Yes</a:t>
                      </a:r>
                      <a:endParaRPr lang="en-US" sz="1800" b="1">
                        <a:solidFill>
                          <a:srgbClr val="000000"/>
                        </a:solidFill>
                        <a:latin typeface="Courier New"/>
                        <a:ea typeface="Times New Roman"/>
                      </a:endParaRPr>
                    </a:p>
                  </a:txBody>
                  <a:tcPr marL="19050" marR="19050" marT="19050" marB="19050">
                    <a:lnL>
                      <a:noFill/>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a:noFill/>
                    </a:lnB>
                    <a:solidFill>
                      <a:srgbClr val="FFFFFF"/>
                    </a:solidFill>
                  </a:tcPr>
                </a:tc>
                <a:tc>
                  <a:txBody>
                    <a:bodyPr/>
                    <a:lstStyle/>
                    <a:p>
                      <a:pPr marL="0" marR="0" algn="r">
                        <a:lnSpc>
                          <a:spcPts val="1600"/>
                        </a:lnSpc>
                        <a:spcBef>
                          <a:spcPts val="0"/>
                        </a:spcBef>
                        <a:spcAft>
                          <a:spcPts val="0"/>
                        </a:spcAft>
                      </a:pPr>
                      <a:r>
                        <a:rPr lang="en-US" sz="1800" b="1">
                          <a:solidFill>
                            <a:srgbClr val="000000"/>
                          </a:solidFill>
                          <a:latin typeface="Arial"/>
                          <a:ea typeface="Times New Roman"/>
                        </a:rPr>
                        <a:t>169</a:t>
                      </a:r>
                      <a:endParaRPr lang="en-US" sz="1800" b="1">
                        <a:solidFill>
                          <a:srgbClr val="000000"/>
                        </a:solidFill>
                        <a:latin typeface="Courier New"/>
                        <a:ea typeface="Times New Roman"/>
                      </a:endParaRPr>
                    </a:p>
                  </a:txBody>
                  <a:tcPr marL="19050" marR="19050" marT="19050" marB="19050" anchor="ctr">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a:noFill/>
                    </a:lnB>
                    <a:solidFill>
                      <a:srgbClr val="FFFFFF"/>
                    </a:solidFill>
                  </a:tcPr>
                </a:tc>
                <a:tc>
                  <a:txBody>
                    <a:bodyPr/>
                    <a:lstStyle/>
                    <a:p>
                      <a:pPr marL="0" marR="0" algn="r">
                        <a:lnSpc>
                          <a:spcPts val="1600"/>
                        </a:lnSpc>
                        <a:spcBef>
                          <a:spcPts val="0"/>
                        </a:spcBef>
                        <a:spcAft>
                          <a:spcPts val="0"/>
                        </a:spcAft>
                      </a:pPr>
                      <a:r>
                        <a:rPr lang="en-US" sz="1800" b="1">
                          <a:solidFill>
                            <a:srgbClr val="000000"/>
                          </a:solidFill>
                          <a:latin typeface="Arial"/>
                          <a:ea typeface="Times New Roman"/>
                        </a:rPr>
                        <a:t>52.0</a:t>
                      </a:r>
                      <a:endParaRPr lang="en-US" sz="1800" b="1">
                        <a:solidFill>
                          <a:srgbClr val="000000"/>
                        </a:solidFill>
                        <a:latin typeface="Courier New"/>
                        <a:ea typeface="Times New Roman"/>
                      </a:endParaRPr>
                    </a:p>
                  </a:txBody>
                  <a:tcPr marL="19050" marR="19050" marT="19050" marB="1905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a:noFill/>
                    </a:lnB>
                    <a:solidFill>
                      <a:srgbClr val="FFFFFF"/>
                    </a:solidFill>
                  </a:tcPr>
                </a:tc>
                <a:tc>
                  <a:txBody>
                    <a:bodyPr/>
                    <a:lstStyle/>
                    <a:p>
                      <a:pPr marL="0" marR="0" algn="r">
                        <a:lnSpc>
                          <a:spcPts val="1600"/>
                        </a:lnSpc>
                        <a:spcBef>
                          <a:spcPts val="0"/>
                        </a:spcBef>
                        <a:spcAft>
                          <a:spcPts val="0"/>
                        </a:spcAft>
                      </a:pPr>
                      <a:r>
                        <a:rPr lang="en-US" sz="1800" b="1">
                          <a:solidFill>
                            <a:srgbClr val="000000"/>
                          </a:solidFill>
                          <a:latin typeface="Arial"/>
                          <a:ea typeface="Times New Roman"/>
                        </a:rPr>
                        <a:t>71.0</a:t>
                      </a:r>
                      <a:endParaRPr lang="en-US" sz="1800" b="1">
                        <a:solidFill>
                          <a:srgbClr val="000000"/>
                        </a:solidFill>
                        <a:latin typeface="Courier New"/>
                        <a:ea typeface="Times New Roman"/>
                      </a:endParaRPr>
                    </a:p>
                  </a:txBody>
                  <a:tcPr marL="19050" marR="19050" marT="19050" marB="1905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a:noFill/>
                    </a:lnB>
                    <a:solidFill>
                      <a:srgbClr val="FFFFFF"/>
                    </a:solidFill>
                  </a:tcPr>
                </a:tc>
                <a:tc>
                  <a:txBody>
                    <a:bodyPr/>
                    <a:lstStyle/>
                    <a:p>
                      <a:pPr marL="0" marR="0" algn="r">
                        <a:lnSpc>
                          <a:spcPts val="1600"/>
                        </a:lnSpc>
                        <a:spcBef>
                          <a:spcPts val="0"/>
                        </a:spcBef>
                        <a:spcAft>
                          <a:spcPts val="0"/>
                        </a:spcAft>
                      </a:pPr>
                      <a:r>
                        <a:rPr lang="en-US" sz="1800" b="1">
                          <a:solidFill>
                            <a:srgbClr val="000000"/>
                          </a:solidFill>
                          <a:latin typeface="Arial"/>
                          <a:ea typeface="Times New Roman"/>
                        </a:rPr>
                        <a:t>71.0</a:t>
                      </a:r>
                      <a:endParaRPr lang="en-US" sz="1800" b="1">
                        <a:solidFill>
                          <a:srgbClr val="000000"/>
                        </a:solidFill>
                        <a:latin typeface="Courier New"/>
                        <a:ea typeface="Times New Roman"/>
                      </a:endParaRPr>
                    </a:p>
                  </a:txBody>
                  <a:tcPr marL="19050" marR="19050" marT="19050" marB="19050" anchor="ctr">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a:noFill/>
                    </a:lnB>
                    <a:solidFill>
                      <a:srgbClr val="FFFFFF"/>
                    </a:solidFill>
                  </a:tcPr>
                </a:tc>
              </a:tr>
              <a:tr h="518706">
                <a:tc vMerge="1">
                  <a:txBody>
                    <a:bodyPr/>
                    <a:lstStyle/>
                    <a:p>
                      <a:endParaRPr lang="en-US"/>
                    </a:p>
                  </a:txBody>
                  <a:tcPr/>
                </a:tc>
                <a:tc>
                  <a:txBody>
                    <a:bodyPr/>
                    <a:lstStyle/>
                    <a:p>
                      <a:pPr marL="0" marR="0">
                        <a:lnSpc>
                          <a:spcPts val="1600"/>
                        </a:lnSpc>
                        <a:spcBef>
                          <a:spcPts val="0"/>
                        </a:spcBef>
                        <a:spcAft>
                          <a:spcPts val="0"/>
                        </a:spcAft>
                      </a:pPr>
                      <a:r>
                        <a:rPr lang="en-US" sz="1800" b="1">
                          <a:solidFill>
                            <a:srgbClr val="000000"/>
                          </a:solidFill>
                          <a:latin typeface="Arial"/>
                          <a:ea typeface="Times New Roman"/>
                        </a:rPr>
                        <a:t>No</a:t>
                      </a:r>
                      <a:endParaRPr lang="en-US" sz="1800" b="1">
                        <a:solidFill>
                          <a:srgbClr val="000000"/>
                        </a:solidFill>
                        <a:latin typeface="Courier New"/>
                        <a:ea typeface="Times New Roman"/>
                      </a:endParaRPr>
                    </a:p>
                  </a:txBody>
                  <a:tcPr marL="19050" marR="19050" marT="19050" marB="19050">
                    <a:lnL>
                      <a:noFill/>
                    </a:lnL>
                    <a:lnR w="28575"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marL="0" marR="0" algn="r">
                        <a:lnSpc>
                          <a:spcPts val="1600"/>
                        </a:lnSpc>
                        <a:spcBef>
                          <a:spcPts val="0"/>
                        </a:spcBef>
                        <a:spcAft>
                          <a:spcPts val="0"/>
                        </a:spcAft>
                      </a:pPr>
                      <a:r>
                        <a:rPr lang="en-US" sz="1800" b="1">
                          <a:solidFill>
                            <a:srgbClr val="000000"/>
                          </a:solidFill>
                          <a:latin typeface="Arial"/>
                          <a:ea typeface="Times New Roman"/>
                        </a:rPr>
                        <a:t>69</a:t>
                      </a:r>
                      <a:endParaRPr lang="en-US" sz="1800" b="1">
                        <a:solidFill>
                          <a:srgbClr val="000000"/>
                        </a:solidFill>
                        <a:latin typeface="Courier New"/>
                        <a:ea typeface="Times New Roman"/>
                      </a:endParaRPr>
                    </a:p>
                  </a:txBody>
                  <a:tcPr marL="19050" marR="19050" marT="19050" marB="19050" anchor="ctr">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marL="0" marR="0" algn="r">
                        <a:lnSpc>
                          <a:spcPts val="1600"/>
                        </a:lnSpc>
                        <a:spcBef>
                          <a:spcPts val="0"/>
                        </a:spcBef>
                        <a:spcAft>
                          <a:spcPts val="0"/>
                        </a:spcAft>
                      </a:pPr>
                      <a:r>
                        <a:rPr lang="en-US" sz="1800" b="1">
                          <a:solidFill>
                            <a:srgbClr val="000000"/>
                          </a:solidFill>
                          <a:latin typeface="Arial"/>
                          <a:ea typeface="Times New Roman"/>
                        </a:rPr>
                        <a:t>21.2</a:t>
                      </a:r>
                      <a:endParaRPr lang="en-US" sz="1800" b="1">
                        <a:solidFill>
                          <a:srgbClr val="000000"/>
                        </a:solidFill>
                        <a:latin typeface="Courier New"/>
                        <a:ea typeface="Times New Roman"/>
                      </a:endParaRPr>
                    </a:p>
                  </a:txBody>
                  <a:tcPr marL="19050" marR="19050" marT="19050" marB="1905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marL="0" marR="0" algn="r">
                        <a:lnSpc>
                          <a:spcPts val="1600"/>
                        </a:lnSpc>
                        <a:spcBef>
                          <a:spcPts val="0"/>
                        </a:spcBef>
                        <a:spcAft>
                          <a:spcPts val="0"/>
                        </a:spcAft>
                      </a:pPr>
                      <a:r>
                        <a:rPr lang="en-US" sz="1800" b="1">
                          <a:solidFill>
                            <a:srgbClr val="000000"/>
                          </a:solidFill>
                          <a:latin typeface="Arial"/>
                          <a:ea typeface="Times New Roman"/>
                        </a:rPr>
                        <a:t>29.0</a:t>
                      </a:r>
                      <a:endParaRPr lang="en-US" sz="1800" b="1">
                        <a:solidFill>
                          <a:srgbClr val="000000"/>
                        </a:solidFill>
                        <a:latin typeface="Courier New"/>
                        <a:ea typeface="Times New Roman"/>
                      </a:endParaRPr>
                    </a:p>
                  </a:txBody>
                  <a:tcPr marL="19050" marR="19050" marT="19050" marB="1905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marL="0" marR="0" algn="r">
                        <a:lnSpc>
                          <a:spcPts val="1600"/>
                        </a:lnSpc>
                        <a:spcBef>
                          <a:spcPts val="0"/>
                        </a:spcBef>
                        <a:spcAft>
                          <a:spcPts val="0"/>
                        </a:spcAft>
                      </a:pPr>
                      <a:r>
                        <a:rPr lang="en-US" sz="1800" b="1">
                          <a:solidFill>
                            <a:srgbClr val="000000"/>
                          </a:solidFill>
                          <a:latin typeface="Arial"/>
                          <a:ea typeface="Times New Roman"/>
                        </a:rPr>
                        <a:t>100.0</a:t>
                      </a:r>
                      <a:endParaRPr lang="en-US" sz="1800" b="1">
                        <a:solidFill>
                          <a:srgbClr val="000000"/>
                        </a:solidFill>
                        <a:latin typeface="Courier New"/>
                        <a:ea typeface="Times New Roman"/>
                      </a:endParaRPr>
                    </a:p>
                  </a:txBody>
                  <a:tcPr marL="19050" marR="19050" marT="19050" marB="19050" anchor="ctr">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a:noFill/>
                    </a:lnT>
                    <a:lnB>
                      <a:noFill/>
                    </a:lnB>
                    <a:solidFill>
                      <a:srgbClr val="FFFFFF"/>
                    </a:solidFill>
                  </a:tcPr>
                </a:tc>
              </a:tr>
              <a:tr h="533994">
                <a:tc vMerge="1">
                  <a:txBody>
                    <a:bodyPr/>
                    <a:lstStyle/>
                    <a:p>
                      <a:endParaRPr lang="en-US"/>
                    </a:p>
                  </a:txBody>
                  <a:tcPr/>
                </a:tc>
                <a:tc>
                  <a:txBody>
                    <a:bodyPr/>
                    <a:lstStyle/>
                    <a:p>
                      <a:pPr marL="0" marR="0">
                        <a:lnSpc>
                          <a:spcPts val="1600"/>
                        </a:lnSpc>
                        <a:spcBef>
                          <a:spcPts val="0"/>
                        </a:spcBef>
                        <a:spcAft>
                          <a:spcPts val="0"/>
                        </a:spcAft>
                      </a:pPr>
                      <a:r>
                        <a:rPr lang="en-US" sz="1800" b="1">
                          <a:solidFill>
                            <a:srgbClr val="000000"/>
                          </a:solidFill>
                          <a:latin typeface="Arial"/>
                          <a:ea typeface="Times New Roman"/>
                        </a:rPr>
                        <a:t>Total</a:t>
                      </a:r>
                      <a:endParaRPr lang="en-US" sz="1800" b="1">
                        <a:solidFill>
                          <a:srgbClr val="000000"/>
                        </a:solidFill>
                        <a:latin typeface="Courier New"/>
                        <a:ea typeface="Times New Roman"/>
                      </a:endParaRPr>
                    </a:p>
                  </a:txBody>
                  <a:tcPr marL="19050" marR="19050" marT="19050" marB="19050">
                    <a:lnL>
                      <a:noFill/>
                    </a:lnL>
                    <a:lnR w="28575"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marL="0" marR="0" algn="r">
                        <a:lnSpc>
                          <a:spcPts val="1600"/>
                        </a:lnSpc>
                        <a:spcBef>
                          <a:spcPts val="0"/>
                        </a:spcBef>
                        <a:spcAft>
                          <a:spcPts val="0"/>
                        </a:spcAft>
                      </a:pPr>
                      <a:r>
                        <a:rPr lang="en-US" sz="1800" b="1">
                          <a:solidFill>
                            <a:srgbClr val="000000"/>
                          </a:solidFill>
                          <a:latin typeface="Arial"/>
                          <a:ea typeface="Times New Roman"/>
                        </a:rPr>
                        <a:t>238</a:t>
                      </a:r>
                      <a:endParaRPr lang="en-US" sz="1800" b="1">
                        <a:solidFill>
                          <a:srgbClr val="000000"/>
                        </a:solidFill>
                        <a:latin typeface="Courier New"/>
                        <a:ea typeface="Times New Roman"/>
                      </a:endParaRPr>
                    </a:p>
                  </a:txBody>
                  <a:tcPr marL="19050" marR="19050" marT="19050" marB="19050" anchor="ctr">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marL="0" marR="0" algn="r">
                        <a:lnSpc>
                          <a:spcPts val="1600"/>
                        </a:lnSpc>
                        <a:spcBef>
                          <a:spcPts val="0"/>
                        </a:spcBef>
                        <a:spcAft>
                          <a:spcPts val="0"/>
                        </a:spcAft>
                      </a:pPr>
                      <a:r>
                        <a:rPr lang="en-US" sz="1800" b="1">
                          <a:solidFill>
                            <a:srgbClr val="000000"/>
                          </a:solidFill>
                          <a:latin typeface="Arial"/>
                          <a:ea typeface="Times New Roman"/>
                        </a:rPr>
                        <a:t>73.2</a:t>
                      </a:r>
                      <a:endParaRPr lang="en-US" sz="1800" b="1">
                        <a:solidFill>
                          <a:srgbClr val="000000"/>
                        </a:solidFill>
                        <a:latin typeface="Courier New"/>
                        <a:ea typeface="Times New Roman"/>
                      </a:endParaRPr>
                    </a:p>
                  </a:txBody>
                  <a:tcPr marL="19050" marR="19050" marT="19050" marB="1905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marL="0" marR="0" algn="r">
                        <a:lnSpc>
                          <a:spcPts val="1600"/>
                        </a:lnSpc>
                        <a:spcBef>
                          <a:spcPts val="0"/>
                        </a:spcBef>
                        <a:spcAft>
                          <a:spcPts val="0"/>
                        </a:spcAft>
                      </a:pPr>
                      <a:r>
                        <a:rPr lang="en-US" sz="1800" b="1">
                          <a:solidFill>
                            <a:srgbClr val="000000"/>
                          </a:solidFill>
                          <a:latin typeface="Arial"/>
                          <a:ea typeface="Times New Roman"/>
                        </a:rPr>
                        <a:t>100.0</a:t>
                      </a:r>
                      <a:endParaRPr lang="en-US" sz="1800" b="1">
                        <a:solidFill>
                          <a:srgbClr val="000000"/>
                        </a:solidFill>
                        <a:latin typeface="Courier New"/>
                        <a:ea typeface="Times New Roman"/>
                      </a:endParaRPr>
                    </a:p>
                  </a:txBody>
                  <a:tcPr marL="19050" marR="19050" marT="19050" marB="1905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marL="0" marR="0">
                        <a:lnSpc>
                          <a:spcPct val="115000"/>
                        </a:lnSpc>
                        <a:spcBef>
                          <a:spcPts val="0"/>
                        </a:spcBef>
                        <a:spcAft>
                          <a:spcPts val="0"/>
                        </a:spcAft>
                      </a:pPr>
                      <a:endParaRPr lang="en-US" sz="1800" b="1">
                        <a:solidFill>
                          <a:srgbClr val="000000"/>
                        </a:solidFill>
                        <a:latin typeface="Times New Roman"/>
                        <a:ea typeface="Times New Roman"/>
                      </a:endParaRPr>
                    </a:p>
                  </a:txBody>
                  <a:tcPr marL="19050" marR="19050" marT="19050" marB="19050">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a:noFill/>
                    </a:lnT>
                    <a:lnB>
                      <a:noFill/>
                    </a:lnB>
                    <a:solidFill>
                      <a:srgbClr val="FFFFFF"/>
                    </a:solidFill>
                  </a:tcPr>
                </a:tc>
              </a:tr>
              <a:tr h="533994">
                <a:tc rowSpan="3">
                  <a:txBody>
                    <a:bodyPr/>
                    <a:lstStyle/>
                    <a:p>
                      <a:pPr marL="0" marR="0">
                        <a:lnSpc>
                          <a:spcPts val="1600"/>
                        </a:lnSpc>
                        <a:spcBef>
                          <a:spcPts val="0"/>
                        </a:spcBef>
                        <a:spcAft>
                          <a:spcPts val="0"/>
                        </a:spcAft>
                      </a:pPr>
                      <a:r>
                        <a:rPr lang="en-US" sz="1800" b="1">
                          <a:solidFill>
                            <a:srgbClr val="000000"/>
                          </a:solidFill>
                          <a:latin typeface="Arial"/>
                          <a:ea typeface="Times New Roman"/>
                        </a:rPr>
                        <a:t>Missing</a:t>
                      </a:r>
                      <a:endParaRPr lang="en-US" sz="1800" b="1">
                        <a:solidFill>
                          <a:srgbClr val="000000"/>
                        </a:solidFill>
                        <a:latin typeface="Courier New"/>
                        <a:ea typeface="Times New Roman"/>
                      </a:endParaRPr>
                    </a:p>
                  </a:txBody>
                  <a:tcPr marL="19050" marR="19050" marT="19050" marB="19050">
                    <a:lnL w="28575" cap="flat" cmpd="sng" algn="ctr">
                      <a:solidFill>
                        <a:srgbClr val="000000"/>
                      </a:solidFill>
                      <a:prstDash val="solid"/>
                      <a:round/>
                      <a:headEnd type="none" w="med" len="med"/>
                      <a:tailEnd type="none" w="med" len="med"/>
                    </a:lnL>
                    <a:lnR>
                      <a:noFill/>
                    </a:lnR>
                    <a:lnT>
                      <a:noFill/>
                    </a:lnT>
                    <a:lnB>
                      <a:noFill/>
                    </a:lnB>
                    <a:solidFill>
                      <a:srgbClr val="FFFFFF"/>
                    </a:solidFill>
                  </a:tcPr>
                </a:tc>
                <a:tc>
                  <a:txBody>
                    <a:bodyPr/>
                    <a:lstStyle/>
                    <a:p>
                      <a:pPr marL="0" marR="0">
                        <a:lnSpc>
                          <a:spcPts val="1600"/>
                        </a:lnSpc>
                        <a:spcBef>
                          <a:spcPts val="0"/>
                        </a:spcBef>
                        <a:spcAft>
                          <a:spcPts val="0"/>
                        </a:spcAft>
                      </a:pPr>
                      <a:r>
                        <a:rPr lang="en-US" sz="1800" b="1">
                          <a:solidFill>
                            <a:srgbClr val="000000"/>
                          </a:solidFill>
                          <a:latin typeface="Arial"/>
                          <a:ea typeface="Times New Roman"/>
                        </a:rPr>
                        <a:t>No Opinion</a:t>
                      </a:r>
                      <a:endParaRPr lang="en-US" sz="1800" b="1">
                        <a:solidFill>
                          <a:srgbClr val="000000"/>
                        </a:solidFill>
                        <a:latin typeface="Courier New"/>
                        <a:ea typeface="Times New Roman"/>
                      </a:endParaRPr>
                    </a:p>
                  </a:txBody>
                  <a:tcPr marL="19050" marR="19050" marT="19050" marB="19050">
                    <a:lnL>
                      <a:noFill/>
                    </a:lnL>
                    <a:lnR w="28575"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marL="0" marR="0" algn="r">
                        <a:lnSpc>
                          <a:spcPts val="1600"/>
                        </a:lnSpc>
                        <a:spcBef>
                          <a:spcPts val="0"/>
                        </a:spcBef>
                        <a:spcAft>
                          <a:spcPts val="0"/>
                        </a:spcAft>
                      </a:pPr>
                      <a:r>
                        <a:rPr lang="en-US" sz="1800" b="1">
                          <a:solidFill>
                            <a:srgbClr val="000000"/>
                          </a:solidFill>
                          <a:latin typeface="Arial"/>
                          <a:ea typeface="Times New Roman"/>
                        </a:rPr>
                        <a:t>30</a:t>
                      </a:r>
                      <a:endParaRPr lang="en-US" sz="1800" b="1">
                        <a:solidFill>
                          <a:srgbClr val="000000"/>
                        </a:solidFill>
                        <a:latin typeface="Courier New"/>
                        <a:ea typeface="Times New Roman"/>
                      </a:endParaRPr>
                    </a:p>
                  </a:txBody>
                  <a:tcPr marL="19050" marR="19050" marT="19050" marB="19050" anchor="ctr">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marL="0" marR="0" algn="r">
                        <a:lnSpc>
                          <a:spcPts val="1600"/>
                        </a:lnSpc>
                        <a:spcBef>
                          <a:spcPts val="0"/>
                        </a:spcBef>
                        <a:spcAft>
                          <a:spcPts val="0"/>
                        </a:spcAft>
                      </a:pPr>
                      <a:r>
                        <a:rPr lang="en-US" sz="1800" b="1">
                          <a:solidFill>
                            <a:srgbClr val="000000"/>
                          </a:solidFill>
                          <a:latin typeface="Arial"/>
                          <a:ea typeface="Times New Roman"/>
                        </a:rPr>
                        <a:t>9.2</a:t>
                      </a:r>
                      <a:endParaRPr lang="en-US" sz="1800" b="1">
                        <a:solidFill>
                          <a:srgbClr val="000000"/>
                        </a:solidFill>
                        <a:latin typeface="Courier New"/>
                        <a:ea typeface="Times New Roman"/>
                      </a:endParaRPr>
                    </a:p>
                  </a:txBody>
                  <a:tcPr marL="19050" marR="19050" marT="19050" marB="1905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marL="0" marR="0">
                        <a:lnSpc>
                          <a:spcPct val="115000"/>
                        </a:lnSpc>
                        <a:spcBef>
                          <a:spcPts val="0"/>
                        </a:spcBef>
                        <a:spcAft>
                          <a:spcPts val="0"/>
                        </a:spcAft>
                      </a:pPr>
                      <a:endParaRPr lang="en-US" sz="1800" b="1">
                        <a:solidFill>
                          <a:srgbClr val="000000"/>
                        </a:solidFill>
                        <a:latin typeface="Times New Roman"/>
                        <a:ea typeface="Times New Roman"/>
                      </a:endParaRPr>
                    </a:p>
                  </a:txBody>
                  <a:tcPr marL="19050" marR="19050" marT="19050" marB="1905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marL="0" marR="0">
                        <a:lnSpc>
                          <a:spcPct val="115000"/>
                        </a:lnSpc>
                        <a:spcBef>
                          <a:spcPts val="0"/>
                        </a:spcBef>
                        <a:spcAft>
                          <a:spcPts val="0"/>
                        </a:spcAft>
                      </a:pPr>
                      <a:endParaRPr lang="en-US" sz="1800" b="1">
                        <a:solidFill>
                          <a:srgbClr val="000000"/>
                        </a:solidFill>
                        <a:latin typeface="Times New Roman"/>
                        <a:ea typeface="Times New Roman"/>
                      </a:endParaRPr>
                    </a:p>
                  </a:txBody>
                  <a:tcPr marL="19050" marR="19050" marT="19050" marB="19050">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a:noFill/>
                    </a:lnT>
                    <a:lnB>
                      <a:noFill/>
                    </a:lnB>
                    <a:solidFill>
                      <a:srgbClr val="FFFFFF"/>
                    </a:solidFill>
                  </a:tcPr>
                </a:tc>
              </a:tr>
              <a:tr h="533994">
                <a:tc vMerge="1">
                  <a:txBody>
                    <a:bodyPr/>
                    <a:lstStyle/>
                    <a:p>
                      <a:endParaRPr lang="en-US"/>
                    </a:p>
                  </a:txBody>
                  <a:tcPr/>
                </a:tc>
                <a:tc>
                  <a:txBody>
                    <a:bodyPr/>
                    <a:lstStyle/>
                    <a:p>
                      <a:pPr marL="0" marR="0">
                        <a:lnSpc>
                          <a:spcPts val="1600"/>
                        </a:lnSpc>
                        <a:spcBef>
                          <a:spcPts val="0"/>
                        </a:spcBef>
                        <a:spcAft>
                          <a:spcPts val="0"/>
                        </a:spcAft>
                      </a:pPr>
                      <a:r>
                        <a:rPr lang="en-US" sz="1800" b="1">
                          <a:solidFill>
                            <a:srgbClr val="000000"/>
                          </a:solidFill>
                          <a:latin typeface="Arial"/>
                          <a:ea typeface="Times New Roman"/>
                        </a:rPr>
                        <a:t>System</a:t>
                      </a:r>
                      <a:endParaRPr lang="en-US" sz="1800" b="1">
                        <a:solidFill>
                          <a:srgbClr val="000000"/>
                        </a:solidFill>
                        <a:latin typeface="Courier New"/>
                        <a:ea typeface="Times New Roman"/>
                      </a:endParaRPr>
                    </a:p>
                  </a:txBody>
                  <a:tcPr marL="19050" marR="19050" marT="19050" marB="19050">
                    <a:lnL>
                      <a:noFill/>
                    </a:lnL>
                    <a:lnR w="28575"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marL="0" marR="0" algn="r">
                        <a:lnSpc>
                          <a:spcPts val="1600"/>
                        </a:lnSpc>
                        <a:spcBef>
                          <a:spcPts val="0"/>
                        </a:spcBef>
                        <a:spcAft>
                          <a:spcPts val="0"/>
                        </a:spcAft>
                      </a:pPr>
                      <a:r>
                        <a:rPr lang="en-US" sz="1800" b="1">
                          <a:solidFill>
                            <a:srgbClr val="000000"/>
                          </a:solidFill>
                          <a:latin typeface="Arial"/>
                          <a:ea typeface="Times New Roman"/>
                        </a:rPr>
                        <a:t>57</a:t>
                      </a:r>
                      <a:endParaRPr lang="en-US" sz="1800" b="1">
                        <a:solidFill>
                          <a:srgbClr val="000000"/>
                        </a:solidFill>
                        <a:latin typeface="Courier New"/>
                        <a:ea typeface="Times New Roman"/>
                      </a:endParaRPr>
                    </a:p>
                  </a:txBody>
                  <a:tcPr marL="19050" marR="19050" marT="19050" marB="19050" anchor="ctr">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marL="0" marR="0" algn="r">
                        <a:lnSpc>
                          <a:spcPts val="1600"/>
                        </a:lnSpc>
                        <a:spcBef>
                          <a:spcPts val="0"/>
                        </a:spcBef>
                        <a:spcAft>
                          <a:spcPts val="0"/>
                        </a:spcAft>
                      </a:pPr>
                      <a:r>
                        <a:rPr lang="en-US" sz="1800" b="1">
                          <a:solidFill>
                            <a:srgbClr val="000000"/>
                          </a:solidFill>
                          <a:latin typeface="Arial"/>
                          <a:ea typeface="Times New Roman"/>
                        </a:rPr>
                        <a:t>17.5</a:t>
                      </a:r>
                      <a:endParaRPr lang="en-US" sz="1800" b="1">
                        <a:solidFill>
                          <a:srgbClr val="000000"/>
                        </a:solidFill>
                        <a:latin typeface="Courier New"/>
                        <a:ea typeface="Times New Roman"/>
                      </a:endParaRPr>
                    </a:p>
                  </a:txBody>
                  <a:tcPr marL="19050" marR="19050" marT="19050" marB="1905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marL="0" marR="0">
                        <a:lnSpc>
                          <a:spcPct val="115000"/>
                        </a:lnSpc>
                        <a:spcBef>
                          <a:spcPts val="0"/>
                        </a:spcBef>
                        <a:spcAft>
                          <a:spcPts val="0"/>
                        </a:spcAft>
                      </a:pPr>
                      <a:endParaRPr lang="en-US" sz="1800" b="1">
                        <a:solidFill>
                          <a:srgbClr val="000000"/>
                        </a:solidFill>
                        <a:latin typeface="Times New Roman"/>
                        <a:ea typeface="Times New Roman"/>
                      </a:endParaRPr>
                    </a:p>
                  </a:txBody>
                  <a:tcPr marL="19050" marR="19050" marT="19050" marB="1905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marL="0" marR="0">
                        <a:lnSpc>
                          <a:spcPct val="115000"/>
                        </a:lnSpc>
                        <a:spcBef>
                          <a:spcPts val="0"/>
                        </a:spcBef>
                        <a:spcAft>
                          <a:spcPts val="0"/>
                        </a:spcAft>
                      </a:pPr>
                      <a:endParaRPr lang="en-US" sz="1800" b="1">
                        <a:solidFill>
                          <a:srgbClr val="000000"/>
                        </a:solidFill>
                        <a:latin typeface="Times New Roman"/>
                        <a:ea typeface="Times New Roman"/>
                      </a:endParaRPr>
                    </a:p>
                  </a:txBody>
                  <a:tcPr marL="19050" marR="19050" marT="19050" marB="19050">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a:noFill/>
                    </a:lnT>
                    <a:lnB>
                      <a:noFill/>
                    </a:lnB>
                    <a:solidFill>
                      <a:srgbClr val="FFFFFF"/>
                    </a:solidFill>
                  </a:tcPr>
                </a:tc>
              </a:tr>
              <a:tr h="533994">
                <a:tc vMerge="1">
                  <a:txBody>
                    <a:bodyPr/>
                    <a:lstStyle/>
                    <a:p>
                      <a:endParaRPr lang="en-US"/>
                    </a:p>
                  </a:txBody>
                  <a:tcPr/>
                </a:tc>
                <a:tc>
                  <a:txBody>
                    <a:bodyPr/>
                    <a:lstStyle/>
                    <a:p>
                      <a:pPr marL="0" marR="0">
                        <a:lnSpc>
                          <a:spcPts val="1600"/>
                        </a:lnSpc>
                        <a:spcBef>
                          <a:spcPts val="0"/>
                        </a:spcBef>
                        <a:spcAft>
                          <a:spcPts val="0"/>
                        </a:spcAft>
                      </a:pPr>
                      <a:r>
                        <a:rPr lang="en-US" sz="1800" b="1">
                          <a:solidFill>
                            <a:srgbClr val="000000"/>
                          </a:solidFill>
                          <a:latin typeface="Arial"/>
                          <a:ea typeface="Times New Roman"/>
                        </a:rPr>
                        <a:t>Total</a:t>
                      </a:r>
                      <a:endParaRPr lang="en-US" sz="1800" b="1">
                        <a:solidFill>
                          <a:srgbClr val="000000"/>
                        </a:solidFill>
                        <a:latin typeface="Courier New"/>
                        <a:ea typeface="Times New Roman"/>
                      </a:endParaRPr>
                    </a:p>
                  </a:txBody>
                  <a:tcPr marL="19050" marR="19050" marT="19050" marB="19050">
                    <a:lnL>
                      <a:noFill/>
                    </a:lnL>
                    <a:lnR w="28575"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marL="0" marR="0" algn="r">
                        <a:lnSpc>
                          <a:spcPts val="1600"/>
                        </a:lnSpc>
                        <a:spcBef>
                          <a:spcPts val="0"/>
                        </a:spcBef>
                        <a:spcAft>
                          <a:spcPts val="0"/>
                        </a:spcAft>
                      </a:pPr>
                      <a:r>
                        <a:rPr lang="en-US" sz="1800" b="1">
                          <a:solidFill>
                            <a:srgbClr val="000000"/>
                          </a:solidFill>
                          <a:latin typeface="Arial"/>
                          <a:ea typeface="Times New Roman"/>
                        </a:rPr>
                        <a:t>87</a:t>
                      </a:r>
                      <a:endParaRPr lang="en-US" sz="1800" b="1">
                        <a:solidFill>
                          <a:srgbClr val="000000"/>
                        </a:solidFill>
                        <a:latin typeface="Courier New"/>
                        <a:ea typeface="Times New Roman"/>
                      </a:endParaRPr>
                    </a:p>
                  </a:txBody>
                  <a:tcPr marL="19050" marR="19050" marT="19050" marB="19050" anchor="ctr">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marL="0" marR="0" algn="r">
                        <a:lnSpc>
                          <a:spcPts val="1600"/>
                        </a:lnSpc>
                        <a:spcBef>
                          <a:spcPts val="0"/>
                        </a:spcBef>
                        <a:spcAft>
                          <a:spcPts val="0"/>
                        </a:spcAft>
                      </a:pPr>
                      <a:r>
                        <a:rPr lang="en-US" sz="1800" b="1">
                          <a:solidFill>
                            <a:srgbClr val="000000"/>
                          </a:solidFill>
                          <a:latin typeface="Arial"/>
                          <a:ea typeface="Times New Roman"/>
                        </a:rPr>
                        <a:t>26.8</a:t>
                      </a:r>
                      <a:endParaRPr lang="en-US" sz="1800" b="1">
                        <a:solidFill>
                          <a:srgbClr val="000000"/>
                        </a:solidFill>
                        <a:latin typeface="Courier New"/>
                        <a:ea typeface="Times New Roman"/>
                      </a:endParaRPr>
                    </a:p>
                  </a:txBody>
                  <a:tcPr marL="19050" marR="19050" marT="19050" marB="1905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marL="0" marR="0">
                        <a:lnSpc>
                          <a:spcPct val="115000"/>
                        </a:lnSpc>
                        <a:spcBef>
                          <a:spcPts val="0"/>
                        </a:spcBef>
                        <a:spcAft>
                          <a:spcPts val="0"/>
                        </a:spcAft>
                      </a:pPr>
                      <a:endParaRPr lang="en-US" sz="1800" b="1">
                        <a:solidFill>
                          <a:srgbClr val="000000"/>
                        </a:solidFill>
                        <a:latin typeface="Times New Roman"/>
                        <a:ea typeface="Times New Roman"/>
                      </a:endParaRPr>
                    </a:p>
                  </a:txBody>
                  <a:tcPr marL="19050" marR="19050" marT="19050" marB="1905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marL="0" marR="0">
                        <a:lnSpc>
                          <a:spcPct val="115000"/>
                        </a:lnSpc>
                        <a:spcBef>
                          <a:spcPts val="0"/>
                        </a:spcBef>
                        <a:spcAft>
                          <a:spcPts val="0"/>
                        </a:spcAft>
                      </a:pPr>
                      <a:endParaRPr lang="en-US" sz="1800" b="1">
                        <a:solidFill>
                          <a:srgbClr val="000000"/>
                        </a:solidFill>
                        <a:latin typeface="Times New Roman"/>
                        <a:ea typeface="Times New Roman"/>
                      </a:endParaRPr>
                    </a:p>
                  </a:txBody>
                  <a:tcPr marL="19050" marR="19050" marT="19050" marB="19050">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a:noFill/>
                    </a:lnT>
                    <a:lnB>
                      <a:noFill/>
                    </a:lnB>
                    <a:solidFill>
                      <a:srgbClr val="FFFFFF"/>
                    </a:solidFill>
                  </a:tcPr>
                </a:tc>
              </a:tr>
              <a:tr h="533994">
                <a:tc gridSpan="2">
                  <a:txBody>
                    <a:bodyPr/>
                    <a:lstStyle/>
                    <a:p>
                      <a:pPr marL="0" marR="0">
                        <a:lnSpc>
                          <a:spcPts val="1600"/>
                        </a:lnSpc>
                        <a:spcBef>
                          <a:spcPts val="0"/>
                        </a:spcBef>
                        <a:spcAft>
                          <a:spcPts val="0"/>
                        </a:spcAft>
                      </a:pPr>
                      <a:r>
                        <a:rPr lang="en-US" sz="1800" b="1">
                          <a:solidFill>
                            <a:srgbClr val="000000"/>
                          </a:solidFill>
                          <a:latin typeface="Arial"/>
                          <a:ea typeface="Times New Roman"/>
                        </a:rPr>
                        <a:t>Total</a:t>
                      </a:r>
                      <a:endParaRPr lang="en-US" sz="1800" b="1">
                        <a:solidFill>
                          <a:srgbClr val="000000"/>
                        </a:solidFill>
                        <a:latin typeface="Courier New"/>
                        <a:ea typeface="Times New Roman"/>
                      </a:endParaRPr>
                    </a:p>
                  </a:txBody>
                  <a:tcPr marL="19050" marR="19050" marT="19050" marB="19050">
                    <a:lnL w="28575"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a:noFill/>
                    </a:lnT>
                    <a:lnB w="28575" cap="flat" cmpd="sng" algn="ctr">
                      <a:solidFill>
                        <a:srgbClr val="000000"/>
                      </a:solidFill>
                      <a:prstDash val="solid"/>
                      <a:round/>
                      <a:headEnd type="none" w="med" len="med"/>
                      <a:tailEnd type="none" w="med" len="med"/>
                    </a:lnB>
                    <a:solidFill>
                      <a:srgbClr val="FFFFFF"/>
                    </a:solidFill>
                  </a:tcPr>
                </a:tc>
                <a:tc hMerge="1">
                  <a:txBody>
                    <a:bodyPr/>
                    <a:lstStyle/>
                    <a:p>
                      <a:endParaRPr lang="en-US"/>
                    </a:p>
                  </a:txBody>
                  <a:tcPr/>
                </a:tc>
                <a:tc>
                  <a:txBody>
                    <a:bodyPr/>
                    <a:lstStyle/>
                    <a:p>
                      <a:pPr marL="0" marR="0" algn="r">
                        <a:lnSpc>
                          <a:spcPts val="1600"/>
                        </a:lnSpc>
                        <a:spcBef>
                          <a:spcPts val="0"/>
                        </a:spcBef>
                        <a:spcAft>
                          <a:spcPts val="0"/>
                        </a:spcAft>
                      </a:pPr>
                      <a:r>
                        <a:rPr lang="en-US" sz="1800" b="1">
                          <a:solidFill>
                            <a:srgbClr val="000000"/>
                          </a:solidFill>
                          <a:latin typeface="Arial"/>
                          <a:ea typeface="Times New Roman"/>
                        </a:rPr>
                        <a:t>325</a:t>
                      </a:r>
                      <a:endParaRPr lang="en-US" sz="1800" b="1">
                        <a:solidFill>
                          <a:srgbClr val="000000"/>
                        </a:solidFill>
                        <a:latin typeface="Courier New"/>
                        <a:ea typeface="Times New Roman"/>
                      </a:endParaRPr>
                    </a:p>
                  </a:txBody>
                  <a:tcPr marL="19050" marR="19050" marT="19050" marB="19050" anchor="ctr">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28575" cap="flat" cmpd="sng" algn="ctr">
                      <a:solidFill>
                        <a:srgbClr val="000000"/>
                      </a:solidFill>
                      <a:prstDash val="solid"/>
                      <a:round/>
                      <a:headEnd type="none" w="med" len="med"/>
                      <a:tailEnd type="none" w="med" len="med"/>
                    </a:lnB>
                    <a:solidFill>
                      <a:srgbClr val="FFFFFF"/>
                    </a:solidFill>
                  </a:tcPr>
                </a:tc>
                <a:tc>
                  <a:txBody>
                    <a:bodyPr/>
                    <a:lstStyle/>
                    <a:p>
                      <a:pPr marL="0" marR="0" algn="r">
                        <a:lnSpc>
                          <a:spcPts val="1600"/>
                        </a:lnSpc>
                        <a:spcBef>
                          <a:spcPts val="0"/>
                        </a:spcBef>
                        <a:spcAft>
                          <a:spcPts val="0"/>
                        </a:spcAft>
                      </a:pPr>
                      <a:r>
                        <a:rPr lang="en-US" sz="1800" b="1">
                          <a:solidFill>
                            <a:srgbClr val="000000"/>
                          </a:solidFill>
                          <a:latin typeface="Arial"/>
                          <a:ea typeface="Times New Roman"/>
                        </a:rPr>
                        <a:t>100.0</a:t>
                      </a:r>
                      <a:endParaRPr lang="en-US" sz="1800" b="1">
                        <a:solidFill>
                          <a:srgbClr val="000000"/>
                        </a:solidFill>
                        <a:latin typeface="Courier New"/>
                        <a:ea typeface="Times New Roman"/>
                      </a:endParaRPr>
                    </a:p>
                  </a:txBody>
                  <a:tcPr marL="19050" marR="19050" marT="19050" marB="1905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28575" cap="flat" cmpd="sng" algn="ctr">
                      <a:solidFill>
                        <a:srgbClr val="000000"/>
                      </a:solidFill>
                      <a:prstDash val="solid"/>
                      <a:round/>
                      <a:headEnd type="none" w="med" len="med"/>
                      <a:tailEnd type="none" w="med" len="med"/>
                    </a:lnB>
                    <a:solidFill>
                      <a:srgbClr val="FFFFFF"/>
                    </a:solidFill>
                  </a:tcPr>
                </a:tc>
                <a:tc>
                  <a:txBody>
                    <a:bodyPr/>
                    <a:lstStyle/>
                    <a:p>
                      <a:pPr marL="0" marR="0">
                        <a:lnSpc>
                          <a:spcPct val="115000"/>
                        </a:lnSpc>
                        <a:spcBef>
                          <a:spcPts val="0"/>
                        </a:spcBef>
                        <a:spcAft>
                          <a:spcPts val="0"/>
                        </a:spcAft>
                      </a:pPr>
                      <a:endParaRPr lang="en-US" sz="1800" b="1">
                        <a:solidFill>
                          <a:srgbClr val="000000"/>
                        </a:solidFill>
                        <a:latin typeface="Times New Roman"/>
                        <a:ea typeface="Times New Roman"/>
                      </a:endParaRPr>
                    </a:p>
                  </a:txBody>
                  <a:tcPr marL="19050" marR="19050" marT="19050" marB="1905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28575" cap="flat" cmpd="sng" algn="ctr">
                      <a:solidFill>
                        <a:srgbClr val="000000"/>
                      </a:solidFill>
                      <a:prstDash val="solid"/>
                      <a:round/>
                      <a:headEnd type="none" w="med" len="med"/>
                      <a:tailEnd type="none" w="med" len="med"/>
                    </a:lnB>
                    <a:solidFill>
                      <a:srgbClr val="FFFFFF"/>
                    </a:solidFill>
                  </a:tcPr>
                </a:tc>
                <a:tc>
                  <a:txBody>
                    <a:bodyPr/>
                    <a:lstStyle/>
                    <a:p>
                      <a:pPr marL="0" marR="0">
                        <a:lnSpc>
                          <a:spcPct val="115000"/>
                        </a:lnSpc>
                        <a:spcBef>
                          <a:spcPts val="0"/>
                        </a:spcBef>
                        <a:spcAft>
                          <a:spcPts val="0"/>
                        </a:spcAft>
                      </a:pPr>
                      <a:endParaRPr lang="en-US" sz="1800" b="1" dirty="0">
                        <a:solidFill>
                          <a:srgbClr val="000000"/>
                        </a:solidFill>
                        <a:latin typeface="Times New Roman"/>
                        <a:ea typeface="Times New Roman"/>
                      </a:endParaRPr>
                    </a:p>
                  </a:txBody>
                  <a:tcPr marL="19050" marR="19050" marT="19050" marB="19050">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a:noFill/>
                    </a:lnT>
                    <a:lnB w="28575" cap="flat" cmpd="sng" algn="ctr">
                      <a:solidFill>
                        <a:srgbClr val="000000"/>
                      </a:solidFill>
                      <a:prstDash val="solid"/>
                      <a:round/>
                      <a:headEnd type="none" w="med" len="med"/>
                      <a:tailEnd type="none" w="med" len="med"/>
                    </a:lnB>
                    <a:solidFill>
                      <a:srgbClr val="FFFFFF"/>
                    </a:solidFill>
                  </a:tcPr>
                </a:tc>
              </a:tr>
            </a:tbl>
          </a:graphicData>
        </a:graphic>
      </p:graphicFrame>
      <p:sp>
        <p:nvSpPr>
          <p:cNvPr id="64513"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7"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endParaRPr>
          </a:p>
        </p:txBody>
      </p:sp>
      <p:sp>
        <p:nvSpPr>
          <p:cNvPr id="61441"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endParaRPr>
          </a:p>
        </p:txBody>
      </p:sp>
      <p:sp>
        <p:nvSpPr>
          <p:cNvPr id="62465"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endParaRPr>
          </a:p>
        </p:txBody>
      </p:sp>
      <p:sp>
        <p:nvSpPr>
          <p:cNvPr id="63489"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endParaRPr>
          </a:p>
        </p:txBody>
      </p:sp>
      <p:sp>
        <p:nvSpPr>
          <p:cNvPr id="64513"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endParaRPr>
          </a:p>
        </p:txBody>
      </p:sp>
      <p:graphicFrame>
        <p:nvGraphicFramePr>
          <p:cNvPr id="9" name="Table 8"/>
          <p:cNvGraphicFramePr>
            <a:graphicFrameLocks noGrp="1"/>
          </p:cNvGraphicFramePr>
          <p:nvPr/>
        </p:nvGraphicFramePr>
        <p:xfrm>
          <a:off x="457200" y="304801"/>
          <a:ext cx="8305799" cy="5562597"/>
        </p:xfrm>
        <a:graphic>
          <a:graphicData uri="http://schemas.openxmlformats.org/drawingml/2006/table">
            <a:tbl>
              <a:tblPr/>
              <a:tblGrid>
                <a:gridCol w="1289650"/>
                <a:gridCol w="1148750"/>
                <a:gridCol w="1354575"/>
                <a:gridCol w="1452992"/>
                <a:gridCol w="1529916"/>
                <a:gridCol w="1529916"/>
              </a:tblGrid>
              <a:tr h="701416">
                <a:tc gridSpan="6">
                  <a:txBody>
                    <a:bodyPr/>
                    <a:lstStyle/>
                    <a:p>
                      <a:pPr marL="0" marR="0" algn="ctr">
                        <a:lnSpc>
                          <a:spcPts val="1600"/>
                        </a:lnSpc>
                        <a:spcBef>
                          <a:spcPts val="0"/>
                        </a:spcBef>
                        <a:spcAft>
                          <a:spcPts val="0"/>
                        </a:spcAft>
                      </a:pPr>
                      <a:r>
                        <a:rPr lang="en-US" sz="1800" b="1" dirty="0">
                          <a:solidFill>
                            <a:srgbClr val="000000"/>
                          </a:solidFill>
                          <a:latin typeface="Arial"/>
                          <a:ea typeface="Times New Roman"/>
                        </a:rPr>
                        <a:t>Future Use?</a:t>
                      </a:r>
                      <a:endParaRPr lang="en-US" sz="1800" b="1" dirty="0">
                        <a:solidFill>
                          <a:srgbClr val="000000"/>
                        </a:solidFill>
                        <a:latin typeface="Courier New"/>
                        <a:ea typeface="Times New Roman"/>
                      </a:endParaRPr>
                    </a:p>
                  </a:txBody>
                  <a:tcPr marL="19050" marR="19050" marT="19050" marB="19050" anchor="ctr">
                    <a:lnL>
                      <a:noFill/>
                    </a:lnL>
                    <a:lnR>
                      <a:noFill/>
                    </a:lnR>
                    <a:lnT>
                      <a:noFill/>
                    </a:lnT>
                    <a:lnB w="28575" cap="flat" cmpd="sng" algn="ctr">
                      <a:solidFill>
                        <a:srgbClr val="000000"/>
                      </a:solidFill>
                      <a:prstDash val="solid"/>
                      <a:round/>
                      <a:headEnd type="none" w="med" len="med"/>
                      <a:tailEnd type="none" w="med" len="med"/>
                    </a:lnB>
                    <a:solidFill>
                      <a:srgbClr val="FFFFFF"/>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1292082">
                <a:tc>
                  <a:txBody>
                    <a:bodyPr/>
                    <a:lstStyle/>
                    <a:p>
                      <a:pPr marL="0" marR="0">
                        <a:lnSpc>
                          <a:spcPct val="115000"/>
                        </a:lnSpc>
                        <a:spcBef>
                          <a:spcPts val="0"/>
                        </a:spcBef>
                        <a:spcAft>
                          <a:spcPts val="0"/>
                        </a:spcAft>
                      </a:pPr>
                      <a:endParaRPr lang="en-US" sz="1800" b="1" dirty="0">
                        <a:solidFill>
                          <a:srgbClr val="000000"/>
                        </a:solidFill>
                        <a:latin typeface="Times New Roman"/>
                        <a:ea typeface="Times New Roman"/>
                      </a:endParaRPr>
                    </a:p>
                  </a:txBody>
                  <a:tcPr marL="19050" marR="19050" marT="19050" marB="19050">
                    <a:lnL w="28575" cap="flat" cmpd="sng" algn="ctr">
                      <a:solidFill>
                        <a:srgbClr val="000000"/>
                      </a:solidFill>
                      <a:prstDash val="solid"/>
                      <a:round/>
                      <a:headEnd type="none" w="med" len="med"/>
                      <a:tailEnd type="none" w="med" len="med"/>
                    </a:lnL>
                    <a:lnR>
                      <a:noFill/>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solidFill>
                      <a:srgbClr val="FFFFFF"/>
                    </a:solidFill>
                  </a:tcPr>
                </a:tc>
                <a:tc>
                  <a:txBody>
                    <a:bodyPr/>
                    <a:lstStyle/>
                    <a:p>
                      <a:pPr marL="0" marR="0">
                        <a:lnSpc>
                          <a:spcPct val="115000"/>
                        </a:lnSpc>
                        <a:spcBef>
                          <a:spcPts val="0"/>
                        </a:spcBef>
                        <a:spcAft>
                          <a:spcPts val="0"/>
                        </a:spcAft>
                      </a:pPr>
                      <a:endParaRPr lang="en-US" sz="1800" b="1">
                        <a:solidFill>
                          <a:srgbClr val="000000"/>
                        </a:solidFill>
                        <a:latin typeface="Times New Roman"/>
                        <a:ea typeface="Times New Roman"/>
                      </a:endParaRPr>
                    </a:p>
                  </a:txBody>
                  <a:tcPr marL="19050" marR="19050" marT="19050" marB="19050">
                    <a:lnL>
                      <a:noFill/>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solidFill>
                      <a:srgbClr val="FFFFFF"/>
                    </a:solidFill>
                  </a:tcPr>
                </a:tc>
                <a:tc>
                  <a:txBody>
                    <a:bodyPr/>
                    <a:lstStyle/>
                    <a:p>
                      <a:pPr marL="0" marR="0" algn="ctr">
                        <a:lnSpc>
                          <a:spcPts val="1600"/>
                        </a:lnSpc>
                        <a:spcBef>
                          <a:spcPts val="0"/>
                        </a:spcBef>
                        <a:spcAft>
                          <a:spcPts val="0"/>
                        </a:spcAft>
                      </a:pPr>
                      <a:r>
                        <a:rPr lang="en-US" sz="1800" b="1">
                          <a:solidFill>
                            <a:srgbClr val="000000"/>
                          </a:solidFill>
                          <a:latin typeface="Arial"/>
                          <a:ea typeface="Times New Roman"/>
                        </a:rPr>
                        <a:t>Frequency</a:t>
                      </a:r>
                      <a:endParaRPr lang="en-US" sz="1800" b="1">
                        <a:solidFill>
                          <a:srgbClr val="000000"/>
                        </a:solidFill>
                        <a:latin typeface="Courier New"/>
                        <a:ea typeface="Times New Roman"/>
                      </a:endParaRPr>
                    </a:p>
                  </a:txBody>
                  <a:tcPr marL="19050" marR="19050" marT="19050" marB="19050" anchor="b">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solidFill>
                      <a:srgbClr val="FFFFFF"/>
                    </a:solidFill>
                  </a:tcPr>
                </a:tc>
                <a:tc>
                  <a:txBody>
                    <a:bodyPr/>
                    <a:lstStyle/>
                    <a:p>
                      <a:pPr marL="0" marR="0" algn="ctr">
                        <a:lnSpc>
                          <a:spcPts val="1600"/>
                        </a:lnSpc>
                        <a:spcBef>
                          <a:spcPts val="0"/>
                        </a:spcBef>
                        <a:spcAft>
                          <a:spcPts val="0"/>
                        </a:spcAft>
                      </a:pPr>
                      <a:r>
                        <a:rPr lang="en-US" sz="1800" b="1">
                          <a:solidFill>
                            <a:srgbClr val="000000"/>
                          </a:solidFill>
                          <a:latin typeface="Arial"/>
                          <a:ea typeface="Times New Roman"/>
                        </a:rPr>
                        <a:t>Percent</a:t>
                      </a:r>
                      <a:endParaRPr lang="en-US" sz="1800" b="1">
                        <a:solidFill>
                          <a:srgbClr val="000000"/>
                        </a:solidFill>
                        <a:latin typeface="Courier New"/>
                        <a:ea typeface="Times New Roman"/>
                      </a:endParaRPr>
                    </a:p>
                  </a:txBody>
                  <a:tcPr marL="19050" marR="19050" marT="19050" marB="1905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solidFill>
                      <a:srgbClr val="FFFFFF"/>
                    </a:solidFill>
                  </a:tcPr>
                </a:tc>
                <a:tc>
                  <a:txBody>
                    <a:bodyPr/>
                    <a:lstStyle/>
                    <a:p>
                      <a:pPr marL="0" marR="0" algn="ctr">
                        <a:lnSpc>
                          <a:spcPts val="1600"/>
                        </a:lnSpc>
                        <a:spcBef>
                          <a:spcPts val="0"/>
                        </a:spcBef>
                        <a:spcAft>
                          <a:spcPts val="0"/>
                        </a:spcAft>
                      </a:pPr>
                      <a:r>
                        <a:rPr lang="en-US" sz="1800" b="1">
                          <a:solidFill>
                            <a:srgbClr val="000000"/>
                          </a:solidFill>
                          <a:latin typeface="Arial"/>
                          <a:ea typeface="Times New Roman"/>
                        </a:rPr>
                        <a:t>Valid Percent</a:t>
                      </a:r>
                      <a:endParaRPr lang="en-US" sz="1800" b="1">
                        <a:solidFill>
                          <a:srgbClr val="000000"/>
                        </a:solidFill>
                        <a:latin typeface="Courier New"/>
                        <a:ea typeface="Times New Roman"/>
                      </a:endParaRPr>
                    </a:p>
                  </a:txBody>
                  <a:tcPr marL="19050" marR="19050" marT="19050" marB="1905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solidFill>
                      <a:srgbClr val="FFFFFF"/>
                    </a:solidFill>
                  </a:tcPr>
                </a:tc>
                <a:tc>
                  <a:txBody>
                    <a:bodyPr/>
                    <a:lstStyle/>
                    <a:p>
                      <a:pPr marL="0" marR="0" algn="ctr">
                        <a:lnSpc>
                          <a:spcPts val="1600"/>
                        </a:lnSpc>
                        <a:spcBef>
                          <a:spcPts val="0"/>
                        </a:spcBef>
                        <a:spcAft>
                          <a:spcPts val="0"/>
                        </a:spcAft>
                      </a:pPr>
                      <a:r>
                        <a:rPr lang="en-US" sz="1800" b="1">
                          <a:solidFill>
                            <a:srgbClr val="000000"/>
                          </a:solidFill>
                          <a:latin typeface="Arial"/>
                          <a:ea typeface="Times New Roman"/>
                        </a:rPr>
                        <a:t>Cumulative Percent</a:t>
                      </a:r>
                      <a:endParaRPr lang="en-US" sz="1800" b="1">
                        <a:solidFill>
                          <a:srgbClr val="000000"/>
                        </a:solidFill>
                        <a:latin typeface="Courier New"/>
                        <a:ea typeface="Times New Roman"/>
                      </a:endParaRPr>
                    </a:p>
                  </a:txBody>
                  <a:tcPr marL="19050" marR="19050" marT="19050" marB="19050" anchor="b">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solidFill>
                      <a:srgbClr val="FFFFFF"/>
                    </a:solidFill>
                  </a:tcPr>
                </a:tc>
              </a:tr>
              <a:tr h="701416">
                <a:tc rowSpan="3">
                  <a:txBody>
                    <a:bodyPr/>
                    <a:lstStyle/>
                    <a:p>
                      <a:pPr marL="0" marR="0">
                        <a:lnSpc>
                          <a:spcPts val="1600"/>
                        </a:lnSpc>
                        <a:spcBef>
                          <a:spcPts val="0"/>
                        </a:spcBef>
                        <a:spcAft>
                          <a:spcPts val="0"/>
                        </a:spcAft>
                      </a:pPr>
                      <a:r>
                        <a:rPr lang="en-US" sz="1800" b="1">
                          <a:solidFill>
                            <a:srgbClr val="000000"/>
                          </a:solidFill>
                          <a:latin typeface="Arial"/>
                          <a:ea typeface="Times New Roman"/>
                        </a:rPr>
                        <a:t>Valid</a:t>
                      </a:r>
                      <a:endParaRPr lang="en-US" sz="1800" b="1">
                        <a:solidFill>
                          <a:srgbClr val="000000"/>
                        </a:solidFill>
                        <a:latin typeface="Courier New"/>
                        <a:ea typeface="Times New Roman"/>
                      </a:endParaRPr>
                    </a:p>
                  </a:txBody>
                  <a:tcPr marL="19050" marR="19050" marT="19050" marB="19050">
                    <a:lnL w="28575" cap="flat" cmpd="sng" algn="ctr">
                      <a:solidFill>
                        <a:srgbClr val="000000"/>
                      </a:solidFill>
                      <a:prstDash val="solid"/>
                      <a:round/>
                      <a:headEnd type="none" w="med" len="med"/>
                      <a:tailEnd type="none" w="med" len="med"/>
                    </a:lnL>
                    <a:lnR>
                      <a:noFill/>
                    </a:lnR>
                    <a:lnT w="28575" cap="flat" cmpd="sng" algn="ctr">
                      <a:solidFill>
                        <a:srgbClr val="000000"/>
                      </a:solidFill>
                      <a:prstDash val="solid"/>
                      <a:round/>
                      <a:headEnd type="none" w="med" len="med"/>
                      <a:tailEnd type="none" w="med" len="med"/>
                    </a:lnT>
                    <a:lnB>
                      <a:noFill/>
                    </a:lnB>
                    <a:solidFill>
                      <a:srgbClr val="FFFFFF"/>
                    </a:solidFill>
                  </a:tcPr>
                </a:tc>
                <a:tc>
                  <a:txBody>
                    <a:bodyPr/>
                    <a:lstStyle/>
                    <a:p>
                      <a:pPr marL="0" marR="0">
                        <a:lnSpc>
                          <a:spcPts val="1600"/>
                        </a:lnSpc>
                        <a:spcBef>
                          <a:spcPts val="0"/>
                        </a:spcBef>
                        <a:spcAft>
                          <a:spcPts val="0"/>
                        </a:spcAft>
                      </a:pPr>
                      <a:r>
                        <a:rPr lang="en-US" sz="1800" b="1">
                          <a:solidFill>
                            <a:srgbClr val="000000"/>
                          </a:solidFill>
                          <a:latin typeface="Arial"/>
                          <a:ea typeface="Times New Roman"/>
                        </a:rPr>
                        <a:t>Yes</a:t>
                      </a:r>
                      <a:endParaRPr lang="en-US" sz="1800" b="1">
                        <a:solidFill>
                          <a:srgbClr val="000000"/>
                        </a:solidFill>
                        <a:latin typeface="Courier New"/>
                        <a:ea typeface="Times New Roman"/>
                      </a:endParaRPr>
                    </a:p>
                  </a:txBody>
                  <a:tcPr marL="19050" marR="19050" marT="19050" marB="19050">
                    <a:lnL>
                      <a:noFill/>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a:noFill/>
                    </a:lnB>
                    <a:solidFill>
                      <a:srgbClr val="FFFFFF"/>
                    </a:solidFill>
                  </a:tcPr>
                </a:tc>
                <a:tc>
                  <a:txBody>
                    <a:bodyPr/>
                    <a:lstStyle/>
                    <a:p>
                      <a:pPr marL="0" marR="0" algn="r">
                        <a:lnSpc>
                          <a:spcPts val="1600"/>
                        </a:lnSpc>
                        <a:spcBef>
                          <a:spcPts val="0"/>
                        </a:spcBef>
                        <a:spcAft>
                          <a:spcPts val="0"/>
                        </a:spcAft>
                      </a:pPr>
                      <a:r>
                        <a:rPr lang="en-US" sz="1800" b="1">
                          <a:solidFill>
                            <a:srgbClr val="000000"/>
                          </a:solidFill>
                          <a:latin typeface="Arial"/>
                          <a:ea typeface="Times New Roman"/>
                        </a:rPr>
                        <a:t>288</a:t>
                      </a:r>
                      <a:endParaRPr lang="en-US" sz="1800" b="1">
                        <a:solidFill>
                          <a:srgbClr val="000000"/>
                        </a:solidFill>
                        <a:latin typeface="Courier New"/>
                        <a:ea typeface="Times New Roman"/>
                      </a:endParaRPr>
                    </a:p>
                  </a:txBody>
                  <a:tcPr marL="19050" marR="19050" marT="19050" marB="19050" anchor="ctr">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a:noFill/>
                    </a:lnB>
                    <a:solidFill>
                      <a:srgbClr val="FFFFFF"/>
                    </a:solidFill>
                  </a:tcPr>
                </a:tc>
                <a:tc>
                  <a:txBody>
                    <a:bodyPr/>
                    <a:lstStyle/>
                    <a:p>
                      <a:pPr marL="0" marR="0" algn="r">
                        <a:lnSpc>
                          <a:spcPts val="1600"/>
                        </a:lnSpc>
                        <a:spcBef>
                          <a:spcPts val="0"/>
                        </a:spcBef>
                        <a:spcAft>
                          <a:spcPts val="0"/>
                        </a:spcAft>
                      </a:pPr>
                      <a:r>
                        <a:rPr lang="en-US" sz="1800" b="1">
                          <a:solidFill>
                            <a:srgbClr val="000000"/>
                          </a:solidFill>
                          <a:latin typeface="Arial"/>
                          <a:ea typeface="Times New Roman"/>
                        </a:rPr>
                        <a:t>88.6</a:t>
                      </a:r>
                      <a:endParaRPr lang="en-US" sz="1800" b="1">
                        <a:solidFill>
                          <a:srgbClr val="000000"/>
                        </a:solidFill>
                        <a:latin typeface="Courier New"/>
                        <a:ea typeface="Times New Roman"/>
                      </a:endParaRPr>
                    </a:p>
                  </a:txBody>
                  <a:tcPr marL="19050" marR="19050" marT="19050" marB="1905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a:noFill/>
                    </a:lnB>
                    <a:solidFill>
                      <a:srgbClr val="FFFFFF"/>
                    </a:solidFill>
                  </a:tcPr>
                </a:tc>
                <a:tc>
                  <a:txBody>
                    <a:bodyPr/>
                    <a:lstStyle/>
                    <a:p>
                      <a:pPr marL="0" marR="0" algn="r">
                        <a:lnSpc>
                          <a:spcPts val="1600"/>
                        </a:lnSpc>
                        <a:spcBef>
                          <a:spcPts val="0"/>
                        </a:spcBef>
                        <a:spcAft>
                          <a:spcPts val="0"/>
                        </a:spcAft>
                      </a:pPr>
                      <a:r>
                        <a:rPr lang="en-US" sz="1800" b="1">
                          <a:solidFill>
                            <a:srgbClr val="000000"/>
                          </a:solidFill>
                          <a:latin typeface="Arial"/>
                          <a:ea typeface="Times New Roman"/>
                        </a:rPr>
                        <a:t>94.4</a:t>
                      </a:r>
                      <a:endParaRPr lang="en-US" sz="1800" b="1">
                        <a:solidFill>
                          <a:srgbClr val="000000"/>
                        </a:solidFill>
                        <a:latin typeface="Courier New"/>
                        <a:ea typeface="Times New Roman"/>
                      </a:endParaRPr>
                    </a:p>
                  </a:txBody>
                  <a:tcPr marL="19050" marR="19050" marT="19050" marB="1905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a:noFill/>
                    </a:lnB>
                    <a:solidFill>
                      <a:srgbClr val="FFFFFF"/>
                    </a:solidFill>
                  </a:tcPr>
                </a:tc>
                <a:tc>
                  <a:txBody>
                    <a:bodyPr/>
                    <a:lstStyle/>
                    <a:p>
                      <a:pPr marL="0" marR="0" algn="r">
                        <a:lnSpc>
                          <a:spcPts val="1600"/>
                        </a:lnSpc>
                        <a:spcBef>
                          <a:spcPts val="0"/>
                        </a:spcBef>
                        <a:spcAft>
                          <a:spcPts val="0"/>
                        </a:spcAft>
                      </a:pPr>
                      <a:r>
                        <a:rPr lang="en-US" sz="1800" b="1">
                          <a:solidFill>
                            <a:srgbClr val="000000"/>
                          </a:solidFill>
                          <a:latin typeface="Arial"/>
                          <a:ea typeface="Times New Roman"/>
                        </a:rPr>
                        <a:t>94.4</a:t>
                      </a:r>
                      <a:endParaRPr lang="en-US" sz="1800" b="1">
                        <a:solidFill>
                          <a:srgbClr val="000000"/>
                        </a:solidFill>
                        <a:latin typeface="Courier New"/>
                        <a:ea typeface="Times New Roman"/>
                      </a:endParaRPr>
                    </a:p>
                  </a:txBody>
                  <a:tcPr marL="19050" marR="19050" marT="19050" marB="19050" anchor="ctr">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a:noFill/>
                    </a:lnB>
                    <a:solidFill>
                      <a:srgbClr val="FFFFFF"/>
                    </a:solidFill>
                  </a:tcPr>
                </a:tc>
              </a:tr>
              <a:tr h="701416">
                <a:tc vMerge="1">
                  <a:txBody>
                    <a:bodyPr/>
                    <a:lstStyle/>
                    <a:p>
                      <a:endParaRPr lang="en-US"/>
                    </a:p>
                  </a:txBody>
                  <a:tcPr/>
                </a:tc>
                <a:tc>
                  <a:txBody>
                    <a:bodyPr/>
                    <a:lstStyle/>
                    <a:p>
                      <a:pPr marL="0" marR="0">
                        <a:lnSpc>
                          <a:spcPts val="1600"/>
                        </a:lnSpc>
                        <a:spcBef>
                          <a:spcPts val="0"/>
                        </a:spcBef>
                        <a:spcAft>
                          <a:spcPts val="0"/>
                        </a:spcAft>
                      </a:pPr>
                      <a:r>
                        <a:rPr lang="en-US" sz="1800" b="1">
                          <a:solidFill>
                            <a:srgbClr val="000000"/>
                          </a:solidFill>
                          <a:latin typeface="Arial"/>
                          <a:ea typeface="Times New Roman"/>
                        </a:rPr>
                        <a:t>No</a:t>
                      </a:r>
                      <a:endParaRPr lang="en-US" sz="1800" b="1">
                        <a:solidFill>
                          <a:srgbClr val="000000"/>
                        </a:solidFill>
                        <a:latin typeface="Courier New"/>
                        <a:ea typeface="Times New Roman"/>
                      </a:endParaRPr>
                    </a:p>
                  </a:txBody>
                  <a:tcPr marL="19050" marR="19050" marT="19050" marB="19050">
                    <a:lnL>
                      <a:noFill/>
                    </a:lnL>
                    <a:lnR w="28575"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marL="0" marR="0" algn="r">
                        <a:lnSpc>
                          <a:spcPts val="1600"/>
                        </a:lnSpc>
                        <a:spcBef>
                          <a:spcPts val="0"/>
                        </a:spcBef>
                        <a:spcAft>
                          <a:spcPts val="0"/>
                        </a:spcAft>
                      </a:pPr>
                      <a:r>
                        <a:rPr lang="en-US" sz="1800" b="1">
                          <a:solidFill>
                            <a:srgbClr val="000000"/>
                          </a:solidFill>
                          <a:latin typeface="Arial"/>
                          <a:ea typeface="Times New Roman"/>
                        </a:rPr>
                        <a:t>17</a:t>
                      </a:r>
                      <a:endParaRPr lang="en-US" sz="1800" b="1">
                        <a:solidFill>
                          <a:srgbClr val="000000"/>
                        </a:solidFill>
                        <a:latin typeface="Courier New"/>
                        <a:ea typeface="Times New Roman"/>
                      </a:endParaRPr>
                    </a:p>
                  </a:txBody>
                  <a:tcPr marL="19050" marR="19050" marT="19050" marB="19050" anchor="ctr">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marL="0" marR="0" algn="r">
                        <a:lnSpc>
                          <a:spcPts val="1600"/>
                        </a:lnSpc>
                        <a:spcBef>
                          <a:spcPts val="0"/>
                        </a:spcBef>
                        <a:spcAft>
                          <a:spcPts val="0"/>
                        </a:spcAft>
                      </a:pPr>
                      <a:r>
                        <a:rPr lang="en-US" sz="1800" b="1">
                          <a:solidFill>
                            <a:srgbClr val="000000"/>
                          </a:solidFill>
                          <a:latin typeface="Arial"/>
                          <a:ea typeface="Times New Roman"/>
                        </a:rPr>
                        <a:t>5.2</a:t>
                      </a:r>
                      <a:endParaRPr lang="en-US" sz="1800" b="1">
                        <a:solidFill>
                          <a:srgbClr val="000000"/>
                        </a:solidFill>
                        <a:latin typeface="Courier New"/>
                        <a:ea typeface="Times New Roman"/>
                      </a:endParaRPr>
                    </a:p>
                  </a:txBody>
                  <a:tcPr marL="19050" marR="19050" marT="19050" marB="1905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marL="0" marR="0" algn="r">
                        <a:lnSpc>
                          <a:spcPts val="1600"/>
                        </a:lnSpc>
                        <a:spcBef>
                          <a:spcPts val="0"/>
                        </a:spcBef>
                        <a:spcAft>
                          <a:spcPts val="0"/>
                        </a:spcAft>
                      </a:pPr>
                      <a:r>
                        <a:rPr lang="en-US" sz="1800" b="1">
                          <a:solidFill>
                            <a:srgbClr val="000000"/>
                          </a:solidFill>
                          <a:latin typeface="Arial"/>
                          <a:ea typeface="Times New Roman"/>
                        </a:rPr>
                        <a:t>5.6</a:t>
                      </a:r>
                      <a:endParaRPr lang="en-US" sz="1800" b="1">
                        <a:solidFill>
                          <a:srgbClr val="000000"/>
                        </a:solidFill>
                        <a:latin typeface="Courier New"/>
                        <a:ea typeface="Times New Roman"/>
                      </a:endParaRPr>
                    </a:p>
                  </a:txBody>
                  <a:tcPr marL="19050" marR="19050" marT="19050" marB="1905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marL="0" marR="0" algn="r">
                        <a:lnSpc>
                          <a:spcPts val="1600"/>
                        </a:lnSpc>
                        <a:spcBef>
                          <a:spcPts val="0"/>
                        </a:spcBef>
                        <a:spcAft>
                          <a:spcPts val="0"/>
                        </a:spcAft>
                      </a:pPr>
                      <a:r>
                        <a:rPr lang="en-US" sz="1800" b="1">
                          <a:solidFill>
                            <a:srgbClr val="000000"/>
                          </a:solidFill>
                          <a:latin typeface="Arial"/>
                          <a:ea typeface="Times New Roman"/>
                        </a:rPr>
                        <a:t>100.0</a:t>
                      </a:r>
                      <a:endParaRPr lang="en-US" sz="1800" b="1">
                        <a:solidFill>
                          <a:srgbClr val="000000"/>
                        </a:solidFill>
                        <a:latin typeface="Courier New"/>
                        <a:ea typeface="Times New Roman"/>
                      </a:endParaRPr>
                    </a:p>
                  </a:txBody>
                  <a:tcPr marL="19050" marR="19050" marT="19050" marB="19050" anchor="ctr">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a:noFill/>
                    </a:lnT>
                    <a:lnB>
                      <a:noFill/>
                    </a:lnB>
                    <a:solidFill>
                      <a:srgbClr val="FFFFFF"/>
                    </a:solidFill>
                  </a:tcPr>
                </a:tc>
              </a:tr>
              <a:tr h="722089">
                <a:tc vMerge="1">
                  <a:txBody>
                    <a:bodyPr/>
                    <a:lstStyle/>
                    <a:p>
                      <a:endParaRPr lang="en-US"/>
                    </a:p>
                  </a:txBody>
                  <a:tcPr/>
                </a:tc>
                <a:tc>
                  <a:txBody>
                    <a:bodyPr/>
                    <a:lstStyle/>
                    <a:p>
                      <a:pPr marL="0" marR="0">
                        <a:lnSpc>
                          <a:spcPts val="1600"/>
                        </a:lnSpc>
                        <a:spcBef>
                          <a:spcPts val="0"/>
                        </a:spcBef>
                        <a:spcAft>
                          <a:spcPts val="0"/>
                        </a:spcAft>
                      </a:pPr>
                      <a:r>
                        <a:rPr lang="en-US" sz="1800" b="1">
                          <a:solidFill>
                            <a:srgbClr val="000000"/>
                          </a:solidFill>
                          <a:latin typeface="Arial"/>
                          <a:ea typeface="Times New Roman"/>
                        </a:rPr>
                        <a:t>Total</a:t>
                      </a:r>
                      <a:endParaRPr lang="en-US" sz="1800" b="1">
                        <a:solidFill>
                          <a:srgbClr val="000000"/>
                        </a:solidFill>
                        <a:latin typeface="Courier New"/>
                        <a:ea typeface="Times New Roman"/>
                      </a:endParaRPr>
                    </a:p>
                  </a:txBody>
                  <a:tcPr marL="19050" marR="19050" marT="19050" marB="19050">
                    <a:lnL>
                      <a:noFill/>
                    </a:lnL>
                    <a:lnR w="28575"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marL="0" marR="0" algn="r">
                        <a:lnSpc>
                          <a:spcPts val="1600"/>
                        </a:lnSpc>
                        <a:spcBef>
                          <a:spcPts val="0"/>
                        </a:spcBef>
                        <a:spcAft>
                          <a:spcPts val="0"/>
                        </a:spcAft>
                      </a:pPr>
                      <a:r>
                        <a:rPr lang="en-US" sz="1800" b="1">
                          <a:solidFill>
                            <a:srgbClr val="000000"/>
                          </a:solidFill>
                          <a:latin typeface="Arial"/>
                          <a:ea typeface="Times New Roman"/>
                        </a:rPr>
                        <a:t>305</a:t>
                      </a:r>
                      <a:endParaRPr lang="en-US" sz="1800" b="1">
                        <a:solidFill>
                          <a:srgbClr val="000000"/>
                        </a:solidFill>
                        <a:latin typeface="Courier New"/>
                        <a:ea typeface="Times New Roman"/>
                      </a:endParaRPr>
                    </a:p>
                  </a:txBody>
                  <a:tcPr marL="19050" marR="19050" marT="19050" marB="19050" anchor="ctr">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marL="0" marR="0" algn="r">
                        <a:lnSpc>
                          <a:spcPts val="1600"/>
                        </a:lnSpc>
                        <a:spcBef>
                          <a:spcPts val="0"/>
                        </a:spcBef>
                        <a:spcAft>
                          <a:spcPts val="0"/>
                        </a:spcAft>
                      </a:pPr>
                      <a:r>
                        <a:rPr lang="en-US" sz="1800" b="1">
                          <a:solidFill>
                            <a:srgbClr val="000000"/>
                          </a:solidFill>
                          <a:latin typeface="Arial"/>
                          <a:ea typeface="Times New Roman"/>
                        </a:rPr>
                        <a:t>93.8</a:t>
                      </a:r>
                      <a:endParaRPr lang="en-US" sz="1800" b="1">
                        <a:solidFill>
                          <a:srgbClr val="000000"/>
                        </a:solidFill>
                        <a:latin typeface="Courier New"/>
                        <a:ea typeface="Times New Roman"/>
                      </a:endParaRPr>
                    </a:p>
                  </a:txBody>
                  <a:tcPr marL="19050" marR="19050" marT="19050" marB="1905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marL="0" marR="0" algn="r">
                        <a:lnSpc>
                          <a:spcPts val="1600"/>
                        </a:lnSpc>
                        <a:spcBef>
                          <a:spcPts val="0"/>
                        </a:spcBef>
                        <a:spcAft>
                          <a:spcPts val="0"/>
                        </a:spcAft>
                      </a:pPr>
                      <a:r>
                        <a:rPr lang="en-US" sz="1800" b="1">
                          <a:solidFill>
                            <a:srgbClr val="000000"/>
                          </a:solidFill>
                          <a:latin typeface="Arial"/>
                          <a:ea typeface="Times New Roman"/>
                        </a:rPr>
                        <a:t>100.0</a:t>
                      </a:r>
                      <a:endParaRPr lang="en-US" sz="1800" b="1">
                        <a:solidFill>
                          <a:srgbClr val="000000"/>
                        </a:solidFill>
                        <a:latin typeface="Courier New"/>
                        <a:ea typeface="Times New Roman"/>
                      </a:endParaRPr>
                    </a:p>
                  </a:txBody>
                  <a:tcPr marL="19050" marR="19050" marT="19050" marB="1905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marL="0" marR="0">
                        <a:lnSpc>
                          <a:spcPct val="115000"/>
                        </a:lnSpc>
                        <a:spcBef>
                          <a:spcPts val="0"/>
                        </a:spcBef>
                        <a:spcAft>
                          <a:spcPts val="0"/>
                        </a:spcAft>
                      </a:pPr>
                      <a:endParaRPr lang="en-US" sz="1800" b="1">
                        <a:solidFill>
                          <a:srgbClr val="000000"/>
                        </a:solidFill>
                        <a:latin typeface="Times New Roman"/>
                        <a:ea typeface="Times New Roman"/>
                      </a:endParaRPr>
                    </a:p>
                  </a:txBody>
                  <a:tcPr marL="19050" marR="19050" marT="19050" marB="19050">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a:noFill/>
                    </a:lnT>
                    <a:lnB>
                      <a:noFill/>
                    </a:lnB>
                    <a:solidFill>
                      <a:srgbClr val="FFFFFF"/>
                    </a:solidFill>
                  </a:tcPr>
                </a:tc>
              </a:tr>
              <a:tr h="722089">
                <a:tc>
                  <a:txBody>
                    <a:bodyPr/>
                    <a:lstStyle/>
                    <a:p>
                      <a:pPr marL="0" marR="0">
                        <a:lnSpc>
                          <a:spcPts val="1600"/>
                        </a:lnSpc>
                        <a:spcBef>
                          <a:spcPts val="0"/>
                        </a:spcBef>
                        <a:spcAft>
                          <a:spcPts val="0"/>
                        </a:spcAft>
                      </a:pPr>
                      <a:r>
                        <a:rPr lang="en-US" sz="1800" b="1">
                          <a:solidFill>
                            <a:srgbClr val="000000"/>
                          </a:solidFill>
                          <a:latin typeface="Arial"/>
                          <a:ea typeface="Times New Roman"/>
                        </a:rPr>
                        <a:t>Missing</a:t>
                      </a:r>
                      <a:endParaRPr lang="en-US" sz="1800" b="1">
                        <a:solidFill>
                          <a:srgbClr val="000000"/>
                        </a:solidFill>
                        <a:latin typeface="Courier New"/>
                        <a:ea typeface="Times New Roman"/>
                      </a:endParaRPr>
                    </a:p>
                  </a:txBody>
                  <a:tcPr marL="19050" marR="19050" marT="19050" marB="19050">
                    <a:lnL w="28575" cap="flat" cmpd="sng" algn="ctr">
                      <a:solidFill>
                        <a:srgbClr val="000000"/>
                      </a:solidFill>
                      <a:prstDash val="solid"/>
                      <a:round/>
                      <a:headEnd type="none" w="med" len="med"/>
                      <a:tailEnd type="none" w="med" len="med"/>
                    </a:lnL>
                    <a:lnR>
                      <a:noFill/>
                    </a:lnR>
                    <a:lnT>
                      <a:noFill/>
                    </a:lnT>
                    <a:lnB>
                      <a:noFill/>
                    </a:lnB>
                    <a:solidFill>
                      <a:srgbClr val="FFFFFF"/>
                    </a:solidFill>
                  </a:tcPr>
                </a:tc>
                <a:tc>
                  <a:txBody>
                    <a:bodyPr/>
                    <a:lstStyle/>
                    <a:p>
                      <a:pPr marL="0" marR="0">
                        <a:lnSpc>
                          <a:spcPts val="1600"/>
                        </a:lnSpc>
                        <a:spcBef>
                          <a:spcPts val="0"/>
                        </a:spcBef>
                        <a:spcAft>
                          <a:spcPts val="0"/>
                        </a:spcAft>
                      </a:pPr>
                      <a:r>
                        <a:rPr lang="en-US" sz="1800" b="1">
                          <a:solidFill>
                            <a:srgbClr val="000000"/>
                          </a:solidFill>
                          <a:latin typeface="Arial"/>
                          <a:ea typeface="Times New Roman"/>
                        </a:rPr>
                        <a:t>No Opinion</a:t>
                      </a:r>
                      <a:endParaRPr lang="en-US" sz="1800" b="1">
                        <a:solidFill>
                          <a:srgbClr val="000000"/>
                        </a:solidFill>
                        <a:latin typeface="Courier New"/>
                        <a:ea typeface="Times New Roman"/>
                      </a:endParaRPr>
                    </a:p>
                  </a:txBody>
                  <a:tcPr marL="19050" marR="19050" marT="19050" marB="19050">
                    <a:lnL>
                      <a:noFill/>
                    </a:lnL>
                    <a:lnR w="28575"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marL="0" marR="0" algn="r">
                        <a:lnSpc>
                          <a:spcPts val="1600"/>
                        </a:lnSpc>
                        <a:spcBef>
                          <a:spcPts val="0"/>
                        </a:spcBef>
                        <a:spcAft>
                          <a:spcPts val="0"/>
                        </a:spcAft>
                      </a:pPr>
                      <a:r>
                        <a:rPr lang="en-US" sz="1800" b="1">
                          <a:solidFill>
                            <a:srgbClr val="000000"/>
                          </a:solidFill>
                          <a:latin typeface="Arial"/>
                          <a:ea typeface="Times New Roman"/>
                        </a:rPr>
                        <a:t>20</a:t>
                      </a:r>
                      <a:endParaRPr lang="en-US" sz="1800" b="1">
                        <a:solidFill>
                          <a:srgbClr val="000000"/>
                        </a:solidFill>
                        <a:latin typeface="Courier New"/>
                        <a:ea typeface="Times New Roman"/>
                      </a:endParaRPr>
                    </a:p>
                  </a:txBody>
                  <a:tcPr marL="19050" marR="19050" marT="19050" marB="19050" anchor="ctr">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marL="0" marR="0" algn="r">
                        <a:lnSpc>
                          <a:spcPts val="1600"/>
                        </a:lnSpc>
                        <a:spcBef>
                          <a:spcPts val="0"/>
                        </a:spcBef>
                        <a:spcAft>
                          <a:spcPts val="0"/>
                        </a:spcAft>
                      </a:pPr>
                      <a:r>
                        <a:rPr lang="en-US" sz="1800" b="1">
                          <a:solidFill>
                            <a:srgbClr val="000000"/>
                          </a:solidFill>
                          <a:latin typeface="Arial"/>
                          <a:ea typeface="Times New Roman"/>
                        </a:rPr>
                        <a:t>6.2</a:t>
                      </a:r>
                      <a:endParaRPr lang="en-US" sz="1800" b="1">
                        <a:solidFill>
                          <a:srgbClr val="000000"/>
                        </a:solidFill>
                        <a:latin typeface="Courier New"/>
                        <a:ea typeface="Times New Roman"/>
                      </a:endParaRPr>
                    </a:p>
                  </a:txBody>
                  <a:tcPr marL="19050" marR="19050" marT="19050" marB="1905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marL="0" marR="0">
                        <a:lnSpc>
                          <a:spcPct val="115000"/>
                        </a:lnSpc>
                        <a:spcBef>
                          <a:spcPts val="0"/>
                        </a:spcBef>
                        <a:spcAft>
                          <a:spcPts val="0"/>
                        </a:spcAft>
                      </a:pPr>
                      <a:endParaRPr lang="en-US" sz="1800" b="1">
                        <a:solidFill>
                          <a:srgbClr val="000000"/>
                        </a:solidFill>
                        <a:latin typeface="Times New Roman"/>
                        <a:ea typeface="Times New Roman"/>
                      </a:endParaRPr>
                    </a:p>
                  </a:txBody>
                  <a:tcPr marL="19050" marR="19050" marT="19050" marB="1905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marL="0" marR="0">
                        <a:lnSpc>
                          <a:spcPct val="115000"/>
                        </a:lnSpc>
                        <a:spcBef>
                          <a:spcPts val="0"/>
                        </a:spcBef>
                        <a:spcAft>
                          <a:spcPts val="0"/>
                        </a:spcAft>
                      </a:pPr>
                      <a:endParaRPr lang="en-US" sz="1800" b="1">
                        <a:solidFill>
                          <a:srgbClr val="000000"/>
                        </a:solidFill>
                        <a:latin typeface="Times New Roman"/>
                        <a:ea typeface="Times New Roman"/>
                      </a:endParaRPr>
                    </a:p>
                  </a:txBody>
                  <a:tcPr marL="19050" marR="19050" marT="19050" marB="19050">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a:noFill/>
                    </a:lnT>
                    <a:lnB>
                      <a:noFill/>
                    </a:lnB>
                    <a:solidFill>
                      <a:srgbClr val="FFFFFF"/>
                    </a:solidFill>
                  </a:tcPr>
                </a:tc>
              </a:tr>
              <a:tr h="722089">
                <a:tc gridSpan="2">
                  <a:txBody>
                    <a:bodyPr/>
                    <a:lstStyle/>
                    <a:p>
                      <a:pPr marL="0" marR="0">
                        <a:lnSpc>
                          <a:spcPts val="1600"/>
                        </a:lnSpc>
                        <a:spcBef>
                          <a:spcPts val="0"/>
                        </a:spcBef>
                        <a:spcAft>
                          <a:spcPts val="0"/>
                        </a:spcAft>
                      </a:pPr>
                      <a:r>
                        <a:rPr lang="en-US" sz="1800" b="1">
                          <a:solidFill>
                            <a:srgbClr val="000000"/>
                          </a:solidFill>
                          <a:latin typeface="Arial"/>
                          <a:ea typeface="Times New Roman"/>
                        </a:rPr>
                        <a:t>Total</a:t>
                      </a:r>
                      <a:endParaRPr lang="en-US" sz="1800" b="1">
                        <a:solidFill>
                          <a:srgbClr val="000000"/>
                        </a:solidFill>
                        <a:latin typeface="Courier New"/>
                        <a:ea typeface="Times New Roman"/>
                      </a:endParaRPr>
                    </a:p>
                  </a:txBody>
                  <a:tcPr marL="19050" marR="19050" marT="19050" marB="19050">
                    <a:lnL w="28575"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a:noFill/>
                    </a:lnT>
                    <a:lnB w="28575" cap="flat" cmpd="sng" algn="ctr">
                      <a:solidFill>
                        <a:srgbClr val="000000"/>
                      </a:solidFill>
                      <a:prstDash val="solid"/>
                      <a:round/>
                      <a:headEnd type="none" w="med" len="med"/>
                      <a:tailEnd type="none" w="med" len="med"/>
                    </a:lnB>
                    <a:solidFill>
                      <a:srgbClr val="FFFFFF"/>
                    </a:solidFill>
                  </a:tcPr>
                </a:tc>
                <a:tc hMerge="1">
                  <a:txBody>
                    <a:bodyPr/>
                    <a:lstStyle/>
                    <a:p>
                      <a:endParaRPr lang="en-US"/>
                    </a:p>
                  </a:txBody>
                  <a:tcPr/>
                </a:tc>
                <a:tc>
                  <a:txBody>
                    <a:bodyPr/>
                    <a:lstStyle/>
                    <a:p>
                      <a:pPr marL="0" marR="0" algn="r">
                        <a:lnSpc>
                          <a:spcPts val="1600"/>
                        </a:lnSpc>
                        <a:spcBef>
                          <a:spcPts val="0"/>
                        </a:spcBef>
                        <a:spcAft>
                          <a:spcPts val="0"/>
                        </a:spcAft>
                      </a:pPr>
                      <a:r>
                        <a:rPr lang="en-US" sz="1800" b="1">
                          <a:solidFill>
                            <a:srgbClr val="000000"/>
                          </a:solidFill>
                          <a:latin typeface="Arial"/>
                          <a:ea typeface="Times New Roman"/>
                        </a:rPr>
                        <a:t>325</a:t>
                      </a:r>
                      <a:endParaRPr lang="en-US" sz="1800" b="1">
                        <a:solidFill>
                          <a:srgbClr val="000000"/>
                        </a:solidFill>
                        <a:latin typeface="Courier New"/>
                        <a:ea typeface="Times New Roman"/>
                      </a:endParaRPr>
                    </a:p>
                  </a:txBody>
                  <a:tcPr marL="19050" marR="19050" marT="19050" marB="19050" anchor="ctr">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28575" cap="flat" cmpd="sng" algn="ctr">
                      <a:solidFill>
                        <a:srgbClr val="000000"/>
                      </a:solidFill>
                      <a:prstDash val="solid"/>
                      <a:round/>
                      <a:headEnd type="none" w="med" len="med"/>
                      <a:tailEnd type="none" w="med" len="med"/>
                    </a:lnB>
                    <a:solidFill>
                      <a:srgbClr val="FFFFFF"/>
                    </a:solidFill>
                  </a:tcPr>
                </a:tc>
                <a:tc>
                  <a:txBody>
                    <a:bodyPr/>
                    <a:lstStyle/>
                    <a:p>
                      <a:pPr marL="0" marR="0" algn="r">
                        <a:lnSpc>
                          <a:spcPts val="1600"/>
                        </a:lnSpc>
                        <a:spcBef>
                          <a:spcPts val="0"/>
                        </a:spcBef>
                        <a:spcAft>
                          <a:spcPts val="0"/>
                        </a:spcAft>
                      </a:pPr>
                      <a:r>
                        <a:rPr lang="en-US" sz="1800" b="1">
                          <a:solidFill>
                            <a:srgbClr val="000000"/>
                          </a:solidFill>
                          <a:latin typeface="Arial"/>
                          <a:ea typeface="Times New Roman"/>
                        </a:rPr>
                        <a:t>100.0</a:t>
                      </a:r>
                      <a:endParaRPr lang="en-US" sz="1800" b="1">
                        <a:solidFill>
                          <a:srgbClr val="000000"/>
                        </a:solidFill>
                        <a:latin typeface="Courier New"/>
                        <a:ea typeface="Times New Roman"/>
                      </a:endParaRPr>
                    </a:p>
                  </a:txBody>
                  <a:tcPr marL="19050" marR="19050" marT="19050" marB="1905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28575" cap="flat" cmpd="sng" algn="ctr">
                      <a:solidFill>
                        <a:srgbClr val="000000"/>
                      </a:solidFill>
                      <a:prstDash val="solid"/>
                      <a:round/>
                      <a:headEnd type="none" w="med" len="med"/>
                      <a:tailEnd type="none" w="med" len="med"/>
                    </a:lnB>
                    <a:solidFill>
                      <a:srgbClr val="FFFFFF"/>
                    </a:solidFill>
                  </a:tcPr>
                </a:tc>
                <a:tc>
                  <a:txBody>
                    <a:bodyPr/>
                    <a:lstStyle/>
                    <a:p>
                      <a:pPr marL="0" marR="0">
                        <a:lnSpc>
                          <a:spcPct val="115000"/>
                        </a:lnSpc>
                        <a:spcBef>
                          <a:spcPts val="0"/>
                        </a:spcBef>
                        <a:spcAft>
                          <a:spcPts val="0"/>
                        </a:spcAft>
                      </a:pPr>
                      <a:endParaRPr lang="en-US" sz="1800" b="1">
                        <a:solidFill>
                          <a:srgbClr val="000000"/>
                        </a:solidFill>
                        <a:latin typeface="Times New Roman"/>
                        <a:ea typeface="Times New Roman"/>
                      </a:endParaRPr>
                    </a:p>
                  </a:txBody>
                  <a:tcPr marL="19050" marR="19050" marT="19050" marB="1905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28575" cap="flat" cmpd="sng" algn="ctr">
                      <a:solidFill>
                        <a:srgbClr val="000000"/>
                      </a:solidFill>
                      <a:prstDash val="solid"/>
                      <a:round/>
                      <a:headEnd type="none" w="med" len="med"/>
                      <a:tailEnd type="none" w="med" len="med"/>
                    </a:lnB>
                    <a:solidFill>
                      <a:srgbClr val="FFFFFF"/>
                    </a:solidFill>
                  </a:tcPr>
                </a:tc>
                <a:tc>
                  <a:txBody>
                    <a:bodyPr/>
                    <a:lstStyle/>
                    <a:p>
                      <a:pPr marL="0" marR="0">
                        <a:lnSpc>
                          <a:spcPct val="115000"/>
                        </a:lnSpc>
                        <a:spcBef>
                          <a:spcPts val="0"/>
                        </a:spcBef>
                        <a:spcAft>
                          <a:spcPts val="0"/>
                        </a:spcAft>
                      </a:pPr>
                      <a:endParaRPr lang="en-US" sz="1800" b="1" dirty="0">
                        <a:solidFill>
                          <a:srgbClr val="000000"/>
                        </a:solidFill>
                        <a:latin typeface="Times New Roman"/>
                        <a:ea typeface="Times New Roman"/>
                      </a:endParaRPr>
                    </a:p>
                  </a:txBody>
                  <a:tcPr marL="19050" marR="19050" marT="19050" marB="19050">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a:noFill/>
                    </a:lnT>
                    <a:lnB w="28575" cap="flat" cmpd="sng" algn="ctr">
                      <a:solidFill>
                        <a:srgbClr val="000000"/>
                      </a:solidFill>
                      <a:prstDash val="solid"/>
                      <a:round/>
                      <a:headEnd type="none" w="med" len="med"/>
                      <a:tailEnd type="none" w="med" len="med"/>
                    </a:lnB>
                    <a:solidFill>
                      <a:srgbClr val="FFFFFF"/>
                    </a:solidFill>
                  </a:tcPr>
                </a:tc>
              </a:tr>
            </a:tbl>
          </a:graphicData>
        </a:graphic>
      </p:graphicFrame>
      <p:sp>
        <p:nvSpPr>
          <p:cNvPr id="65537"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7"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endParaRPr>
          </a:p>
        </p:txBody>
      </p:sp>
      <p:sp>
        <p:nvSpPr>
          <p:cNvPr id="61441"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endParaRPr>
          </a:p>
        </p:txBody>
      </p:sp>
      <p:sp>
        <p:nvSpPr>
          <p:cNvPr id="62465"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endParaRPr>
          </a:p>
        </p:txBody>
      </p:sp>
      <p:sp>
        <p:nvSpPr>
          <p:cNvPr id="63489"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endParaRPr>
          </a:p>
        </p:txBody>
      </p:sp>
      <p:sp>
        <p:nvSpPr>
          <p:cNvPr id="64513"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endParaRPr>
          </a:p>
        </p:txBody>
      </p:sp>
      <p:sp>
        <p:nvSpPr>
          <p:cNvPr id="65537"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endParaRPr>
          </a:p>
        </p:txBody>
      </p:sp>
      <p:graphicFrame>
        <p:nvGraphicFramePr>
          <p:cNvPr id="10" name="Table 9"/>
          <p:cNvGraphicFramePr>
            <a:graphicFrameLocks noGrp="1"/>
          </p:cNvGraphicFramePr>
          <p:nvPr/>
        </p:nvGraphicFramePr>
        <p:xfrm>
          <a:off x="380998" y="380997"/>
          <a:ext cx="8534401" cy="5334003"/>
        </p:xfrm>
        <a:graphic>
          <a:graphicData uri="http://schemas.openxmlformats.org/drawingml/2006/table">
            <a:tbl>
              <a:tblPr/>
              <a:tblGrid>
                <a:gridCol w="1823797"/>
                <a:gridCol w="1823797"/>
                <a:gridCol w="1823797"/>
                <a:gridCol w="1137273"/>
                <a:gridCol w="1135886"/>
                <a:gridCol w="789851"/>
              </a:tblGrid>
              <a:tr h="592667">
                <a:tc gridSpan="6">
                  <a:txBody>
                    <a:bodyPr/>
                    <a:lstStyle/>
                    <a:p>
                      <a:pPr marL="0" marR="0" algn="ctr">
                        <a:lnSpc>
                          <a:spcPts val="1600"/>
                        </a:lnSpc>
                        <a:spcBef>
                          <a:spcPts val="0"/>
                        </a:spcBef>
                        <a:spcAft>
                          <a:spcPts val="0"/>
                        </a:spcAft>
                      </a:pPr>
                      <a:r>
                        <a:rPr lang="en-US" sz="1600" b="1" dirty="0" smtClean="0">
                          <a:solidFill>
                            <a:srgbClr val="000000"/>
                          </a:solidFill>
                          <a:latin typeface="Arial"/>
                          <a:ea typeface="Times New Roman"/>
                        </a:rPr>
                        <a:t>Lower Division</a:t>
                      </a:r>
                      <a:r>
                        <a:rPr lang="en-US" sz="1600" b="1" baseline="0" dirty="0" smtClean="0">
                          <a:solidFill>
                            <a:srgbClr val="000000"/>
                          </a:solidFill>
                          <a:latin typeface="Arial"/>
                          <a:ea typeface="Times New Roman"/>
                        </a:rPr>
                        <a:t> v. Upper Division</a:t>
                      </a:r>
                    </a:p>
                    <a:p>
                      <a:pPr marL="0" marR="0" algn="ctr">
                        <a:lnSpc>
                          <a:spcPts val="1600"/>
                        </a:lnSpc>
                        <a:spcBef>
                          <a:spcPts val="0"/>
                        </a:spcBef>
                        <a:spcAft>
                          <a:spcPts val="0"/>
                        </a:spcAft>
                      </a:pPr>
                      <a:r>
                        <a:rPr lang="en-US" sz="1600" b="1" baseline="0" dirty="0" smtClean="0">
                          <a:solidFill>
                            <a:srgbClr val="000000"/>
                          </a:solidFill>
                          <a:latin typeface="Arial"/>
                          <a:ea typeface="Times New Roman"/>
                        </a:rPr>
                        <a:t>Impact on Attendance</a:t>
                      </a:r>
                      <a:endParaRPr lang="en-US" sz="1600" b="1" dirty="0">
                        <a:solidFill>
                          <a:srgbClr val="000000"/>
                        </a:solidFill>
                        <a:latin typeface="Courier New"/>
                        <a:ea typeface="Times New Roman"/>
                      </a:endParaRPr>
                    </a:p>
                  </a:txBody>
                  <a:tcPr marL="17492" marR="17492" marT="17492" marB="17492" anchor="ctr">
                    <a:lnL>
                      <a:noFill/>
                    </a:lnL>
                    <a:lnR>
                      <a:noFill/>
                    </a:lnR>
                    <a:lnT>
                      <a:noFill/>
                    </a:lnT>
                    <a:lnB w="28575" cap="flat" cmpd="sng" algn="ctr">
                      <a:solidFill>
                        <a:srgbClr val="000000"/>
                      </a:solidFill>
                      <a:prstDash val="solid"/>
                      <a:round/>
                      <a:headEnd type="none" w="med" len="med"/>
                      <a:tailEnd type="none" w="med" len="med"/>
                    </a:lnB>
                    <a:solidFill>
                      <a:srgbClr val="FFFFFF"/>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592667">
                <a:tc>
                  <a:txBody>
                    <a:bodyPr/>
                    <a:lstStyle/>
                    <a:p>
                      <a:pPr marL="0" marR="0">
                        <a:lnSpc>
                          <a:spcPct val="115000"/>
                        </a:lnSpc>
                        <a:spcBef>
                          <a:spcPts val="0"/>
                        </a:spcBef>
                        <a:spcAft>
                          <a:spcPts val="0"/>
                        </a:spcAft>
                      </a:pPr>
                      <a:endParaRPr lang="en-US" sz="1600" b="1">
                        <a:solidFill>
                          <a:srgbClr val="000000"/>
                        </a:solidFill>
                        <a:latin typeface="Times New Roman"/>
                        <a:ea typeface="Times New Roman"/>
                      </a:endParaRPr>
                    </a:p>
                  </a:txBody>
                  <a:tcPr marL="17492" marR="17492" marT="17492" marB="17492">
                    <a:lnL w="28575" cap="flat" cmpd="sng" algn="ctr">
                      <a:solidFill>
                        <a:srgbClr val="000000"/>
                      </a:solidFill>
                      <a:prstDash val="solid"/>
                      <a:round/>
                      <a:headEnd type="none" w="med" len="med"/>
                      <a:tailEnd type="none" w="med" len="med"/>
                    </a:lnL>
                    <a:lnR>
                      <a:noFill/>
                    </a:lnR>
                    <a:lnT w="28575" cap="flat" cmpd="sng" algn="ctr">
                      <a:solidFill>
                        <a:srgbClr val="000000"/>
                      </a:solidFill>
                      <a:prstDash val="solid"/>
                      <a:round/>
                      <a:headEnd type="none" w="med" len="med"/>
                      <a:tailEnd type="none" w="med" len="med"/>
                    </a:lnT>
                    <a:lnB>
                      <a:noFill/>
                    </a:lnB>
                    <a:solidFill>
                      <a:srgbClr val="FFFFFF"/>
                    </a:solidFill>
                  </a:tcPr>
                </a:tc>
                <a:tc>
                  <a:txBody>
                    <a:bodyPr/>
                    <a:lstStyle/>
                    <a:p>
                      <a:pPr marL="0" marR="0">
                        <a:lnSpc>
                          <a:spcPct val="115000"/>
                        </a:lnSpc>
                        <a:spcBef>
                          <a:spcPts val="0"/>
                        </a:spcBef>
                        <a:spcAft>
                          <a:spcPts val="0"/>
                        </a:spcAft>
                      </a:pPr>
                      <a:endParaRPr lang="en-US" sz="1600" b="1">
                        <a:solidFill>
                          <a:srgbClr val="000000"/>
                        </a:solidFill>
                        <a:latin typeface="Times New Roman"/>
                        <a:ea typeface="Times New Roman"/>
                      </a:endParaRPr>
                    </a:p>
                  </a:txBody>
                  <a:tcPr marL="17492" marR="17492" marT="17492" marB="17492">
                    <a:lnL>
                      <a:noFill/>
                    </a:lnL>
                    <a:lnR>
                      <a:noFill/>
                    </a:lnR>
                    <a:lnT w="28575" cap="flat" cmpd="sng" algn="ctr">
                      <a:solidFill>
                        <a:srgbClr val="000000"/>
                      </a:solidFill>
                      <a:prstDash val="solid"/>
                      <a:round/>
                      <a:headEnd type="none" w="med" len="med"/>
                      <a:tailEnd type="none" w="med" len="med"/>
                    </a:lnT>
                    <a:lnB>
                      <a:noFill/>
                    </a:lnB>
                    <a:solidFill>
                      <a:srgbClr val="FFFFFF"/>
                    </a:solidFill>
                  </a:tcPr>
                </a:tc>
                <a:tc>
                  <a:txBody>
                    <a:bodyPr/>
                    <a:lstStyle/>
                    <a:p>
                      <a:pPr marL="0" marR="0">
                        <a:lnSpc>
                          <a:spcPct val="115000"/>
                        </a:lnSpc>
                        <a:spcBef>
                          <a:spcPts val="0"/>
                        </a:spcBef>
                        <a:spcAft>
                          <a:spcPts val="0"/>
                        </a:spcAft>
                      </a:pPr>
                      <a:endParaRPr lang="en-US" sz="1600" b="1">
                        <a:solidFill>
                          <a:srgbClr val="000000"/>
                        </a:solidFill>
                        <a:latin typeface="Times New Roman"/>
                        <a:ea typeface="Times New Roman"/>
                      </a:endParaRPr>
                    </a:p>
                  </a:txBody>
                  <a:tcPr marL="17492" marR="17492" marT="17492" marB="17492">
                    <a:lnL>
                      <a:noFill/>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a:noFill/>
                    </a:lnB>
                    <a:solidFill>
                      <a:srgbClr val="FFFFFF"/>
                    </a:solidFill>
                  </a:tcPr>
                </a:tc>
                <a:tc gridSpan="3">
                  <a:txBody>
                    <a:bodyPr/>
                    <a:lstStyle/>
                    <a:p>
                      <a:pPr marL="0" marR="0" algn="ctr">
                        <a:lnSpc>
                          <a:spcPts val="1600"/>
                        </a:lnSpc>
                        <a:spcBef>
                          <a:spcPts val="0"/>
                        </a:spcBef>
                        <a:spcAft>
                          <a:spcPts val="0"/>
                        </a:spcAft>
                      </a:pPr>
                      <a:r>
                        <a:rPr lang="en-US" sz="1600" b="1">
                          <a:solidFill>
                            <a:srgbClr val="000000"/>
                          </a:solidFill>
                          <a:latin typeface="Arial"/>
                          <a:ea typeface="Times New Roman"/>
                        </a:rPr>
                        <a:t>Level of Course</a:t>
                      </a:r>
                      <a:endParaRPr lang="en-US" sz="1600" b="1">
                        <a:solidFill>
                          <a:srgbClr val="000000"/>
                        </a:solidFill>
                        <a:latin typeface="Courier New"/>
                        <a:ea typeface="Times New Roman"/>
                      </a:endParaRPr>
                    </a:p>
                  </a:txBody>
                  <a:tcPr marL="17492" marR="17492" marT="17492" marB="17492" anchor="b">
                    <a:lnL w="28575"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hMerge="1">
                  <a:txBody>
                    <a:bodyPr/>
                    <a:lstStyle/>
                    <a:p>
                      <a:endParaRPr lang="en-US"/>
                    </a:p>
                  </a:txBody>
                  <a:tcPr/>
                </a:tc>
                <a:tc hMerge="1">
                  <a:txBody>
                    <a:bodyPr/>
                    <a:lstStyle/>
                    <a:p>
                      <a:endParaRPr lang="en-US"/>
                    </a:p>
                  </a:txBody>
                  <a:tcPr/>
                </a:tc>
              </a:tr>
              <a:tr h="592667">
                <a:tc>
                  <a:txBody>
                    <a:bodyPr/>
                    <a:lstStyle/>
                    <a:p>
                      <a:pPr marL="0" marR="0">
                        <a:lnSpc>
                          <a:spcPct val="115000"/>
                        </a:lnSpc>
                        <a:spcBef>
                          <a:spcPts val="0"/>
                        </a:spcBef>
                        <a:spcAft>
                          <a:spcPts val="0"/>
                        </a:spcAft>
                      </a:pPr>
                      <a:endParaRPr lang="en-US" sz="1600" b="1">
                        <a:solidFill>
                          <a:srgbClr val="000000"/>
                        </a:solidFill>
                        <a:latin typeface="Times New Roman"/>
                        <a:ea typeface="Times New Roman"/>
                      </a:endParaRPr>
                    </a:p>
                  </a:txBody>
                  <a:tcPr marL="17492" marR="17492" marT="17492" marB="17492">
                    <a:lnL w="28575" cap="flat" cmpd="sng" algn="ctr">
                      <a:solidFill>
                        <a:srgbClr val="000000"/>
                      </a:solidFill>
                      <a:prstDash val="solid"/>
                      <a:round/>
                      <a:headEnd type="none" w="med" len="med"/>
                      <a:tailEnd type="none" w="med" len="med"/>
                    </a:lnL>
                    <a:lnR>
                      <a:noFill/>
                    </a:lnR>
                    <a:lnT>
                      <a:noFill/>
                    </a:lnT>
                    <a:lnB w="28575" cap="flat" cmpd="sng" algn="ctr">
                      <a:solidFill>
                        <a:srgbClr val="000000"/>
                      </a:solidFill>
                      <a:prstDash val="solid"/>
                      <a:round/>
                      <a:headEnd type="none" w="med" len="med"/>
                      <a:tailEnd type="none" w="med" len="med"/>
                    </a:lnB>
                    <a:solidFill>
                      <a:srgbClr val="FFFFFF"/>
                    </a:solidFill>
                  </a:tcPr>
                </a:tc>
                <a:tc>
                  <a:txBody>
                    <a:bodyPr/>
                    <a:lstStyle/>
                    <a:p>
                      <a:pPr marL="0" marR="0">
                        <a:lnSpc>
                          <a:spcPct val="115000"/>
                        </a:lnSpc>
                        <a:spcBef>
                          <a:spcPts val="0"/>
                        </a:spcBef>
                        <a:spcAft>
                          <a:spcPts val="0"/>
                        </a:spcAft>
                      </a:pPr>
                      <a:endParaRPr lang="en-US" sz="1600" b="1">
                        <a:solidFill>
                          <a:srgbClr val="000000"/>
                        </a:solidFill>
                        <a:latin typeface="Times New Roman"/>
                        <a:ea typeface="Times New Roman"/>
                      </a:endParaRPr>
                    </a:p>
                  </a:txBody>
                  <a:tcPr marL="17492" marR="17492" marT="17492" marB="17492">
                    <a:lnL>
                      <a:noFill/>
                    </a:lnL>
                    <a:lnR>
                      <a:noFill/>
                    </a:lnR>
                    <a:lnT>
                      <a:noFill/>
                    </a:lnT>
                    <a:lnB w="28575" cap="flat" cmpd="sng" algn="ctr">
                      <a:solidFill>
                        <a:srgbClr val="000000"/>
                      </a:solidFill>
                      <a:prstDash val="solid"/>
                      <a:round/>
                      <a:headEnd type="none" w="med" len="med"/>
                      <a:tailEnd type="none" w="med" len="med"/>
                    </a:lnB>
                    <a:solidFill>
                      <a:srgbClr val="FFFFFF"/>
                    </a:solidFill>
                  </a:tcPr>
                </a:tc>
                <a:tc>
                  <a:txBody>
                    <a:bodyPr/>
                    <a:lstStyle/>
                    <a:p>
                      <a:pPr marL="0" marR="0">
                        <a:lnSpc>
                          <a:spcPct val="115000"/>
                        </a:lnSpc>
                        <a:spcBef>
                          <a:spcPts val="0"/>
                        </a:spcBef>
                        <a:spcAft>
                          <a:spcPts val="0"/>
                        </a:spcAft>
                      </a:pPr>
                      <a:endParaRPr lang="en-US" sz="1600" b="1">
                        <a:solidFill>
                          <a:srgbClr val="000000"/>
                        </a:solidFill>
                        <a:latin typeface="Times New Roman"/>
                        <a:ea typeface="Times New Roman"/>
                      </a:endParaRPr>
                    </a:p>
                  </a:txBody>
                  <a:tcPr marL="17492" marR="17492" marT="17492" marB="17492">
                    <a:lnL>
                      <a:noFill/>
                    </a:lnL>
                    <a:lnR w="28575" cap="flat" cmpd="sng" algn="ctr">
                      <a:solidFill>
                        <a:srgbClr val="000000"/>
                      </a:solidFill>
                      <a:prstDash val="solid"/>
                      <a:round/>
                      <a:headEnd type="none" w="med" len="med"/>
                      <a:tailEnd type="none" w="med" len="med"/>
                    </a:lnR>
                    <a:lnT>
                      <a:noFill/>
                    </a:lnT>
                    <a:lnB w="28575" cap="flat" cmpd="sng" algn="ctr">
                      <a:solidFill>
                        <a:srgbClr val="000000"/>
                      </a:solidFill>
                      <a:prstDash val="solid"/>
                      <a:round/>
                      <a:headEnd type="none" w="med" len="med"/>
                      <a:tailEnd type="none" w="med" len="med"/>
                    </a:lnB>
                    <a:solidFill>
                      <a:srgbClr val="FFFFFF"/>
                    </a:solidFill>
                  </a:tcPr>
                </a:tc>
                <a:tc>
                  <a:txBody>
                    <a:bodyPr/>
                    <a:lstStyle/>
                    <a:p>
                      <a:pPr marL="0" marR="0" algn="ctr">
                        <a:lnSpc>
                          <a:spcPts val="1600"/>
                        </a:lnSpc>
                        <a:spcBef>
                          <a:spcPts val="0"/>
                        </a:spcBef>
                        <a:spcAft>
                          <a:spcPts val="0"/>
                        </a:spcAft>
                      </a:pPr>
                      <a:r>
                        <a:rPr lang="en-US" sz="1600" b="1">
                          <a:solidFill>
                            <a:srgbClr val="000000"/>
                          </a:solidFill>
                          <a:latin typeface="Arial"/>
                          <a:ea typeface="Times New Roman"/>
                        </a:rPr>
                        <a:t>Lower Division</a:t>
                      </a:r>
                      <a:endParaRPr lang="en-US" sz="1600" b="1">
                        <a:solidFill>
                          <a:srgbClr val="000000"/>
                        </a:solidFill>
                        <a:latin typeface="Courier New"/>
                        <a:ea typeface="Times New Roman"/>
                      </a:endParaRPr>
                    </a:p>
                  </a:txBody>
                  <a:tcPr marL="17492" marR="17492" marT="17492" marB="17492" anchor="b">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solidFill>
                      <a:srgbClr val="FFFFFF"/>
                    </a:solidFill>
                  </a:tcPr>
                </a:tc>
                <a:tc>
                  <a:txBody>
                    <a:bodyPr/>
                    <a:lstStyle/>
                    <a:p>
                      <a:pPr marL="0" marR="0" algn="ctr">
                        <a:lnSpc>
                          <a:spcPts val="1600"/>
                        </a:lnSpc>
                        <a:spcBef>
                          <a:spcPts val="0"/>
                        </a:spcBef>
                        <a:spcAft>
                          <a:spcPts val="0"/>
                        </a:spcAft>
                      </a:pPr>
                      <a:r>
                        <a:rPr lang="en-US" sz="1600" b="1">
                          <a:solidFill>
                            <a:srgbClr val="000000"/>
                          </a:solidFill>
                          <a:latin typeface="Arial"/>
                          <a:ea typeface="Times New Roman"/>
                        </a:rPr>
                        <a:t>Upper Division</a:t>
                      </a:r>
                      <a:endParaRPr lang="en-US" sz="1600" b="1">
                        <a:solidFill>
                          <a:srgbClr val="000000"/>
                        </a:solidFill>
                        <a:latin typeface="Courier New"/>
                        <a:ea typeface="Times New Roman"/>
                      </a:endParaRPr>
                    </a:p>
                  </a:txBody>
                  <a:tcPr marL="17492" marR="17492" marT="17492" marB="17492"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solidFill>
                      <a:srgbClr val="FFFFFF"/>
                    </a:solidFill>
                  </a:tcPr>
                </a:tc>
                <a:tc>
                  <a:txBody>
                    <a:bodyPr/>
                    <a:lstStyle/>
                    <a:p>
                      <a:pPr marL="0" marR="0" algn="ctr">
                        <a:lnSpc>
                          <a:spcPts val="1600"/>
                        </a:lnSpc>
                        <a:spcBef>
                          <a:spcPts val="0"/>
                        </a:spcBef>
                        <a:spcAft>
                          <a:spcPts val="0"/>
                        </a:spcAft>
                      </a:pPr>
                      <a:r>
                        <a:rPr lang="en-US" sz="1600" b="1">
                          <a:solidFill>
                            <a:srgbClr val="000000"/>
                          </a:solidFill>
                          <a:latin typeface="Arial"/>
                          <a:ea typeface="Times New Roman"/>
                        </a:rPr>
                        <a:t>Total</a:t>
                      </a:r>
                      <a:endParaRPr lang="en-US" sz="1600" b="1">
                        <a:solidFill>
                          <a:srgbClr val="000000"/>
                        </a:solidFill>
                        <a:latin typeface="Courier New"/>
                        <a:ea typeface="Times New Roman"/>
                      </a:endParaRPr>
                    </a:p>
                  </a:txBody>
                  <a:tcPr marL="17492" marR="17492" marT="17492" marB="17492" anchor="b">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solidFill>
                      <a:srgbClr val="FFFFFF"/>
                    </a:solidFill>
                  </a:tcPr>
                </a:tc>
              </a:tr>
              <a:tr h="592667">
                <a:tc rowSpan="6">
                  <a:txBody>
                    <a:bodyPr/>
                    <a:lstStyle/>
                    <a:p>
                      <a:pPr marL="0" marR="0">
                        <a:lnSpc>
                          <a:spcPts val="1600"/>
                        </a:lnSpc>
                        <a:spcBef>
                          <a:spcPts val="0"/>
                        </a:spcBef>
                        <a:spcAft>
                          <a:spcPts val="0"/>
                        </a:spcAft>
                      </a:pPr>
                      <a:r>
                        <a:rPr lang="en-US" sz="1600" b="1" dirty="0">
                          <a:solidFill>
                            <a:srgbClr val="000000"/>
                          </a:solidFill>
                          <a:latin typeface="Arial"/>
                          <a:ea typeface="Times New Roman"/>
                        </a:rPr>
                        <a:t>Attendance More Likely?</a:t>
                      </a:r>
                      <a:endParaRPr lang="en-US" sz="1600" b="1" dirty="0">
                        <a:solidFill>
                          <a:srgbClr val="000000"/>
                        </a:solidFill>
                        <a:latin typeface="Courier New"/>
                        <a:ea typeface="Times New Roman"/>
                      </a:endParaRPr>
                    </a:p>
                  </a:txBody>
                  <a:tcPr marL="17492" marR="17492" marT="17492" marB="17492">
                    <a:lnL w="28575" cap="flat" cmpd="sng" algn="ctr">
                      <a:solidFill>
                        <a:srgbClr val="000000"/>
                      </a:solidFill>
                      <a:prstDash val="solid"/>
                      <a:round/>
                      <a:headEnd type="none" w="med" len="med"/>
                      <a:tailEnd type="none" w="med" len="med"/>
                    </a:lnL>
                    <a:lnR>
                      <a:noFill/>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solidFill>
                      <a:srgbClr val="FFFFFF"/>
                    </a:solidFill>
                  </a:tcPr>
                </a:tc>
                <a:tc rowSpan="2">
                  <a:txBody>
                    <a:bodyPr/>
                    <a:lstStyle/>
                    <a:p>
                      <a:pPr marL="0" marR="0">
                        <a:lnSpc>
                          <a:spcPts val="1600"/>
                        </a:lnSpc>
                        <a:spcBef>
                          <a:spcPts val="0"/>
                        </a:spcBef>
                        <a:spcAft>
                          <a:spcPts val="0"/>
                        </a:spcAft>
                      </a:pPr>
                      <a:r>
                        <a:rPr lang="en-US" sz="1600" b="1">
                          <a:solidFill>
                            <a:srgbClr val="000000"/>
                          </a:solidFill>
                          <a:latin typeface="Arial"/>
                          <a:ea typeface="Times New Roman"/>
                        </a:rPr>
                        <a:t>Yes</a:t>
                      </a:r>
                      <a:endParaRPr lang="en-US" sz="1600" b="1">
                        <a:solidFill>
                          <a:srgbClr val="000000"/>
                        </a:solidFill>
                        <a:latin typeface="Courier New"/>
                        <a:ea typeface="Times New Roman"/>
                      </a:endParaRPr>
                    </a:p>
                  </a:txBody>
                  <a:tcPr marL="17492" marR="17492" marT="17492" marB="17492">
                    <a:lnL>
                      <a:noFill/>
                    </a:lnL>
                    <a:lnR>
                      <a:noFill/>
                    </a:lnR>
                    <a:lnT w="28575"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nSpc>
                          <a:spcPts val="1600"/>
                        </a:lnSpc>
                        <a:spcBef>
                          <a:spcPts val="0"/>
                        </a:spcBef>
                        <a:spcAft>
                          <a:spcPts val="0"/>
                        </a:spcAft>
                      </a:pPr>
                      <a:r>
                        <a:rPr lang="en-US" sz="1600" b="1">
                          <a:solidFill>
                            <a:srgbClr val="000000"/>
                          </a:solidFill>
                          <a:latin typeface="Arial"/>
                          <a:ea typeface="Times New Roman"/>
                        </a:rPr>
                        <a:t>Count</a:t>
                      </a:r>
                      <a:endParaRPr lang="en-US" sz="1600" b="1">
                        <a:solidFill>
                          <a:srgbClr val="000000"/>
                        </a:solidFill>
                        <a:latin typeface="Courier New"/>
                        <a:ea typeface="Times New Roman"/>
                      </a:endParaRPr>
                    </a:p>
                  </a:txBody>
                  <a:tcPr marL="17492" marR="17492" marT="17492" marB="17492">
                    <a:lnL>
                      <a:noFill/>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a:noFill/>
                    </a:lnB>
                    <a:solidFill>
                      <a:srgbClr val="FFFFFF"/>
                    </a:solidFill>
                  </a:tcPr>
                </a:tc>
                <a:tc>
                  <a:txBody>
                    <a:bodyPr/>
                    <a:lstStyle/>
                    <a:p>
                      <a:pPr marL="0" marR="0" algn="r">
                        <a:lnSpc>
                          <a:spcPts val="1600"/>
                        </a:lnSpc>
                        <a:spcBef>
                          <a:spcPts val="0"/>
                        </a:spcBef>
                        <a:spcAft>
                          <a:spcPts val="0"/>
                        </a:spcAft>
                      </a:pPr>
                      <a:r>
                        <a:rPr lang="en-US" sz="1600" b="1">
                          <a:solidFill>
                            <a:srgbClr val="000000"/>
                          </a:solidFill>
                          <a:latin typeface="Arial"/>
                          <a:ea typeface="Times New Roman"/>
                        </a:rPr>
                        <a:t>133</a:t>
                      </a:r>
                      <a:endParaRPr lang="en-US" sz="1600" b="1">
                        <a:solidFill>
                          <a:srgbClr val="000000"/>
                        </a:solidFill>
                        <a:latin typeface="Courier New"/>
                        <a:ea typeface="Times New Roman"/>
                      </a:endParaRPr>
                    </a:p>
                  </a:txBody>
                  <a:tcPr marL="17492" marR="17492" marT="17492" marB="17492" anchor="ctr">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a:noFill/>
                    </a:lnB>
                    <a:solidFill>
                      <a:srgbClr val="FFFFFF"/>
                    </a:solidFill>
                  </a:tcPr>
                </a:tc>
                <a:tc>
                  <a:txBody>
                    <a:bodyPr/>
                    <a:lstStyle/>
                    <a:p>
                      <a:pPr marL="0" marR="0" algn="r">
                        <a:lnSpc>
                          <a:spcPts val="1600"/>
                        </a:lnSpc>
                        <a:spcBef>
                          <a:spcPts val="0"/>
                        </a:spcBef>
                        <a:spcAft>
                          <a:spcPts val="0"/>
                        </a:spcAft>
                      </a:pPr>
                      <a:r>
                        <a:rPr lang="en-US" sz="1600" b="1">
                          <a:solidFill>
                            <a:srgbClr val="000000"/>
                          </a:solidFill>
                          <a:latin typeface="Arial"/>
                          <a:ea typeface="Times New Roman"/>
                        </a:rPr>
                        <a:t>145</a:t>
                      </a:r>
                      <a:endParaRPr lang="en-US" sz="1600" b="1">
                        <a:solidFill>
                          <a:srgbClr val="000000"/>
                        </a:solidFill>
                        <a:latin typeface="Courier New"/>
                        <a:ea typeface="Times New Roman"/>
                      </a:endParaRPr>
                    </a:p>
                  </a:txBody>
                  <a:tcPr marL="17492" marR="17492" marT="17492" marB="17492"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a:noFill/>
                    </a:lnB>
                    <a:solidFill>
                      <a:srgbClr val="FFFFFF"/>
                    </a:solidFill>
                  </a:tcPr>
                </a:tc>
                <a:tc>
                  <a:txBody>
                    <a:bodyPr/>
                    <a:lstStyle/>
                    <a:p>
                      <a:pPr marL="0" marR="0" algn="r">
                        <a:lnSpc>
                          <a:spcPts val="1600"/>
                        </a:lnSpc>
                        <a:spcBef>
                          <a:spcPts val="0"/>
                        </a:spcBef>
                        <a:spcAft>
                          <a:spcPts val="0"/>
                        </a:spcAft>
                      </a:pPr>
                      <a:r>
                        <a:rPr lang="en-US" sz="1600" b="1">
                          <a:solidFill>
                            <a:srgbClr val="000000"/>
                          </a:solidFill>
                          <a:latin typeface="Arial"/>
                          <a:ea typeface="Times New Roman"/>
                        </a:rPr>
                        <a:t>278</a:t>
                      </a:r>
                      <a:endParaRPr lang="en-US" sz="1600" b="1">
                        <a:solidFill>
                          <a:srgbClr val="000000"/>
                        </a:solidFill>
                        <a:latin typeface="Courier New"/>
                        <a:ea typeface="Times New Roman"/>
                      </a:endParaRPr>
                    </a:p>
                  </a:txBody>
                  <a:tcPr marL="17492" marR="17492" marT="17492" marB="17492" anchor="ctr">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a:noFill/>
                    </a:lnB>
                    <a:solidFill>
                      <a:srgbClr val="FFFFFF"/>
                    </a:solidFill>
                  </a:tcPr>
                </a:tc>
              </a:tr>
              <a:tr h="592667">
                <a:tc vMerge="1">
                  <a:txBody>
                    <a:bodyPr/>
                    <a:lstStyle/>
                    <a:p>
                      <a:endParaRPr lang="en-US"/>
                    </a:p>
                  </a:txBody>
                  <a:tcPr/>
                </a:tc>
                <a:tc vMerge="1">
                  <a:txBody>
                    <a:bodyPr/>
                    <a:lstStyle/>
                    <a:p>
                      <a:endParaRPr lang="en-US"/>
                    </a:p>
                  </a:txBody>
                  <a:tcPr/>
                </a:tc>
                <a:tc>
                  <a:txBody>
                    <a:bodyPr/>
                    <a:lstStyle/>
                    <a:p>
                      <a:pPr marL="0" marR="0">
                        <a:lnSpc>
                          <a:spcPts val="1600"/>
                        </a:lnSpc>
                        <a:spcBef>
                          <a:spcPts val="0"/>
                        </a:spcBef>
                        <a:spcAft>
                          <a:spcPts val="0"/>
                        </a:spcAft>
                      </a:pPr>
                      <a:r>
                        <a:rPr lang="en-US" sz="1600" b="1">
                          <a:solidFill>
                            <a:srgbClr val="000000"/>
                          </a:solidFill>
                          <a:latin typeface="Arial"/>
                          <a:ea typeface="Times New Roman"/>
                        </a:rPr>
                        <a:t>% within Level of Course</a:t>
                      </a:r>
                      <a:endParaRPr lang="en-US" sz="1600" b="1">
                        <a:solidFill>
                          <a:srgbClr val="000000"/>
                        </a:solidFill>
                        <a:latin typeface="Courier New"/>
                        <a:ea typeface="Times New Roman"/>
                      </a:endParaRPr>
                    </a:p>
                  </a:txBody>
                  <a:tcPr marL="17492" marR="17492" marT="17492" marB="17492">
                    <a:lnL>
                      <a:noFill/>
                    </a:lnL>
                    <a:lnR w="28575"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FFFFFF"/>
                    </a:solidFill>
                  </a:tcPr>
                </a:tc>
                <a:tc>
                  <a:txBody>
                    <a:bodyPr/>
                    <a:lstStyle/>
                    <a:p>
                      <a:pPr marL="0" marR="0" algn="r">
                        <a:lnSpc>
                          <a:spcPts val="1600"/>
                        </a:lnSpc>
                        <a:spcBef>
                          <a:spcPts val="0"/>
                        </a:spcBef>
                        <a:spcAft>
                          <a:spcPts val="0"/>
                        </a:spcAft>
                      </a:pPr>
                      <a:r>
                        <a:rPr lang="en-US" sz="1600" b="1">
                          <a:solidFill>
                            <a:srgbClr val="000000"/>
                          </a:solidFill>
                          <a:latin typeface="Arial"/>
                          <a:ea typeface="Times New Roman"/>
                        </a:rPr>
                        <a:t>93.0%</a:t>
                      </a:r>
                      <a:endParaRPr lang="en-US" sz="1600" b="1">
                        <a:solidFill>
                          <a:srgbClr val="000000"/>
                        </a:solidFill>
                        <a:latin typeface="Courier New"/>
                        <a:ea typeface="Times New Roman"/>
                      </a:endParaRPr>
                    </a:p>
                  </a:txBody>
                  <a:tcPr marL="17492" marR="17492" marT="17492" marB="17492" anchor="ctr">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FFFFFF"/>
                    </a:solidFill>
                  </a:tcPr>
                </a:tc>
                <a:tc>
                  <a:txBody>
                    <a:bodyPr/>
                    <a:lstStyle/>
                    <a:p>
                      <a:pPr marL="0" marR="0" algn="r">
                        <a:lnSpc>
                          <a:spcPts val="1600"/>
                        </a:lnSpc>
                        <a:spcBef>
                          <a:spcPts val="0"/>
                        </a:spcBef>
                        <a:spcAft>
                          <a:spcPts val="0"/>
                        </a:spcAft>
                      </a:pPr>
                      <a:r>
                        <a:rPr lang="en-US" sz="1600" b="1">
                          <a:solidFill>
                            <a:srgbClr val="000000"/>
                          </a:solidFill>
                          <a:latin typeface="Arial"/>
                          <a:ea typeface="Times New Roman"/>
                        </a:rPr>
                        <a:t>86.3%</a:t>
                      </a:r>
                      <a:endParaRPr lang="en-US" sz="1600" b="1">
                        <a:solidFill>
                          <a:srgbClr val="000000"/>
                        </a:solidFill>
                        <a:latin typeface="Courier New"/>
                        <a:ea typeface="Times New Roman"/>
                      </a:endParaRPr>
                    </a:p>
                  </a:txBody>
                  <a:tcPr marL="17492" marR="17492" marT="17492" marB="17492"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FFFFFF"/>
                    </a:solidFill>
                  </a:tcPr>
                </a:tc>
                <a:tc>
                  <a:txBody>
                    <a:bodyPr/>
                    <a:lstStyle/>
                    <a:p>
                      <a:pPr marL="0" marR="0" algn="r">
                        <a:lnSpc>
                          <a:spcPts val="1600"/>
                        </a:lnSpc>
                        <a:spcBef>
                          <a:spcPts val="0"/>
                        </a:spcBef>
                        <a:spcAft>
                          <a:spcPts val="0"/>
                        </a:spcAft>
                      </a:pPr>
                      <a:r>
                        <a:rPr lang="en-US" sz="1600" b="1">
                          <a:solidFill>
                            <a:srgbClr val="000000"/>
                          </a:solidFill>
                          <a:latin typeface="Arial"/>
                          <a:ea typeface="Times New Roman"/>
                        </a:rPr>
                        <a:t>89.4%</a:t>
                      </a:r>
                      <a:endParaRPr lang="en-US" sz="1600" b="1">
                        <a:solidFill>
                          <a:srgbClr val="000000"/>
                        </a:solidFill>
                        <a:latin typeface="Courier New"/>
                        <a:ea typeface="Times New Roman"/>
                      </a:endParaRPr>
                    </a:p>
                  </a:txBody>
                  <a:tcPr marL="17492" marR="17492" marT="17492" marB="17492" anchor="ctr">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FFFFFF"/>
                    </a:solidFill>
                  </a:tcPr>
                </a:tc>
              </a:tr>
              <a:tr h="592667">
                <a:tc vMerge="1">
                  <a:txBody>
                    <a:bodyPr/>
                    <a:lstStyle/>
                    <a:p>
                      <a:endParaRPr lang="en-US"/>
                    </a:p>
                  </a:txBody>
                  <a:tcPr/>
                </a:tc>
                <a:tc rowSpan="2">
                  <a:txBody>
                    <a:bodyPr/>
                    <a:lstStyle/>
                    <a:p>
                      <a:pPr marL="0" marR="0">
                        <a:lnSpc>
                          <a:spcPts val="1600"/>
                        </a:lnSpc>
                        <a:spcBef>
                          <a:spcPts val="0"/>
                        </a:spcBef>
                        <a:spcAft>
                          <a:spcPts val="0"/>
                        </a:spcAft>
                      </a:pPr>
                      <a:r>
                        <a:rPr lang="en-US" sz="1600" b="1">
                          <a:solidFill>
                            <a:srgbClr val="000000"/>
                          </a:solidFill>
                          <a:latin typeface="Arial"/>
                          <a:ea typeface="Times New Roman"/>
                        </a:rPr>
                        <a:t>No</a:t>
                      </a:r>
                      <a:endParaRPr lang="en-US" sz="1600" b="1">
                        <a:solidFill>
                          <a:srgbClr val="000000"/>
                        </a:solidFill>
                        <a:latin typeface="Courier New"/>
                        <a:ea typeface="Times New Roman"/>
                      </a:endParaRPr>
                    </a:p>
                  </a:txBody>
                  <a:tcPr marL="17492" marR="17492" marT="17492" marB="17492">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nSpc>
                          <a:spcPts val="1600"/>
                        </a:lnSpc>
                        <a:spcBef>
                          <a:spcPts val="0"/>
                        </a:spcBef>
                        <a:spcAft>
                          <a:spcPts val="0"/>
                        </a:spcAft>
                      </a:pPr>
                      <a:r>
                        <a:rPr lang="en-US" sz="1600" b="1">
                          <a:solidFill>
                            <a:srgbClr val="000000"/>
                          </a:solidFill>
                          <a:latin typeface="Arial"/>
                          <a:ea typeface="Times New Roman"/>
                        </a:rPr>
                        <a:t>Count</a:t>
                      </a:r>
                      <a:endParaRPr lang="en-US" sz="1600" b="1">
                        <a:solidFill>
                          <a:srgbClr val="000000"/>
                        </a:solidFill>
                        <a:latin typeface="Courier New"/>
                        <a:ea typeface="Times New Roman"/>
                      </a:endParaRPr>
                    </a:p>
                  </a:txBody>
                  <a:tcPr marL="17492" marR="17492" marT="17492" marB="17492">
                    <a:lnL>
                      <a:noFill/>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FFFFFF"/>
                    </a:solidFill>
                  </a:tcPr>
                </a:tc>
                <a:tc>
                  <a:txBody>
                    <a:bodyPr/>
                    <a:lstStyle/>
                    <a:p>
                      <a:pPr marL="0" marR="0" algn="r">
                        <a:lnSpc>
                          <a:spcPts val="1600"/>
                        </a:lnSpc>
                        <a:spcBef>
                          <a:spcPts val="0"/>
                        </a:spcBef>
                        <a:spcAft>
                          <a:spcPts val="0"/>
                        </a:spcAft>
                      </a:pPr>
                      <a:r>
                        <a:rPr lang="en-US" sz="1600" b="1">
                          <a:solidFill>
                            <a:srgbClr val="000000"/>
                          </a:solidFill>
                          <a:latin typeface="Arial"/>
                          <a:ea typeface="Times New Roman"/>
                        </a:rPr>
                        <a:t>10</a:t>
                      </a:r>
                      <a:endParaRPr lang="en-US" sz="1600" b="1">
                        <a:solidFill>
                          <a:srgbClr val="000000"/>
                        </a:solidFill>
                        <a:latin typeface="Courier New"/>
                        <a:ea typeface="Times New Roman"/>
                      </a:endParaRPr>
                    </a:p>
                  </a:txBody>
                  <a:tcPr marL="17492" marR="17492" marT="17492" marB="17492" anchor="ctr">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FFFFFF"/>
                    </a:solidFill>
                  </a:tcPr>
                </a:tc>
                <a:tc>
                  <a:txBody>
                    <a:bodyPr/>
                    <a:lstStyle/>
                    <a:p>
                      <a:pPr marL="0" marR="0" algn="r">
                        <a:lnSpc>
                          <a:spcPts val="1600"/>
                        </a:lnSpc>
                        <a:spcBef>
                          <a:spcPts val="0"/>
                        </a:spcBef>
                        <a:spcAft>
                          <a:spcPts val="0"/>
                        </a:spcAft>
                      </a:pPr>
                      <a:r>
                        <a:rPr lang="en-US" sz="1600" b="1">
                          <a:solidFill>
                            <a:srgbClr val="000000"/>
                          </a:solidFill>
                          <a:latin typeface="Arial"/>
                          <a:ea typeface="Times New Roman"/>
                        </a:rPr>
                        <a:t>23</a:t>
                      </a:r>
                      <a:endParaRPr lang="en-US" sz="1600" b="1">
                        <a:solidFill>
                          <a:srgbClr val="000000"/>
                        </a:solidFill>
                        <a:latin typeface="Courier New"/>
                        <a:ea typeface="Times New Roman"/>
                      </a:endParaRPr>
                    </a:p>
                  </a:txBody>
                  <a:tcPr marL="17492" marR="17492" marT="17492" marB="17492"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FFFFFF"/>
                    </a:solidFill>
                  </a:tcPr>
                </a:tc>
                <a:tc>
                  <a:txBody>
                    <a:bodyPr/>
                    <a:lstStyle/>
                    <a:p>
                      <a:pPr marL="0" marR="0" algn="r">
                        <a:lnSpc>
                          <a:spcPts val="1600"/>
                        </a:lnSpc>
                        <a:spcBef>
                          <a:spcPts val="0"/>
                        </a:spcBef>
                        <a:spcAft>
                          <a:spcPts val="0"/>
                        </a:spcAft>
                      </a:pPr>
                      <a:r>
                        <a:rPr lang="en-US" sz="1600" b="1">
                          <a:solidFill>
                            <a:srgbClr val="000000"/>
                          </a:solidFill>
                          <a:latin typeface="Arial"/>
                          <a:ea typeface="Times New Roman"/>
                        </a:rPr>
                        <a:t>33</a:t>
                      </a:r>
                      <a:endParaRPr lang="en-US" sz="1600" b="1">
                        <a:solidFill>
                          <a:srgbClr val="000000"/>
                        </a:solidFill>
                        <a:latin typeface="Courier New"/>
                        <a:ea typeface="Times New Roman"/>
                      </a:endParaRPr>
                    </a:p>
                  </a:txBody>
                  <a:tcPr marL="17492" marR="17492" marT="17492" marB="17492" anchor="ctr">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FFFFFF"/>
                    </a:solidFill>
                  </a:tcPr>
                </a:tc>
              </a:tr>
              <a:tr h="592667">
                <a:tc vMerge="1">
                  <a:txBody>
                    <a:bodyPr/>
                    <a:lstStyle/>
                    <a:p>
                      <a:endParaRPr lang="en-US"/>
                    </a:p>
                  </a:txBody>
                  <a:tcPr/>
                </a:tc>
                <a:tc vMerge="1">
                  <a:txBody>
                    <a:bodyPr/>
                    <a:lstStyle/>
                    <a:p>
                      <a:endParaRPr lang="en-US"/>
                    </a:p>
                  </a:txBody>
                  <a:tcPr/>
                </a:tc>
                <a:tc>
                  <a:txBody>
                    <a:bodyPr/>
                    <a:lstStyle/>
                    <a:p>
                      <a:pPr marL="0" marR="0">
                        <a:lnSpc>
                          <a:spcPts val="1600"/>
                        </a:lnSpc>
                        <a:spcBef>
                          <a:spcPts val="0"/>
                        </a:spcBef>
                        <a:spcAft>
                          <a:spcPts val="0"/>
                        </a:spcAft>
                      </a:pPr>
                      <a:r>
                        <a:rPr lang="en-US" sz="1600" b="1">
                          <a:solidFill>
                            <a:srgbClr val="000000"/>
                          </a:solidFill>
                          <a:latin typeface="Arial"/>
                          <a:ea typeface="Times New Roman"/>
                        </a:rPr>
                        <a:t>% within Level of Course</a:t>
                      </a:r>
                      <a:endParaRPr lang="en-US" sz="1600" b="1">
                        <a:solidFill>
                          <a:srgbClr val="000000"/>
                        </a:solidFill>
                        <a:latin typeface="Courier New"/>
                        <a:ea typeface="Times New Roman"/>
                      </a:endParaRPr>
                    </a:p>
                  </a:txBody>
                  <a:tcPr marL="17492" marR="17492" marT="17492" marB="17492">
                    <a:lnL>
                      <a:noFill/>
                    </a:lnL>
                    <a:lnR w="28575"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FFFFFF"/>
                    </a:solidFill>
                  </a:tcPr>
                </a:tc>
                <a:tc>
                  <a:txBody>
                    <a:bodyPr/>
                    <a:lstStyle/>
                    <a:p>
                      <a:pPr marL="0" marR="0" algn="r">
                        <a:lnSpc>
                          <a:spcPts val="1600"/>
                        </a:lnSpc>
                        <a:spcBef>
                          <a:spcPts val="0"/>
                        </a:spcBef>
                        <a:spcAft>
                          <a:spcPts val="0"/>
                        </a:spcAft>
                      </a:pPr>
                      <a:r>
                        <a:rPr lang="en-US" sz="1600" b="1">
                          <a:solidFill>
                            <a:srgbClr val="000000"/>
                          </a:solidFill>
                          <a:latin typeface="Arial"/>
                          <a:ea typeface="Times New Roman"/>
                        </a:rPr>
                        <a:t>7.0%</a:t>
                      </a:r>
                      <a:endParaRPr lang="en-US" sz="1600" b="1">
                        <a:solidFill>
                          <a:srgbClr val="000000"/>
                        </a:solidFill>
                        <a:latin typeface="Courier New"/>
                        <a:ea typeface="Times New Roman"/>
                      </a:endParaRPr>
                    </a:p>
                  </a:txBody>
                  <a:tcPr marL="17492" marR="17492" marT="17492" marB="17492" anchor="ctr">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FFFFFF"/>
                    </a:solidFill>
                  </a:tcPr>
                </a:tc>
                <a:tc>
                  <a:txBody>
                    <a:bodyPr/>
                    <a:lstStyle/>
                    <a:p>
                      <a:pPr marL="0" marR="0" algn="r">
                        <a:lnSpc>
                          <a:spcPts val="1600"/>
                        </a:lnSpc>
                        <a:spcBef>
                          <a:spcPts val="0"/>
                        </a:spcBef>
                        <a:spcAft>
                          <a:spcPts val="0"/>
                        </a:spcAft>
                      </a:pPr>
                      <a:r>
                        <a:rPr lang="en-US" sz="1600" b="1">
                          <a:solidFill>
                            <a:srgbClr val="000000"/>
                          </a:solidFill>
                          <a:latin typeface="Arial"/>
                          <a:ea typeface="Times New Roman"/>
                        </a:rPr>
                        <a:t>13.7%</a:t>
                      </a:r>
                      <a:endParaRPr lang="en-US" sz="1600" b="1">
                        <a:solidFill>
                          <a:srgbClr val="000000"/>
                        </a:solidFill>
                        <a:latin typeface="Courier New"/>
                        <a:ea typeface="Times New Roman"/>
                      </a:endParaRPr>
                    </a:p>
                  </a:txBody>
                  <a:tcPr marL="17492" marR="17492" marT="17492" marB="17492"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FFFFFF"/>
                    </a:solidFill>
                  </a:tcPr>
                </a:tc>
                <a:tc>
                  <a:txBody>
                    <a:bodyPr/>
                    <a:lstStyle/>
                    <a:p>
                      <a:pPr marL="0" marR="0" algn="r">
                        <a:lnSpc>
                          <a:spcPts val="1600"/>
                        </a:lnSpc>
                        <a:spcBef>
                          <a:spcPts val="0"/>
                        </a:spcBef>
                        <a:spcAft>
                          <a:spcPts val="0"/>
                        </a:spcAft>
                      </a:pPr>
                      <a:r>
                        <a:rPr lang="en-US" sz="1600" b="1">
                          <a:solidFill>
                            <a:srgbClr val="000000"/>
                          </a:solidFill>
                          <a:latin typeface="Arial"/>
                          <a:ea typeface="Times New Roman"/>
                        </a:rPr>
                        <a:t>10.6%</a:t>
                      </a:r>
                      <a:endParaRPr lang="en-US" sz="1600" b="1">
                        <a:solidFill>
                          <a:srgbClr val="000000"/>
                        </a:solidFill>
                        <a:latin typeface="Courier New"/>
                        <a:ea typeface="Times New Roman"/>
                      </a:endParaRPr>
                    </a:p>
                  </a:txBody>
                  <a:tcPr marL="17492" marR="17492" marT="17492" marB="17492" anchor="ctr">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FFFFFF"/>
                    </a:solidFill>
                  </a:tcPr>
                </a:tc>
              </a:tr>
              <a:tr h="592667">
                <a:tc vMerge="1">
                  <a:txBody>
                    <a:bodyPr/>
                    <a:lstStyle/>
                    <a:p>
                      <a:endParaRPr lang="en-US"/>
                    </a:p>
                  </a:txBody>
                  <a:tcPr/>
                </a:tc>
                <a:tc rowSpan="2">
                  <a:txBody>
                    <a:bodyPr/>
                    <a:lstStyle/>
                    <a:p>
                      <a:pPr marL="0" marR="0">
                        <a:lnSpc>
                          <a:spcPts val="1600"/>
                        </a:lnSpc>
                        <a:spcBef>
                          <a:spcPts val="0"/>
                        </a:spcBef>
                        <a:spcAft>
                          <a:spcPts val="0"/>
                        </a:spcAft>
                      </a:pPr>
                      <a:r>
                        <a:rPr lang="en-US" sz="1600" b="1">
                          <a:solidFill>
                            <a:srgbClr val="000000"/>
                          </a:solidFill>
                          <a:latin typeface="Arial"/>
                          <a:ea typeface="Times New Roman"/>
                        </a:rPr>
                        <a:t>Total</a:t>
                      </a:r>
                      <a:endParaRPr lang="en-US" sz="1600" b="1">
                        <a:solidFill>
                          <a:srgbClr val="000000"/>
                        </a:solidFill>
                        <a:latin typeface="Courier New"/>
                        <a:ea typeface="Times New Roman"/>
                      </a:endParaRPr>
                    </a:p>
                  </a:txBody>
                  <a:tcPr marL="17492" marR="17492" marT="17492" marB="17492">
                    <a:lnL>
                      <a:noFill/>
                    </a:lnL>
                    <a:lnR>
                      <a:noFill/>
                    </a:lnR>
                    <a:lnT w="12700"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solidFill>
                      <a:srgbClr val="FFFFFF"/>
                    </a:solidFill>
                  </a:tcPr>
                </a:tc>
                <a:tc>
                  <a:txBody>
                    <a:bodyPr/>
                    <a:lstStyle/>
                    <a:p>
                      <a:pPr marL="0" marR="0">
                        <a:lnSpc>
                          <a:spcPts val="1600"/>
                        </a:lnSpc>
                        <a:spcBef>
                          <a:spcPts val="0"/>
                        </a:spcBef>
                        <a:spcAft>
                          <a:spcPts val="0"/>
                        </a:spcAft>
                      </a:pPr>
                      <a:r>
                        <a:rPr lang="en-US" sz="1600" b="1">
                          <a:solidFill>
                            <a:srgbClr val="000000"/>
                          </a:solidFill>
                          <a:latin typeface="Arial"/>
                          <a:ea typeface="Times New Roman"/>
                        </a:rPr>
                        <a:t>Count</a:t>
                      </a:r>
                      <a:endParaRPr lang="en-US" sz="1600" b="1">
                        <a:solidFill>
                          <a:srgbClr val="000000"/>
                        </a:solidFill>
                        <a:latin typeface="Courier New"/>
                        <a:ea typeface="Times New Roman"/>
                      </a:endParaRPr>
                    </a:p>
                  </a:txBody>
                  <a:tcPr marL="17492" marR="17492" marT="17492" marB="17492">
                    <a:lnL>
                      <a:noFill/>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FFFFFF"/>
                    </a:solidFill>
                  </a:tcPr>
                </a:tc>
                <a:tc>
                  <a:txBody>
                    <a:bodyPr/>
                    <a:lstStyle/>
                    <a:p>
                      <a:pPr marL="0" marR="0" algn="r">
                        <a:lnSpc>
                          <a:spcPts val="1600"/>
                        </a:lnSpc>
                        <a:spcBef>
                          <a:spcPts val="0"/>
                        </a:spcBef>
                        <a:spcAft>
                          <a:spcPts val="0"/>
                        </a:spcAft>
                      </a:pPr>
                      <a:r>
                        <a:rPr lang="en-US" sz="1600" b="1">
                          <a:solidFill>
                            <a:srgbClr val="000000"/>
                          </a:solidFill>
                          <a:latin typeface="Arial"/>
                          <a:ea typeface="Times New Roman"/>
                        </a:rPr>
                        <a:t>143</a:t>
                      </a:r>
                      <a:endParaRPr lang="en-US" sz="1600" b="1">
                        <a:solidFill>
                          <a:srgbClr val="000000"/>
                        </a:solidFill>
                        <a:latin typeface="Courier New"/>
                        <a:ea typeface="Times New Roman"/>
                      </a:endParaRPr>
                    </a:p>
                  </a:txBody>
                  <a:tcPr marL="17492" marR="17492" marT="17492" marB="17492" anchor="ctr">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FFFFFF"/>
                    </a:solidFill>
                  </a:tcPr>
                </a:tc>
                <a:tc>
                  <a:txBody>
                    <a:bodyPr/>
                    <a:lstStyle/>
                    <a:p>
                      <a:pPr marL="0" marR="0" algn="r">
                        <a:lnSpc>
                          <a:spcPts val="1600"/>
                        </a:lnSpc>
                        <a:spcBef>
                          <a:spcPts val="0"/>
                        </a:spcBef>
                        <a:spcAft>
                          <a:spcPts val="0"/>
                        </a:spcAft>
                      </a:pPr>
                      <a:r>
                        <a:rPr lang="en-US" sz="1600" b="1">
                          <a:solidFill>
                            <a:srgbClr val="000000"/>
                          </a:solidFill>
                          <a:latin typeface="Arial"/>
                          <a:ea typeface="Times New Roman"/>
                        </a:rPr>
                        <a:t>168</a:t>
                      </a:r>
                      <a:endParaRPr lang="en-US" sz="1600" b="1">
                        <a:solidFill>
                          <a:srgbClr val="000000"/>
                        </a:solidFill>
                        <a:latin typeface="Courier New"/>
                        <a:ea typeface="Times New Roman"/>
                      </a:endParaRPr>
                    </a:p>
                  </a:txBody>
                  <a:tcPr marL="17492" marR="17492" marT="17492" marB="17492"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FFFFFF"/>
                    </a:solidFill>
                  </a:tcPr>
                </a:tc>
                <a:tc>
                  <a:txBody>
                    <a:bodyPr/>
                    <a:lstStyle/>
                    <a:p>
                      <a:pPr marL="0" marR="0" algn="r">
                        <a:lnSpc>
                          <a:spcPts val="1600"/>
                        </a:lnSpc>
                        <a:spcBef>
                          <a:spcPts val="0"/>
                        </a:spcBef>
                        <a:spcAft>
                          <a:spcPts val="0"/>
                        </a:spcAft>
                      </a:pPr>
                      <a:r>
                        <a:rPr lang="en-US" sz="1600" b="1">
                          <a:solidFill>
                            <a:srgbClr val="000000"/>
                          </a:solidFill>
                          <a:latin typeface="Arial"/>
                          <a:ea typeface="Times New Roman"/>
                        </a:rPr>
                        <a:t>311</a:t>
                      </a:r>
                      <a:endParaRPr lang="en-US" sz="1600" b="1">
                        <a:solidFill>
                          <a:srgbClr val="000000"/>
                        </a:solidFill>
                        <a:latin typeface="Courier New"/>
                        <a:ea typeface="Times New Roman"/>
                      </a:endParaRPr>
                    </a:p>
                  </a:txBody>
                  <a:tcPr marL="17492" marR="17492" marT="17492" marB="17492" anchor="ctr">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FFFFFF"/>
                    </a:solidFill>
                  </a:tcPr>
                </a:tc>
              </a:tr>
              <a:tr h="592667">
                <a:tc vMerge="1">
                  <a:txBody>
                    <a:bodyPr/>
                    <a:lstStyle/>
                    <a:p>
                      <a:endParaRPr lang="en-US"/>
                    </a:p>
                  </a:txBody>
                  <a:tcPr/>
                </a:tc>
                <a:tc vMerge="1">
                  <a:txBody>
                    <a:bodyPr/>
                    <a:lstStyle/>
                    <a:p>
                      <a:endParaRPr lang="en-US"/>
                    </a:p>
                  </a:txBody>
                  <a:tcPr/>
                </a:tc>
                <a:tc>
                  <a:txBody>
                    <a:bodyPr/>
                    <a:lstStyle/>
                    <a:p>
                      <a:pPr marL="0" marR="0">
                        <a:lnSpc>
                          <a:spcPts val="1600"/>
                        </a:lnSpc>
                        <a:spcBef>
                          <a:spcPts val="0"/>
                        </a:spcBef>
                        <a:spcAft>
                          <a:spcPts val="0"/>
                        </a:spcAft>
                      </a:pPr>
                      <a:r>
                        <a:rPr lang="en-US" sz="1600" b="1">
                          <a:solidFill>
                            <a:srgbClr val="000000"/>
                          </a:solidFill>
                          <a:latin typeface="Arial"/>
                          <a:ea typeface="Times New Roman"/>
                        </a:rPr>
                        <a:t>% within Level of Course</a:t>
                      </a:r>
                      <a:endParaRPr lang="en-US" sz="1600" b="1">
                        <a:solidFill>
                          <a:srgbClr val="000000"/>
                        </a:solidFill>
                        <a:latin typeface="Courier New"/>
                        <a:ea typeface="Times New Roman"/>
                      </a:endParaRPr>
                    </a:p>
                  </a:txBody>
                  <a:tcPr marL="17492" marR="17492" marT="17492" marB="17492">
                    <a:lnL>
                      <a:noFill/>
                    </a:lnL>
                    <a:lnR w="28575" cap="flat" cmpd="sng" algn="ctr">
                      <a:solidFill>
                        <a:srgbClr val="000000"/>
                      </a:solidFill>
                      <a:prstDash val="solid"/>
                      <a:round/>
                      <a:headEnd type="none" w="med" len="med"/>
                      <a:tailEnd type="none" w="med" len="med"/>
                    </a:lnR>
                    <a:lnT>
                      <a:noFill/>
                    </a:lnT>
                    <a:lnB w="28575" cap="flat" cmpd="sng" algn="ctr">
                      <a:solidFill>
                        <a:srgbClr val="000000"/>
                      </a:solidFill>
                      <a:prstDash val="solid"/>
                      <a:round/>
                      <a:headEnd type="none" w="med" len="med"/>
                      <a:tailEnd type="none" w="med" len="med"/>
                    </a:lnB>
                    <a:solidFill>
                      <a:srgbClr val="FFFFFF"/>
                    </a:solidFill>
                  </a:tcPr>
                </a:tc>
                <a:tc>
                  <a:txBody>
                    <a:bodyPr/>
                    <a:lstStyle/>
                    <a:p>
                      <a:pPr marL="0" marR="0" algn="r">
                        <a:lnSpc>
                          <a:spcPts val="1600"/>
                        </a:lnSpc>
                        <a:spcBef>
                          <a:spcPts val="0"/>
                        </a:spcBef>
                        <a:spcAft>
                          <a:spcPts val="0"/>
                        </a:spcAft>
                      </a:pPr>
                      <a:r>
                        <a:rPr lang="en-US" sz="1600" b="1">
                          <a:solidFill>
                            <a:srgbClr val="000000"/>
                          </a:solidFill>
                          <a:latin typeface="Arial"/>
                          <a:ea typeface="Times New Roman"/>
                        </a:rPr>
                        <a:t>100.0%</a:t>
                      </a:r>
                      <a:endParaRPr lang="en-US" sz="1600" b="1">
                        <a:solidFill>
                          <a:srgbClr val="000000"/>
                        </a:solidFill>
                        <a:latin typeface="Courier New"/>
                        <a:ea typeface="Times New Roman"/>
                      </a:endParaRPr>
                    </a:p>
                  </a:txBody>
                  <a:tcPr marL="17492" marR="17492" marT="17492" marB="17492" anchor="ctr">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28575" cap="flat" cmpd="sng" algn="ctr">
                      <a:solidFill>
                        <a:srgbClr val="000000"/>
                      </a:solidFill>
                      <a:prstDash val="solid"/>
                      <a:round/>
                      <a:headEnd type="none" w="med" len="med"/>
                      <a:tailEnd type="none" w="med" len="med"/>
                    </a:lnB>
                    <a:solidFill>
                      <a:srgbClr val="FFFFFF"/>
                    </a:solidFill>
                  </a:tcPr>
                </a:tc>
                <a:tc>
                  <a:txBody>
                    <a:bodyPr/>
                    <a:lstStyle/>
                    <a:p>
                      <a:pPr marL="0" marR="0" algn="r">
                        <a:lnSpc>
                          <a:spcPts val="1600"/>
                        </a:lnSpc>
                        <a:spcBef>
                          <a:spcPts val="0"/>
                        </a:spcBef>
                        <a:spcAft>
                          <a:spcPts val="0"/>
                        </a:spcAft>
                      </a:pPr>
                      <a:r>
                        <a:rPr lang="en-US" sz="1600" b="1">
                          <a:solidFill>
                            <a:srgbClr val="000000"/>
                          </a:solidFill>
                          <a:latin typeface="Arial"/>
                          <a:ea typeface="Times New Roman"/>
                        </a:rPr>
                        <a:t>100.0%</a:t>
                      </a:r>
                      <a:endParaRPr lang="en-US" sz="1600" b="1">
                        <a:solidFill>
                          <a:srgbClr val="000000"/>
                        </a:solidFill>
                        <a:latin typeface="Courier New"/>
                        <a:ea typeface="Times New Roman"/>
                      </a:endParaRPr>
                    </a:p>
                  </a:txBody>
                  <a:tcPr marL="17492" marR="17492" marT="17492" marB="17492"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28575" cap="flat" cmpd="sng" algn="ctr">
                      <a:solidFill>
                        <a:srgbClr val="000000"/>
                      </a:solidFill>
                      <a:prstDash val="solid"/>
                      <a:round/>
                      <a:headEnd type="none" w="med" len="med"/>
                      <a:tailEnd type="none" w="med" len="med"/>
                    </a:lnB>
                    <a:solidFill>
                      <a:srgbClr val="FFFFFF"/>
                    </a:solidFill>
                  </a:tcPr>
                </a:tc>
                <a:tc>
                  <a:txBody>
                    <a:bodyPr/>
                    <a:lstStyle/>
                    <a:p>
                      <a:pPr marL="0" marR="0" algn="r">
                        <a:lnSpc>
                          <a:spcPts val="1600"/>
                        </a:lnSpc>
                        <a:spcBef>
                          <a:spcPts val="0"/>
                        </a:spcBef>
                        <a:spcAft>
                          <a:spcPts val="0"/>
                        </a:spcAft>
                      </a:pPr>
                      <a:r>
                        <a:rPr lang="en-US" sz="1600" b="1" dirty="0">
                          <a:solidFill>
                            <a:srgbClr val="000000"/>
                          </a:solidFill>
                          <a:latin typeface="Arial"/>
                          <a:ea typeface="Times New Roman"/>
                        </a:rPr>
                        <a:t>100.0%</a:t>
                      </a:r>
                      <a:endParaRPr lang="en-US" sz="1600" b="1" dirty="0">
                        <a:solidFill>
                          <a:srgbClr val="000000"/>
                        </a:solidFill>
                        <a:latin typeface="Courier New"/>
                        <a:ea typeface="Times New Roman"/>
                      </a:endParaRPr>
                    </a:p>
                  </a:txBody>
                  <a:tcPr marL="17492" marR="17492" marT="17492" marB="17492" anchor="ctr">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a:noFill/>
                    </a:lnT>
                    <a:lnB w="28575" cap="flat" cmpd="sng" algn="ctr">
                      <a:solidFill>
                        <a:srgbClr val="000000"/>
                      </a:solidFill>
                      <a:prstDash val="solid"/>
                      <a:round/>
                      <a:headEnd type="none" w="med" len="med"/>
                      <a:tailEnd type="none" w="med" len="med"/>
                    </a:lnB>
                    <a:solidFill>
                      <a:srgbClr val="FFFFFF"/>
                    </a:solidFill>
                  </a:tcPr>
                </a:tc>
              </a:tr>
            </a:tbl>
          </a:graphicData>
        </a:graphic>
      </p:graphicFrame>
      <p:sp>
        <p:nvSpPr>
          <p:cNvPr id="66561"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endParaRPr>
          </a:p>
        </p:txBody>
      </p:sp>
      <p:sp>
        <p:nvSpPr>
          <p:cNvPr id="11" name="TextBox 10"/>
          <p:cNvSpPr txBox="1"/>
          <p:nvPr/>
        </p:nvSpPr>
        <p:spPr>
          <a:xfrm>
            <a:off x="6934200" y="6019800"/>
            <a:ext cx="1981200" cy="381000"/>
          </a:xfrm>
          <a:prstGeom prst="rect">
            <a:avLst/>
          </a:prstGeom>
          <a:noFill/>
        </p:spPr>
        <p:txBody>
          <a:bodyPr wrap="square" rtlCol="0">
            <a:spAutoFit/>
          </a:bodyPr>
          <a:lstStyle/>
          <a:p>
            <a:r>
              <a:rPr lang="en-US" dirty="0" smtClean="0"/>
              <a:t>x² sig = .056</a:t>
            </a:r>
            <a:endParaRPr lang="en-US"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7"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endParaRPr>
          </a:p>
        </p:txBody>
      </p:sp>
      <p:sp>
        <p:nvSpPr>
          <p:cNvPr id="61441"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endParaRPr>
          </a:p>
        </p:txBody>
      </p:sp>
      <p:sp>
        <p:nvSpPr>
          <p:cNvPr id="62465"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endParaRPr>
          </a:p>
        </p:txBody>
      </p:sp>
      <p:sp>
        <p:nvSpPr>
          <p:cNvPr id="63489"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endParaRPr>
          </a:p>
        </p:txBody>
      </p:sp>
      <p:sp>
        <p:nvSpPr>
          <p:cNvPr id="64513"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endParaRPr>
          </a:p>
        </p:txBody>
      </p:sp>
      <p:sp>
        <p:nvSpPr>
          <p:cNvPr id="65537"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endParaRPr>
          </a:p>
        </p:txBody>
      </p:sp>
      <p:sp>
        <p:nvSpPr>
          <p:cNvPr id="66561"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endParaRPr>
          </a:p>
        </p:txBody>
      </p:sp>
      <p:sp>
        <p:nvSpPr>
          <p:cNvPr id="11" name="TextBox 10"/>
          <p:cNvSpPr txBox="1"/>
          <p:nvPr/>
        </p:nvSpPr>
        <p:spPr>
          <a:xfrm>
            <a:off x="6934200" y="6019800"/>
            <a:ext cx="1981200" cy="381000"/>
          </a:xfrm>
          <a:prstGeom prst="rect">
            <a:avLst/>
          </a:prstGeom>
          <a:noFill/>
        </p:spPr>
        <p:txBody>
          <a:bodyPr wrap="square" rtlCol="0">
            <a:spAutoFit/>
          </a:bodyPr>
          <a:lstStyle/>
          <a:p>
            <a:r>
              <a:rPr lang="en-US" dirty="0" smtClean="0"/>
              <a:t>x² sig = .11</a:t>
            </a:r>
            <a:endParaRPr lang="en-US" dirty="0"/>
          </a:p>
        </p:txBody>
      </p:sp>
      <p:graphicFrame>
        <p:nvGraphicFramePr>
          <p:cNvPr id="12" name="Table 11"/>
          <p:cNvGraphicFramePr>
            <a:graphicFrameLocks noGrp="1"/>
          </p:cNvGraphicFramePr>
          <p:nvPr/>
        </p:nvGraphicFramePr>
        <p:xfrm>
          <a:off x="304801" y="304805"/>
          <a:ext cx="8534398" cy="5562594"/>
        </p:xfrm>
        <a:graphic>
          <a:graphicData uri="http://schemas.openxmlformats.org/drawingml/2006/table">
            <a:tbl>
              <a:tblPr/>
              <a:tblGrid>
                <a:gridCol w="1823649"/>
                <a:gridCol w="1823649"/>
                <a:gridCol w="1823649"/>
                <a:gridCol w="1137180"/>
                <a:gridCol w="1136486"/>
                <a:gridCol w="789785"/>
              </a:tblGrid>
              <a:tr h="618066">
                <a:tc gridSpan="6">
                  <a:txBody>
                    <a:bodyPr/>
                    <a:lstStyle/>
                    <a:p>
                      <a:pPr marL="0" marR="0" algn="ctr">
                        <a:lnSpc>
                          <a:spcPts val="1600"/>
                        </a:lnSpc>
                        <a:spcBef>
                          <a:spcPts val="0"/>
                        </a:spcBef>
                        <a:spcAft>
                          <a:spcPts val="0"/>
                        </a:spcAft>
                      </a:pPr>
                      <a:r>
                        <a:rPr lang="en-US" sz="1400" b="1" dirty="0" smtClean="0">
                          <a:solidFill>
                            <a:srgbClr val="000000"/>
                          </a:solidFill>
                          <a:latin typeface="Arial"/>
                          <a:ea typeface="Times New Roman"/>
                        </a:rPr>
                        <a:t>Lower Division v. Upper Division</a:t>
                      </a:r>
                    </a:p>
                    <a:p>
                      <a:pPr marL="0" marR="0" algn="ctr">
                        <a:lnSpc>
                          <a:spcPts val="1600"/>
                        </a:lnSpc>
                        <a:spcBef>
                          <a:spcPts val="0"/>
                        </a:spcBef>
                        <a:spcAft>
                          <a:spcPts val="0"/>
                        </a:spcAft>
                      </a:pPr>
                      <a:r>
                        <a:rPr lang="en-US" sz="1400" b="1" dirty="0" smtClean="0">
                          <a:solidFill>
                            <a:srgbClr val="000000"/>
                          </a:solidFill>
                          <a:latin typeface="Arial"/>
                          <a:ea typeface="Times New Roman"/>
                        </a:rPr>
                        <a:t>Preparation</a:t>
                      </a:r>
                      <a:endParaRPr lang="en-US" sz="1400" b="1" dirty="0">
                        <a:solidFill>
                          <a:srgbClr val="000000"/>
                        </a:solidFill>
                        <a:latin typeface="Courier New"/>
                        <a:ea typeface="Times New Roman"/>
                      </a:endParaRPr>
                    </a:p>
                  </a:txBody>
                  <a:tcPr marL="17417" marR="17417" marT="17417" marB="17417" anchor="ctr">
                    <a:lnL>
                      <a:noFill/>
                    </a:lnL>
                    <a:lnR>
                      <a:noFill/>
                    </a:lnR>
                    <a:lnT>
                      <a:noFill/>
                    </a:lnT>
                    <a:lnB w="28575" cap="flat" cmpd="sng" algn="ctr">
                      <a:solidFill>
                        <a:srgbClr val="000000"/>
                      </a:solidFill>
                      <a:prstDash val="solid"/>
                      <a:round/>
                      <a:headEnd type="none" w="med" len="med"/>
                      <a:tailEnd type="none" w="med" len="med"/>
                    </a:lnB>
                    <a:solidFill>
                      <a:srgbClr val="FFFFFF"/>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618066">
                <a:tc>
                  <a:txBody>
                    <a:bodyPr/>
                    <a:lstStyle/>
                    <a:p>
                      <a:pPr marL="0" marR="0">
                        <a:lnSpc>
                          <a:spcPct val="115000"/>
                        </a:lnSpc>
                        <a:spcBef>
                          <a:spcPts val="0"/>
                        </a:spcBef>
                        <a:spcAft>
                          <a:spcPts val="0"/>
                        </a:spcAft>
                      </a:pPr>
                      <a:endParaRPr lang="en-US" sz="1400" b="1">
                        <a:solidFill>
                          <a:srgbClr val="000000"/>
                        </a:solidFill>
                        <a:latin typeface="Times New Roman"/>
                        <a:ea typeface="Times New Roman"/>
                      </a:endParaRPr>
                    </a:p>
                  </a:txBody>
                  <a:tcPr marL="17417" marR="17417" marT="17417" marB="17417">
                    <a:lnL w="28575" cap="flat" cmpd="sng" algn="ctr">
                      <a:solidFill>
                        <a:srgbClr val="000000"/>
                      </a:solidFill>
                      <a:prstDash val="solid"/>
                      <a:round/>
                      <a:headEnd type="none" w="med" len="med"/>
                      <a:tailEnd type="none" w="med" len="med"/>
                    </a:lnL>
                    <a:lnR>
                      <a:noFill/>
                    </a:lnR>
                    <a:lnT w="28575" cap="flat" cmpd="sng" algn="ctr">
                      <a:solidFill>
                        <a:srgbClr val="000000"/>
                      </a:solidFill>
                      <a:prstDash val="solid"/>
                      <a:round/>
                      <a:headEnd type="none" w="med" len="med"/>
                      <a:tailEnd type="none" w="med" len="med"/>
                    </a:lnT>
                    <a:lnB>
                      <a:noFill/>
                    </a:lnB>
                    <a:solidFill>
                      <a:srgbClr val="FFFFFF"/>
                    </a:solidFill>
                  </a:tcPr>
                </a:tc>
                <a:tc>
                  <a:txBody>
                    <a:bodyPr/>
                    <a:lstStyle/>
                    <a:p>
                      <a:pPr marL="0" marR="0">
                        <a:lnSpc>
                          <a:spcPct val="115000"/>
                        </a:lnSpc>
                        <a:spcBef>
                          <a:spcPts val="0"/>
                        </a:spcBef>
                        <a:spcAft>
                          <a:spcPts val="0"/>
                        </a:spcAft>
                      </a:pPr>
                      <a:endParaRPr lang="en-US" sz="1400" b="1">
                        <a:solidFill>
                          <a:srgbClr val="000000"/>
                        </a:solidFill>
                        <a:latin typeface="Times New Roman"/>
                        <a:ea typeface="Times New Roman"/>
                      </a:endParaRPr>
                    </a:p>
                  </a:txBody>
                  <a:tcPr marL="17417" marR="17417" marT="17417" marB="17417">
                    <a:lnL>
                      <a:noFill/>
                    </a:lnL>
                    <a:lnR>
                      <a:noFill/>
                    </a:lnR>
                    <a:lnT w="28575" cap="flat" cmpd="sng" algn="ctr">
                      <a:solidFill>
                        <a:srgbClr val="000000"/>
                      </a:solidFill>
                      <a:prstDash val="solid"/>
                      <a:round/>
                      <a:headEnd type="none" w="med" len="med"/>
                      <a:tailEnd type="none" w="med" len="med"/>
                    </a:lnT>
                    <a:lnB>
                      <a:noFill/>
                    </a:lnB>
                    <a:solidFill>
                      <a:srgbClr val="FFFFFF"/>
                    </a:solidFill>
                  </a:tcPr>
                </a:tc>
                <a:tc>
                  <a:txBody>
                    <a:bodyPr/>
                    <a:lstStyle/>
                    <a:p>
                      <a:pPr marL="0" marR="0">
                        <a:lnSpc>
                          <a:spcPct val="115000"/>
                        </a:lnSpc>
                        <a:spcBef>
                          <a:spcPts val="0"/>
                        </a:spcBef>
                        <a:spcAft>
                          <a:spcPts val="0"/>
                        </a:spcAft>
                      </a:pPr>
                      <a:endParaRPr lang="en-US" sz="1400" b="1">
                        <a:solidFill>
                          <a:srgbClr val="000000"/>
                        </a:solidFill>
                        <a:latin typeface="Times New Roman"/>
                        <a:ea typeface="Times New Roman"/>
                      </a:endParaRPr>
                    </a:p>
                  </a:txBody>
                  <a:tcPr marL="17417" marR="17417" marT="17417" marB="17417">
                    <a:lnL>
                      <a:noFill/>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a:noFill/>
                    </a:lnB>
                    <a:solidFill>
                      <a:srgbClr val="FFFFFF"/>
                    </a:solidFill>
                  </a:tcPr>
                </a:tc>
                <a:tc gridSpan="3">
                  <a:txBody>
                    <a:bodyPr/>
                    <a:lstStyle/>
                    <a:p>
                      <a:pPr marL="0" marR="0" algn="ctr">
                        <a:lnSpc>
                          <a:spcPts val="1600"/>
                        </a:lnSpc>
                        <a:spcBef>
                          <a:spcPts val="0"/>
                        </a:spcBef>
                        <a:spcAft>
                          <a:spcPts val="0"/>
                        </a:spcAft>
                      </a:pPr>
                      <a:r>
                        <a:rPr lang="en-US" sz="1400" b="1">
                          <a:solidFill>
                            <a:srgbClr val="000000"/>
                          </a:solidFill>
                          <a:latin typeface="Arial"/>
                          <a:ea typeface="Times New Roman"/>
                        </a:rPr>
                        <a:t>Level of Course</a:t>
                      </a:r>
                      <a:endParaRPr lang="en-US" sz="1400" b="1">
                        <a:solidFill>
                          <a:srgbClr val="000000"/>
                        </a:solidFill>
                        <a:latin typeface="Courier New"/>
                        <a:ea typeface="Times New Roman"/>
                      </a:endParaRPr>
                    </a:p>
                  </a:txBody>
                  <a:tcPr marL="17417" marR="17417" marT="17417" marB="17417" anchor="b">
                    <a:lnL w="28575"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hMerge="1">
                  <a:txBody>
                    <a:bodyPr/>
                    <a:lstStyle/>
                    <a:p>
                      <a:endParaRPr lang="en-US"/>
                    </a:p>
                  </a:txBody>
                  <a:tcPr/>
                </a:tc>
                <a:tc hMerge="1">
                  <a:txBody>
                    <a:bodyPr/>
                    <a:lstStyle/>
                    <a:p>
                      <a:endParaRPr lang="en-US"/>
                    </a:p>
                  </a:txBody>
                  <a:tcPr/>
                </a:tc>
              </a:tr>
              <a:tr h="618066">
                <a:tc>
                  <a:txBody>
                    <a:bodyPr/>
                    <a:lstStyle/>
                    <a:p>
                      <a:pPr marL="0" marR="0">
                        <a:lnSpc>
                          <a:spcPct val="115000"/>
                        </a:lnSpc>
                        <a:spcBef>
                          <a:spcPts val="0"/>
                        </a:spcBef>
                        <a:spcAft>
                          <a:spcPts val="0"/>
                        </a:spcAft>
                      </a:pPr>
                      <a:endParaRPr lang="en-US" sz="1400" b="1">
                        <a:solidFill>
                          <a:srgbClr val="000000"/>
                        </a:solidFill>
                        <a:latin typeface="Times New Roman"/>
                        <a:ea typeface="Times New Roman"/>
                      </a:endParaRPr>
                    </a:p>
                  </a:txBody>
                  <a:tcPr marL="17417" marR="17417" marT="17417" marB="17417">
                    <a:lnL w="28575" cap="flat" cmpd="sng" algn="ctr">
                      <a:solidFill>
                        <a:srgbClr val="000000"/>
                      </a:solidFill>
                      <a:prstDash val="solid"/>
                      <a:round/>
                      <a:headEnd type="none" w="med" len="med"/>
                      <a:tailEnd type="none" w="med" len="med"/>
                    </a:lnL>
                    <a:lnR>
                      <a:noFill/>
                    </a:lnR>
                    <a:lnT>
                      <a:noFill/>
                    </a:lnT>
                    <a:lnB w="28575" cap="flat" cmpd="sng" algn="ctr">
                      <a:solidFill>
                        <a:srgbClr val="000000"/>
                      </a:solidFill>
                      <a:prstDash val="solid"/>
                      <a:round/>
                      <a:headEnd type="none" w="med" len="med"/>
                      <a:tailEnd type="none" w="med" len="med"/>
                    </a:lnB>
                    <a:solidFill>
                      <a:srgbClr val="FFFFFF"/>
                    </a:solidFill>
                  </a:tcPr>
                </a:tc>
                <a:tc>
                  <a:txBody>
                    <a:bodyPr/>
                    <a:lstStyle/>
                    <a:p>
                      <a:pPr marL="0" marR="0">
                        <a:lnSpc>
                          <a:spcPct val="115000"/>
                        </a:lnSpc>
                        <a:spcBef>
                          <a:spcPts val="0"/>
                        </a:spcBef>
                        <a:spcAft>
                          <a:spcPts val="0"/>
                        </a:spcAft>
                      </a:pPr>
                      <a:endParaRPr lang="en-US" sz="1400" b="1">
                        <a:solidFill>
                          <a:srgbClr val="000000"/>
                        </a:solidFill>
                        <a:latin typeface="Times New Roman"/>
                        <a:ea typeface="Times New Roman"/>
                      </a:endParaRPr>
                    </a:p>
                  </a:txBody>
                  <a:tcPr marL="17417" marR="17417" marT="17417" marB="17417">
                    <a:lnL>
                      <a:noFill/>
                    </a:lnL>
                    <a:lnR>
                      <a:noFill/>
                    </a:lnR>
                    <a:lnT>
                      <a:noFill/>
                    </a:lnT>
                    <a:lnB w="28575" cap="flat" cmpd="sng" algn="ctr">
                      <a:solidFill>
                        <a:srgbClr val="000000"/>
                      </a:solidFill>
                      <a:prstDash val="solid"/>
                      <a:round/>
                      <a:headEnd type="none" w="med" len="med"/>
                      <a:tailEnd type="none" w="med" len="med"/>
                    </a:lnB>
                    <a:solidFill>
                      <a:srgbClr val="FFFFFF"/>
                    </a:solidFill>
                  </a:tcPr>
                </a:tc>
                <a:tc>
                  <a:txBody>
                    <a:bodyPr/>
                    <a:lstStyle/>
                    <a:p>
                      <a:pPr marL="0" marR="0">
                        <a:lnSpc>
                          <a:spcPct val="115000"/>
                        </a:lnSpc>
                        <a:spcBef>
                          <a:spcPts val="0"/>
                        </a:spcBef>
                        <a:spcAft>
                          <a:spcPts val="0"/>
                        </a:spcAft>
                      </a:pPr>
                      <a:endParaRPr lang="en-US" sz="1400" b="1">
                        <a:solidFill>
                          <a:srgbClr val="000000"/>
                        </a:solidFill>
                        <a:latin typeface="Times New Roman"/>
                        <a:ea typeface="Times New Roman"/>
                      </a:endParaRPr>
                    </a:p>
                  </a:txBody>
                  <a:tcPr marL="17417" marR="17417" marT="17417" marB="17417">
                    <a:lnL>
                      <a:noFill/>
                    </a:lnL>
                    <a:lnR w="28575" cap="flat" cmpd="sng" algn="ctr">
                      <a:solidFill>
                        <a:srgbClr val="000000"/>
                      </a:solidFill>
                      <a:prstDash val="solid"/>
                      <a:round/>
                      <a:headEnd type="none" w="med" len="med"/>
                      <a:tailEnd type="none" w="med" len="med"/>
                    </a:lnR>
                    <a:lnT>
                      <a:noFill/>
                    </a:lnT>
                    <a:lnB w="28575" cap="flat" cmpd="sng" algn="ctr">
                      <a:solidFill>
                        <a:srgbClr val="000000"/>
                      </a:solidFill>
                      <a:prstDash val="solid"/>
                      <a:round/>
                      <a:headEnd type="none" w="med" len="med"/>
                      <a:tailEnd type="none" w="med" len="med"/>
                    </a:lnB>
                    <a:solidFill>
                      <a:srgbClr val="FFFFFF"/>
                    </a:solidFill>
                  </a:tcPr>
                </a:tc>
                <a:tc>
                  <a:txBody>
                    <a:bodyPr/>
                    <a:lstStyle/>
                    <a:p>
                      <a:pPr marL="0" marR="0" algn="ctr">
                        <a:lnSpc>
                          <a:spcPts val="1600"/>
                        </a:lnSpc>
                        <a:spcBef>
                          <a:spcPts val="0"/>
                        </a:spcBef>
                        <a:spcAft>
                          <a:spcPts val="0"/>
                        </a:spcAft>
                      </a:pPr>
                      <a:r>
                        <a:rPr lang="en-US" sz="1400" b="1">
                          <a:solidFill>
                            <a:srgbClr val="000000"/>
                          </a:solidFill>
                          <a:latin typeface="Arial"/>
                          <a:ea typeface="Times New Roman"/>
                        </a:rPr>
                        <a:t>Lower Division</a:t>
                      </a:r>
                      <a:endParaRPr lang="en-US" sz="1400" b="1">
                        <a:solidFill>
                          <a:srgbClr val="000000"/>
                        </a:solidFill>
                        <a:latin typeface="Courier New"/>
                        <a:ea typeface="Times New Roman"/>
                      </a:endParaRPr>
                    </a:p>
                  </a:txBody>
                  <a:tcPr marL="17417" marR="17417" marT="17417" marB="17417" anchor="b">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solidFill>
                      <a:srgbClr val="FFFFFF"/>
                    </a:solidFill>
                  </a:tcPr>
                </a:tc>
                <a:tc>
                  <a:txBody>
                    <a:bodyPr/>
                    <a:lstStyle/>
                    <a:p>
                      <a:pPr marL="0" marR="0" algn="ctr">
                        <a:lnSpc>
                          <a:spcPts val="1600"/>
                        </a:lnSpc>
                        <a:spcBef>
                          <a:spcPts val="0"/>
                        </a:spcBef>
                        <a:spcAft>
                          <a:spcPts val="0"/>
                        </a:spcAft>
                      </a:pPr>
                      <a:r>
                        <a:rPr lang="en-US" sz="1400" b="1">
                          <a:solidFill>
                            <a:srgbClr val="000000"/>
                          </a:solidFill>
                          <a:latin typeface="Arial"/>
                          <a:ea typeface="Times New Roman"/>
                        </a:rPr>
                        <a:t>Upper Division</a:t>
                      </a:r>
                      <a:endParaRPr lang="en-US" sz="1400" b="1">
                        <a:solidFill>
                          <a:srgbClr val="000000"/>
                        </a:solidFill>
                        <a:latin typeface="Courier New"/>
                        <a:ea typeface="Times New Roman"/>
                      </a:endParaRPr>
                    </a:p>
                  </a:txBody>
                  <a:tcPr marL="17417" marR="17417" marT="17417" marB="17417"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solidFill>
                      <a:srgbClr val="FFFFFF"/>
                    </a:solidFill>
                  </a:tcPr>
                </a:tc>
                <a:tc>
                  <a:txBody>
                    <a:bodyPr/>
                    <a:lstStyle/>
                    <a:p>
                      <a:pPr marL="0" marR="0" algn="ctr">
                        <a:lnSpc>
                          <a:spcPts val="1600"/>
                        </a:lnSpc>
                        <a:spcBef>
                          <a:spcPts val="0"/>
                        </a:spcBef>
                        <a:spcAft>
                          <a:spcPts val="0"/>
                        </a:spcAft>
                      </a:pPr>
                      <a:r>
                        <a:rPr lang="en-US" sz="1400" b="1">
                          <a:solidFill>
                            <a:srgbClr val="000000"/>
                          </a:solidFill>
                          <a:latin typeface="Arial"/>
                          <a:ea typeface="Times New Roman"/>
                        </a:rPr>
                        <a:t>Total</a:t>
                      </a:r>
                      <a:endParaRPr lang="en-US" sz="1400" b="1">
                        <a:solidFill>
                          <a:srgbClr val="000000"/>
                        </a:solidFill>
                        <a:latin typeface="Courier New"/>
                        <a:ea typeface="Times New Roman"/>
                      </a:endParaRPr>
                    </a:p>
                  </a:txBody>
                  <a:tcPr marL="17417" marR="17417" marT="17417" marB="17417" anchor="b">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solidFill>
                      <a:srgbClr val="FFFFFF"/>
                    </a:solidFill>
                  </a:tcPr>
                </a:tc>
              </a:tr>
              <a:tr h="618066">
                <a:tc rowSpan="6">
                  <a:txBody>
                    <a:bodyPr/>
                    <a:lstStyle/>
                    <a:p>
                      <a:pPr marL="0" marR="0">
                        <a:lnSpc>
                          <a:spcPts val="1600"/>
                        </a:lnSpc>
                        <a:spcBef>
                          <a:spcPts val="0"/>
                        </a:spcBef>
                        <a:spcAft>
                          <a:spcPts val="0"/>
                        </a:spcAft>
                      </a:pPr>
                      <a:r>
                        <a:rPr lang="en-US" sz="1400" b="1">
                          <a:solidFill>
                            <a:srgbClr val="000000"/>
                          </a:solidFill>
                          <a:latin typeface="Arial"/>
                          <a:ea typeface="Times New Roman"/>
                        </a:rPr>
                        <a:t>Preparation More Likely?</a:t>
                      </a:r>
                      <a:endParaRPr lang="en-US" sz="1400" b="1">
                        <a:solidFill>
                          <a:srgbClr val="000000"/>
                        </a:solidFill>
                        <a:latin typeface="Courier New"/>
                        <a:ea typeface="Times New Roman"/>
                      </a:endParaRPr>
                    </a:p>
                  </a:txBody>
                  <a:tcPr marL="17417" marR="17417" marT="17417" marB="17417">
                    <a:lnL w="28575" cap="flat" cmpd="sng" algn="ctr">
                      <a:solidFill>
                        <a:srgbClr val="000000"/>
                      </a:solidFill>
                      <a:prstDash val="solid"/>
                      <a:round/>
                      <a:headEnd type="none" w="med" len="med"/>
                      <a:tailEnd type="none" w="med" len="med"/>
                    </a:lnL>
                    <a:lnR>
                      <a:noFill/>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solidFill>
                      <a:srgbClr val="FFFFFF"/>
                    </a:solidFill>
                  </a:tcPr>
                </a:tc>
                <a:tc rowSpan="2">
                  <a:txBody>
                    <a:bodyPr/>
                    <a:lstStyle/>
                    <a:p>
                      <a:pPr marL="0" marR="0">
                        <a:lnSpc>
                          <a:spcPts val="1600"/>
                        </a:lnSpc>
                        <a:spcBef>
                          <a:spcPts val="0"/>
                        </a:spcBef>
                        <a:spcAft>
                          <a:spcPts val="0"/>
                        </a:spcAft>
                      </a:pPr>
                      <a:r>
                        <a:rPr lang="en-US" sz="1400" b="1">
                          <a:solidFill>
                            <a:srgbClr val="000000"/>
                          </a:solidFill>
                          <a:latin typeface="Arial"/>
                          <a:ea typeface="Times New Roman"/>
                        </a:rPr>
                        <a:t>Yes</a:t>
                      </a:r>
                      <a:endParaRPr lang="en-US" sz="1400" b="1">
                        <a:solidFill>
                          <a:srgbClr val="000000"/>
                        </a:solidFill>
                        <a:latin typeface="Courier New"/>
                        <a:ea typeface="Times New Roman"/>
                      </a:endParaRPr>
                    </a:p>
                  </a:txBody>
                  <a:tcPr marL="17417" marR="17417" marT="17417" marB="17417">
                    <a:lnL>
                      <a:noFill/>
                    </a:lnL>
                    <a:lnR>
                      <a:noFill/>
                    </a:lnR>
                    <a:lnT w="28575"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nSpc>
                          <a:spcPts val="1600"/>
                        </a:lnSpc>
                        <a:spcBef>
                          <a:spcPts val="0"/>
                        </a:spcBef>
                        <a:spcAft>
                          <a:spcPts val="0"/>
                        </a:spcAft>
                      </a:pPr>
                      <a:r>
                        <a:rPr lang="en-US" sz="1400" b="1">
                          <a:solidFill>
                            <a:srgbClr val="000000"/>
                          </a:solidFill>
                          <a:latin typeface="Arial"/>
                          <a:ea typeface="Times New Roman"/>
                        </a:rPr>
                        <a:t>Count</a:t>
                      </a:r>
                      <a:endParaRPr lang="en-US" sz="1400" b="1">
                        <a:solidFill>
                          <a:srgbClr val="000000"/>
                        </a:solidFill>
                        <a:latin typeface="Courier New"/>
                        <a:ea typeface="Times New Roman"/>
                      </a:endParaRPr>
                    </a:p>
                  </a:txBody>
                  <a:tcPr marL="17417" marR="17417" marT="17417" marB="17417">
                    <a:lnL>
                      <a:noFill/>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a:noFill/>
                    </a:lnB>
                    <a:solidFill>
                      <a:srgbClr val="FFFFFF"/>
                    </a:solidFill>
                  </a:tcPr>
                </a:tc>
                <a:tc>
                  <a:txBody>
                    <a:bodyPr/>
                    <a:lstStyle/>
                    <a:p>
                      <a:pPr marL="0" marR="0" algn="r">
                        <a:lnSpc>
                          <a:spcPts val="1600"/>
                        </a:lnSpc>
                        <a:spcBef>
                          <a:spcPts val="0"/>
                        </a:spcBef>
                        <a:spcAft>
                          <a:spcPts val="0"/>
                        </a:spcAft>
                      </a:pPr>
                      <a:r>
                        <a:rPr lang="en-US" sz="1400" b="1">
                          <a:solidFill>
                            <a:srgbClr val="000000"/>
                          </a:solidFill>
                          <a:latin typeface="Arial"/>
                          <a:ea typeface="Times New Roman"/>
                        </a:rPr>
                        <a:t>137</a:t>
                      </a:r>
                      <a:endParaRPr lang="en-US" sz="1400" b="1">
                        <a:solidFill>
                          <a:srgbClr val="000000"/>
                        </a:solidFill>
                        <a:latin typeface="Courier New"/>
                        <a:ea typeface="Times New Roman"/>
                      </a:endParaRPr>
                    </a:p>
                  </a:txBody>
                  <a:tcPr marL="17417" marR="17417" marT="17417" marB="17417" anchor="ctr">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a:noFill/>
                    </a:lnB>
                    <a:solidFill>
                      <a:srgbClr val="FFFFFF"/>
                    </a:solidFill>
                  </a:tcPr>
                </a:tc>
                <a:tc>
                  <a:txBody>
                    <a:bodyPr/>
                    <a:lstStyle/>
                    <a:p>
                      <a:pPr marL="0" marR="0" algn="r">
                        <a:lnSpc>
                          <a:spcPts val="1600"/>
                        </a:lnSpc>
                        <a:spcBef>
                          <a:spcPts val="0"/>
                        </a:spcBef>
                        <a:spcAft>
                          <a:spcPts val="0"/>
                        </a:spcAft>
                      </a:pPr>
                      <a:r>
                        <a:rPr lang="en-US" sz="1400" b="1">
                          <a:solidFill>
                            <a:srgbClr val="000000"/>
                          </a:solidFill>
                          <a:latin typeface="Arial"/>
                          <a:ea typeface="Times New Roman"/>
                        </a:rPr>
                        <a:t>152</a:t>
                      </a:r>
                      <a:endParaRPr lang="en-US" sz="1400" b="1">
                        <a:solidFill>
                          <a:srgbClr val="000000"/>
                        </a:solidFill>
                        <a:latin typeface="Courier New"/>
                        <a:ea typeface="Times New Roman"/>
                      </a:endParaRPr>
                    </a:p>
                  </a:txBody>
                  <a:tcPr marL="17417" marR="17417" marT="17417" marB="17417"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a:noFill/>
                    </a:lnB>
                    <a:solidFill>
                      <a:srgbClr val="FFFFFF"/>
                    </a:solidFill>
                  </a:tcPr>
                </a:tc>
                <a:tc>
                  <a:txBody>
                    <a:bodyPr/>
                    <a:lstStyle/>
                    <a:p>
                      <a:pPr marL="0" marR="0" algn="r">
                        <a:lnSpc>
                          <a:spcPts val="1600"/>
                        </a:lnSpc>
                        <a:spcBef>
                          <a:spcPts val="0"/>
                        </a:spcBef>
                        <a:spcAft>
                          <a:spcPts val="0"/>
                        </a:spcAft>
                      </a:pPr>
                      <a:r>
                        <a:rPr lang="en-US" sz="1400" b="1">
                          <a:solidFill>
                            <a:srgbClr val="000000"/>
                          </a:solidFill>
                          <a:latin typeface="Arial"/>
                          <a:ea typeface="Times New Roman"/>
                        </a:rPr>
                        <a:t>289</a:t>
                      </a:r>
                      <a:endParaRPr lang="en-US" sz="1400" b="1">
                        <a:solidFill>
                          <a:srgbClr val="000000"/>
                        </a:solidFill>
                        <a:latin typeface="Courier New"/>
                        <a:ea typeface="Times New Roman"/>
                      </a:endParaRPr>
                    </a:p>
                  </a:txBody>
                  <a:tcPr marL="17417" marR="17417" marT="17417" marB="17417" anchor="ctr">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a:noFill/>
                    </a:lnB>
                    <a:solidFill>
                      <a:srgbClr val="FFFFFF"/>
                    </a:solidFill>
                  </a:tcPr>
                </a:tc>
              </a:tr>
              <a:tr h="618066">
                <a:tc vMerge="1">
                  <a:txBody>
                    <a:bodyPr/>
                    <a:lstStyle/>
                    <a:p>
                      <a:endParaRPr lang="en-US"/>
                    </a:p>
                  </a:txBody>
                  <a:tcPr/>
                </a:tc>
                <a:tc vMerge="1">
                  <a:txBody>
                    <a:bodyPr/>
                    <a:lstStyle/>
                    <a:p>
                      <a:endParaRPr lang="en-US"/>
                    </a:p>
                  </a:txBody>
                  <a:tcPr/>
                </a:tc>
                <a:tc>
                  <a:txBody>
                    <a:bodyPr/>
                    <a:lstStyle/>
                    <a:p>
                      <a:pPr marL="0" marR="0">
                        <a:lnSpc>
                          <a:spcPts val="1600"/>
                        </a:lnSpc>
                        <a:spcBef>
                          <a:spcPts val="0"/>
                        </a:spcBef>
                        <a:spcAft>
                          <a:spcPts val="0"/>
                        </a:spcAft>
                      </a:pPr>
                      <a:r>
                        <a:rPr lang="en-US" sz="1400" b="1">
                          <a:solidFill>
                            <a:srgbClr val="000000"/>
                          </a:solidFill>
                          <a:latin typeface="Arial"/>
                          <a:ea typeface="Times New Roman"/>
                        </a:rPr>
                        <a:t>% within Level of Course</a:t>
                      </a:r>
                      <a:endParaRPr lang="en-US" sz="1400" b="1">
                        <a:solidFill>
                          <a:srgbClr val="000000"/>
                        </a:solidFill>
                        <a:latin typeface="Courier New"/>
                        <a:ea typeface="Times New Roman"/>
                      </a:endParaRPr>
                    </a:p>
                  </a:txBody>
                  <a:tcPr marL="17417" marR="17417" marT="17417" marB="17417">
                    <a:lnL>
                      <a:noFill/>
                    </a:lnL>
                    <a:lnR w="28575"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FFFFFF"/>
                    </a:solidFill>
                  </a:tcPr>
                </a:tc>
                <a:tc>
                  <a:txBody>
                    <a:bodyPr/>
                    <a:lstStyle/>
                    <a:p>
                      <a:pPr marL="0" marR="0" algn="r">
                        <a:lnSpc>
                          <a:spcPts val="1600"/>
                        </a:lnSpc>
                        <a:spcBef>
                          <a:spcPts val="0"/>
                        </a:spcBef>
                        <a:spcAft>
                          <a:spcPts val="0"/>
                        </a:spcAft>
                      </a:pPr>
                      <a:r>
                        <a:rPr lang="en-US" sz="1400" b="1">
                          <a:solidFill>
                            <a:srgbClr val="000000"/>
                          </a:solidFill>
                          <a:latin typeface="Arial"/>
                          <a:ea typeface="Times New Roman"/>
                        </a:rPr>
                        <a:t>93.2%</a:t>
                      </a:r>
                      <a:endParaRPr lang="en-US" sz="1400" b="1">
                        <a:solidFill>
                          <a:srgbClr val="000000"/>
                        </a:solidFill>
                        <a:latin typeface="Courier New"/>
                        <a:ea typeface="Times New Roman"/>
                      </a:endParaRPr>
                    </a:p>
                  </a:txBody>
                  <a:tcPr marL="17417" marR="17417" marT="17417" marB="17417" anchor="ctr">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FFFFFF"/>
                    </a:solidFill>
                  </a:tcPr>
                </a:tc>
                <a:tc>
                  <a:txBody>
                    <a:bodyPr/>
                    <a:lstStyle/>
                    <a:p>
                      <a:pPr marL="0" marR="0" algn="r">
                        <a:lnSpc>
                          <a:spcPts val="1600"/>
                        </a:lnSpc>
                        <a:spcBef>
                          <a:spcPts val="0"/>
                        </a:spcBef>
                        <a:spcAft>
                          <a:spcPts val="0"/>
                        </a:spcAft>
                      </a:pPr>
                      <a:r>
                        <a:rPr lang="en-US" sz="1400" b="1">
                          <a:solidFill>
                            <a:srgbClr val="000000"/>
                          </a:solidFill>
                          <a:latin typeface="Arial"/>
                          <a:ea typeface="Times New Roman"/>
                        </a:rPr>
                        <a:t>87.9%</a:t>
                      </a:r>
                      <a:endParaRPr lang="en-US" sz="1400" b="1">
                        <a:solidFill>
                          <a:srgbClr val="000000"/>
                        </a:solidFill>
                        <a:latin typeface="Courier New"/>
                        <a:ea typeface="Times New Roman"/>
                      </a:endParaRPr>
                    </a:p>
                  </a:txBody>
                  <a:tcPr marL="17417" marR="17417" marT="17417" marB="17417"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FFFFFF"/>
                    </a:solidFill>
                  </a:tcPr>
                </a:tc>
                <a:tc>
                  <a:txBody>
                    <a:bodyPr/>
                    <a:lstStyle/>
                    <a:p>
                      <a:pPr marL="0" marR="0" algn="r">
                        <a:lnSpc>
                          <a:spcPts val="1600"/>
                        </a:lnSpc>
                        <a:spcBef>
                          <a:spcPts val="0"/>
                        </a:spcBef>
                        <a:spcAft>
                          <a:spcPts val="0"/>
                        </a:spcAft>
                      </a:pPr>
                      <a:r>
                        <a:rPr lang="en-US" sz="1400" b="1">
                          <a:solidFill>
                            <a:srgbClr val="000000"/>
                          </a:solidFill>
                          <a:latin typeface="Arial"/>
                          <a:ea typeface="Times New Roman"/>
                        </a:rPr>
                        <a:t>90.3%</a:t>
                      </a:r>
                      <a:endParaRPr lang="en-US" sz="1400" b="1">
                        <a:solidFill>
                          <a:srgbClr val="000000"/>
                        </a:solidFill>
                        <a:latin typeface="Courier New"/>
                        <a:ea typeface="Times New Roman"/>
                      </a:endParaRPr>
                    </a:p>
                  </a:txBody>
                  <a:tcPr marL="17417" marR="17417" marT="17417" marB="17417" anchor="ctr">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FFFFFF"/>
                    </a:solidFill>
                  </a:tcPr>
                </a:tc>
              </a:tr>
              <a:tr h="618066">
                <a:tc vMerge="1">
                  <a:txBody>
                    <a:bodyPr/>
                    <a:lstStyle/>
                    <a:p>
                      <a:endParaRPr lang="en-US"/>
                    </a:p>
                  </a:txBody>
                  <a:tcPr/>
                </a:tc>
                <a:tc rowSpan="2">
                  <a:txBody>
                    <a:bodyPr/>
                    <a:lstStyle/>
                    <a:p>
                      <a:pPr marL="0" marR="0">
                        <a:lnSpc>
                          <a:spcPts val="1600"/>
                        </a:lnSpc>
                        <a:spcBef>
                          <a:spcPts val="0"/>
                        </a:spcBef>
                        <a:spcAft>
                          <a:spcPts val="0"/>
                        </a:spcAft>
                      </a:pPr>
                      <a:r>
                        <a:rPr lang="en-US" sz="1400" b="1">
                          <a:solidFill>
                            <a:srgbClr val="000000"/>
                          </a:solidFill>
                          <a:latin typeface="Arial"/>
                          <a:ea typeface="Times New Roman"/>
                        </a:rPr>
                        <a:t>No</a:t>
                      </a:r>
                      <a:endParaRPr lang="en-US" sz="1400" b="1">
                        <a:solidFill>
                          <a:srgbClr val="000000"/>
                        </a:solidFill>
                        <a:latin typeface="Courier New"/>
                        <a:ea typeface="Times New Roman"/>
                      </a:endParaRPr>
                    </a:p>
                  </a:txBody>
                  <a:tcPr marL="17417" marR="17417" marT="17417" marB="17417">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nSpc>
                          <a:spcPts val="1600"/>
                        </a:lnSpc>
                        <a:spcBef>
                          <a:spcPts val="0"/>
                        </a:spcBef>
                        <a:spcAft>
                          <a:spcPts val="0"/>
                        </a:spcAft>
                      </a:pPr>
                      <a:r>
                        <a:rPr lang="en-US" sz="1400" b="1">
                          <a:solidFill>
                            <a:srgbClr val="000000"/>
                          </a:solidFill>
                          <a:latin typeface="Arial"/>
                          <a:ea typeface="Times New Roman"/>
                        </a:rPr>
                        <a:t>Count</a:t>
                      </a:r>
                      <a:endParaRPr lang="en-US" sz="1400" b="1">
                        <a:solidFill>
                          <a:srgbClr val="000000"/>
                        </a:solidFill>
                        <a:latin typeface="Courier New"/>
                        <a:ea typeface="Times New Roman"/>
                      </a:endParaRPr>
                    </a:p>
                  </a:txBody>
                  <a:tcPr marL="17417" marR="17417" marT="17417" marB="17417">
                    <a:lnL>
                      <a:noFill/>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FFFFFF"/>
                    </a:solidFill>
                  </a:tcPr>
                </a:tc>
                <a:tc>
                  <a:txBody>
                    <a:bodyPr/>
                    <a:lstStyle/>
                    <a:p>
                      <a:pPr marL="0" marR="0" algn="r">
                        <a:lnSpc>
                          <a:spcPts val="1600"/>
                        </a:lnSpc>
                        <a:spcBef>
                          <a:spcPts val="0"/>
                        </a:spcBef>
                        <a:spcAft>
                          <a:spcPts val="0"/>
                        </a:spcAft>
                      </a:pPr>
                      <a:r>
                        <a:rPr lang="en-US" sz="1400" b="1">
                          <a:solidFill>
                            <a:srgbClr val="000000"/>
                          </a:solidFill>
                          <a:latin typeface="Arial"/>
                          <a:ea typeface="Times New Roman"/>
                        </a:rPr>
                        <a:t>10</a:t>
                      </a:r>
                      <a:endParaRPr lang="en-US" sz="1400" b="1">
                        <a:solidFill>
                          <a:srgbClr val="000000"/>
                        </a:solidFill>
                        <a:latin typeface="Courier New"/>
                        <a:ea typeface="Times New Roman"/>
                      </a:endParaRPr>
                    </a:p>
                  </a:txBody>
                  <a:tcPr marL="17417" marR="17417" marT="17417" marB="17417" anchor="ctr">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FFFFFF"/>
                    </a:solidFill>
                  </a:tcPr>
                </a:tc>
                <a:tc>
                  <a:txBody>
                    <a:bodyPr/>
                    <a:lstStyle/>
                    <a:p>
                      <a:pPr marL="0" marR="0" algn="r">
                        <a:lnSpc>
                          <a:spcPts val="1600"/>
                        </a:lnSpc>
                        <a:spcBef>
                          <a:spcPts val="0"/>
                        </a:spcBef>
                        <a:spcAft>
                          <a:spcPts val="0"/>
                        </a:spcAft>
                      </a:pPr>
                      <a:r>
                        <a:rPr lang="en-US" sz="1400" b="1">
                          <a:solidFill>
                            <a:srgbClr val="000000"/>
                          </a:solidFill>
                          <a:latin typeface="Arial"/>
                          <a:ea typeface="Times New Roman"/>
                        </a:rPr>
                        <a:t>21</a:t>
                      </a:r>
                      <a:endParaRPr lang="en-US" sz="1400" b="1">
                        <a:solidFill>
                          <a:srgbClr val="000000"/>
                        </a:solidFill>
                        <a:latin typeface="Courier New"/>
                        <a:ea typeface="Times New Roman"/>
                      </a:endParaRPr>
                    </a:p>
                  </a:txBody>
                  <a:tcPr marL="17417" marR="17417" marT="17417" marB="17417"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FFFFFF"/>
                    </a:solidFill>
                  </a:tcPr>
                </a:tc>
                <a:tc>
                  <a:txBody>
                    <a:bodyPr/>
                    <a:lstStyle/>
                    <a:p>
                      <a:pPr marL="0" marR="0" algn="r">
                        <a:lnSpc>
                          <a:spcPts val="1600"/>
                        </a:lnSpc>
                        <a:spcBef>
                          <a:spcPts val="0"/>
                        </a:spcBef>
                        <a:spcAft>
                          <a:spcPts val="0"/>
                        </a:spcAft>
                      </a:pPr>
                      <a:r>
                        <a:rPr lang="en-US" sz="1400" b="1">
                          <a:solidFill>
                            <a:srgbClr val="000000"/>
                          </a:solidFill>
                          <a:latin typeface="Arial"/>
                          <a:ea typeface="Times New Roman"/>
                        </a:rPr>
                        <a:t>31</a:t>
                      </a:r>
                      <a:endParaRPr lang="en-US" sz="1400" b="1">
                        <a:solidFill>
                          <a:srgbClr val="000000"/>
                        </a:solidFill>
                        <a:latin typeface="Courier New"/>
                        <a:ea typeface="Times New Roman"/>
                      </a:endParaRPr>
                    </a:p>
                  </a:txBody>
                  <a:tcPr marL="17417" marR="17417" marT="17417" marB="17417" anchor="ctr">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FFFFFF"/>
                    </a:solidFill>
                  </a:tcPr>
                </a:tc>
              </a:tr>
              <a:tr h="618066">
                <a:tc vMerge="1">
                  <a:txBody>
                    <a:bodyPr/>
                    <a:lstStyle/>
                    <a:p>
                      <a:endParaRPr lang="en-US"/>
                    </a:p>
                  </a:txBody>
                  <a:tcPr/>
                </a:tc>
                <a:tc vMerge="1">
                  <a:txBody>
                    <a:bodyPr/>
                    <a:lstStyle/>
                    <a:p>
                      <a:endParaRPr lang="en-US"/>
                    </a:p>
                  </a:txBody>
                  <a:tcPr/>
                </a:tc>
                <a:tc>
                  <a:txBody>
                    <a:bodyPr/>
                    <a:lstStyle/>
                    <a:p>
                      <a:pPr marL="0" marR="0">
                        <a:lnSpc>
                          <a:spcPts val="1600"/>
                        </a:lnSpc>
                        <a:spcBef>
                          <a:spcPts val="0"/>
                        </a:spcBef>
                        <a:spcAft>
                          <a:spcPts val="0"/>
                        </a:spcAft>
                      </a:pPr>
                      <a:r>
                        <a:rPr lang="en-US" sz="1400" b="1">
                          <a:solidFill>
                            <a:srgbClr val="000000"/>
                          </a:solidFill>
                          <a:latin typeface="Arial"/>
                          <a:ea typeface="Times New Roman"/>
                        </a:rPr>
                        <a:t>% within Level of Course</a:t>
                      </a:r>
                      <a:endParaRPr lang="en-US" sz="1400" b="1">
                        <a:solidFill>
                          <a:srgbClr val="000000"/>
                        </a:solidFill>
                        <a:latin typeface="Courier New"/>
                        <a:ea typeface="Times New Roman"/>
                      </a:endParaRPr>
                    </a:p>
                  </a:txBody>
                  <a:tcPr marL="17417" marR="17417" marT="17417" marB="17417">
                    <a:lnL>
                      <a:noFill/>
                    </a:lnL>
                    <a:lnR w="28575"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FFFFFF"/>
                    </a:solidFill>
                  </a:tcPr>
                </a:tc>
                <a:tc>
                  <a:txBody>
                    <a:bodyPr/>
                    <a:lstStyle/>
                    <a:p>
                      <a:pPr marL="0" marR="0" algn="r">
                        <a:lnSpc>
                          <a:spcPts val="1600"/>
                        </a:lnSpc>
                        <a:spcBef>
                          <a:spcPts val="0"/>
                        </a:spcBef>
                        <a:spcAft>
                          <a:spcPts val="0"/>
                        </a:spcAft>
                      </a:pPr>
                      <a:r>
                        <a:rPr lang="en-US" sz="1400" b="1">
                          <a:solidFill>
                            <a:srgbClr val="000000"/>
                          </a:solidFill>
                          <a:latin typeface="Arial"/>
                          <a:ea typeface="Times New Roman"/>
                        </a:rPr>
                        <a:t>6.8%</a:t>
                      </a:r>
                      <a:endParaRPr lang="en-US" sz="1400" b="1">
                        <a:solidFill>
                          <a:srgbClr val="000000"/>
                        </a:solidFill>
                        <a:latin typeface="Courier New"/>
                        <a:ea typeface="Times New Roman"/>
                      </a:endParaRPr>
                    </a:p>
                  </a:txBody>
                  <a:tcPr marL="17417" marR="17417" marT="17417" marB="17417" anchor="ctr">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FFFFFF"/>
                    </a:solidFill>
                  </a:tcPr>
                </a:tc>
                <a:tc>
                  <a:txBody>
                    <a:bodyPr/>
                    <a:lstStyle/>
                    <a:p>
                      <a:pPr marL="0" marR="0" algn="r">
                        <a:lnSpc>
                          <a:spcPts val="1600"/>
                        </a:lnSpc>
                        <a:spcBef>
                          <a:spcPts val="0"/>
                        </a:spcBef>
                        <a:spcAft>
                          <a:spcPts val="0"/>
                        </a:spcAft>
                      </a:pPr>
                      <a:r>
                        <a:rPr lang="en-US" sz="1400" b="1">
                          <a:solidFill>
                            <a:srgbClr val="000000"/>
                          </a:solidFill>
                          <a:latin typeface="Arial"/>
                          <a:ea typeface="Times New Roman"/>
                        </a:rPr>
                        <a:t>12.1%</a:t>
                      </a:r>
                      <a:endParaRPr lang="en-US" sz="1400" b="1">
                        <a:solidFill>
                          <a:srgbClr val="000000"/>
                        </a:solidFill>
                        <a:latin typeface="Courier New"/>
                        <a:ea typeface="Times New Roman"/>
                      </a:endParaRPr>
                    </a:p>
                  </a:txBody>
                  <a:tcPr marL="17417" marR="17417" marT="17417" marB="17417"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FFFFFF"/>
                    </a:solidFill>
                  </a:tcPr>
                </a:tc>
                <a:tc>
                  <a:txBody>
                    <a:bodyPr/>
                    <a:lstStyle/>
                    <a:p>
                      <a:pPr marL="0" marR="0" algn="r">
                        <a:lnSpc>
                          <a:spcPts val="1600"/>
                        </a:lnSpc>
                        <a:spcBef>
                          <a:spcPts val="0"/>
                        </a:spcBef>
                        <a:spcAft>
                          <a:spcPts val="0"/>
                        </a:spcAft>
                      </a:pPr>
                      <a:r>
                        <a:rPr lang="en-US" sz="1400" b="1">
                          <a:solidFill>
                            <a:srgbClr val="000000"/>
                          </a:solidFill>
                          <a:latin typeface="Arial"/>
                          <a:ea typeface="Times New Roman"/>
                        </a:rPr>
                        <a:t>9.7%</a:t>
                      </a:r>
                      <a:endParaRPr lang="en-US" sz="1400" b="1">
                        <a:solidFill>
                          <a:srgbClr val="000000"/>
                        </a:solidFill>
                        <a:latin typeface="Courier New"/>
                        <a:ea typeface="Times New Roman"/>
                      </a:endParaRPr>
                    </a:p>
                  </a:txBody>
                  <a:tcPr marL="17417" marR="17417" marT="17417" marB="17417" anchor="ctr">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FFFFFF"/>
                    </a:solidFill>
                  </a:tcPr>
                </a:tc>
              </a:tr>
              <a:tr h="618066">
                <a:tc vMerge="1">
                  <a:txBody>
                    <a:bodyPr/>
                    <a:lstStyle/>
                    <a:p>
                      <a:endParaRPr lang="en-US"/>
                    </a:p>
                  </a:txBody>
                  <a:tcPr/>
                </a:tc>
                <a:tc rowSpan="2">
                  <a:txBody>
                    <a:bodyPr/>
                    <a:lstStyle/>
                    <a:p>
                      <a:pPr marL="0" marR="0">
                        <a:lnSpc>
                          <a:spcPts val="1600"/>
                        </a:lnSpc>
                        <a:spcBef>
                          <a:spcPts val="0"/>
                        </a:spcBef>
                        <a:spcAft>
                          <a:spcPts val="0"/>
                        </a:spcAft>
                      </a:pPr>
                      <a:r>
                        <a:rPr lang="en-US" sz="1400" b="1">
                          <a:solidFill>
                            <a:srgbClr val="000000"/>
                          </a:solidFill>
                          <a:latin typeface="Arial"/>
                          <a:ea typeface="Times New Roman"/>
                        </a:rPr>
                        <a:t>Total</a:t>
                      </a:r>
                      <a:endParaRPr lang="en-US" sz="1400" b="1">
                        <a:solidFill>
                          <a:srgbClr val="000000"/>
                        </a:solidFill>
                        <a:latin typeface="Courier New"/>
                        <a:ea typeface="Times New Roman"/>
                      </a:endParaRPr>
                    </a:p>
                  </a:txBody>
                  <a:tcPr marL="17417" marR="17417" marT="17417" marB="17417">
                    <a:lnL>
                      <a:noFill/>
                    </a:lnL>
                    <a:lnR>
                      <a:noFill/>
                    </a:lnR>
                    <a:lnT w="12700"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solidFill>
                      <a:srgbClr val="FFFFFF"/>
                    </a:solidFill>
                  </a:tcPr>
                </a:tc>
                <a:tc>
                  <a:txBody>
                    <a:bodyPr/>
                    <a:lstStyle/>
                    <a:p>
                      <a:pPr marL="0" marR="0">
                        <a:lnSpc>
                          <a:spcPts val="1600"/>
                        </a:lnSpc>
                        <a:spcBef>
                          <a:spcPts val="0"/>
                        </a:spcBef>
                        <a:spcAft>
                          <a:spcPts val="0"/>
                        </a:spcAft>
                      </a:pPr>
                      <a:r>
                        <a:rPr lang="en-US" sz="1400" b="1">
                          <a:solidFill>
                            <a:srgbClr val="000000"/>
                          </a:solidFill>
                          <a:latin typeface="Arial"/>
                          <a:ea typeface="Times New Roman"/>
                        </a:rPr>
                        <a:t>Count</a:t>
                      </a:r>
                      <a:endParaRPr lang="en-US" sz="1400" b="1">
                        <a:solidFill>
                          <a:srgbClr val="000000"/>
                        </a:solidFill>
                        <a:latin typeface="Courier New"/>
                        <a:ea typeface="Times New Roman"/>
                      </a:endParaRPr>
                    </a:p>
                  </a:txBody>
                  <a:tcPr marL="17417" marR="17417" marT="17417" marB="17417">
                    <a:lnL>
                      <a:noFill/>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FFFFFF"/>
                    </a:solidFill>
                  </a:tcPr>
                </a:tc>
                <a:tc>
                  <a:txBody>
                    <a:bodyPr/>
                    <a:lstStyle/>
                    <a:p>
                      <a:pPr marL="0" marR="0" algn="r">
                        <a:lnSpc>
                          <a:spcPts val="1600"/>
                        </a:lnSpc>
                        <a:spcBef>
                          <a:spcPts val="0"/>
                        </a:spcBef>
                        <a:spcAft>
                          <a:spcPts val="0"/>
                        </a:spcAft>
                      </a:pPr>
                      <a:r>
                        <a:rPr lang="en-US" sz="1400" b="1">
                          <a:solidFill>
                            <a:srgbClr val="000000"/>
                          </a:solidFill>
                          <a:latin typeface="Arial"/>
                          <a:ea typeface="Times New Roman"/>
                        </a:rPr>
                        <a:t>147</a:t>
                      </a:r>
                      <a:endParaRPr lang="en-US" sz="1400" b="1">
                        <a:solidFill>
                          <a:srgbClr val="000000"/>
                        </a:solidFill>
                        <a:latin typeface="Courier New"/>
                        <a:ea typeface="Times New Roman"/>
                      </a:endParaRPr>
                    </a:p>
                  </a:txBody>
                  <a:tcPr marL="17417" marR="17417" marT="17417" marB="17417" anchor="ctr">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FFFFFF"/>
                    </a:solidFill>
                  </a:tcPr>
                </a:tc>
                <a:tc>
                  <a:txBody>
                    <a:bodyPr/>
                    <a:lstStyle/>
                    <a:p>
                      <a:pPr marL="0" marR="0" algn="r">
                        <a:lnSpc>
                          <a:spcPts val="1600"/>
                        </a:lnSpc>
                        <a:spcBef>
                          <a:spcPts val="0"/>
                        </a:spcBef>
                        <a:spcAft>
                          <a:spcPts val="0"/>
                        </a:spcAft>
                      </a:pPr>
                      <a:r>
                        <a:rPr lang="en-US" sz="1400" b="1">
                          <a:solidFill>
                            <a:srgbClr val="000000"/>
                          </a:solidFill>
                          <a:latin typeface="Arial"/>
                          <a:ea typeface="Times New Roman"/>
                        </a:rPr>
                        <a:t>173</a:t>
                      </a:r>
                      <a:endParaRPr lang="en-US" sz="1400" b="1">
                        <a:solidFill>
                          <a:srgbClr val="000000"/>
                        </a:solidFill>
                        <a:latin typeface="Courier New"/>
                        <a:ea typeface="Times New Roman"/>
                      </a:endParaRPr>
                    </a:p>
                  </a:txBody>
                  <a:tcPr marL="17417" marR="17417" marT="17417" marB="17417"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FFFFFF"/>
                    </a:solidFill>
                  </a:tcPr>
                </a:tc>
                <a:tc>
                  <a:txBody>
                    <a:bodyPr/>
                    <a:lstStyle/>
                    <a:p>
                      <a:pPr marL="0" marR="0" algn="r">
                        <a:lnSpc>
                          <a:spcPts val="1600"/>
                        </a:lnSpc>
                        <a:spcBef>
                          <a:spcPts val="0"/>
                        </a:spcBef>
                        <a:spcAft>
                          <a:spcPts val="0"/>
                        </a:spcAft>
                      </a:pPr>
                      <a:r>
                        <a:rPr lang="en-US" sz="1400" b="1">
                          <a:solidFill>
                            <a:srgbClr val="000000"/>
                          </a:solidFill>
                          <a:latin typeface="Arial"/>
                          <a:ea typeface="Times New Roman"/>
                        </a:rPr>
                        <a:t>320</a:t>
                      </a:r>
                      <a:endParaRPr lang="en-US" sz="1400" b="1">
                        <a:solidFill>
                          <a:srgbClr val="000000"/>
                        </a:solidFill>
                        <a:latin typeface="Courier New"/>
                        <a:ea typeface="Times New Roman"/>
                      </a:endParaRPr>
                    </a:p>
                  </a:txBody>
                  <a:tcPr marL="17417" marR="17417" marT="17417" marB="17417" anchor="ctr">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FFFFFF"/>
                    </a:solidFill>
                  </a:tcPr>
                </a:tc>
              </a:tr>
              <a:tr h="618066">
                <a:tc vMerge="1">
                  <a:txBody>
                    <a:bodyPr/>
                    <a:lstStyle/>
                    <a:p>
                      <a:endParaRPr lang="en-US"/>
                    </a:p>
                  </a:txBody>
                  <a:tcPr/>
                </a:tc>
                <a:tc vMerge="1">
                  <a:txBody>
                    <a:bodyPr/>
                    <a:lstStyle/>
                    <a:p>
                      <a:endParaRPr lang="en-US"/>
                    </a:p>
                  </a:txBody>
                  <a:tcPr/>
                </a:tc>
                <a:tc>
                  <a:txBody>
                    <a:bodyPr/>
                    <a:lstStyle/>
                    <a:p>
                      <a:pPr marL="0" marR="0">
                        <a:lnSpc>
                          <a:spcPts val="1600"/>
                        </a:lnSpc>
                        <a:spcBef>
                          <a:spcPts val="0"/>
                        </a:spcBef>
                        <a:spcAft>
                          <a:spcPts val="0"/>
                        </a:spcAft>
                      </a:pPr>
                      <a:r>
                        <a:rPr lang="en-US" sz="1400" b="1">
                          <a:solidFill>
                            <a:srgbClr val="000000"/>
                          </a:solidFill>
                          <a:latin typeface="Arial"/>
                          <a:ea typeface="Times New Roman"/>
                        </a:rPr>
                        <a:t>% within Level of Course</a:t>
                      </a:r>
                      <a:endParaRPr lang="en-US" sz="1400" b="1">
                        <a:solidFill>
                          <a:srgbClr val="000000"/>
                        </a:solidFill>
                        <a:latin typeface="Courier New"/>
                        <a:ea typeface="Times New Roman"/>
                      </a:endParaRPr>
                    </a:p>
                  </a:txBody>
                  <a:tcPr marL="17417" marR="17417" marT="17417" marB="17417">
                    <a:lnL>
                      <a:noFill/>
                    </a:lnL>
                    <a:lnR w="28575" cap="flat" cmpd="sng" algn="ctr">
                      <a:solidFill>
                        <a:srgbClr val="000000"/>
                      </a:solidFill>
                      <a:prstDash val="solid"/>
                      <a:round/>
                      <a:headEnd type="none" w="med" len="med"/>
                      <a:tailEnd type="none" w="med" len="med"/>
                    </a:lnR>
                    <a:lnT>
                      <a:noFill/>
                    </a:lnT>
                    <a:lnB w="28575" cap="flat" cmpd="sng" algn="ctr">
                      <a:solidFill>
                        <a:srgbClr val="000000"/>
                      </a:solidFill>
                      <a:prstDash val="solid"/>
                      <a:round/>
                      <a:headEnd type="none" w="med" len="med"/>
                      <a:tailEnd type="none" w="med" len="med"/>
                    </a:lnB>
                    <a:solidFill>
                      <a:srgbClr val="FFFFFF"/>
                    </a:solidFill>
                  </a:tcPr>
                </a:tc>
                <a:tc>
                  <a:txBody>
                    <a:bodyPr/>
                    <a:lstStyle/>
                    <a:p>
                      <a:pPr marL="0" marR="0" algn="r">
                        <a:lnSpc>
                          <a:spcPts val="1600"/>
                        </a:lnSpc>
                        <a:spcBef>
                          <a:spcPts val="0"/>
                        </a:spcBef>
                        <a:spcAft>
                          <a:spcPts val="0"/>
                        </a:spcAft>
                      </a:pPr>
                      <a:r>
                        <a:rPr lang="en-US" sz="1400" b="1">
                          <a:solidFill>
                            <a:srgbClr val="000000"/>
                          </a:solidFill>
                          <a:latin typeface="Arial"/>
                          <a:ea typeface="Times New Roman"/>
                        </a:rPr>
                        <a:t>100.0%</a:t>
                      </a:r>
                      <a:endParaRPr lang="en-US" sz="1400" b="1">
                        <a:solidFill>
                          <a:srgbClr val="000000"/>
                        </a:solidFill>
                        <a:latin typeface="Courier New"/>
                        <a:ea typeface="Times New Roman"/>
                      </a:endParaRPr>
                    </a:p>
                  </a:txBody>
                  <a:tcPr marL="17417" marR="17417" marT="17417" marB="17417" anchor="ctr">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28575" cap="flat" cmpd="sng" algn="ctr">
                      <a:solidFill>
                        <a:srgbClr val="000000"/>
                      </a:solidFill>
                      <a:prstDash val="solid"/>
                      <a:round/>
                      <a:headEnd type="none" w="med" len="med"/>
                      <a:tailEnd type="none" w="med" len="med"/>
                    </a:lnB>
                    <a:solidFill>
                      <a:srgbClr val="FFFFFF"/>
                    </a:solidFill>
                  </a:tcPr>
                </a:tc>
                <a:tc>
                  <a:txBody>
                    <a:bodyPr/>
                    <a:lstStyle/>
                    <a:p>
                      <a:pPr marL="0" marR="0" algn="r">
                        <a:lnSpc>
                          <a:spcPts val="1600"/>
                        </a:lnSpc>
                        <a:spcBef>
                          <a:spcPts val="0"/>
                        </a:spcBef>
                        <a:spcAft>
                          <a:spcPts val="0"/>
                        </a:spcAft>
                      </a:pPr>
                      <a:r>
                        <a:rPr lang="en-US" sz="1400" b="1">
                          <a:solidFill>
                            <a:srgbClr val="000000"/>
                          </a:solidFill>
                          <a:latin typeface="Arial"/>
                          <a:ea typeface="Times New Roman"/>
                        </a:rPr>
                        <a:t>100.0%</a:t>
                      </a:r>
                      <a:endParaRPr lang="en-US" sz="1400" b="1">
                        <a:solidFill>
                          <a:srgbClr val="000000"/>
                        </a:solidFill>
                        <a:latin typeface="Courier New"/>
                        <a:ea typeface="Times New Roman"/>
                      </a:endParaRPr>
                    </a:p>
                  </a:txBody>
                  <a:tcPr marL="17417" marR="17417" marT="17417" marB="17417"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28575" cap="flat" cmpd="sng" algn="ctr">
                      <a:solidFill>
                        <a:srgbClr val="000000"/>
                      </a:solidFill>
                      <a:prstDash val="solid"/>
                      <a:round/>
                      <a:headEnd type="none" w="med" len="med"/>
                      <a:tailEnd type="none" w="med" len="med"/>
                    </a:lnB>
                    <a:solidFill>
                      <a:srgbClr val="FFFFFF"/>
                    </a:solidFill>
                  </a:tcPr>
                </a:tc>
                <a:tc>
                  <a:txBody>
                    <a:bodyPr/>
                    <a:lstStyle/>
                    <a:p>
                      <a:pPr marL="0" marR="0" algn="r">
                        <a:lnSpc>
                          <a:spcPts val="1600"/>
                        </a:lnSpc>
                        <a:spcBef>
                          <a:spcPts val="0"/>
                        </a:spcBef>
                        <a:spcAft>
                          <a:spcPts val="0"/>
                        </a:spcAft>
                      </a:pPr>
                      <a:r>
                        <a:rPr lang="en-US" sz="1400" b="1" dirty="0">
                          <a:solidFill>
                            <a:srgbClr val="000000"/>
                          </a:solidFill>
                          <a:latin typeface="Arial"/>
                          <a:ea typeface="Times New Roman"/>
                        </a:rPr>
                        <a:t>100.0%</a:t>
                      </a:r>
                      <a:endParaRPr lang="en-US" sz="1400" b="1" dirty="0">
                        <a:solidFill>
                          <a:srgbClr val="000000"/>
                        </a:solidFill>
                        <a:latin typeface="Courier New"/>
                        <a:ea typeface="Times New Roman"/>
                      </a:endParaRPr>
                    </a:p>
                  </a:txBody>
                  <a:tcPr marL="17417" marR="17417" marT="17417" marB="17417" anchor="ctr">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a:noFill/>
                    </a:lnT>
                    <a:lnB w="28575" cap="flat" cmpd="sng" algn="ctr">
                      <a:solidFill>
                        <a:srgbClr val="000000"/>
                      </a:solidFill>
                      <a:prstDash val="solid"/>
                      <a:round/>
                      <a:headEnd type="none" w="med" len="med"/>
                      <a:tailEnd type="none" w="med" len="med"/>
                    </a:lnB>
                    <a:solidFill>
                      <a:srgbClr val="FFFFFF"/>
                    </a:solidFill>
                  </a:tcPr>
                </a:tc>
              </a:tr>
            </a:tbl>
          </a:graphicData>
        </a:graphic>
      </p:graphicFrame>
      <p:sp>
        <p:nvSpPr>
          <p:cNvPr id="67585"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7"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endParaRPr>
          </a:p>
        </p:txBody>
      </p:sp>
      <p:sp>
        <p:nvSpPr>
          <p:cNvPr id="61441"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endParaRPr>
          </a:p>
        </p:txBody>
      </p:sp>
      <p:sp>
        <p:nvSpPr>
          <p:cNvPr id="62465"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endParaRPr>
          </a:p>
        </p:txBody>
      </p:sp>
      <p:sp>
        <p:nvSpPr>
          <p:cNvPr id="63489"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endParaRPr>
          </a:p>
        </p:txBody>
      </p:sp>
      <p:sp>
        <p:nvSpPr>
          <p:cNvPr id="64513"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endParaRPr>
          </a:p>
        </p:txBody>
      </p:sp>
      <p:sp>
        <p:nvSpPr>
          <p:cNvPr id="65537"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endParaRPr>
          </a:p>
        </p:txBody>
      </p:sp>
      <p:sp>
        <p:nvSpPr>
          <p:cNvPr id="66561"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endParaRPr>
          </a:p>
        </p:txBody>
      </p:sp>
      <p:sp>
        <p:nvSpPr>
          <p:cNvPr id="11" name="TextBox 10"/>
          <p:cNvSpPr txBox="1"/>
          <p:nvPr/>
        </p:nvSpPr>
        <p:spPr>
          <a:xfrm>
            <a:off x="6934200" y="6019800"/>
            <a:ext cx="1981200" cy="381000"/>
          </a:xfrm>
          <a:prstGeom prst="rect">
            <a:avLst/>
          </a:prstGeom>
          <a:noFill/>
        </p:spPr>
        <p:txBody>
          <a:bodyPr wrap="square" rtlCol="0">
            <a:spAutoFit/>
          </a:bodyPr>
          <a:lstStyle/>
          <a:p>
            <a:r>
              <a:rPr lang="en-US" dirty="0" smtClean="0"/>
              <a:t>x² sig = .49</a:t>
            </a:r>
            <a:endParaRPr lang="en-US" dirty="0"/>
          </a:p>
        </p:txBody>
      </p:sp>
      <p:sp>
        <p:nvSpPr>
          <p:cNvPr id="67585"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endParaRPr>
          </a:p>
        </p:txBody>
      </p:sp>
      <p:graphicFrame>
        <p:nvGraphicFramePr>
          <p:cNvPr id="13" name="Table 12"/>
          <p:cNvGraphicFramePr>
            <a:graphicFrameLocks noGrp="1"/>
          </p:cNvGraphicFramePr>
          <p:nvPr/>
        </p:nvGraphicFramePr>
        <p:xfrm>
          <a:off x="304799" y="381003"/>
          <a:ext cx="8610600" cy="5410196"/>
        </p:xfrm>
        <a:graphic>
          <a:graphicData uri="http://schemas.openxmlformats.org/drawingml/2006/table">
            <a:tbl>
              <a:tblPr/>
              <a:tblGrid>
                <a:gridCol w="1880902"/>
                <a:gridCol w="1880902"/>
                <a:gridCol w="1809355"/>
                <a:gridCol w="1128268"/>
                <a:gridCol w="1127579"/>
                <a:gridCol w="783594"/>
              </a:tblGrid>
              <a:tr h="491836">
                <a:tc gridSpan="6">
                  <a:txBody>
                    <a:bodyPr/>
                    <a:lstStyle/>
                    <a:p>
                      <a:pPr marL="0" marR="0" algn="ctr">
                        <a:lnSpc>
                          <a:spcPts val="1600"/>
                        </a:lnSpc>
                        <a:spcBef>
                          <a:spcPts val="0"/>
                        </a:spcBef>
                        <a:spcAft>
                          <a:spcPts val="0"/>
                        </a:spcAft>
                      </a:pPr>
                      <a:r>
                        <a:rPr lang="en-US" sz="1400" b="1" dirty="0" smtClean="0">
                          <a:solidFill>
                            <a:srgbClr val="000000"/>
                          </a:solidFill>
                          <a:latin typeface="Arial"/>
                          <a:ea typeface="Times New Roman"/>
                        </a:rPr>
                        <a:t>Lower</a:t>
                      </a:r>
                      <a:r>
                        <a:rPr lang="en-US" sz="1400" b="1" baseline="0" dirty="0" smtClean="0">
                          <a:solidFill>
                            <a:srgbClr val="000000"/>
                          </a:solidFill>
                          <a:latin typeface="Arial"/>
                          <a:ea typeface="Times New Roman"/>
                        </a:rPr>
                        <a:t> Division v. Upper Division</a:t>
                      </a:r>
                    </a:p>
                    <a:p>
                      <a:pPr marL="0" marR="0" algn="ctr">
                        <a:lnSpc>
                          <a:spcPts val="1600"/>
                        </a:lnSpc>
                        <a:spcBef>
                          <a:spcPts val="0"/>
                        </a:spcBef>
                        <a:spcAft>
                          <a:spcPts val="0"/>
                        </a:spcAft>
                      </a:pPr>
                      <a:r>
                        <a:rPr lang="en-US" sz="1400" b="1" baseline="0" dirty="0" smtClean="0">
                          <a:solidFill>
                            <a:srgbClr val="000000"/>
                          </a:solidFill>
                          <a:latin typeface="Arial"/>
                          <a:ea typeface="Times New Roman"/>
                        </a:rPr>
                        <a:t>Utilization</a:t>
                      </a:r>
                      <a:endParaRPr lang="en-US" sz="1400" b="1" dirty="0">
                        <a:solidFill>
                          <a:srgbClr val="000000"/>
                        </a:solidFill>
                        <a:latin typeface="Courier New"/>
                        <a:ea typeface="Times New Roman"/>
                      </a:endParaRPr>
                    </a:p>
                  </a:txBody>
                  <a:tcPr marL="16431" marR="16431" marT="16431" marB="16431" anchor="ctr">
                    <a:lnL>
                      <a:noFill/>
                    </a:lnL>
                    <a:lnR>
                      <a:noFill/>
                    </a:lnR>
                    <a:lnT>
                      <a:noFill/>
                    </a:lnT>
                    <a:lnB w="28575" cap="flat" cmpd="sng" algn="ctr">
                      <a:solidFill>
                        <a:srgbClr val="000000"/>
                      </a:solidFill>
                      <a:prstDash val="solid"/>
                      <a:round/>
                      <a:headEnd type="none" w="med" len="med"/>
                      <a:tailEnd type="none" w="med" len="med"/>
                    </a:lnB>
                    <a:solidFill>
                      <a:srgbClr val="FFFFFF"/>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491836">
                <a:tc>
                  <a:txBody>
                    <a:bodyPr/>
                    <a:lstStyle/>
                    <a:p>
                      <a:pPr marL="0" marR="0">
                        <a:lnSpc>
                          <a:spcPct val="115000"/>
                        </a:lnSpc>
                        <a:spcBef>
                          <a:spcPts val="0"/>
                        </a:spcBef>
                        <a:spcAft>
                          <a:spcPts val="0"/>
                        </a:spcAft>
                      </a:pPr>
                      <a:endParaRPr lang="en-US" sz="1400" b="1">
                        <a:solidFill>
                          <a:srgbClr val="000000"/>
                        </a:solidFill>
                        <a:latin typeface="Times New Roman"/>
                        <a:ea typeface="Times New Roman"/>
                      </a:endParaRPr>
                    </a:p>
                  </a:txBody>
                  <a:tcPr marL="16431" marR="16431" marT="16431" marB="16431">
                    <a:lnL w="28575" cap="flat" cmpd="sng" algn="ctr">
                      <a:solidFill>
                        <a:srgbClr val="000000"/>
                      </a:solidFill>
                      <a:prstDash val="solid"/>
                      <a:round/>
                      <a:headEnd type="none" w="med" len="med"/>
                      <a:tailEnd type="none" w="med" len="med"/>
                    </a:lnL>
                    <a:lnR>
                      <a:noFill/>
                    </a:lnR>
                    <a:lnT w="28575" cap="flat" cmpd="sng" algn="ctr">
                      <a:solidFill>
                        <a:srgbClr val="000000"/>
                      </a:solidFill>
                      <a:prstDash val="solid"/>
                      <a:round/>
                      <a:headEnd type="none" w="med" len="med"/>
                      <a:tailEnd type="none" w="med" len="med"/>
                    </a:lnT>
                    <a:lnB>
                      <a:noFill/>
                    </a:lnB>
                    <a:solidFill>
                      <a:srgbClr val="FFFFFF"/>
                    </a:solidFill>
                  </a:tcPr>
                </a:tc>
                <a:tc>
                  <a:txBody>
                    <a:bodyPr/>
                    <a:lstStyle/>
                    <a:p>
                      <a:pPr marL="0" marR="0">
                        <a:lnSpc>
                          <a:spcPct val="115000"/>
                        </a:lnSpc>
                        <a:spcBef>
                          <a:spcPts val="0"/>
                        </a:spcBef>
                        <a:spcAft>
                          <a:spcPts val="0"/>
                        </a:spcAft>
                      </a:pPr>
                      <a:endParaRPr lang="en-US" sz="1400" b="1">
                        <a:solidFill>
                          <a:srgbClr val="000000"/>
                        </a:solidFill>
                        <a:latin typeface="Times New Roman"/>
                        <a:ea typeface="Times New Roman"/>
                      </a:endParaRPr>
                    </a:p>
                  </a:txBody>
                  <a:tcPr marL="16431" marR="16431" marT="16431" marB="16431">
                    <a:lnL>
                      <a:noFill/>
                    </a:lnL>
                    <a:lnR>
                      <a:noFill/>
                    </a:lnR>
                    <a:lnT w="28575" cap="flat" cmpd="sng" algn="ctr">
                      <a:solidFill>
                        <a:srgbClr val="000000"/>
                      </a:solidFill>
                      <a:prstDash val="solid"/>
                      <a:round/>
                      <a:headEnd type="none" w="med" len="med"/>
                      <a:tailEnd type="none" w="med" len="med"/>
                    </a:lnT>
                    <a:lnB>
                      <a:noFill/>
                    </a:lnB>
                    <a:solidFill>
                      <a:srgbClr val="FFFFFF"/>
                    </a:solidFill>
                  </a:tcPr>
                </a:tc>
                <a:tc>
                  <a:txBody>
                    <a:bodyPr/>
                    <a:lstStyle/>
                    <a:p>
                      <a:pPr marL="0" marR="0">
                        <a:lnSpc>
                          <a:spcPct val="115000"/>
                        </a:lnSpc>
                        <a:spcBef>
                          <a:spcPts val="0"/>
                        </a:spcBef>
                        <a:spcAft>
                          <a:spcPts val="0"/>
                        </a:spcAft>
                      </a:pPr>
                      <a:endParaRPr lang="en-US" sz="1400" b="1">
                        <a:solidFill>
                          <a:srgbClr val="000000"/>
                        </a:solidFill>
                        <a:latin typeface="Times New Roman"/>
                        <a:ea typeface="Times New Roman"/>
                      </a:endParaRPr>
                    </a:p>
                  </a:txBody>
                  <a:tcPr marL="16431" marR="16431" marT="16431" marB="16431">
                    <a:lnL>
                      <a:noFill/>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a:noFill/>
                    </a:lnB>
                    <a:solidFill>
                      <a:srgbClr val="FFFFFF"/>
                    </a:solidFill>
                  </a:tcPr>
                </a:tc>
                <a:tc gridSpan="3">
                  <a:txBody>
                    <a:bodyPr/>
                    <a:lstStyle/>
                    <a:p>
                      <a:pPr marL="0" marR="0" algn="ctr">
                        <a:lnSpc>
                          <a:spcPts val="1600"/>
                        </a:lnSpc>
                        <a:spcBef>
                          <a:spcPts val="0"/>
                        </a:spcBef>
                        <a:spcAft>
                          <a:spcPts val="0"/>
                        </a:spcAft>
                      </a:pPr>
                      <a:r>
                        <a:rPr lang="en-US" sz="1400" b="1">
                          <a:solidFill>
                            <a:srgbClr val="000000"/>
                          </a:solidFill>
                          <a:latin typeface="Arial"/>
                          <a:ea typeface="Times New Roman"/>
                        </a:rPr>
                        <a:t>Level of Course</a:t>
                      </a:r>
                      <a:endParaRPr lang="en-US" sz="1400" b="1">
                        <a:solidFill>
                          <a:srgbClr val="000000"/>
                        </a:solidFill>
                        <a:latin typeface="Courier New"/>
                        <a:ea typeface="Times New Roman"/>
                      </a:endParaRPr>
                    </a:p>
                  </a:txBody>
                  <a:tcPr marL="16431" marR="16431" marT="16431" marB="16431" anchor="b">
                    <a:lnL w="28575"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hMerge="1">
                  <a:txBody>
                    <a:bodyPr/>
                    <a:lstStyle/>
                    <a:p>
                      <a:endParaRPr lang="en-US"/>
                    </a:p>
                  </a:txBody>
                  <a:tcPr/>
                </a:tc>
                <a:tc hMerge="1">
                  <a:txBody>
                    <a:bodyPr/>
                    <a:lstStyle/>
                    <a:p>
                      <a:endParaRPr lang="en-US"/>
                    </a:p>
                  </a:txBody>
                  <a:tcPr/>
                </a:tc>
              </a:tr>
              <a:tr h="491836">
                <a:tc>
                  <a:txBody>
                    <a:bodyPr/>
                    <a:lstStyle/>
                    <a:p>
                      <a:pPr marL="0" marR="0">
                        <a:lnSpc>
                          <a:spcPct val="115000"/>
                        </a:lnSpc>
                        <a:spcBef>
                          <a:spcPts val="0"/>
                        </a:spcBef>
                        <a:spcAft>
                          <a:spcPts val="0"/>
                        </a:spcAft>
                      </a:pPr>
                      <a:endParaRPr lang="en-US" sz="1400" b="1">
                        <a:solidFill>
                          <a:srgbClr val="000000"/>
                        </a:solidFill>
                        <a:latin typeface="Times New Roman"/>
                        <a:ea typeface="Times New Roman"/>
                      </a:endParaRPr>
                    </a:p>
                  </a:txBody>
                  <a:tcPr marL="16431" marR="16431" marT="16431" marB="16431">
                    <a:lnL w="28575" cap="flat" cmpd="sng" algn="ctr">
                      <a:solidFill>
                        <a:srgbClr val="000000"/>
                      </a:solidFill>
                      <a:prstDash val="solid"/>
                      <a:round/>
                      <a:headEnd type="none" w="med" len="med"/>
                      <a:tailEnd type="none" w="med" len="med"/>
                    </a:lnL>
                    <a:lnR>
                      <a:noFill/>
                    </a:lnR>
                    <a:lnT>
                      <a:noFill/>
                    </a:lnT>
                    <a:lnB w="28575" cap="flat" cmpd="sng" algn="ctr">
                      <a:solidFill>
                        <a:srgbClr val="000000"/>
                      </a:solidFill>
                      <a:prstDash val="solid"/>
                      <a:round/>
                      <a:headEnd type="none" w="med" len="med"/>
                      <a:tailEnd type="none" w="med" len="med"/>
                    </a:lnB>
                    <a:solidFill>
                      <a:srgbClr val="FFFFFF"/>
                    </a:solidFill>
                  </a:tcPr>
                </a:tc>
                <a:tc>
                  <a:txBody>
                    <a:bodyPr/>
                    <a:lstStyle/>
                    <a:p>
                      <a:pPr marL="0" marR="0">
                        <a:lnSpc>
                          <a:spcPct val="115000"/>
                        </a:lnSpc>
                        <a:spcBef>
                          <a:spcPts val="0"/>
                        </a:spcBef>
                        <a:spcAft>
                          <a:spcPts val="0"/>
                        </a:spcAft>
                      </a:pPr>
                      <a:endParaRPr lang="en-US" sz="1400" b="1">
                        <a:solidFill>
                          <a:srgbClr val="000000"/>
                        </a:solidFill>
                        <a:latin typeface="Times New Roman"/>
                        <a:ea typeface="Times New Roman"/>
                      </a:endParaRPr>
                    </a:p>
                  </a:txBody>
                  <a:tcPr marL="16431" marR="16431" marT="16431" marB="16431">
                    <a:lnL>
                      <a:noFill/>
                    </a:lnL>
                    <a:lnR>
                      <a:noFill/>
                    </a:lnR>
                    <a:lnT>
                      <a:noFill/>
                    </a:lnT>
                    <a:lnB w="28575" cap="flat" cmpd="sng" algn="ctr">
                      <a:solidFill>
                        <a:srgbClr val="000000"/>
                      </a:solidFill>
                      <a:prstDash val="solid"/>
                      <a:round/>
                      <a:headEnd type="none" w="med" len="med"/>
                      <a:tailEnd type="none" w="med" len="med"/>
                    </a:lnB>
                    <a:solidFill>
                      <a:srgbClr val="FFFFFF"/>
                    </a:solidFill>
                  </a:tcPr>
                </a:tc>
                <a:tc>
                  <a:txBody>
                    <a:bodyPr/>
                    <a:lstStyle/>
                    <a:p>
                      <a:pPr marL="0" marR="0">
                        <a:lnSpc>
                          <a:spcPct val="115000"/>
                        </a:lnSpc>
                        <a:spcBef>
                          <a:spcPts val="0"/>
                        </a:spcBef>
                        <a:spcAft>
                          <a:spcPts val="0"/>
                        </a:spcAft>
                      </a:pPr>
                      <a:endParaRPr lang="en-US" sz="1400" b="1">
                        <a:solidFill>
                          <a:srgbClr val="000000"/>
                        </a:solidFill>
                        <a:latin typeface="Times New Roman"/>
                        <a:ea typeface="Times New Roman"/>
                      </a:endParaRPr>
                    </a:p>
                  </a:txBody>
                  <a:tcPr marL="16431" marR="16431" marT="16431" marB="16431">
                    <a:lnL>
                      <a:noFill/>
                    </a:lnL>
                    <a:lnR w="28575" cap="flat" cmpd="sng" algn="ctr">
                      <a:solidFill>
                        <a:srgbClr val="000000"/>
                      </a:solidFill>
                      <a:prstDash val="solid"/>
                      <a:round/>
                      <a:headEnd type="none" w="med" len="med"/>
                      <a:tailEnd type="none" w="med" len="med"/>
                    </a:lnR>
                    <a:lnT>
                      <a:noFill/>
                    </a:lnT>
                    <a:lnB w="28575" cap="flat" cmpd="sng" algn="ctr">
                      <a:solidFill>
                        <a:srgbClr val="000000"/>
                      </a:solidFill>
                      <a:prstDash val="solid"/>
                      <a:round/>
                      <a:headEnd type="none" w="med" len="med"/>
                      <a:tailEnd type="none" w="med" len="med"/>
                    </a:lnB>
                    <a:solidFill>
                      <a:srgbClr val="FFFFFF"/>
                    </a:solidFill>
                  </a:tcPr>
                </a:tc>
                <a:tc>
                  <a:txBody>
                    <a:bodyPr/>
                    <a:lstStyle/>
                    <a:p>
                      <a:pPr marL="0" marR="0" algn="ctr">
                        <a:lnSpc>
                          <a:spcPts val="1600"/>
                        </a:lnSpc>
                        <a:spcBef>
                          <a:spcPts val="0"/>
                        </a:spcBef>
                        <a:spcAft>
                          <a:spcPts val="0"/>
                        </a:spcAft>
                      </a:pPr>
                      <a:r>
                        <a:rPr lang="en-US" sz="1400" b="1">
                          <a:solidFill>
                            <a:srgbClr val="000000"/>
                          </a:solidFill>
                          <a:latin typeface="Arial"/>
                          <a:ea typeface="Times New Roman"/>
                        </a:rPr>
                        <a:t>Lower Division</a:t>
                      </a:r>
                      <a:endParaRPr lang="en-US" sz="1400" b="1">
                        <a:solidFill>
                          <a:srgbClr val="000000"/>
                        </a:solidFill>
                        <a:latin typeface="Courier New"/>
                        <a:ea typeface="Times New Roman"/>
                      </a:endParaRPr>
                    </a:p>
                  </a:txBody>
                  <a:tcPr marL="16431" marR="16431" marT="16431" marB="16431" anchor="b">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solidFill>
                      <a:srgbClr val="FFFFFF"/>
                    </a:solidFill>
                  </a:tcPr>
                </a:tc>
                <a:tc>
                  <a:txBody>
                    <a:bodyPr/>
                    <a:lstStyle/>
                    <a:p>
                      <a:pPr marL="0" marR="0" algn="ctr">
                        <a:lnSpc>
                          <a:spcPts val="1600"/>
                        </a:lnSpc>
                        <a:spcBef>
                          <a:spcPts val="0"/>
                        </a:spcBef>
                        <a:spcAft>
                          <a:spcPts val="0"/>
                        </a:spcAft>
                      </a:pPr>
                      <a:r>
                        <a:rPr lang="en-US" sz="1400" b="1">
                          <a:solidFill>
                            <a:srgbClr val="000000"/>
                          </a:solidFill>
                          <a:latin typeface="Arial"/>
                          <a:ea typeface="Times New Roman"/>
                        </a:rPr>
                        <a:t>Upper Division</a:t>
                      </a:r>
                      <a:endParaRPr lang="en-US" sz="1400" b="1">
                        <a:solidFill>
                          <a:srgbClr val="000000"/>
                        </a:solidFill>
                        <a:latin typeface="Courier New"/>
                        <a:ea typeface="Times New Roman"/>
                      </a:endParaRPr>
                    </a:p>
                  </a:txBody>
                  <a:tcPr marL="16431" marR="16431" marT="16431" marB="16431"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solidFill>
                      <a:srgbClr val="FFFFFF"/>
                    </a:solidFill>
                  </a:tcPr>
                </a:tc>
                <a:tc>
                  <a:txBody>
                    <a:bodyPr/>
                    <a:lstStyle/>
                    <a:p>
                      <a:pPr marL="0" marR="0" algn="ctr">
                        <a:lnSpc>
                          <a:spcPts val="1600"/>
                        </a:lnSpc>
                        <a:spcBef>
                          <a:spcPts val="0"/>
                        </a:spcBef>
                        <a:spcAft>
                          <a:spcPts val="0"/>
                        </a:spcAft>
                      </a:pPr>
                      <a:r>
                        <a:rPr lang="en-US" sz="1400" b="1">
                          <a:solidFill>
                            <a:srgbClr val="000000"/>
                          </a:solidFill>
                          <a:latin typeface="Arial"/>
                          <a:ea typeface="Times New Roman"/>
                        </a:rPr>
                        <a:t>Total</a:t>
                      </a:r>
                      <a:endParaRPr lang="en-US" sz="1400" b="1">
                        <a:solidFill>
                          <a:srgbClr val="000000"/>
                        </a:solidFill>
                        <a:latin typeface="Courier New"/>
                        <a:ea typeface="Times New Roman"/>
                      </a:endParaRPr>
                    </a:p>
                  </a:txBody>
                  <a:tcPr marL="16431" marR="16431" marT="16431" marB="16431" anchor="b">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solidFill>
                      <a:srgbClr val="FFFFFF"/>
                    </a:solidFill>
                  </a:tcPr>
                </a:tc>
              </a:tr>
              <a:tr h="491836">
                <a:tc rowSpan="8">
                  <a:txBody>
                    <a:bodyPr/>
                    <a:lstStyle/>
                    <a:p>
                      <a:pPr marL="0" marR="0">
                        <a:lnSpc>
                          <a:spcPts val="1600"/>
                        </a:lnSpc>
                        <a:spcBef>
                          <a:spcPts val="0"/>
                        </a:spcBef>
                        <a:spcAft>
                          <a:spcPts val="0"/>
                        </a:spcAft>
                      </a:pPr>
                      <a:r>
                        <a:rPr lang="en-US" sz="1400" b="1">
                          <a:solidFill>
                            <a:srgbClr val="000000"/>
                          </a:solidFill>
                          <a:latin typeface="Arial"/>
                          <a:ea typeface="Times New Roman"/>
                        </a:rPr>
                        <a:t>Utilization?</a:t>
                      </a:r>
                      <a:endParaRPr lang="en-US" sz="1400" b="1">
                        <a:solidFill>
                          <a:srgbClr val="000000"/>
                        </a:solidFill>
                        <a:latin typeface="Courier New"/>
                        <a:ea typeface="Times New Roman"/>
                      </a:endParaRPr>
                    </a:p>
                  </a:txBody>
                  <a:tcPr marL="16431" marR="16431" marT="16431" marB="16431">
                    <a:lnL w="28575" cap="flat" cmpd="sng" algn="ctr">
                      <a:solidFill>
                        <a:srgbClr val="000000"/>
                      </a:solidFill>
                      <a:prstDash val="solid"/>
                      <a:round/>
                      <a:headEnd type="none" w="med" len="med"/>
                      <a:tailEnd type="none" w="med" len="med"/>
                    </a:lnL>
                    <a:lnR>
                      <a:noFill/>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solidFill>
                      <a:srgbClr val="FFFFFF"/>
                    </a:solidFill>
                  </a:tcPr>
                </a:tc>
                <a:tc rowSpan="2">
                  <a:txBody>
                    <a:bodyPr/>
                    <a:lstStyle/>
                    <a:p>
                      <a:pPr marL="0" marR="0">
                        <a:lnSpc>
                          <a:spcPts val="1600"/>
                        </a:lnSpc>
                        <a:spcBef>
                          <a:spcPts val="0"/>
                        </a:spcBef>
                        <a:spcAft>
                          <a:spcPts val="0"/>
                        </a:spcAft>
                      </a:pPr>
                      <a:r>
                        <a:rPr lang="en-US" sz="1400" b="1">
                          <a:solidFill>
                            <a:srgbClr val="000000"/>
                          </a:solidFill>
                          <a:latin typeface="Arial"/>
                          <a:ea typeface="Times New Roman"/>
                        </a:rPr>
                        <a:t>Should have used the response systems more</a:t>
                      </a:r>
                      <a:endParaRPr lang="en-US" sz="1400" b="1">
                        <a:solidFill>
                          <a:srgbClr val="000000"/>
                        </a:solidFill>
                        <a:latin typeface="Courier New"/>
                        <a:ea typeface="Times New Roman"/>
                      </a:endParaRPr>
                    </a:p>
                  </a:txBody>
                  <a:tcPr marL="16431" marR="16431" marT="16431" marB="16431">
                    <a:lnL>
                      <a:noFill/>
                    </a:lnL>
                    <a:lnR>
                      <a:noFill/>
                    </a:lnR>
                    <a:lnT w="28575"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nSpc>
                          <a:spcPts val="1600"/>
                        </a:lnSpc>
                        <a:spcBef>
                          <a:spcPts val="0"/>
                        </a:spcBef>
                        <a:spcAft>
                          <a:spcPts val="0"/>
                        </a:spcAft>
                      </a:pPr>
                      <a:r>
                        <a:rPr lang="en-US" sz="1400" b="1">
                          <a:solidFill>
                            <a:srgbClr val="000000"/>
                          </a:solidFill>
                          <a:latin typeface="Arial"/>
                          <a:ea typeface="Times New Roman"/>
                        </a:rPr>
                        <a:t>Count</a:t>
                      </a:r>
                      <a:endParaRPr lang="en-US" sz="1400" b="1">
                        <a:solidFill>
                          <a:srgbClr val="000000"/>
                        </a:solidFill>
                        <a:latin typeface="Courier New"/>
                        <a:ea typeface="Times New Roman"/>
                      </a:endParaRPr>
                    </a:p>
                  </a:txBody>
                  <a:tcPr marL="16431" marR="16431" marT="16431" marB="16431">
                    <a:lnL>
                      <a:noFill/>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a:noFill/>
                    </a:lnB>
                    <a:solidFill>
                      <a:srgbClr val="FFFFFF"/>
                    </a:solidFill>
                  </a:tcPr>
                </a:tc>
                <a:tc>
                  <a:txBody>
                    <a:bodyPr/>
                    <a:lstStyle/>
                    <a:p>
                      <a:pPr marL="0" marR="0" algn="r">
                        <a:lnSpc>
                          <a:spcPts val="1600"/>
                        </a:lnSpc>
                        <a:spcBef>
                          <a:spcPts val="0"/>
                        </a:spcBef>
                        <a:spcAft>
                          <a:spcPts val="0"/>
                        </a:spcAft>
                      </a:pPr>
                      <a:r>
                        <a:rPr lang="en-US" sz="1400" b="1">
                          <a:solidFill>
                            <a:srgbClr val="000000"/>
                          </a:solidFill>
                          <a:latin typeface="Arial"/>
                          <a:ea typeface="Times New Roman"/>
                        </a:rPr>
                        <a:t>33</a:t>
                      </a:r>
                      <a:endParaRPr lang="en-US" sz="1400" b="1">
                        <a:solidFill>
                          <a:srgbClr val="000000"/>
                        </a:solidFill>
                        <a:latin typeface="Courier New"/>
                        <a:ea typeface="Times New Roman"/>
                      </a:endParaRPr>
                    </a:p>
                  </a:txBody>
                  <a:tcPr marL="16431" marR="16431" marT="16431" marB="16431" anchor="ctr">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a:noFill/>
                    </a:lnB>
                    <a:solidFill>
                      <a:srgbClr val="FFFFFF"/>
                    </a:solidFill>
                  </a:tcPr>
                </a:tc>
                <a:tc>
                  <a:txBody>
                    <a:bodyPr/>
                    <a:lstStyle/>
                    <a:p>
                      <a:pPr marL="0" marR="0" algn="r">
                        <a:lnSpc>
                          <a:spcPts val="1600"/>
                        </a:lnSpc>
                        <a:spcBef>
                          <a:spcPts val="0"/>
                        </a:spcBef>
                        <a:spcAft>
                          <a:spcPts val="0"/>
                        </a:spcAft>
                      </a:pPr>
                      <a:r>
                        <a:rPr lang="en-US" sz="1400" b="1">
                          <a:solidFill>
                            <a:srgbClr val="000000"/>
                          </a:solidFill>
                          <a:latin typeface="Arial"/>
                          <a:ea typeface="Times New Roman"/>
                        </a:rPr>
                        <a:t>38</a:t>
                      </a:r>
                      <a:endParaRPr lang="en-US" sz="1400" b="1">
                        <a:solidFill>
                          <a:srgbClr val="000000"/>
                        </a:solidFill>
                        <a:latin typeface="Courier New"/>
                        <a:ea typeface="Times New Roman"/>
                      </a:endParaRPr>
                    </a:p>
                  </a:txBody>
                  <a:tcPr marL="16431" marR="16431" marT="16431" marB="16431"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a:noFill/>
                    </a:lnB>
                    <a:solidFill>
                      <a:srgbClr val="FFFFFF"/>
                    </a:solidFill>
                  </a:tcPr>
                </a:tc>
                <a:tc>
                  <a:txBody>
                    <a:bodyPr/>
                    <a:lstStyle/>
                    <a:p>
                      <a:pPr marL="0" marR="0" algn="r">
                        <a:lnSpc>
                          <a:spcPts val="1600"/>
                        </a:lnSpc>
                        <a:spcBef>
                          <a:spcPts val="0"/>
                        </a:spcBef>
                        <a:spcAft>
                          <a:spcPts val="0"/>
                        </a:spcAft>
                      </a:pPr>
                      <a:r>
                        <a:rPr lang="en-US" sz="1400" b="1">
                          <a:solidFill>
                            <a:srgbClr val="000000"/>
                          </a:solidFill>
                          <a:latin typeface="Arial"/>
                          <a:ea typeface="Times New Roman"/>
                        </a:rPr>
                        <a:t>71</a:t>
                      </a:r>
                      <a:endParaRPr lang="en-US" sz="1400" b="1">
                        <a:solidFill>
                          <a:srgbClr val="000000"/>
                        </a:solidFill>
                        <a:latin typeface="Courier New"/>
                        <a:ea typeface="Times New Roman"/>
                      </a:endParaRPr>
                    </a:p>
                  </a:txBody>
                  <a:tcPr marL="16431" marR="16431" marT="16431" marB="16431" anchor="ctr">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a:noFill/>
                    </a:lnB>
                    <a:solidFill>
                      <a:srgbClr val="FFFFFF"/>
                    </a:solidFill>
                  </a:tcPr>
                </a:tc>
              </a:tr>
              <a:tr h="491836">
                <a:tc vMerge="1">
                  <a:txBody>
                    <a:bodyPr/>
                    <a:lstStyle/>
                    <a:p>
                      <a:endParaRPr lang="en-US"/>
                    </a:p>
                  </a:txBody>
                  <a:tcPr/>
                </a:tc>
                <a:tc vMerge="1">
                  <a:txBody>
                    <a:bodyPr/>
                    <a:lstStyle/>
                    <a:p>
                      <a:endParaRPr lang="en-US"/>
                    </a:p>
                  </a:txBody>
                  <a:tcPr/>
                </a:tc>
                <a:tc>
                  <a:txBody>
                    <a:bodyPr/>
                    <a:lstStyle/>
                    <a:p>
                      <a:pPr marL="0" marR="0">
                        <a:lnSpc>
                          <a:spcPts val="1600"/>
                        </a:lnSpc>
                        <a:spcBef>
                          <a:spcPts val="0"/>
                        </a:spcBef>
                        <a:spcAft>
                          <a:spcPts val="0"/>
                        </a:spcAft>
                      </a:pPr>
                      <a:r>
                        <a:rPr lang="en-US" sz="1400" b="1">
                          <a:solidFill>
                            <a:srgbClr val="000000"/>
                          </a:solidFill>
                          <a:latin typeface="Arial"/>
                          <a:ea typeface="Times New Roman"/>
                        </a:rPr>
                        <a:t>% within Level of Course</a:t>
                      </a:r>
                      <a:endParaRPr lang="en-US" sz="1400" b="1">
                        <a:solidFill>
                          <a:srgbClr val="000000"/>
                        </a:solidFill>
                        <a:latin typeface="Courier New"/>
                        <a:ea typeface="Times New Roman"/>
                      </a:endParaRPr>
                    </a:p>
                  </a:txBody>
                  <a:tcPr marL="16431" marR="16431" marT="16431" marB="16431">
                    <a:lnL>
                      <a:noFill/>
                    </a:lnL>
                    <a:lnR w="28575"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FFFFFF"/>
                    </a:solidFill>
                  </a:tcPr>
                </a:tc>
                <a:tc>
                  <a:txBody>
                    <a:bodyPr/>
                    <a:lstStyle/>
                    <a:p>
                      <a:pPr marL="0" marR="0" algn="r">
                        <a:lnSpc>
                          <a:spcPts val="1600"/>
                        </a:lnSpc>
                        <a:spcBef>
                          <a:spcPts val="0"/>
                        </a:spcBef>
                        <a:spcAft>
                          <a:spcPts val="0"/>
                        </a:spcAft>
                      </a:pPr>
                      <a:r>
                        <a:rPr lang="en-US" sz="1400" b="1">
                          <a:solidFill>
                            <a:srgbClr val="000000"/>
                          </a:solidFill>
                          <a:latin typeface="Arial"/>
                          <a:ea typeface="Times New Roman"/>
                        </a:rPr>
                        <a:t>22.9%</a:t>
                      </a:r>
                      <a:endParaRPr lang="en-US" sz="1400" b="1">
                        <a:solidFill>
                          <a:srgbClr val="000000"/>
                        </a:solidFill>
                        <a:latin typeface="Courier New"/>
                        <a:ea typeface="Times New Roman"/>
                      </a:endParaRPr>
                    </a:p>
                  </a:txBody>
                  <a:tcPr marL="16431" marR="16431" marT="16431" marB="16431" anchor="ctr">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FFFFFF"/>
                    </a:solidFill>
                  </a:tcPr>
                </a:tc>
                <a:tc>
                  <a:txBody>
                    <a:bodyPr/>
                    <a:lstStyle/>
                    <a:p>
                      <a:pPr marL="0" marR="0" algn="r">
                        <a:lnSpc>
                          <a:spcPts val="1600"/>
                        </a:lnSpc>
                        <a:spcBef>
                          <a:spcPts val="0"/>
                        </a:spcBef>
                        <a:spcAft>
                          <a:spcPts val="0"/>
                        </a:spcAft>
                      </a:pPr>
                      <a:r>
                        <a:rPr lang="en-US" sz="1400" b="1">
                          <a:solidFill>
                            <a:srgbClr val="000000"/>
                          </a:solidFill>
                          <a:latin typeface="Arial"/>
                          <a:ea typeface="Times New Roman"/>
                        </a:rPr>
                        <a:t>22.4%</a:t>
                      </a:r>
                      <a:endParaRPr lang="en-US" sz="1400" b="1">
                        <a:solidFill>
                          <a:srgbClr val="000000"/>
                        </a:solidFill>
                        <a:latin typeface="Courier New"/>
                        <a:ea typeface="Times New Roman"/>
                      </a:endParaRPr>
                    </a:p>
                  </a:txBody>
                  <a:tcPr marL="16431" marR="16431" marT="16431" marB="16431"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FFFFFF"/>
                    </a:solidFill>
                  </a:tcPr>
                </a:tc>
                <a:tc>
                  <a:txBody>
                    <a:bodyPr/>
                    <a:lstStyle/>
                    <a:p>
                      <a:pPr marL="0" marR="0" algn="r">
                        <a:lnSpc>
                          <a:spcPts val="1600"/>
                        </a:lnSpc>
                        <a:spcBef>
                          <a:spcPts val="0"/>
                        </a:spcBef>
                        <a:spcAft>
                          <a:spcPts val="0"/>
                        </a:spcAft>
                      </a:pPr>
                      <a:r>
                        <a:rPr lang="en-US" sz="1400" b="1">
                          <a:solidFill>
                            <a:srgbClr val="000000"/>
                          </a:solidFill>
                          <a:latin typeface="Arial"/>
                          <a:ea typeface="Times New Roman"/>
                        </a:rPr>
                        <a:t>22.6%</a:t>
                      </a:r>
                      <a:endParaRPr lang="en-US" sz="1400" b="1">
                        <a:solidFill>
                          <a:srgbClr val="000000"/>
                        </a:solidFill>
                        <a:latin typeface="Courier New"/>
                        <a:ea typeface="Times New Roman"/>
                      </a:endParaRPr>
                    </a:p>
                  </a:txBody>
                  <a:tcPr marL="16431" marR="16431" marT="16431" marB="16431" anchor="ctr">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FFFFFF"/>
                    </a:solidFill>
                  </a:tcPr>
                </a:tc>
              </a:tr>
              <a:tr h="491836">
                <a:tc vMerge="1">
                  <a:txBody>
                    <a:bodyPr/>
                    <a:lstStyle/>
                    <a:p>
                      <a:endParaRPr lang="en-US"/>
                    </a:p>
                  </a:txBody>
                  <a:tcPr/>
                </a:tc>
                <a:tc rowSpan="2">
                  <a:txBody>
                    <a:bodyPr/>
                    <a:lstStyle/>
                    <a:p>
                      <a:pPr marL="0" marR="0">
                        <a:lnSpc>
                          <a:spcPts val="1600"/>
                        </a:lnSpc>
                        <a:spcBef>
                          <a:spcPts val="0"/>
                        </a:spcBef>
                        <a:spcAft>
                          <a:spcPts val="0"/>
                        </a:spcAft>
                      </a:pPr>
                      <a:r>
                        <a:rPr lang="en-US" sz="1400" b="1">
                          <a:solidFill>
                            <a:srgbClr val="000000"/>
                          </a:solidFill>
                          <a:latin typeface="Arial"/>
                          <a:ea typeface="Times New Roman"/>
                        </a:rPr>
                        <a:t>Used it about the proper amount of time</a:t>
                      </a:r>
                      <a:endParaRPr lang="en-US" sz="1400" b="1">
                        <a:solidFill>
                          <a:srgbClr val="000000"/>
                        </a:solidFill>
                        <a:latin typeface="Courier New"/>
                        <a:ea typeface="Times New Roman"/>
                      </a:endParaRPr>
                    </a:p>
                  </a:txBody>
                  <a:tcPr marL="16431" marR="16431" marT="16431" marB="16431">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nSpc>
                          <a:spcPts val="1600"/>
                        </a:lnSpc>
                        <a:spcBef>
                          <a:spcPts val="0"/>
                        </a:spcBef>
                        <a:spcAft>
                          <a:spcPts val="0"/>
                        </a:spcAft>
                      </a:pPr>
                      <a:r>
                        <a:rPr lang="en-US" sz="1400" b="1">
                          <a:solidFill>
                            <a:srgbClr val="000000"/>
                          </a:solidFill>
                          <a:latin typeface="Arial"/>
                          <a:ea typeface="Times New Roman"/>
                        </a:rPr>
                        <a:t>Count</a:t>
                      </a:r>
                      <a:endParaRPr lang="en-US" sz="1400" b="1">
                        <a:solidFill>
                          <a:srgbClr val="000000"/>
                        </a:solidFill>
                        <a:latin typeface="Courier New"/>
                        <a:ea typeface="Times New Roman"/>
                      </a:endParaRPr>
                    </a:p>
                  </a:txBody>
                  <a:tcPr marL="16431" marR="16431" marT="16431" marB="16431">
                    <a:lnL>
                      <a:noFill/>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FFFFFF"/>
                    </a:solidFill>
                  </a:tcPr>
                </a:tc>
                <a:tc>
                  <a:txBody>
                    <a:bodyPr/>
                    <a:lstStyle/>
                    <a:p>
                      <a:pPr marL="0" marR="0" algn="r">
                        <a:lnSpc>
                          <a:spcPts val="1600"/>
                        </a:lnSpc>
                        <a:spcBef>
                          <a:spcPts val="0"/>
                        </a:spcBef>
                        <a:spcAft>
                          <a:spcPts val="0"/>
                        </a:spcAft>
                      </a:pPr>
                      <a:r>
                        <a:rPr lang="en-US" sz="1400" b="1">
                          <a:solidFill>
                            <a:srgbClr val="000000"/>
                          </a:solidFill>
                          <a:latin typeface="Arial"/>
                          <a:ea typeface="Times New Roman"/>
                        </a:rPr>
                        <a:t>104</a:t>
                      </a:r>
                      <a:endParaRPr lang="en-US" sz="1400" b="1">
                        <a:solidFill>
                          <a:srgbClr val="000000"/>
                        </a:solidFill>
                        <a:latin typeface="Courier New"/>
                        <a:ea typeface="Times New Roman"/>
                      </a:endParaRPr>
                    </a:p>
                  </a:txBody>
                  <a:tcPr marL="16431" marR="16431" marT="16431" marB="16431" anchor="ctr">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FFFFFF"/>
                    </a:solidFill>
                  </a:tcPr>
                </a:tc>
                <a:tc>
                  <a:txBody>
                    <a:bodyPr/>
                    <a:lstStyle/>
                    <a:p>
                      <a:pPr marL="0" marR="0" algn="r">
                        <a:lnSpc>
                          <a:spcPts val="1600"/>
                        </a:lnSpc>
                        <a:spcBef>
                          <a:spcPts val="0"/>
                        </a:spcBef>
                        <a:spcAft>
                          <a:spcPts val="0"/>
                        </a:spcAft>
                      </a:pPr>
                      <a:r>
                        <a:rPr lang="en-US" sz="1400" b="1">
                          <a:solidFill>
                            <a:srgbClr val="000000"/>
                          </a:solidFill>
                          <a:latin typeface="Arial"/>
                          <a:ea typeface="Times New Roman"/>
                        </a:rPr>
                        <a:t>118</a:t>
                      </a:r>
                      <a:endParaRPr lang="en-US" sz="1400" b="1">
                        <a:solidFill>
                          <a:srgbClr val="000000"/>
                        </a:solidFill>
                        <a:latin typeface="Courier New"/>
                        <a:ea typeface="Times New Roman"/>
                      </a:endParaRPr>
                    </a:p>
                  </a:txBody>
                  <a:tcPr marL="16431" marR="16431" marT="16431" marB="16431"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FFFFFF"/>
                    </a:solidFill>
                  </a:tcPr>
                </a:tc>
                <a:tc>
                  <a:txBody>
                    <a:bodyPr/>
                    <a:lstStyle/>
                    <a:p>
                      <a:pPr marL="0" marR="0" algn="r">
                        <a:lnSpc>
                          <a:spcPts val="1600"/>
                        </a:lnSpc>
                        <a:spcBef>
                          <a:spcPts val="0"/>
                        </a:spcBef>
                        <a:spcAft>
                          <a:spcPts val="0"/>
                        </a:spcAft>
                      </a:pPr>
                      <a:r>
                        <a:rPr lang="en-US" sz="1400" b="1">
                          <a:solidFill>
                            <a:srgbClr val="000000"/>
                          </a:solidFill>
                          <a:latin typeface="Arial"/>
                          <a:ea typeface="Times New Roman"/>
                        </a:rPr>
                        <a:t>222</a:t>
                      </a:r>
                      <a:endParaRPr lang="en-US" sz="1400" b="1">
                        <a:solidFill>
                          <a:srgbClr val="000000"/>
                        </a:solidFill>
                        <a:latin typeface="Courier New"/>
                        <a:ea typeface="Times New Roman"/>
                      </a:endParaRPr>
                    </a:p>
                  </a:txBody>
                  <a:tcPr marL="16431" marR="16431" marT="16431" marB="16431" anchor="ctr">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FFFFFF"/>
                    </a:solidFill>
                  </a:tcPr>
                </a:tc>
              </a:tr>
              <a:tr h="491836">
                <a:tc vMerge="1">
                  <a:txBody>
                    <a:bodyPr/>
                    <a:lstStyle/>
                    <a:p>
                      <a:endParaRPr lang="en-US"/>
                    </a:p>
                  </a:txBody>
                  <a:tcPr/>
                </a:tc>
                <a:tc vMerge="1">
                  <a:txBody>
                    <a:bodyPr/>
                    <a:lstStyle/>
                    <a:p>
                      <a:endParaRPr lang="en-US"/>
                    </a:p>
                  </a:txBody>
                  <a:tcPr/>
                </a:tc>
                <a:tc>
                  <a:txBody>
                    <a:bodyPr/>
                    <a:lstStyle/>
                    <a:p>
                      <a:pPr marL="0" marR="0">
                        <a:lnSpc>
                          <a:spcPts val="1600"/>
                        </a:lnSpc>
                        <a:spcBef>
                          <a:spcPts val="0"/>
                        </a:spcBef>
                        <a:spcAft>
                          <a:spcPts val="0"/>
                        </a:spcAft>
                      </a:pPr>
                      <a:r>
                        <a:rPr lang="en-US" sz="1400" b="1">
                          <a:solidFill>
                            <a:srgbClr val="000000"/>
                          </a:solidFill>
                          <a:latin typeface="Arial"/>
                          <a:ea typeface="Times New Roman"/>
                        </a:rPr>
                        <a:t>% within Level of Course</a:t>
                      </a:r>
                      <a:endParaRPr lang="en-US" sz="1400" b="1">
                        <a:solidFill>
                          <a:srgbClr val="000000"/>
                        </a:solidFill>
                        <a:latin typeface="Courier New"/>
                        <a:ea typeface="Times New Roman"/>
                      </a:endParaRPr>
                    </a:p>
                  </a:txBody>
                  <a:tcPr marL="16431" marR="16431" marT="16431" marB="16431">
                    <a:lnL>
                      <a:noFill/>
                    </a:lnL>
                    <a:lnR w="28575"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FFFFFF"/>
                    </a:solidFill>
                  </a:tcPr>
                </a:tc>
                <a:tc>
                  <a:txBody>
                    <a:bodyPr/>
                    <a:lstStyle/>
                    <a:p>
                      <a:pPr marL="0" marR="0" algn="r">
                        <a:lnSpc>
                          <a:spcPts val="1600"/>
                        </a:lnSpc>
                        <a:spcBef>
                          <a:spcPts val="0"/>
                        </a:spcBef>
                        <a:spcAft>
                          <a:spcPts val="0"/>
                        </a:spcAft>
                      </a:pPr>
                      <a:r>
                        <a:rPr lang="en-US" sz="1400" b="1">
                          <a:solidFill>
                            <a:srgbClr val="000000"/>
                          </a:solidFill>
                          <a:latin typeface="Arial"/>
                          <a:ea typeface="Times New Roman"/>
                        </a:rPr>
                        <a:t>72.2%</a:t>
                      </a:r>
                      <a:endParaRPr lang="en-US" sz="1400" b="1">
                        <a:solidFill>
                          <a:srgbClr val="000000"/>
                        </a:solidFill>
                        <a:latin typeface="Courier New"/>
                        <a:ea typeface="Times New Roman"/>
                      </a:endParaRPr>
                    </a:p>
                  </a:txBody>
                  <a:tcPr marL="16431" marR="16431" marT="16431" marB="16431" anchor="ctr">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FFFFFF"/>
                    </a:solidFill>
                  </a:tcPr>
                </a:tc>
                <a:tc>
                  <a:txBody>
                    <a:bodyPr/>
                    <a:lstStyle/>
                    <a:p>
                      <a:pPr marL="0" marR="0" algn="r">
                        <a:lnSpc>
                          <a:spcPts val="1600"/>
                        </a:lnSpc>
                        <a:spcBef>
                          <a:spcPts val="0"/>
                        </a:spcBef>
                        <a:spcAft>
                          <a:spcPts val="0"/>
                        </a:spcAft>
                      </a:pPr>
                      <a:r>
                        <a:rPr lang="en-US" sz="1400" b="1">
                          <a:solidFill>
                            <a:srgbClr val="000000"/>
                          </a:solidFill>
                          <a:latin typeface="Arial"/>
                          <a:ea typeface="Times New Roman"/>
                        </a:rPr>
                        <a:t>69.4%</a:t>
                      </a:r>
                      <a:endParaRPr lang="en-US" sz="1400" b="1">
                        <a:solidFill>
                          <a:srgbClr val="000000"/>
                        </a:solidFill>
                        <a:latin typeface="Courier New"/>
                        <a:ea typeface="Times New Roman"/>
                      </a:endParaRPr>
                    </a:p>
                  </a:txBody>
                  <a:tcPr marL="16431" marR="16431" marT="16431" marB="16431"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FFFFFF"/>
                    </a:solidFill>
                  </a:tcPr>
                </a:tc>
                <a:tc>
                  <a:txBody>
                    <a:bodyPr/>
                    <a:lstStyle/>
                    <a:p>
                      <a:pPr marL="0" marR="0" algn="r">
                        <a:lnSpc>
                          <a:spcPts val="1600"/>
                        </a:lnSpc>
                        <a:spcBef>
                          <a:spcPts val="0"/>
                        </a:spcBef>
                        <a:spcAft>
                          <a:spcPts val="0"/>
                        </a:spcAft>
                      </a:pPr>
                      <a:r>
                        <a:rPr lang="en-US" sz="1400" b="1">
                          <a:solidFill>
                            <a:srgbClr val="000000"/>
                          </a:solidFill>
                          <a:latin typeface="Arial"/>
                          <a:ea typeface="Times New Roman"/>
                        </a:rPr>
                        <a:t>70.7%</a:t>
                      </a:r>
                      <a:endParaRPr lang="en-US" sz="1400" b="1">
                        <a:solidFill>
                          <a:srgbClr val="000000"/>
                        </a:solidFill>
                        <a:latin typeface="Courier New"/>
                        <a:ea typeface="Times New Roman"/>
                      </a:endParaRPr>
                    </a:p>
                  </a:txBody>
                  <a:tcPr marL="16431" marR="16431" marT="16431" marB="16431" anchor="ctr">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FFFFFF"/>
                    </a:solidFill>
                  </a:tcPr>
                </a:tc>
              </a:tr>
              <a:tr h="491836">
                <a:tc vMerge="1">
                  <a:txBody>
                    <a:bodyPr/>
                    <a:lstStyle/>
                    <a:p>
                      <a:endParaRPr lang="en-US"/>
                    </a:p>
                  </a:txBody>
                  <a:tcPr/>
                </a:tc>
                <a:tc rowSpan="2">
                  <a:txBody>
                    <a:bodyPr/>
                    <a:lstStyle/>
                    <a:p>
                      <a:pPr marL="0" marR="0">
                        <a:lnSpc>
                          <a:spcPts val="1600"/>
                        </a:lnSpc>
                        <a:spcBef>
                          <a:spcPts val="0"/>
                        </a:spcBef>
                        <a:spcAft>
                          <a:spcPts val="0"/>
                        </a:spcAft>
                      </a:pPr>
                      <a:r>
                        <a:rPr lang="en-US" sz="1400" b="1">
                          <a:solidFill>
                            <a:srgbClr val="000000"/>
                          </a:solidFill>
                          <a:latin typeface="Arial"/>
                          <a:ea typeface="Times New Roman"/>
                        </a:rPr>
                        <a:t>Should have used the response systems less</a:t>
                      </a:r>
                      <a:endParaRPr lang="en-US" sz="1400" b="1">
                        <a:solidFill>
                          <a:srgbClr val="000000"/>
                        </a:solidFill>
                        <a:latin typeface="Courier New"/>
                        <a:ea typeface="Times New Roman"/>
                      </a:endParaRPr>
                    </a:p>
                  </a:txBody>
                  <a:tcPr marL="16431" marR="16431" marT="16431" marB="16431">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nSpc>
                          <a:spcPts val="1600"/>
                        </a:lnSpc>
                        <a:spcBef>
                          <a:spcPts val="0"/>
                        </a:spcBef>
                        <a:spcAft>
                          <a:spcPts val="0"/>
                        </a:spcAft>
                      </a:pPr>
                      <a:r>
                        <a:rPr lang="en-US" sz="1400" b="1">
                          <a:solidFill>
                            <a:srgbClr val="000000"/>
                          </a:solidFill>
                          <a:latin typeface="Arial"/>
                          <a:ea typeface="Times New Roman"/>
                        </a:rPr>
                        <a:t>Count</a:t>
                      </a:r>
                      <a:endParaRPr lang="en-US" sz="1400" b="1">
                        <a:solidFill>
                          <a:srgbClr val="000000"/>
                        </a:solidFill>
                        <a:latin typeface="Courier New"/>
                        <a:ea typeface="Times New Roman"/>
                      </a:endParaRPr>
                    </a:p>
                  </a:txBody>
                  <a:tcPr marL="16431" marR="16431" marT="16431" marB="16431">
                    <a:lnL>
                      <a:noFill/>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FFFFFF"/>
                    </a:solidFill>
                  </a:tcPr>
                </a:tc>
                <a:tc>
                  <a:txBody>
                    <a:bodyPr/>
                    <a:lstStyle/>
                    <a:p>
                      <a:pPr marL="0" marR="0" algn="r">
                        <a:lnSpc>
                          <a:spcPts val="1600"/>
                        </a:lnSpc>
                        <a:spcBef>
                          <a:spcPts val="0"/>
                        </a:spcBef>
                        <a:spcAft>
                          <a:spcPts val="0"/>
                        </a:spcAft>
                      </a:pPr>
                      <a:r>
                        <a:rPr lang="en-US" sz="1400" b="1">
                          <a:solidFill>
                            <a:srgbClr val="000000"/>
                          </a:solidFill>
                          <a:latin typeface="Arial"/>
                          <a:ea typeface="Times New Roman"/>
                        </a:rPr>
                        <a:t>7</a:t>
                      </a:r>
                      <a:endParaRPr lang="en-US" sz="1400" b="1">
                        <a:solidFill>
                          <a:srgbClr val="000000"/>
                        </a:solidFill>
                        <a:latin typeface="Courier New"/>
                        <a:ea typeface="Times New Roman"/>
                      </a:endParaRPr>
                    </a:p>
                  </a:txBody>
                  <a:tcPr marL="16431" marR="16431" marT="16431" marB="16431" anchor="ctr">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FFFFFF"/>
                    </a:solidFill>
                  </a:tcPr>
                </a:tc>
                <a:tc>
                  <a:txBody>
                    <a:bodyPr/>
                    <a:lstStyle/>
                    <a:p>
                      <a:pPr marL="0" marR="0" algn="r">
                        <a:lnSpc>
                          <a:spcPts val="1600"/>
                        </a:lnSpc>
                        <a:spcBef>
                          <a:spcPts val="0"/>
                        </a:spcBef>
                        <a:spcAft>
                          <a:spcPts val="0"/>
                        </a:spcAft>
                      </a:pPr>
                      <a:r>
                        <a:rPr lang="en-US" sz="1400" b="1">
                          <a:solidFill>
                            <a:srgbClr val="000000"/>
                          </a:solidFill>
                          <a:latin typeface="Arial"/>
                          <a:ea typeface="Times New Roman"/>
                        </a:rPr>
                        <a:t>14</a:t>
                      </a:r>
                      <a:endParaRPr lang="en-US" sz="1400" b="1">
                        <a:solidFill>
                          <a:srgbClr val="000000"/>
                        </a:solidFill>
                        <a:latin typeface="Courier New"/>
                        <a:ea typeface="Times New Roman"/>
                      </a:endParaRPr>
                    </a:p>
                  </a:txBody>
                  <a:tcPr marL="16431" marR="16431" marT="16431" marB="16431"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FFFFFF"/>
                    </a:solidFill>
                  </a:tcPr>
                </a:tc>
                <a:tc>
                  <a:txBody>
                    <a:bodyPr/>
                    <a:lstStyle/>
                    <a:p>
                      <a:pPr marL="0" marR="0" algn="r">
                        <a:lnSpc>
                          <a:spcPts val="1600"/>
                        </a:lnSpc>
                        <a:spcBef>
                          <a:spcPts val="0"/>
                        </a:spcBef>
                        <a:spcAft>
                          <a:spcPts val="0"/>
                        </a:spcAft>
                      </a:pPr>
                      <a:r>
                        <a:rPr lang="en-US" sz="1400" b="1">
                          <a:solidFill>
                            <a:srgbClr val="000000"/>
                          </a:solidFill>
                          <a:latin typeface="Arial"/>
                          <a:ea typeface="Times New Roman"/>
                        </a:rPr>
                        <a:t>21</a:t>
                      </a:r>
                      <a:endParaRPr lang="en-US" sz="1400" b="1">
                        <a:solidFill>
                          <a:srgbClr val="000000"/>
                        </a:solidFill>
                        <a:latin typeface="Courier New"/>
                        <a:ea typeface="Times New Roman"/>
                      </a:endParaRPr>
                    </a:p>
                  </a:txBody>
                  <a:tcPr marL="16431" marR="16431" marT="16431" marB="16431" anchor="ctr">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FFFFFF"/>
                    </a:solidFill>
                  </a:tcPr>
                </a:tc>
              </a:tr>
              <a:tr h="491836">
                <a:tc vMerge="1">
                  <a:txBody>
                    <a:bodyPr/>
                    <a:lstStyle/>
                    <a:p>
                      <a:endParaRPr lang="en-US"/>
                    </a:p>
                  </a:txBody>
                  <a:tcPr/>
                </a:tc>
                <a:tc vMerge="1">
                  <a:txBody>
                    <a:bodyPr/>
                    <a:lstStyle/>
                    <a:p>
                      <a:endParaRPr lang="en-US"/>
                    </a:p>
                  </a:txBody>
                  <a:tcPr/>
                </a:tc>
                <a:tc>
                  <a:txBody>
                    <a:bodyPr/>
                    <a:lstStyle/>
                    <a:p>
                      <a:pPr marL="0" marR="0">
                        <a:lnSpc>
                          <a:spcPts val="1600"/>
                        </a:lnSpc>
                        <a:spcBef>
                          <a:spcPts val="0"/>
                        </a:spcBef>
                        <a:spcAft>
                          <a:spcPts val="0"/>
                        </a:spcAft>
                      </a:pPr>
                      <a:r>
                        <a:rPr lang="en-US" sz="1400" b="1">
                          <a:solidFill>
                            <a:srgbClr val="000000"/>
                          </a:solidFill>
                          <a:latin typeface="Arial"/>
                          <a:ea typeface="Times New Roman"/>
                        </a:rPr>
                        <a:t>% within Level of Course</a:t>
                      </a:r>
                      <a:endParaRPr lang="en-US" sz="1400" b="1">
                        <a:solidFill>
                          <a:srgbClr val="000000"/>
                        </a:solidFill>
                        <a:latin typeface="Courier New"/>
                        <a:ea typeface="Times New Roman"/>
                      </a:endParaRPr>
                    </a:p>
                  </a:txBody>
                  <a:tcPr marL="16431" marR="16431" marT="16431" marB="16431">
                    <a:lnL>
                      <a:noFill/>
                    </a:lnL>
                    <a:lnR w="28575"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FFFFFF"/>
                    </a:solidFill>
                  </a:tcPr>
                </a:tc>
                <a:tc>
                  <a:txBody>
                    <a:bodyPr/>
                    <a:lstStyle/>
                    <a:p>
                      <a:pPr marL="0" marR="0" algn="r">
                        <a:lnSpc>
                          <a:spcPts val="1600"/>
                        </a:lnSpc>
                        <a:spcBef>
                          <a:spcPts val="0"/>
                        </a:spcBef>
                        <a:spcAft>
                          <a:spcPts val="0"/>
                        </a:spcAft>
                      </a:pPr>
                      <a:r>
                        <a:rPr lang="en-US" sz="1400" b="1">
                          <a:solidFill>
                            <a:srgbClr val="000000"/>
                          </a:solidFill>
                          <a:latin typeface="Arial"/>
                          <a:ea typeface="Times New Roman"/>
                        </a:rPr>
                        <a:t>4.9%</a:t>
                      </a:r>
                      <a:endParaRPr lang="en-US" sz="1400" b="1">
                        <a:solidFill>
                          <a:srgbClr val="000000"/>
                        </a:solidFill>
                        <a:latin typeface="Courier New"/>
                        <a:ea typeface="Times New Roman"/>
                      </a:endParaRPr>
                    </a:p>
                  </a:txBody>
                  <a:tcPr marL="16431" marR="16431" marT="16431" marB="16431" anchor="ctr">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FFFFFF"/>
                    </a:solidFill>
                  </a:tcPr>
                </a:tc>
                <a:tc>
                  <a:txBody>
                    <a:bodyPr/>
                    <a:lstStyle/>
                    <a:p>
                      <a:pPr marL="0" marR="0" algn="r">
                        <a:lnSpc>
                          <a:spcPts val="1600"/>
                        </a:lnSpc>
                        <a:spcBef>
                          <a:spcPts val="0"/>
                        </a:spcBef>
                        <a:spcAft>
                          <a:spcPts val="0"/>
                        </a:spcAft>
                      </a:pPr>
                      <a:r>
                        <a:rPr lang="en-US" sz="1400" b="1">
                          <a:solidFill>
                            <a:srgbClr val="000000"/>
                          </a:solidFill>
                          <a:latin typeface="Arial"/>
                          <a:ea typeface="Times New Roman"/>
                        </a:rPr>
                        <a:t>8.2%</a:t>
                      </a:r>
                      <a:endParaRPr lang="en-US" sz="1400" b="1">
                        <a:solidFill>
                          <a:srgbClr val="000000"/>
                        </a:solidFill>
                        <a:latin typeface="Courier New"/>
                        <a:ea typeface="Times New Roman"/>
                      </a:endParaRPr>
                    </a:p>
                  </a:txBody>
                  <a:tcPr marL="16431" marR="16431" marT="16431" marB="16431"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FFFFFF"/>
                    </a:solidFill>
                  </a:tcPr>
                </a:tc>
                <a:tc>
                  <a:txBody>
                    <a:bodyPr/>
                    <a:lstStyle/>
                    <a:p>
                      <a:pPr marL="0" marR="0" algn="r">
                        <a:lnSpc>
                          <a:spcPts val="1600"/>
                        </a:lnSpc>
                        <a:spcBef>
                          <a:spcPts val="0"/>
                        </a:spcBef>
                        <a:spcAft>
                          <a:spcPts val="0"/>
                        </a:spcAft>
                      </a:pPr>
                      <a:r>
                        <a:rPr lang="en-US" sz="1400" b="1">
                          <a:solidFill>
                            <a:srgbClr val="000000"/>
                          </a:solidFill>
                          <a:latin typeface="Arial"/>
                          <a:ea typeface="Times New Roman"/>
                        </a:rPr>
                        <a:t>6.7%</a:t>
                      </a:r>
                      <a:endParaRPr lang="en-US" sz="1400" b="1">
                        <a:solidFill>
                          <a:srgbClr val="000000"/>
                        </a:solidFill>
                        <a:latin typeface="Courier New"/>
                        <a:ea typeface="Times New Roman"/>
                      </a:endParaRPr>
                    </a:p>
                  </a:txBody>
                  <a:tcPr marL="16431" marR="16431" marT="16431" marB="16431" anchor="ctr">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FFFFFF"/>
                    </a:solidFill>
                  </a:tcPr>
                </a:tc>
              </a:tr>
              <a:tr h="491836">
                <a:tc vMerge="1">
                  <a:txBody>
                    <a:bodyPr/>
                    <a:lstStyle/>
                    <a:p>
                      <a:endParaRPr lang="en-US"/>
                    </a:p>
                  </a:txBody>
                  <a:tcPr/>
                </a:tc>
                <a:tc rowSpan="2">
                  <a:txBody>
                    <a:bodyPr/>
                    <a:lstStyle/>
                    <a:p>
                      <a:pPr marL="0" marR="0">
                        <a:lnSpc>
                          <a:spcPts val="1600"/>
                        </a:lnSpc>
                        <a:spcBef>
                          <a:spcPts val="0"/>
                        </a:spcBef>
                        <a:spcAft>
                          <a:spcPts val="0"/>
                        </a:spcAft>
                      </a:pPr>
                      <a:r>
                        <a:rPr lang="en-US" sz="1400" b="1">
                          <a:solidFill>
                            <a:srgbClr val="000000"/>
                          </a:solidFill>
                          <a:latin typeface="Arial"/>
                          <a:ea typeface="Times New Roman"/>
                        </a:rPr>
                        <a:t>Total</a:t>
                      </a:r>
                      <a:endParaRPr lang="en-US" sz="1400" b="1">
                        <a:solidFill>
                          <a:srgbClr val="000000"/>
                        </a:solidFill>
                        <a:latin typeface="Courier New"/>
                        <a:ea typeface="Times New Roman"/>
                      </a:endParaRPr>
                    </a:p>
                  </a:txBody>
                  <a:tcPr marL="16431" marR="16431" marT="16431" marB="16431">
                    <a:lnL>
                      <a:noFill/>
                    </a:lnL>
                    <a:lnR>
                      <a:noFill/>
                    </a:lnR>
                    <a:lnT w="12700"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solidFill>
                      <a:srgbClr val="FFFFFF"/>
                    </a:solidFill>
                  </a:tcPr>
                </a:tc>
                <a:tc>
                  <a:txBody>
                    <a:bodyPr/>
                    <a:lstStyle/>
                    <a:p>
                      <a:pPr marL="0" marR="0">
                        <a:lnSpc>
                          <a:spcPts val="1600"/>
                        </a:lnSpc>
                        <a:spcBef>
                          <a:spcPts val="0"/>
                        </a:spcBef>
                        <a:spcAft>
                          <a:spcPts val="0"/>
                        </a:spcAft>
                      </a:pPr>
                      <a:r>
                        <a:rPr lang="en-US" sz="1400" b="1">
                          <a:solidFill>
                            <a:srgbClr val="000000"/>
                          </a:solidFill>
                          <a:latin typeface="Arial"/>
                          <a:ea typeface="Times New Roman"/>
                        </a:rPr>
                        <a:t>Count</a:t>
                      </a:r>
                      <a:endParaRPr lang="en-US" sz="1400" b="1">
                        <a:solidFill>
                          <a:srgbClr val="000000"/>
                        </a:solidFill>
                        <a:latin typeface="Courier New"/>
                        <a:ea typeface="Times New Roman"/>
                      </a:endParaRPr>
                    </a:p>
                  </a:txBody>
                  <a:tcPr marL="16431" marR="16431" marT="16431" marB="16431">
                    <a:lnL>
                      <a:noFill/>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FFFFFF"/>
                    </a:solidFill>
                  </a:tcPr>
                </a:tc>
                <a:tc>
                  <a:txBody>
                    <a:bodyPr/>
                    <a:lstStyle/>
                    <a:p>
                      <a:pPr marL="0" marR="0" algn="r">
                        <a:lnSpc>
                          <a:spcPts val="1600"/>
                        </a:lnSpc>
                        <a:spcBef>
                          <a:spcPts val="0"/>
                        </a:spcBef>
                        <a:spcAft>
                          <a:spcPts val="0"/>
                        </a:spcAft>
                      </a:pPr>
                      <a:r>
                        <a:rPr lang="en-US" sz="1400" b="1">
                          <a:solidFill>
                            <a:srgbClr val="000000"/>
                          </a:solidFill>
                          <a:latin typeface="Arial"/>
                          <a:ea typeface="Times New Roman"/>
                        </a:rPr>
                        <a:t>144</a:t>
                      </a:r>
                      <a:endParaRPr lang="en-US" sz="1400" b="1">
                        <a:solidFill>
                          <a:srgbClr val="000000"/>
                        </a:solidFill>
                        <a:latin typeface="Courier New"/>
                        <a:ea typeface="Times New Roman"/>
                      </a:endParaRPr>
                    </a:p>
                  </a:txBody>
                  <a:tcPr marL="16431" marR="16431" marT="16431" marB="16431" anchor="ctr">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FFFFFF"/>
                    </a:solidFill>
                  </a:tcPr>
                </a:tc>
                <a:tc>
                  <a:txBody>
                    <a:bodyPr/>
                    <a:lstStyle/>
                    <a:p>
                      <a:pPr marL="0" marR="0" algn="r">
                        <a:lnSpc>
                          <a:spcPts val="1600"/>
                        </a:lnSpc>
                        <a:spcBef>
                          <a:spcPts val="0"/>
                        </a:spcBef>
                        <a:spcAft>
                          <a:spcPts val="0"/>
                        </a:spcAft>
                      </a:pPr>
                      <a:r>
                        <a:rPr lang="en-US" sz="1400" b="1">
                          <a:solidFill>
                            <a:srgbClr val="000000"/>
                          </a:solidFill>
                          <a:latin typeface="Arial"/>
                          <a:ea typeface="Times New Roman"/>
                        </a:rPr>
                        <a:t>170</a:t>
                      </a:r>
                      <a:endParaRPr lang="en-US" sz="1400" b="1">
                        <a:solidFill>
                          <a:srgbClr val="000000"/>
                        </a:solidFill>
                        <a:latin typeface="Courier New"/>
                        <a:ea typeface="Times New Roman"/>
                      </a:endParaRPr>
                    </a:p>
                  </a:txBody>
                  <a:tcPr marL="16431" marR="16431" marT="16431" marB="16431"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FFFFFF"/>
                    </a:solidFill>
                  </a:tcPr>
                </a:tc>
                <a:tc>
                  <a:txBody>
                    <a:bodyPr/>
                    <a:lstStyle/>
                    <a:p>
                      <a:pPr marL="0" marR="0" algn="r">
                        <a:lnSpc>
                          <a:spcPts val="1600"/>
                        </a:lnSpc>
                        <a:spcBef>
                          <a:spcPts val="0"/>
                        </a:spcBef>
                        <a:spcAft>
                          <a:spcPts val="0"/>
                        </a:spcAft>
                      </a:pPr>
                      <a:r>
                        <a:rPr lang="en-US" sz="1400" b="1">
                          <a:solidFill>
                            <a:srgbClr val="000000"/>
                          </a:solidFill>
                          <a:latin typeface="Arial"/>
                          <a:ea typeface="Times New Roman"/>
                        </a:rPr>
                        <a:t>314</a:t>
                      </a:r>
                      <a:endParaRPr lang="en-US" sz="1400" b="1">
                        <a:solidFill>
                          <a:srgbClr val="000000"/>
                        </a:solidFill>
                        <a:latin typeface="Courier New"/>
                        <a:ea typeface="Times New Roman"/>
                      </a:endParaRPr>
                    </a:p>
                  </a:txBody>
                  <a:tcPr marL="16431" marR="16431" marT="16431" marB="16431" anchor="ctr">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FFFFFF"/>
                    </a:solidFill>
                  </a:tcPr>
                </a:tc>
              </a:tr>
              <a:tr h="491836">
                <a:tc vMerge="1">
                  <a:txBody>
                    <a:bodyPr/>
                    <a:lstStyle/>
                    <a:p>
                      <a:endParaRPr lang="en-US"/>
                    </a:p>
                  </a:txBody>
                  <a:tcPr/>
                </a:tc>
                <a:tc vMerge="1">
                  <a:txBody>
                    <a:bodyPr/>
                    <a:lstStyle/>
                    <a:p>
                      <a:endParaRPr lang="en-US"/>
                    </a:p>
                  </a:txBody>
                  <a:tcPr/>
                </a:tc>
                <a:tc>
                  <a:txBody>
                    <a:bodyPr/>
                    <a:lstStyle/>
                    <a:p>
                      <a:pPr marL="0" marR="0">
                        <a:lnSpc>
                          <a:spcPts val="1600"/>
                        </a:lnSpc>
                        <a:spcBef>
                          <a:spcPts val="0"/>
                        </a:spcBef>
                        <a:spcAft>
                          <a:spcPts val="0"/>
                        </a:spcAft>
                      </a:pPr>
                      <a:r>
                        <a:rPr lang="en-US" sz="1400" b="1">
                          <a:solidFill>
                            <a:srgbClr val="000000"/>
                          </a:solidFill>
                          <a:latin typeface="Arial"/>
                          <a:ea typeface="Times New Roman"/>
                        </a:rPr>
                        <a:t>% within Level of Course</a:t>
                      </a:r>
                      <a:endParaRPr lang="en-US" sz="1400" b="1">
                        <a:solidFill>
                          <a:srgbClr val="000000"/>
                        </a:solidFill>
                        <a:latin typeface="Courier New"/>
                        <a:ea typeface="Times New Roman"/>
                      </a:endParaRPr>
                    </a:p>
                  </a:txBody>
                  <a:tcPr marL="16431" marR="16431" marT="16431" marB="16431">
                    <a:lnL>
                      <a:noFill/>
                    </a:lnL>
                    <a:lnR w="28575" cap="flat" cmpd="sng" algn="ctr">
                      <a:solidFill>
                        <a:srgbClr val="000000"/>
                      </a:solidFill>
                      <a:prstDash val="solid"/>
                      <a:round/>
                      <a:headEnd type="none" w="med" len="med"/>
                      <a:tailEnd type="none" w="med" len="med"/>
                    </a:lnR>
                    <a:lnT>
                      <a:noFill/>
                    </a:lnT>
                    <a:lnB w="28575" cap="flat" cmpd="sng" algn="ctr">
                      <a:solidFill>
                        <a:srgbClr val="000000"/>
                      </a:solidFill>
                      <a:prstDash val="solid"/>
                      <a:round/>
                      <a:headEnd type="none" w="med" len="med"/>
                      <a:tailEnd type="none" w="med" len="med"/>
                    </a:lnB>
                    <a:solidFill>
                      <a:srgbClr val="FFFFFF"/>
                    </a:solidFill>
                  </a:tcPr>
                </a:tc>
                <a:tc>
                  <a:txBody>
                    <a:bodyPr/>
                    <a:lstStyle/>
                    <a:p>
                      <a:pPr marL="0" marR="0" algn="r">
                        <a:lnSpc>
                          <a:spcPts val="1600"/>
                        </a:lnSpc>
                        <a:spcBef>
                          <a:spcPts val="0"/>
                        </a:spcBef>
                        <a:spcAft>
                          <a:spcPts val="0"/>
                        </a:spcAft>
                      </a:pPr>
                      <a:r>
                        <a:rPr lang="en-US" sz="1400" b="1">
                          <a:solidFill>
                            <a:srgbClr val="000000"/>
                          </a:solidFill>
                          <a:latin typeface="Arial"/>
                          <a:ea typeface="Times New Roman"/>
                        </a:rPr>
                        <a:t>100.0%</a:t>
                      </a:r>
                      <a:endParaRPr lang="en-US" sz="1400" b="1">
                        <a:solidFill>
                          <a:srgbClr val="000000"/>
                        </a:solidFill>
                        <a:latin typeface="Courier New"/>
                        <a:ea typeface="Times New Roman"/>
                      </a:endParaRPr>
                    </a:p>
                  </a:txBody>
                  <a:tcPr marL="16431" marR="16431" marT="16431" marB="16431" anchor="ctr">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28575" cap="flat" cmpd="sng" algn="ctr">
                      <a:solidFill>
                        <a:srgbClr val="000000"/>
                      </a:solidFill>
                      <a:prstDash val="solid"/>
                      <a:round/>
                      <a:headEnd type="none" w="med" len="med"/>
                      <a:tailEnd type="none" w="med" len="med"/>
                    </a:lnB>
                    <a:solidFill>
                      <a:srgbClr val="FFFFFF"/>
                    </a:solidFill>
                  </a:tcPr>
                </a:tc>
                <a:tc>
                  <a:txBody>
                    <a:bodyPr/>
                    <a:lstStyle/>
                    <a:p>
                      <a:pPr marL="0" marR="0" algn="r">
                        <a:lnSpc>
                          <a:spcPts val="1600"/>
                        </a:lnSpc>
                        <a:spcBef>
                          <a:spcPts val="0"/>
                        </a:spcBef>
                        <a:spcAft>
                          <a:spcPts val="0"/>
                        </a:spcAft>
                      </a:pPr>
                      <a:r>
                        <a:rPr lang="en-US" sz="1400" b="1">
                          <a:solidFill>
                            <a:srgbClr val="000000"/>
                          </a:solidFill>
                          <a:latin typeface="Arial"/>
                          <a:ea typeface="Times New Roman"/>
                        </a:rPr>
                        <a:t>100.0%</a:t>
                      </a:r>
                      <a:endParaRPr lang="en-US" sz="1400" b="1">
                        <a:solidFill>
                          <a:srgbClr val="000000"/>
                        </a:solidFill>
                        <a:latin typeface="Courier New"/>
                        <a:ea typeface="Times New Roman"/>
                      </a:endParaRPr>
                    </a:p>
                  </a:txBody>
                  <a:tcPr marL="16431" marR="16431" marT="16431" marB="16431"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28575" cap="flat" cmpd="sng" algn="ctr">
                      <a:solidFill>
                        <a:srgbClr val="000000"/>
                      </a:solidFill>
                      <a:prstDash val="solid"/>
                      <a:round/>
                      <a:headEnd type="none" w="med" len="med"/>
                      <a:tailEnd type="none" w="med" len="med"/>
                    </a:lnB>
                    <a:solidFill>
                      <a:srgbClr val="FFFFFF"/>
                    </a:solidFill>
                  </a:tcPr>
                </a:tc>
                <a:tc>
                  <a:txBody>
                    <a:bodyPr/>
                    <a:lstStyle/>
                    <a:p>
                      <a:pPr marL="0" marR="0" algn="r">
                        <a:lnSpc>
                          <a:spcPts val="1600"/>
                        </a:lnSpc>
                        <a:spcBef>
                          <a:spcPts val="0"/>
                        </a:spcBef>
                        <a:spcAft>
                          <a:spcPts val="0"/>
                        </a:spcAft>
                      </a:pPr>
                      <a:r>
                        <a:rPr lang="en-US" sz="1400" b="1" dirty="0">
                          <a:solidFill>
                            <a:srgbClr val="000000"/>
                          </a:solidFill>
                          <a:latin typeface="Arial"/>
                          <a:ea typeface="Times New Roman"/>
                        </a:rPr>
                        <a:t>100.0%</a:t>
                      </a:r>
                      <a:endParaRPr lang="en-US" sz="1400" b="1" dirty="0">
                        <a:solidFill>
                          <a:srgbClr val="000000"/>
                        </a:solidFill>
                        <a:latin typeface="Courier New"/>
                        <a:ea typeface="Times New Roman"/>
                      </a:endParaRPr>
                    </a:p>
                  </a:txBody>
                  <a:tcPr marL="16431" marR="16431" marT="16431" marB="16431" anchor="ctr">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a:noFill/>
                    </a:lnT>
                    <a:lnB w="28575" cap="flat" cmpd="sng" algn="ctr">
                      <a:solidFill>
                        <a:srgbClr val="000000"/>
                      </a:solidFill>
                      <a:prstDash val="solid"/>
                      <a:round/>
                      <a:headEnd type="none" w="med" len="med"/>
                      <a:tailEnd type="none" w="med" len="med"/>
                    </a:lnB>
                    <a:solidFill>
                      <a:srgbClr val="FFFFFF"/>
                    </a:solidFill>
                  </a:tcPr>
                </a:tc>
              </a:tr>
            </a:tbl>
          </a:graphicData>
        </a:graphic>
      </p:graphicFrame>
      <p:sp>
        <p:nvSpPr>
          <p:cNvPr id="68609"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3"/>
          <p:cNvSpPr>
            <a:spLocks noGrp="1" noChangeArrowheads="1"/>
          </p:cNvSpPr>
          <p:nvPr>
            <p:ph idx="1"/>
          </p:nvPr>
        </p:nvSpPr>
        <p:spPr>
          <a:xfrm>
            <a:off x="457200" y="1600200"/>
            <a:ext cx="8458200" cy="4525963"/>
          </a:xfrm>
        </p:spPr>
        <p:txBody>
          <a:bodyPr>
            <a:normAutofit/>
          </a:bodyPr>
          <a:lstStyle/>
          <a:p>
            <a:pPr marL="0" indent="0">
              <a:lnSpc>
                <a:spcPct val="90000"/>
              </a:lnSpc>
              <a:buFontTx/>
              <a:buNone/>
            </a:pPr>
            <a:endParaRPr lang="en-US" sz="2800" b="1" dirty="0" smtClean="0"/>
          </a:p>
          <a:p>
            <a:pPr marL="514350" indent="-514350">
              <a:lnSpc>
                <a:spcPct val="90000"/>
              </a:lnSpc>
              <a:buFontTx/>
              <a:buAutoNum type="arabicParenR"/>
            </a:pPr>
            <a:endParaRPr lang="en-US" sz="2800" b="1" dirty="0" smtClean="0"/>
          </a:p>
          <a:p>
            <a:pPr marL="514350" indent="-514350">
              <a:lnSpc>
                <a:spcPct val="90000"/>
              </a:lnSpc>
              <a:buFontTx/>
              <a:buAutoNum type="arabicParenR"/>
            </a:pPr>
            <a:r>
              <a:rPr lang="en-US" sz="2800" b="1" dirty="0" smtClean="0"/>
              <a:t>Reward students for coming to class</a:t>
            </a:r>
          </a:p>
          <a:p>
            <a:pPr marL="514350" indent="-514350">
              <a:lnSpc>
                <a:spcPct val="90000"/>
              </a:lnSpc>
              <a:buFontTx/>
              <a:buAutoNum type="arabicParenR"/>
            </a:pPr>
            <a:endParaRPr lang="en-US" sz="2800" b="1" dirty="0" smtClean="0"/>
          </a:p>
          <a:p>
            <a:pPr marL="514350" indent="-514350">
              <a:lnSpc>
                <a:spcPct val="90000"/>
              </a:lnSpc>
              <a:buFontTx/>
              <a:buAutoNum type="arabicParenR"/>
            </a:pPr>
            <a:endParaRPr lang="en-US" sz="2800" b="1" dirty="0" smtClean="0"/>
          </a:p>
          <a:p>
            <a:pPr marL="514350" indent="-514350">
              <a:lnSpc>
                <a:spcPct val="90000"/>
              </a:lnSpc>
              <a:buFontTx/>
              <a:buAutoNum type="arabicParenR"/>
            </a:pPr>
            <a:r>
              <a:rPr lang="en-US" sz="2800" b="1" dirty="0" smtClean="0"/>
              <a:t>Reward students for preparing for class</a:t>
            </a:r>
          </a:p>
          <a:p>
            <a:pPr marL="514350" indent="-514350">
              <a:lnSpc>
                <a:spcPct val="90000"/>
              </a:lnSpc>
              <a:buFontTx/>
              <a:buAutoNum type="arabicParenR"/>
            </a:pPr>
            <a:endParaRPr lang="en-US" sz="2800" b="1" dirty="0" smtClean="0"/>
          </a:p>
          <a:p>
            <a:pPr marL="514350" indent="-514350">
              <a:lnSpc>
                <a:spcPct val="90000"/>
              </a:lnSpc>
              <a:buFontTx/>
              <a:buAutoNum type="arabicParenR"/>
            </a:pPr>
            <a:endParaRPr lang="en-US" sz="2800" b="1" dirty="0" smtClean="0"/>
          </a:p>
          <a:p>
            <a:pPr marL="514350" indent="-514350">
              <a:lnSpc>
                <a:spcPct val="90000"/>
              </a:lnSpc>
              <a:buFontTx/>
              <a:buAutoNum type="arabicParenR"/>
            </a:pPr>
            <a:r>
              <a:rPr lang="en-US" sz="2800" b="1" dirty="0" smtClean="0"/>
              <a:t>Assess their knowledge of both past and current material</a:t>
            </a:r>
            <a:endParaRPr lang="en-US" sz="2800" b="1" dirty="0"/>
          </a:p>
        </p:txBody>
      </p:sp>
      <p:sp>
        <p:nvSpPr>
          <p:cNvPr id="4098" name="Rectangle 2"/>
          <p:cNvSpPr>
            <a:spLocks noGrp="1" noChangeArrowheads="1"/>
          </p:cNvSpPr>
          <p:nvPr>
            <p:ph type="title"/>
          </p:nvPr>
        </p:nvSpPr>
        <p:spPr>
          <a:xfrm>
            <a:off x="609600" y="0"/>
            <a:ext cx="7772400" cy="1417638"/>
          </a:xfrm>
        </p:spPr>
        <p:txBody>
          <a:bodyPr>
            <a:normAutofit/>
          </a:bodyPr>
          <a:lstStyle/>
          <a:p>
            <a:pPr algn="ctr"/>
            <a:r>
              <a:rPr lang="en-US" dirty="0" smtClean="0"/>
              <a:t>Why Clickers?</a:t>
            </a:r>
            <a:br>
              <a:rPr lang="en-US" dirty="0" smtClean="0"/>
            </a:br>
            <a:r>
              <a:rPr lang="en-US" dirty="0" smtClean="0"/>
              <a:t>Three Objectives</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4099">
                                            <p:txEl>
                                              <p:pRg st="2" end="2"/>
                                            </p:txEl>
                                          </p:spTgt>
                                        </p:tgtEl>
                                        <p:attrNameLst>
                                          <p:attrName>style.visibility</p:attrName>
                                        </p:attrNameLst>
                                      </p:cBhvr>
                                      <p:to>
                                        <p:strVal val="visible"/>
                                      </p:to>
                                    </p:set>
                                    <p:animEffect transition="in" filter="blinds(horizontal)">
                                      <p:cBhvr>
                                        <p:cTn id="7" dur="500"/>
                                        <p:tgtEl>
                                          <p:spTgt spid="4099">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4099">
                                            <p:txEl>
                                              <p:pRg st="5" end="5"/>
                                            </p:txEl>
                                          </p:spTgt>
                                        </p:tgtEl>
                                        <p:attrNameLst>
                                          <p:attrName>style.visibility</p:attrName>
                                        </p:attrNameLst>
                                      </p:cBhvr>
                                      <p:to>
                                        <p:strVal val="visible"/>
                                      </p:to>
                                    </p:set>
                                    <p:animEffect transition="in" filter="blinds(horizontal)">
                                      <p:cBhvr>
                                        <p:cTn id="12" dur="500"/>
                                        <p:tgtEl>
                                          <p:spTgt spid="4099">
                                            <p:txEl>
                                              <p:pRg st="5" end="5"/>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4099">
                                            <p:txEl>
                                              <p:pRg st="8" end="8"/>
                                            </p:txEl>
                                          </p:spTgt>
                                        </p:tgtEl>
                                        <p:attrNameLst>
                                          <p:attrName>style.visibility</p:attrName>
                                        </p:attrNameLst>
                                      </p:cBhvr>
                                      <p:to>
                                        <p:strVal val="visible"/>
                                      </p:to>
                                    </p:set>
                                    <p:animEffect transition="in" filter="blinds(horizontal)">
                                      <p:cBhvr>
                                        <p:cTn id="17" dur="500"/>
                                        <p:tgtEl>
                                          <p:spTgt spid="4099">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7"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endParaRPr>
          </a:p>
        </p:txBody>
      </p:sp>
      <p:sp>
        <p:nvSpPr>
          <p:cNvPr id="61441"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endParaRPr>
          </a:p>
        </p:txBody>
      </p:sp>
      <p:sp>
        <p:nvSpPr>
          <p:cNvPr id="62465"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endParaRPr>
          </a:p>
        </p:txBody>
      </p:sp>
      <p:sp>
        <p:nvSpPr>
          <p:cNvPr id="63489"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endParaRPr>
          </a:p>
        </p:txBody>
      </p:sp>
      <p:sp>
        <p:nvSpPr>
          <p:cNvPr id="64513"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endParaRPr>
          </a:p>
        </p:txBody>
      </p:sp>
      <p:sp>
        <p:nvSpPr>
          <p:cNvPr id="65537"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endParaRPr>
          </a:p>
        </p:txBody>
      </p:sp>
      <p:sp>
        <p:nvSpPr>
          <p:cNvPr id="66561"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endParaRPr>
          </a:p>
        </p:txBody>
      </p:sp>
      <p:sp>
        <p:nvSpPr>
          <p:cNvPr id="11" name="TextBox 10"/>
          <p:cNvSpPr txBox="1"/>
          <p:nvPr/>
        </p:nvSpPr>
        <p:spPr>
          <a:xfrm>
            <a:off x="6934200" y="6019800"/>
            <a:ext cx="1981200" cy="381000"/>
          </a:xfrm>
          <a:prstGeom prst="rect">
            <a:avLst/>
          </a:prstGeom>
          <a:noFill/>
        </p:spPr>
        <p:txBody>
          <a:bodyPr wrap="square" rtlCol="0">
            <a:spAutoFit/>
          </a:bodyPr>
          <a:lstStyle/>
          <a:p>
            <a:r>
              <a:rPr lang="en-US" dirty="0" smtClean="0"/>
              <a:t>x² sig = .08</a:t>
            </a:r>
            <a:endParaRPr lang="en-US" dirty="0"/>
          </a:p>
        </p:txBody>
      </p:sp>
      <p:sp>
        <p:nvSpPr>
          <p:cNvPr id="67585"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endParaRPr>
          </a:p>
        </p:txBody>
      </p:sp>
      <p:sp>
        <p:nvSpPr>
          <p:cNvPr id="68609"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endParaRPr>
          </a:p>
        </p:txBody>
      </p:sp>
      <p:graphicFrame>
        <p:nvGraphicFramePr>
          <p:cNvPr id="14" name="Table 13"/>
          <p:cNvGraphicFramePr>
            <a:graphicFrameLocks noGrp="1"/>
          </p:cNvGraphicFramePr>
          <p:nvPr/>
        </p:nvGraphicFramePr>
        <p:xfrm>
          <a:off x="304798" y="457200"/>
          <a:ext cx="8458201" cy="5578218"/>
        </p:xfrm>
        <a:graphic>
          <a:graphicData uri="http://schemas.openxmlformats.org/drawingml/2006/table">
            <a:tbl>
              <a:tblPr/>
              <a:tblGrid>
                <a:gridCol w="1807367"/>
                <a:gridCol w="1807367"/>
                <a:gridCol w="1807367"/>
                <a:gridCol w="1127027"/>
                <a:gridCol w="1126339"/>
                <a:gridCol w="782734"/>
              </a:tblGrid>
              <a:tr h="416169">
                <a:tc gridSpan="6">
                  <a:txBody>
                    <a:bodyPr/>
                    <a:lstStyle/>
                    <a:p>
                      <a:pPr marL="0" marR="0" algn="ctr">
                        <a:lnSpc>
                          <a:spcPts val="1600"/>
                        </a:lnSpc>
                        <a:spcBef>
                          <a:spcPts val="0"/>
                        </a:spcBef>
                        <a:spcAft>
                          <a:spcPts val="0"/>
                        </a:spcAft>
                      </a:pPr>
                      <a:r>
                        <a:rPr lang="en-US" sz="1400" b="1" dirty="0" smtClean="0">
                          <a:solidFill>
                            <a:srgbClr val="000000"/>
                          </a:solidFill>
                          <a:latin typeface="Arial"/>
                          <a:ea typeface="Times New Roman"/>
                        </a:rPr>
                        <a:t>Lower</a:t>
                      </a:r>
                      <a:r>
                        <a:rPr lang="en-US" sz="1400" b="1" baseline="0" dirty="0" smtClean="0">
                          <a:solidFill>
                            <a:srgbClr val="000000"/>
                          </a:solidFill>
                          <a:latin typeface="Arial"/>
                          <a:ea typeface="Times New Roman"/>
                        </a:rPr>
                        <a:t> Division v. Upper Division</a:t>
                      </a:r>
                    </a:p>
                    <a:p>
                      <a:pPr marL="0" marR="0" algn="ctr">
                        <a:lnSpc>
                          <a:spcPts val="1600"/>
                        </a:lnSpc>
                        <a:spcBef>
                          <a:spcPts val="0"/>
                        </a:spcBef>
                        <a:spcAft>
                          <a:spcPts val="0"/>
                        </a:spcAft>
                      </a:pPr>
                      <a:r>
                        <a:rPr lang="en-US" sz="1400" b="1" baseline="0" dirty="0" smtClean="0">
                          <a:solidFill>
                            <a:srgbClr val="000000"/>
                          </a:solidFill>
                          <a:latin typeface="Arial"/>
                          <a:ea typeface="Times New Roman"/>
                        </a:rPr>
                        <a:t>Satisfaction</a:t>
                      </a:r>
                      <a:endParaRPr lang="en-US" sz="1400" b="1" dirty="0">
                        <a:solidFill>
                          <a:srgbClr val="000000"/>
                        </a:solidFill>
                        <a:latin typeface="Courier New"/>
                        <a:ea typeface="Times New Roman"/>
                      </a:endParaRPr>
                    </a:p>
                  </a:txBody>
                  <a:tcPr marL="16886" marR="16886" marT="16886" marB="16886" anchor="ctr">
                    <a:lnL>
                      <a:noFill/>
                    </a:lnL>
                    <a:lnR>
                      <a:noFill/>
                    </a:lnR>
                    <a:lnT>
                      <a:noFill/>
                    </a:lnT>
                    <a:lnB w="28575" cap="flat" cmpd="sng" algn="ctr">
                      <a:solidFill>
                        <a:srgbClr val="000000"/>
                      </a:solidFill>
                      <a:prstDash val="solid"/>
                      <a:round/>
                      <a:headEnd type="none" w="med" len="med"/>
                      <a:tailEnd type="none" w="med" len="med"/>
                    </a:lnB>
                    <a:solidFill>
                      <a:srgbClr val="FFFFFF"/>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416169">
                <a:tc>
                  <a:txBody>
                    <a:bodyPr/>
                    <a:lstStyle/>
                    <a:p>
                      <a:pPr marL="0" marR="0">
                        <a:lnSpc>
                          <a:spcPct val="115000"/>
                        </a:lnSpc>
                        <a:spcBef>
                          <a:spcPts val="0"/>
                        </a:spcBef>
                        <a:spcAft>
                          <a:spcPts val="0"/>
                        </a:spcAft>
                      </a:pPr>
                      <a:endParaRPr lang="en-US" sz="1400" b="1">
                        <a:solidFill>
                          <a:srgbClr val="000000"/>
                        </a:solidFill>
                        <a:latin typeface="Times New Roman"/>
                        <a:ea typeface="Times New Roman"/>
                      </a:endParaRPr>
                    </a:p>
                  </a:txBody>
                  <a:tcPr marL="16886" marR="16886" marT="16886" marB="16886">
                    <a:lnL w="28575" cap="flat" cmpd="sng" algn="ctr">
                      <a:solidFill>
                        <a:srgbClr val="000000"/>
                      </a:solidFill>
                      <a:prstDash val="solid"/>
                      <a:round/>
                      <a:headEnd type="none" w="med" len="med"/>
                      <a:tailEnd type="none" w="med" len="med"/>
                    </a:lnL>
                    <a:lnR>
                      <a:noFill/>
                    </a:lnR>
                    <a:lnT w="28575" cap="flat" cmpd="sng" algn="ctr">
                      <a:solidFill>
                        <a:srgbClr val="000000"/>
                      </a:solidFill>
                      <a:prstDash val="solid"/>
                      <a:round/>
                      <a:headEnd type="none" w="med" len="med"/>
                      <a:tailEnd type="none" w="med" len="med"/>
                    </a:lnT>
                    <a:lnB>
                      <a:noFill/>
                    </a:lnB>
                    <a:solidFill>
                      <a:srgbClr val="FFFFFF"/>
                    </a:solidFill>
                  </a:tcPr>
                </a:tc>
                <a:tc>
                  <a:txBody>
                    <a:bodyPr/>
                    <a:lstStyle/>
                    <a:p>
                      <a:pPr marL="0" marR="0">
                        <a:lnSpc>
                          <a:spcPct val="115000"/>
                        </a:lnSpc>
                        <a:spcBef>
                          <a:spcPts val="0"/>
                        </a:spcBef>
                        <a:spcAft>
                          <a:spcPts val="0"/>
                        </a:spcAft>
                      </a:pPr>
                      <a:endParaRPr lang="en-US" sz="1400" b="1">
                        <a:solidFill>
                          <a:srgbClr val="000000"/>
                        </a:solidFill>
                        <a:latin typeface="Times New Roman"/>
                        <a:ea typeface="Times New Roman"/>
                      </a:endParaRPr>
                    </a:p>
                  </a:txBody>
                  <a:tcPr marL="16886" marR="16886" marT="16886" marB="16886">
                    <a:lnL>
                      <a:noFill/>
                    </a:lnL>
                    <a:lnR>
                      <a:noFill/>
                    </a:lnR>
                    <a:lnT w="28575" cap="flat" cmpd="sng" algn="ctr">
                      <a:solidFill>
                        <a:srgbClr val="000000"/>
                      </a:solidFill>
                      <a:prstDash val="solid"/>
                      <a:round/>
                      <a:headEnd type="none" w="med" len="med"/>
                      <a:tailEnd type="none" w="med" len="med"/>
                    </a:lnT>
                    <a:lnB>
                      <a:noFill/>
                    </a:lnB>
                    <a:solidFill>
                      <a:srgbClr val="FFFFFF"/>
                    </a:solidFill>
                  </a:tcPr>
                </a:tc>
                <a:tc>
                  <a:txBody>
                    <a:bodyPr/>
                    <a:lstStyle/>
                    <a:p>
                      <a:pPr marL="0" marR="0">
                        <a:lnSpc>
                          <a:spcPct val="115000"/>
                        </a:lnSpc>
                        <a:spcBef>
                          <a:spcPts val="0"/>
                        </a:spcBef>
                        <a:spcAft>
                          <a:spcPts val="0"/>
                        </a:spcAft>
                      </a:pPr>
                      <a:endParaRPr lang="en-US" sz="1400" b="1">
                        <a:solidFill>
                          <a:srgbClr val="000000"/>
                        </a:solidFill>
                        <a:latin typeface="Times New Roman"/>
                        <a:ea typeface="Times New Roman"/>
                      </a:endParaRPr>
                    </a:p>
                  </a:txBody>
                  <a:tcPr marL="16886" marR="16886" marT="16886" marB="16886">
                    <a:lnL>
                      <a:noFill/>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a:noFill/>
                    </a:lnB>
                    <a:solidFill>
                      <a:srgbClr val="FFFFFF"/>
                    </a:solidFill>
                  </a:tcPr>
                </a:tc>
                <a:tc gridSpan="3">
                  <a:txBody>
                    <a:bodyPr/>
                    <a:lstStyle/>
                    <a:p>
                      <a:pPr marL="0" marR="0" algn="ctr">
                        <a:lnSpc>
                          <a:spcPts val="1600"/>
                        </a:lnSpc>
                        <a:spcBef>
                          <a:spcPts val="0"/>
                        </a:spcBef>
                        <a:spcAft>
                          <a:spcPts val="0"/>
                        </a:spcAft>
                      </a:pPr>
                      <a:r>
                        <a:rPr lang="en-US" sz="1400" b="1">
                          <a:solidFill>
                            <a:srgbClr val="000000"/>
                          </a:solidFill>
                          <a:latin typeface="Arial"/>
                          <a:ea typeface="Times New Roman"/>
                        </a:rPr>
                        <a:t>Level of Course</a:t>
                      </a:r>
                      <a:endParaRPr lang="en-US" sz="1400" b="1">
                        <a:solidFill>
                          <a:srgbClr val="000000"/>
                        </a:solidFill>
                        <a:latin typeface="Courier New"/>
                        <a:ea typeface="Times New Roman"/>
                      </a:endParaRPr>
                    </a:p>
                  </a:txBody>
                  <a:tcPr marL="16886" marR="16886" marT="16886" marB="16886" anchor="b">
                    <a:lnL w="28575"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hMerge="1">
                  <a:txBody>
                    <a:bodyPr/>
                    <a:lstStyle/>
                    <a:p>
                      <a:endParaRPr lang="en-US"/>
                    </a:p>
                  </a:txBody>
                  <a:tcPr/>
                </a:tc>
                <a:tc hMerge="1">
                  <a:txBody>
                    <a:bodyPr/>
                    <a:lstStyle/>
                    <a:p>
                      <a:endParaRPr lang="en-US"/>
                    </a:p>
                  </a:txBody>
                  <a:tcPr/>
                </a:tc>
              </a:tr>
              <a:tr h="416169">
                <a:tc>
                  <a:txBody>
                    <a:bodyPr/>
                    <a:lstStyle/>
                    <a:p>
                      <a:pPr marL="0" marR="0">
                        <a:lnSpc>
                          <a:spcPct val="115000"/>
                        </a:lnSpc>
                        <a:spcBef>
                          <a:spcPts val="0"/>
                        </a:spcBef>
                        <a:spcAft>
                          <a:spcPts val="0"/>
                        </a:spcAft>
                      </a:pPr>
                      <a:endParaRPr lang="en-US" sz="1400" b="1">
                        <a:solidFill>
                          <a:srgbClr val="000000"/>
                        </a:solidFill>
                        <a:latin typeface="Times New Roman"/>
                        <a:ea typeface="Times New Roman"/>
                      </a:endParaRPr>
                    </a:p>
                  </a:txBody>
                  <a:tcPr marL="16886" marR="16886" marT="16886" marB="16886">
                    <a:lnL w="28575" cap="flat" cmpd="sng" algn="ctr">
                      <a:solidFill>
                        <a:srgbClr val="000000"/>
                      </a:solidFill>
                      <a:prstDash val="solid"/>
                      <a:round/>
                      <a:headEnd type="none" w="med" len="med"/>
                      <a:tailEnd type="none" w="med" len="med"/>
                    </a:lnL>
                    <a:lnR>
                      <a:noFill/>
                    </a:lnR>
                    <a:lnT>
                      <a:noFill/>
                    </a:lnT>
                    <a:lnB w="28575" cap="flat" cmpd="sng" algn="ctr">
                      <a:solidFill>
                        <a:srgbClr val="000000"/>
                      </a:solidFill>
                      <a:prstDash val="solid"/>
                      <a:round/>
                      <a:headEnd type="none" w="med" len="med"/>
                      <a:tailEnd type="none" w="med" len="med"/>
                    </a:lnB>
                    <a:solidFill>
                      <a:srgbClr val="FFFFFF"/>
                    </a:solidFill>
                  </a:tcPr>
                </a:tc>
                <a:tc>
                  <a:txBody>
                    <a:bodyPr/>
                    <a:lstStyle/>
                    <a:p>
                      <a:pPr marL="0" marR="0">
                        <a:lnSpc>
                          <a:spcPct val="115000"/>
                        </a:lnSpc>
                        <a:spcBef>
                          <a:spcPts val="0"/>
                        </a:spcBef>
                        <a:spcAft>
                          <a:spcPts val="0"/>
                        </a:spcAft>
                      </a:pPr>
                      <a:endParaRPr lang="en-US" sz="1400" b="1">
                        <a:solidFill>
                          <a:srgbClr val="000000"/>
                        </a:solidFill>
                        <a:latin typeface="Times New Roman"/>
                        <a:ea typeface="Times New Roman"/>
                      </a:endParaRPr>
                    </a:p>
                  </a:txBody>
                  <a:tcPr marL="16886" marR="16886" marT="16886" marB="16886">
                    <a:lnL>
                      <a:noFill/>
                    </a:lnL>
                    <a:lnR>
                      <a:noFill/>
                    </a:lnR>
                    <a:lnT>
                      <a:noFill/>
                    </a:lnT>
                    <a:lnB w="28575" cap="flat" cmpd="sng" algn="ctr">
                      <a:solidFill>
                        <a:srgbClr val="000000"/>
                      </a:solidFill>
                      <a:prstDash val="solid"/>
                      <a:round/>
                      <a:headEnd type="none" w="med" len="med"/>
                      <a:tailEnd type="none" w="med" len="med"/>
                    </a:lnB>
                    <a:solidFill>
                      <a:srgbClr val="FFFFFF"/>
                    </a:solidFill>
                  </a:tcPr>
                </a:tc>
                <a:tc>
                  <a:txBody>
                    <a:bodyPr/>
                    <a:lstStyle/>
                    <a:p>
                      <a:pPr marL="0" marR="0">
                        <a:lnSpc>
                          <a:spcPct val="115000"/>
                        </a:lnSpc>
                        <a:spcBef>
                          <a:spcPts val="0"/>
                        </a:spcBef>
                        <a:spcAft>
                          <a:spcPts val="0"/>
                        </a:spcAft>
                      </a:pPr>
                      <a:endParaRPr lang="en-US" sz="1400" b="1">
                        <a:solidFill>
                          <a:srgbClr val="000000"/>
                        </a:solidFill>
                        <a:latin typeface="Times New Roman"/>
                        <a:ea typeface="Times New Roman"/>
                      </a:endParaRPr>
                    </a:p>
                  </a:txBody>
                  <a:tcPr marL="16886" marR="16886" marT="16886" marB="16886">
                    <a:lnL>
                      <a:noFill/>
                    </a:lnL>
                    <a:lnR w="28575" cap="flat" cmpd="sng" algn="ctr">
                      <a:solidFill>
                        <a:srgbClr val="000000"/>
                      </a:solidFill>
                      <a:prstDash val="solid"/>
                      <a:round/>
                      <a:headEnd type="none" w="med" len="med"/>
                      <a:tailEnd type="none" w="med" len="med"/>
                    </a:lnR>
                    <a:lnT>
                      <a:noFill/>
                    </a:lnT>
                    <a:lnB w="28575" cap="flat" cmpd="sng" algn="ctr">
                      <a:solidFill>
                        <a:srgbClr val="000000"/>
                      </a:solidFill>
                      <a:prstDash val="solid"/>
                      <a:round/>
                      <a:headEnd type="none" w="med" len="med"/>
                      <a:tailEnd type="none" w="med" len="med"/>
                    </a:lnB>
                    <a:solidFill>
                      <a:srgbClr val="FFFFFF"/>
                    </a:solidFill>
                  </a:tcPr>
                </a:tc>
                <a:tc>
                  <a:txBody>
                    <a:bodyPr/>
                    <a:lstStyle/>
                    <a:p>
                      <a:pPr marL="0" marR="0" algn="ctr">
                        <a:lnSpc>
                          <a:spcPts val="1600"/>
                        </a:lnSpc>
                        <a:spcBef>
                          <a:spcPts val="0"/>
                        </a:spcBef>
                        <a:spcAft>
                          <a:spcPts val="0"/>
                        </a:spcAft>
                      </a:pPr>
                      <a:r>
                        <a:rPr lang="en-US" sz="1400" b="1">
                          <a:solidFill>
                            <a:srgbClr val="000000"/>
                          </a:solidFill>
                          <a:latin typeface="Arial"/>
                          <a:ea typeface="Times New Roman"/>
                        </a:rPr>
                        <a:t>Lower Division</a:t>
                      </a:r>
                      <a:endParaRPr lang="en-US" sz="1400" b="1">
                        <a:solidFill>
                          <a:srgbClr val="000000"/>
                        </a:solidFill>
                        <a:latin typeface="Courier New"/>
                        <a:ea typeface="Times New Roman"/>
                      </a:endParaRPr>
                    </a:p>
                  </a:txBody>
                  <a:tcPr marL="16886" marR="16886" marT="16886" marB="16886" anchor="b">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solidFill>
                      <a:srgbClr val="FFFFFF"/>
                    </a:solidFill>
                  </a:tcPr>
                </a:tc>
                <a:tc>
                  <a:txBody>
                    <a:bodyPr/>
                    <a:lstStyle/>
                    <a:p>
                      <a:pPr marL="0" marR="0" algn="ctr">
                        <a:lnSpc>
                          <a:spcPts val="1600"/>
                        </a:lnSpc>
                        <a:spcBef>
                          <a:spcPts val="0"/>
                        </a:spcBef>
                        <a:spcAft>
                          <a:spcPts val="0"/>
                        </a:spcAft>
                      </a:pPr>
                      <a:r>
                        <a:rPr lang="en-US" sz="1400" b="1">
                          <a:solidFill>
                            <a:srgbClr val="000000"/>
                          </a:solidFill>
                          <a:latin typeface="Arial"/>
                          <a:ea typeface="Times New Roman"/>
                        </a:rPr>
                        <a:t>Upper Division</a:t>
                      </a:r>
                      <a:endParaRPr lang="en-US" sz="1400" b="1">
                        <a:solidFill>
                          <a:srgbClr val="000000"/>
                        </a:solidFill>
                        <a:latin typeface="Courier New"/>
                        <a:ea typeface="Times New Roman"/>
                      </a:endParaRPr>
                    </a:p>
                  </a:txBody>
                  <a:tcPr marL="16886" marR="16886" marT="16886" marB="16886"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solidFill>
                      <a:srgbClr val="FFFFFF"/>
                    </a:solidFill>
                  </a:tcPr>
                </a:tc>
                <a:tc>
                  <a:txBody>
                    <a:bodyPr/>
                    <a:lstStyle/>
                    <a:p>
                      <a:pPr marL="0" marR="0" algn="ctr">
                        <a:lnSpc>
                          <a:spcPts val="1600"/>
                        </a:lnSpc>
                        <a:spcBef>
                          <a:spcPts val="0"/>
                        </a:spcBef>
                        <a:spcAft>
                          <a:spcPts val="0"/>
                        </a:spcAft>
                      </a:pPr>
                      <a:r>
                        <a:rPr lang="en-US" sz="1400" b="1">
                          <a:solidFill>
                            <a:srgbClr val="000000"/>
                          </a:solidFill>
                          <a:latin typeface="Arial"/>
                          <a:ea typeface="Times New Roman"/>
                        </a:rPr>
                        <a:t>Total</a:t>
                      </a:r>
                      <a:endParaRPr lang="en-US" sz="1400" b="1">
                        <a:solidFill>
                          <a:srgbClr val="000000"/>
                        </a:solidFill>
                        <a:latin typeface="Courier New"/>
                        <a:ea typeface="Times New Roman"/>
                      </a:endParaRPr>
                    </a:p>
                  </a:txBody>
                  <a:tcPr marL="16886" marR="16886" marT="16886" marB="16886" anchor="b">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solidFill>
                      <a:srgbClr val="FFFFFF"/>
                    </a:solidFill>
                  </a:tcPr>
                </a:tc>
              </a:tr>
              <a:tr h="416169">
                <a:tc rowSpan="10">
                  <a:txBody>
                    <a:bodyPr/>
                    <a:lstStyle/>
                    <a:p>
                      <a:pPr marL="0" marR="0">
                        <a:lnSpc>
                          <a:spcPts val="1600"/>
                        </a:lnSpc>
                        <a:spcBef>
                          <a:spcPts val="0"/>
                        </a:spcBef>
                        <a:spcAft>
                          <a:spcPts val="0"/>
                        </a:spcAft>
                      </a:pPr>
                      <a:r>
                        <a:rPr lang="en-US" sz="1400" b="1">
                          <a:solidFill>
                            <a:srgbClr val="000000"/>
                          </a:solidFill>
                          <a:latin typeface="Arial"/>
                          <a:ea typeface="Times New Roman"/>
                        </a:rPr>
                        <a:t>Satisfied?</a:t>
                      </a:r>
                      <a:endParaRPr lang="en-US" sz="1400" b="1">
                        <a:solidFill>
                          <a:srgbClr val="000000"/>
                        </a:solidFill>
                        <a:latin typeface="Courier New"/>
                        <a:ea typeface="Times New Roman"/>
                      </a:endParaRPr>
                    </a:p>
                  </a:txBody>
                  <a:tcPr marL="16886" marR="16886" marT="16886" marB="16886">
                    <a:lnL w="28575" cap="flat" cmpd="sng" algn="ctr">
                      <a:solidFill>
                        <a:srgbClr val="000000"/>
                      </a:solidFill>
                      <a:prstDash val="solid"/>
                      <a:round/>
                      <a:headEnd type="none" w="med" len="med"/>
                      <a:tailEnd type="none" w="med" len="med"/>
                    </a:lnL>
                    <a:lnR>
                      <a:noFill/>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solidFill>
                      <a:srgbClr val="FFFFFF"/>
                    </a:solidFill>
                  </a:tcPr>
                </a:tc>
                <a:tc rowSpan="2">
                  <a:txBody>
                    <a:bodyPr/>
                    <a:lstStyle/>
                    <a:p>
                      <a:pPr marL="0" marR="0">
                        <a:lnSpc>
                          <a:spcPts val="1600"/>
                        </a:lnSpc>
                        <a:spcBef>
                          <a:spcPts val="0"/>
                        </a:spcBef>
                        <a:spcAft>
                          <a:spcPts val="0"/>
                        </a:spcAft>
                      </a:pPr>
                      <a:r>
                        <a:rPr lang="en-US" sz="1400" b="1">
                          <a:solidFill>
                            <a:srgbClr val="000000"/>
                          </a:solidFill>
                          <a:latin typeface="Arial"/>
                          <a:ea typeface="Times New Roman"/>
                        </a:rPr>
                        <a:t>Very Satisfied</a:t>
                      </a:r>
                      <a:endParaRPr lang="en-US" sz="1400" b="1">
                        <a:solidFill>
                          <a:srgbClr val="000000"/>
                        </a:solidFill>
                        <a:latin typeface="Courier New"/>
                        <a:ea typeface="Times New Roman"/>
                      </a:endParaRPr>
                    </a:p>
                  </a:txBody>
                  <a:tcPr marL="16886" marR="16886" marT="16886" marB="16886">
                    <a:lnL>
                      <a:noFill/>
                    </a:lnL>
                    <a:lnR>
                      <a:noFill/>
                    </a:lnR>
                    <a:lnT w="28575"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nSpc>
                          <a:spcPts val="1600"/>
                        </a:lnSpc>
                        <a:spcBef>
                          <a:spcPts val="0"/>
                        </a:spcBef>
                        <a:spcAft>
                          <a:spcPts val="0"/>
                        </a:spcAft>
                      </a:pPr>
                      <a:r>
                        <a:rPr lang="en-US" sz="1400" b="1">
                          <a:solidFill>
                            <a:srgbClr val="000000"/>
                          </a:solidFill>
                          <a:latin typeface="Arial"/>
                          <a:ea typeface="Times New Roman"/>
                        </a:rPr>
                        <a:t>Count</a:t>
                      </a:r>
                      <a:endParaRPr lang="en-US" sz="1400" b="1">
                        <a:solidFill>
                          <a:srgbClr val="000000"/>
                        </a:solidFill>
                        <a:latin typeface="Courier New"/>
                        <a:ea typeface="Times New Roman"/>
                      </a:endParaRPr>
                    </a:p>
                  </a:txBody>
                  <a:tcPr marL="16886" marR="16886" marT="16886" marB="16886">
                    <a:lnL>
                      <a:noFill/>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a:noFill/>
                    </a:lnB>
                    <a:solidFill>
                      <a:srgbClr val="FFFFFF"/>
                    </a:solidFill>
                  </a:tcPr>
                </a:tc>
                <a:tc>
                  <a:txBody>
                    <a:bodyPr/>
                    <a:lstStyle/>
                    <a:p>
                      <a:pPr marL="0" marR="0" algn="r">
                        <a:lnSpc>
                          <a:spcPts val="1600"/>
                        </a:lnSpc>
                        <a:spcBef>
                          <a:spcPts val="0"/>
                        </a:spcBef>
                        <a:spcAft>
                          <a:spcPts val="0"/>
                        </a:spcAft>
                      </a:pPr>
                      <a:r>
                        <a:rPr lang="en-US" sz="1400" b="1">
                          <a:solidFill>
                            <a:srgbClr val="000000"/>
                          </a:solidFill>
                          <a:latin typeface="Arial"/>
                          <a:ea typeface="Times New Roman"/>
                        </a:rPr>
                        <a:t>84</a:t>
                      </a:r>
                      <a:endParaRPr lang="en-US" sz="1400" b="1">
                        <a:solidFill>
                          <a:srgbClr val="000000"/>
                        </a:solidFill>
                        <a:latin typeface="Courier New"/>
                        <a:ea typeface="Times New Roman"/>
                      </a:endParaRPr>
                    </a:p>
                  </a:txBody>
                  <a:tcPr marL="16886" marR="16886" marT="16886" marB="16886" anchor="ctr">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a:noFill/>
                    </a:lnB>
                    <a:solidFill>
                      <a:srgbClr val="FFFFFF"/>
                    </a:solidFill>
                  </a:tcPr>
                </a:tc>
                <a:tc>
                  <a:txBody>
                    <a:bodyPr/>
                    <a:lstStyle/>
                    <a:p>
                      <a:pPr marL="0" marR="0" algn="r">
                        <a:lnSpc>
                          <a:spcPts val="1600"/>
                        </a:lnSpc>
                        <a:spcBef>
                          <a:spcPts val="0"/>
                        </a:spcBef>
                        <a:spcAft>
                          <a:spcPts val="0"/>
                        </a:spcAft>
                      </a:pPr>
                      <a:r>
                        <a:rPr lang="en-US" sz="1400" b="1">
                          <a:solidFill>
                            <a:srgbClr val="000000"/>
                          </a:solidFill>
                          <a:latin typeface="Arial"/>
                          <a:ea typeface="Times New Roman"/>
                        </a:rPr>
                        <a:t>87</a:t>
                      </a:r>
                      <a:endParaRPr lang="en-US" sz="1400" b="1">
                        <a:solidFill>
                          <a:srgbClr val="000000"/>
                        </a:solidFill>
                        <a:latin typeface="Courier New"/>
                        <a:ea typeface="Times New Roman"/>
                      </a:endParaRPr>
                    </a:p>
                  </a:txBody>
                  <a:tcPr marL="16886" marR="16886" marT="16886" marB="16886"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a:noFill/>
                    </a:lnB>
                    <a:solidFill>
                      <a:srgbClr val="FFFFFF"/>
                    </a:solidFill>
                  </a:tcPr>
                </a:tc>
                <a:tc>
                  <a:txBody>
                    <a:bodyPr/>
                    <a:lstStyle/>
                    <a:p>
                      <a:pPr marL="0" marR="0" algn="r">
                        <a:lnSpc>
                          <a:spcPts val="1600"/>
                        </a:lnSpc>
                        <a:spcBef>
                          <a:spcPts val="0"/>
                        </a:spcBef>
                        <a:spcAft>
                          <a:spcPts val="0"/>
                        </a:spcAft>
                      </a:pPr>
                      <a:r>
                        <a:rPr lang="en-US" sz="1400" b="1">
                          <a:solidFill>
                            <a:srgbClr val="000000"/>
                          </a:solidFill>
                          <a:latin typeface="Arial"/>
                          <a:ea typeface="Times New Roman"/>
                        </a:rPr>
                        <a:t>171</a:t>
                      </a:r>
                      <a:endParaRPr lang="en-US" sz="1400" b="1">
                        <a:solidFill>
                          <a:srgbClr val="000000"/>
                        </a:solidFill>
                        <a:latin typeface="Courier New"/>
                        <a:ea typeface="Times New Roman"/>
                      </a:endParaRPr>
                    </a:p>
                  </a:txBody>
                  <a:tcPr marL="16886" marR="16886" marT="16886" marB="16886" anchor="ctr">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a:noFill/>
                    </a:lnB>
                    <a:solidFill>
                      <a:srgbClr val="FFFFFF"/>
                    </a:solidFill>
                  </a:tcPr>
                </a:tc>
              </a:tr>
              <a:tr h="416169">
                <a:tc vMerge="1">
                  <a:txBody>
                    <a:bodyPr/>
                    <a:lstStyle/>
                    <a:p>
                      <a:endParaRPr lang="en-US"/>
                    </a:p>
                  </a:txBody>
                  <a:tcPr/>
                </a:tc>
                <a:tc vMerge="1">
                  <a:txBody>
                    <a:bodyPr/>
                    <a:lstStyle/>
                    <a:p>
                      <a:endParaRPr lang="en-US"/>
                    </a:p>
                  </a:txBody>
                  <a:tcPr/>
                </a:tc>
                <a:tc>
                  <a:txBody>
                    <a:bodyPr/>
                    <a:lstStyle/>
                    <a:p>
                      <a:pPr marL="0" marR="0">
                        <a:lnSpc>
                          <a:spcPts val="1600"/>
                        </a:lnSpc>
                        <a:spcBef>
                          <a:spcPts val="0"/>
                        </a:spcBef>
                        <a:spcAft>
                          <a:spcPts val="0"/>
                        </a:spcAft>
                      </a:pPr>
                      <a:r>
                        <a:rPr lang="en-US" sz="1400" b="1">
                          <a:solidFill>
                            <a:srgbClr val="000000"/>
                          </a:solidFill>
                          <a:latin typeface="Arial"/>
                          <a:ea typeface="Times New Roman"/>
                        </a:rPr>
                        <a:t>% within Level of Course</a:t>
                      </a:r>
                      <a:endParaRPr lang="en-US" sz="1400" b="1">
                        <a:solidFill>
                          <a:srgbClr val="000000"/>
                        </a:solidFill>
                        <a:latin typeface="Courier New"/>
                        <a:ea typeface="Times New Roman"/>
                      </a:endParaRPr>
                    </a:p>
                  </a:txBody>
                  <a:tcPr marL="16886" marR="16886" marT="16886" marB="16886">
                    <a:lnL>
                      <a:noFill/>
                    </a:lnL>
                    <a:lnR w="28575"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FFFFFF"/>
                    </a:solidFill>
                  </a:tcPr>
                </a:tc>
                <a:tc>
                  <a:txBody>
                    <a:bodyPr/>
                    <a:lstStyle/>
                    <a:p>
                      <a:pPr marL="0" marR="0" algn="r">
                        <a:lnSpc>
                          <a:spcPts val="1600"/>
                        </a:lnSpc>
                        <a:spcBef>
                          <a:spcPts val="0"/>
                        </a:spcBef>
                        <a:spcAft>
                          <a:spcPts val="0"/>
                        </a:spcAft>
                      </a:pPr>
                      <a:r>
                        <a:rPr lang="en-US" sz="1400" b="1">
                          <a:solidFill>
                            <a:srgbClr val="000000"/>
                          </a:solidFill>
                          <a:latin typeface="Arial"/>
                          <a:ea typeface="Times New Roman"/>
                        </a:rPr>
                        <a:t>57.9%</a:t>
                      </a:r>
                      <a:endParaRPr lang="en-US" sz="1400" b="1">
                        <a:solidFill>
                          <a:srgbClr val="000000"/>
                        </a:solidFill>
                        <a:latin typeface="Courier New"/>
                        <a:ea typeface="Times New Roman"/>
                      </a:endParaRPr>
                    </a:p>
                  </a:txBody>
                  <a:tcPr marL="16886" marR="16886" marT="16886" marB="16886" anchor="ctr">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FFFFFF"/>
                    </a:solidFill>
                  </a:tcPr>
                </a:tc>
                <a:tc>
                  <a:txBody>
                    <a:bodyPr/>
                    <a:lstStyle/>
                    <a:p>
                      <a:pPr marL="0" marR="0" algn="r">
                        <a:lnSpc>
                          <a:spcPts val="1600"/>
                        </a:lnSpc>
                        <a:spcBef>
                          <a:spcPts val="0"/>
                        </a:spcBef>
                        <a:spcAft>
                          <a:spcPts val="0"/>
                        </a:spcAft>
                      </a:pPr>
                      <a:r>
                        <a:rPr lang="en-US" sz="1400" b="1">
                          <a:solidFill>
                            <a:srgbClr val="000000"/>
                          </a:solidFill>
                          <a:latin typeface="Arial"/>
                          <a:ea typeface="Times New Roman"/>
                        </a:rPr>
                        <a:t>51.2%</a:t>
                      </a:r>
                      <a:endParaRPr lang="en-US" sz="1400" b="1">
                        <a:solidFill>
                          <a:srgbClr val="000000"/>
                        </a:solidFill>
                        <a:latin typeface="Courier New"/>
                        <a:ea typeface="Times New Roman"/>
                      </a:endParaRPr>
                    </a:p>
                  </a:txBody>
                  <a:tcPr marL="16886" marR="16886" marT="16886" marB="16886"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FFFFFF"/>
                    </a:solidFill>
                  </a:tcPr>
                </a:tc>
                <a:tc>
                  <a:txBody>
                    <a:bodyPr/>
                    <a:lstStyle/>
                    <a:p>
                      <a:pPr marL="0" marR="0" algn="r">
                        <a:lnSpc>
                          <a:spcPts val="1600"/>
                        </a:lnSpc>
                        <a:spcBef>
                          <a:spcPts val="0"/>
                        </a:spcBef>
                        <a:spcAft>
                          <a:spcPts val="0"/>
                        </a:spcAft>
                      </a:pPr>
                      <a:r>
                        <a:rPr lang="en-US" sz="1400" b="1">
                          <a:solidFill>
                            <a:srgbClr val="000000"/>
                          </a:solidFill>
                          <a:latin typeface="Arial"/>
                          <a:ea typeface="Times New Roman"/>
                        </a:rPr>
                        <a:t>54.3%</a:t>
                      </a:r>
                      <a:endParaRPr lang="en-US" sz="1400" b="1">
                        <a:solidFill>
                          <a:srgbClr val="000000"/>
                        </a:solidFill>
                        <a:latin typeface="Courier New"/>
                        <a:ea typeface="Times New Roman"/>
                      </a:endParaRPr>
                    </a:p>
                  </a:txBody>
                  <a:tcPr marL="16886" marR="16886" marT="16886" marB="16886" anchor="ctr">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FFFFFF"/>
                    </a:solidFill>
                  </a:tcPr>
                </a:tc>
              </a:tr>
              <a:tr h="416169">
                <a:tc vMerge="1">
                  <a:txBody>
                    <a:bodyPr/>
                    <a:lstStyle/>
                    <a:p>
                      <a:endParaRPr lang="en-US"/>
                    </a:p>
                  </a:txBody>
                  <a:tcPr/>
                </a:tc>
                <a:tc rowSpan="2">
                  <a:txBody>
                    <a:bodyPr/>
                    <a:lstStyle/>
                    <a:p>
                      <a:pPr marL="0" marR="0">
                        <a:lnSpc>
                          <a:spcPts val="1600"/>
                        </a:lnSpc>
                        <a:spcBef>
                          <a:spcPts val="0"/>
                        </a:spcBef>
                        <a:spcAft>
                          <a:spcPts val="0"/>
                        </a:spcAft>
                      </a:pPr>
                      <a:r>
                        <a:rPr lang="en-US" sz="1400" b="1">
                          <a:solidFill>
                            <a:srgbClr val="000000"/>
                          </a:solidFill>
                          <a:latin typeface="Arial"/>
                          <a:ea typeface="Times New Roman"/>
                        </a:rPr>
                        <a:t>Somewhat Satisfied</a:t>
                      </a:r>
                      <a:endParaRPr lang="en-US" sz="1400" b="1">
                        <a:solidFill>
                          <a:srgbClr val="000000"/>
                        </a:solidFill>
                        <a:latin typeface="Courier New"/>
                        <a:ea typeface="Times New Roman"/>
                      </a:endParaRPr>
                    </a:p>
                  </a:txBody>
                  <a:tcPr marL="16886" marR="16886" marT="16886" marB="16886">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nSpc>
                          <a:spcPts val="1600"/>
                        </a:lnSpc>
                        <a:spcBef>
                          <a:spcPts val="0"/>
                        </a:spcBef>
                        <a:spcAft>
                          <a:spcPts val="0"/>
                        </a:spcAft>
                      </a:pPr>
                      <a:r>
                        <a:rPr lang="en-US" sz="1400" b="1">
                          <a:solidFill>
                            <a:srgbClr val="000000"/>
                          </a:solidFill>
                          <a:latin typeface="Arial"/>
                          <a:ea typeface="Times New Roman"/>
                        </a:rPr>
                        <a:t>Count</a:t>
                      </a:r>
                      <a:endParaRPr lang="en-US" sz="1400" b="1">
                        <a:solidFill>
                          <a:srgbClr val="000000"/>
                        </a:solidFill>
                        <a:latin typeface="Courier New"/>
                        <a:ea typeface="Times New Roman"/>
                      </a:endParaRPr>
                    </a:p>
                  </a:txBody>
                  <a:tcPr marL="16886" marR="16886" marT="16886" marB="16886">
                    <a:lnL>
                      <a:noFill/>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FFFFFF"/>
                    </a:solidFill>
                  </a:tcPr>
                </a:tc>
                <a:tc>
                  <a:txBody>
                    <a:bodyPr/>
                    <a:lstStyle/>
                    <a:p>
                      <a:pPr marL="0" marR="0" algn="r">
                        <a:lnSpc>
                          <a:spcPts val="1600"/>
                        </a:lnSpc>
                        <a:spcBef>
                          <a:spcPts val="0"/>
                        </a:spcBef>
                        <a:spcAft>
                          <a:spcPts val="0"/>
                        </a:spcAft>
                      </a:pPr>
                      <a:r>
                        <a:rPr lang="en-US" sz="1400" b="1">
                          <a:solidFill>
                            <a:srgbClr val="000000"/>
                          </a:solidFill>
                          <a:latin typeface="Arial"/>
                          <a:ea typeface="Times New Roman"/>
                        </a:rPr>
                        <a:t>54</a:t>
                      </a:r>
                      <a:endParaRPr lang="en-US" sz="1400" b="1">
                        <a:solidFill>
                          <a:srgbClr val="000000"/>
                        </a:solidFill>
                        <a:latin typeface="Courier New"/>
                        <a:ea typeface="Times New Roman"/>
                      </a:endParaRPr>
                    </a:p>
                  </a:txBody>
                  <a:tcPr marL="16886" marR="16886" marT="16886" marB="16886" anchor="ctr">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FFFFFF"/>
                    </a:solidFill>
                  </a:tcPr>
                </a:tc>
                <a:tc>
                  <a:txBody>
                    <a:bodyPr/>
                    <a:lstStyle/>
                    <a:p>
                      <a:pPr marL="0" marR="0" algn="r">
                        <a:lnSpc>
                          <a:spcPts val="1600"/>
                        </a:lnSpc>
                        <a:spcBef>
                          <a:spcPts val="0"/>
                        </a:spcBef>
                        <a:spcAft>
                          <a:spcPts val="0"/>
                        </a:spcAft>
                      </a:pPr>
                      <a:r>
                        <a:rPr lang="en-US" sz="1400" b="1">
                          <a:solidFill>
                            <a:srgbClr val="000000"/>
                          </a:solidFill>
                          <a:latin typeface="Arial"/>
                          <a:ea typeface="Times New Roman"/>
                        </a:rPr>
                        <a:t>67</a:t>
                      </a:r>
                      <a:endParaRPr lang="en-US" sz="1400" b="1">
                        <a:solidFill>
                          <a:srgbClr val="000000"/>
                        </a:solidFill>
                        <a:latin typeface="Courier New"/>
                        <a:ea typeface="Times New Roman"/>
                      </a:endParaRPr>
                    </a:p>
                  </a:txBody>
                  <a:tcPr marL="16886" marR="16886" marT="16886" marB="16886"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FFFFFF"/>
                    </a:solidFill>
                  </a:tcPr>
                </a:tc>
                <a:tc>
                  <a:txBody>
                    <a:bodyPr/>
                    <a:lstStyle/>
                    <a:p>
                      <a:pPr marL="0" marR="0" algn="r">
                        <a:lnSpc>
                          <a:spcPts val="1600"/>
                        </a:lnSpc>
                        <a:spcBef>
                          <a:spcPts val="0"/>
                        </a:spcBef>
                        <a:spcAft>
                          <a:spcPts val="0"/>
                        </a:spcAft>
                      </a:pPr>
                      <a:r>
                        <a:rPr lang="en-US" sz="1400" b="1">
                          <a:solidFill>
                            <a:srgbClr val="000000"/>
                          </a:solidFill>
                          <a:latin typeface="Arial"/>
                          <a:ea typeface="Times New Roman"/>
                        </a:rPr>
                        <a:t>121</a:t>
                      </a:r>
                      <a:endParaRPr lang="en-US" sz="1400" b="1">
                        <a:solidFill>
                          <a:srgbClr val="000000"/>
                        </a:solidFill>
                        <a:latin typeface="Courier New"/>
                        <a:ea typeface="Times New Roman"/>
                      </a:endParaRPr>
                    </a:p>
                  </a:txBody>
                  <a:tcPr marL="16886" marR="16886" marT="16886" marB="16886" anchor="ctr">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FFFFFF"/>
                    </a:solidFill>
                  </a:tcPr>
                </a:tc>
              </a:tr>
              <a:tr h="416169">
                <a:tc vMerge="1">
                  <a:txBody>
                    <a:bodyPr/>
                    <a:lstStyle/>
                    <a:p>
                      <a:endParaRPr lang="en-US"/>
                    </a:p>
                  </a:txBody>
                  <a:tcPr/>
                </a:tc>
                <a:tc vMerge="1">
                  <a:txBody>
                    <a:bodyPr/>
                    <a:lstStyle/>
                    <a:p>
                      <a:endParaRPr lang="en-US"/>
                    </a:p>
                  </a:txBody>
                  <a:tcPr/>
                </a:tc>
                <a:tc>
                  <a:txBody>
                    <a:bodyPr/>
                    <a:lstStyle/>
                    <a:p>
                      <a:pPr marL="0" marR="0">
                        <a:lnSpc>
                          <a:spcPts val="1600"/>
                        </a:lnSpc>
                        <a:spcBef>
                          <a:spcPts val="0"/>
                        </a:spcBef>
                        <a:spcAft>
                          <a:spcPts val="0"/>
                        </a:spcAft>
                      </a:pPr>
                      <a:r>
                        <a:rPr lang="en-US" sz="1400" b="1">
                          <a:solidFill>
                            <a:srgbClr val="000000"/>
                          </a:solidFill>
                          <a:latin typeface="Arial"/>
                          <a:ea typeface="Times New Roman"/>
                        </a:rPr>
                        <a:t>% within Level of Course</a:t>
                      </a:r>
                      <a:endParaRPr lang="en-US" sz="1400" b="1">
                        <a:solidFill>
                          <a:srgbClr val="000000"/>
                        </a:solidFill>
                        <a:latin typeface="Courier New"/>
                        <a:ea typeface="Times New Roman"/>
                      </a:endParaRPr>
                    </a:p>
                  </a:txBody>
                  <a:tcPr marL="16886" marR="16886" marT="16886" marB="16886">
                    <a:lnL>
                      <a:noFill/>
                    </a:lnL>
                    <a:lnR w="28575"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FFFFFF"/>
                    </a:solidFill>
                  </a:tcPr>
                </a:tc>
                <a:tc>
                  <a:txBody>
                    <a:bodyPr/>
                    <a:lstStyle/>
                    <a:p>
                      <a:pPr marL="0" marR="0" algn="r">
                        <a:lnSpc>
                          <a:spcPts val="1600"/>
                        </a:lnSpc>
                        <a:spcBef>
                          <a:spcPts val="0"/>
                        </a:spcBef>
                        <a:spcAft>
                          <a:spcPts val="0"/>
                        </a:spcAft>
                      </a:pPr>
                      <a:r>
                        <a:rPr lang="en-US" sz="1400" b="1">
                          <a:solidFill>
                            <a:srgbClr val="000000"/>
                          </a:solidFill>
                          <a:latin typeface="Arial"/>
                          <a:ea typeface="Times New Roman"/>
                        </a:rPr>
                        <a:t>37.2%</a:t>
                      </a:r>
                      <a:endParaRPr lang="en-US" sz="1400" b="1">
                        <a:solidFill>
                          <a:srgbClr val="000000"/>
                        </a:solidFill>
                        <a:latin typeface="Courier New"/>
                        <a:ea typeface="Times New Roman"/>
                      </a:endParaRPr>
                    </a:p>
                  </a:txBody>
                  <a:tcPr marL="16886" marR="16886" marT="16886" marB="16886" anchor="ctr">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FFFFFF"/>
                    </a:solidFill>
                  </a:tcPr>
                </a:tc>
                <a:tc>
                  <a:txBody>
                    <a:bodyPr/>
                    <a:lstStyle/>
                    <a:p>
                      <a:pPr marL="0" marR="0" algn="r">
                        <a:lnSpc>
                          <a:spcPts val="1600"/>
                        </a:lnSpc>
                        <a:spcBef>
                          <a:spcPts val="0"/>
                        </a:spcBef>
                        <a:spcAft>
                          <a:spcPts val="0"/>
                        </a:spcAft>
                      </a:pPr>
                      <a:r>
                        <a:rPr lang="en-US" sz="1400" b="1">
                          <a:solidFill>
                            <a:srgbClr val="000000"/>
                          </a:solidFill>
                          <a:latin typeface="Arial"/>
                          <a:ea typeface="Times New Roman"/>
                        </a:rPr>
                        <a:t>39.4%</a:t>
                      </a:r>
                      <a:endParaRPr lang="en-US" sz="1400" b="1">
                        <a:solidFill>
                          <a:srgbClr val="000000"/>
                        </a:solidFill>
                        <a:latin typeface="Courier New"/>
                        <a:ea typeface="Times New Roman"/>
                      </a:endParaRPr>
                    </a:p>
                  </a:txBody>
                  <a:tcPr marL="16886" marR="16886" marT="16886" marB="16886"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FFFFFF"/>
                    </a:solidFill>
                  </a:tcPr>
                </a:tc>
                <a:tc>
                  <a:txBody>
                    <a:bodyPr/>
                    <a:lstStyle/>
                    <a:p>
                      <a:pPr marL="0" marR="0" algn="r">
                        <a:lnSpc>
                          <a:spcPts val="1600"/>
                        </a:lnSpc>
                        <a:spcBef>
                          <a:spcPts val="0"/>
                        </a:spcBef>
                        <a:spcAft>
                          <a:spcPts val="0"/>
                        </a:spcAft>
                      </a:pPr>
                      <a:r>
                        <a:rPr lang="en-US" sz="1400" b="1">
                          <a:solidFill>
                            <a:srgbClr val="000000"/>
                          </a:solidFill>
                          <a:latin typeface="Arial"/>
                          <a:ea typeface="Times New Roman"/>
                        </a:rPr>
                        <a:t>38.4%</a:t>
                      </a:r>
                      <a:endParaRPr lang="en-US" sz="1400" b="1">
                        <a:solidFill>
                          <a:srgbClr val="000000"/>
                        </a:solidFill>
                        <a:latin typeface="Courier New"/>
                        <a:ea typeface="Times New Roman"/>
                      </a:endParaRPr>
                    </a:p>
                  </a:txBody>
                  <a:tcPr marL="16886" marR="16886" marT="16886" marB="16886" anchor="ctr">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FFFFFF"/>
                    </a:solidFill>
                  </a:tcPr>
                </a:tc>
              </a:tr>
              <a:tr h="416169">
                <a:tc vMerge="1">
                  <a:txBody>
                    <a:bodyPr/>
                    <a:lstStyle/>
                    <a:p>
                      <a:endParaRPr lang="en-US"/>
                    </a:p>
                  </a:txBody>
                  <a:tcPr/>
                </a:tc>
                <a:tc rowSpan="2">
                  <a:txBody>
                    <a:bodyPr/>
                    <a:lstStyle/>
                    <a:p>
                      <a:pPr marL="0" marR="0">
                        <a:lnSpc>
                          <a:spcPts val="1600"/>
                        </a:lnSpc>
                        <a:spcBef>
                          <a:spcPts val="0"/>
                        </a:spcBef>
                        <a:spcAft>
                          <a:spcPts val="0"/>
                        </a:spcAft>
                      </a:pPr>
                      <a:r>
                        <a:rPr lang="en-US" sz="1400" b="1">
                          <a:solidFill>
                            <a:srgbClr val="000000"/>
                          </a:solidFill>
                          <a:latin typeface="Arial"/>
                          <a:ea typeface="Times New Roman"/>
                        </a:rPr>
                        <a:t>Somewhat Dissatisfied</a:t>
                      </a:r>
                      <a:endParaRPr lang="en-US" sz="1400" b="1">
                        <a:solidFill>
                          <a:srgbClr val="000000"/>
                        </a:solidFill>
                        <a:latin typeface="Courier New"/>
                        <a:ea typeface="Times New Roman"/>
                      </a:endParaRPr>
                    </a:p>
                  </a:txBody>
                  <a:tcPr marL="16886" marR="16886" marT="16886" marB="16886">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nSpc>
                          <a:spcPts val="1600"/>
                        </a:lnSpc>
                        <a:spcBef>
                          <a:spcPts val="0"/>
                        </a:spcBef>
                        <a:spcAft>
                          <a:spcPts val="0"/>
                        </a:spcAft>
                      </a:pPr>
                      <a:r>
                        <a:rPr lang="en-US" sz="1400" b="1">
                          <a:solidFill>
                            <a:srgbClr val="000000"/>
                          </a:solidFill>
                          <a:latin typeface="Arial"/>
                          <a:ea typeface="Times New Roman"/>
                        </a:rPr>
                        <a:t>Count</a:t>
                      </a:r>
                      <a:endParaRPr lang="en-US" sz="1400" b="1">
                        <a:solidFill>
                          <a:srgbClr val="000000"/>
                        </a:solidFill>
                        <a:latin typeface="Courier New"/>
                        <a:ea typeface="Times New Roman"/>
                      </a:endParaRPr>
                    </a:p>
                  </a:txBody>
                  <a:tcPr marL="16886" marR="16886" marT="16886" marB="16886">
                    <a:lnL>
                      <a:noFill/>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FFFFFF"/>
                    </a:solidFill>
                  </a:tcPr>
                </a:tc>
                <a:tc>
                  <a:txBody>
                    <a:bodyPr/>
                    <a:lstStyle/>
                    <a:p>
                      <a:pPr marL="0" marR="0" algn="r">
                        <a:lnSpc>
                          <a:spcPts val="1600"/>
                        </a:lnSpc>
                        <a:spcBef>
                          <a:spcPts val="0"/>
                        </a:spcBef>
                        <a:spcAft>
                          <a:spcPts val="0"/>
                        </a:spcAft>
                      </a:pPr>
                      <a:r>
                        <a:rPr lang="en-US" sz="1400" b="1">
                          <a:solidFill>
                            <a:srgbClr val="000000"/>
                          </a:solidFill>
                          <a:latin typeface="Arial"/>
                          <a:ea typeface="Times New Roman"/>
                        </a:rPr>
                        <a:t>4</a:t>
                      </a:r>
                      <a:endParaRPr lang="en-US" sz="1400" b="1">
                        <a:solidFill>
                          <a:srgbClr val="000000"/>
                        </a:solidFill>
                        <a:latin typeface="Courier New"/>
                        <a:ea typeface="Times New Roman"/>
                      </a:endParaRPr>
                    </a:p>
                  </a:txBody>
                  <a:tcPr marL="16886" marR="16886" marT="16886" marB="16886" anchor="ctr">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FFFFFF"/>
                    </a:solidFill>
                  </a:tcPr>
                </a:tc>
                <a:tc>
                  <a:txBody>
                    <a:bodyPr/>
                    <a:lstStyle/>
                    <a:p>
                      <a:pPr marL="0" marR="0" algn="r">
                        <a:lnSpc>
                          <a:spcPts val="1600"/>
                        </a:lnSpc>
                        <a:spcBef>
                          <a:spcPts val="0"/>
                        </a:spcBef>
                        <a:spcAft>
                          <a:spcPts val="0"/>
                        </a:spcAft>
                      </a:pPr>
                      <a:r>
                        <a:rPr lang="en-US" sz="1400" b="1">
                          <a:solidFill>
                            <a:srgbClr val="000000"/>
                          </a:solidFill>
                          <a:latin typeface="Arial"/>
                          <a:ea typeface="Times New Roman"/>
                        </a:rPr>
                        <a:t>15</a:t>
                      </a:r>
                      <a:endParaRPr lang="en-US" sz="1400" b="1">
                        <a:solidFill>
                          <a:srgbClr val="000000"/>
                        </a:solidFill>
                        <a:latin typeface="Courier New"/>
                        <a:ea typeface="Times New Roman"/>
                      </a:endParaRPr>
                    </a:p>
                  </a:txBody>
                  <a:tcPr marL="16886" marR="16886" marT="16886" marB="16886"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FFFFFF"/>
                    </a:solidFill>
                  </a:tcPr>
                </a:tc>
                <a:tc>
                  <a:txBody>
                    <a:bodyPr/>
                    <a:lstStyle/>
                    <a:p>
                      <a:pPr marL="0" marR="0" algn="r">
                        <a:lnSpc>
                          <a:spcPts val="1600"/>
                        </a:lnSpc>
                        <a:spcBef>
                          <a:spcPts val="0"/>
                        </a:spcBef>
                        <a:spcAft>
                          <a:spcPts val="0"/>
                        </a:spcAft>
                      </a:pPr>
                      <a:r>
                        <a:rPr lang="en-US" sz="1400" b="1">
                          <a:solidFill>
                            <a:srgbClr val="000000"/>
                          </a:solidFill>
                          <a:latin typeface="Arial"/>
                          <a:ea typeface="Times New Roman"/>
                        </a:rPr>
                        <a:t>19</a:t>
                      </a:r>
                      <a:endParaRPr lang="en-US" sz="1400" b="1">
                        <a:solidFill>
                          <a:srgbClr val="000000"/>
                        </a:solidFill>
                        <a:latin typeface="Courier New"/>
                        <a:ea typeface="Times New Roman"/>
                      </a:endParaRPr>
                    </a:p>
                  </a:txBody>
                  <a:tcPr marL="16886" marR="16886" marT="16886" marB="16886" anchor="ctr">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FFFFFF"/>
                    </a:solidFill>
                  </a:tcPr>
                </a:tc>
              </a:tr>
              <a:tr h="416169">
                <a:tc vMerge="1">
                  <a:txBody>
                    <a:bodyPr/>
                    <a:lstStyle/>
                    <a:p>
                      <a:endParaRPr lang="en-US"/>
                    </a:p>
                  </a:txBody>
                  <a:tcPr/>
                </a:tc>
                <a:tc vMerge="1">
                  <a:txBody>
                    <a:bodyPr/>
                    <a:lstStyle/>
                    <a:p>
                      <a:endParaRPr lang="en-US"/>
                    </a:p>
                  </a:txBody>
                  <a:tcPr/>
                </a:tc>
                <a:tc>
                  <a:txBody>
                    <a:bodyPr/>
                    <a:lstStyle/>
                    <a:p>
                      <a:pPr marL="0" marR="0">
                        <a:lnSpc>
                          <a:spcPts val="1600"/>
                        </a:lnSpc>
                        <a:spcBef>
                          <a:spcPts val="0"/>
                        </a:spcBef>
                        <a:spcAft>
                          <a:spcPts val="0"/>
                        </a:spcAft>
                      </a:pPr>
                      <a:r>
                        <a:rPr lang="en-US" sz="1400" b="1">
                          <a:solidFill>
                            <a:srgbClr val="000000"/>
                          </a:solidFill>
                          <a:latin typeface="Arial"/>
                          <a:ea typeface="Times New Roman"/>
                        </a:rPr>
                        <a:t>% within Level of Course</a:t>
                      </a:r>
                      <a:endParaRPr lang="en-US" sz="1400" b="1">
                        <a:solidFill>
                          <a:srgbClr val="000000"/>
                        </a:solidFill>
                        <a:latin typeface="Courier New"/>
                        <a:ea typeface="Times New Roman"/>
                      </a:endParaRPr>
                    </a:p>
                  </a:txBody>
                  <a:tcPr marL="16886" marR="16886" marT="16886" marB="16886">
                    <a:lnL>
                      <a:noFill/>
                    </a:lnL>
                    <a:lnR w="28575"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FFFFFF"/>
                    </a:solidFill>
                  </a:tcPr>
                </a:tc>
                <a:tc>
                  <a:txBody>
                    <a:bodyPr/>
                    <a:lstStyle/>
                    <a:p>
                      <a:pPr marL="0" marR="0" algn="r">
                        <a:lnSpc>
                          <a:spcPts val="1600"/>
                        </a:lnSpc>
                        <a:spcBef>
                          <a:spcPts val="0"/>
                        </a:spcBef>
                        <a:spcAft>
                          <a:spcPts val="0"/>
                        </a:spcAft>
                      </a:pPr>
                      <a:r>
                        <a:rPr lang="en-US" sz="1400" b="1">
                          <a:solidFill>
                            <a:srgbClr val="000000"/>
                          </a:solidFill>
                          <a:latin typeface="Arial"/>
                          <a:ea typeface="Times New Roman"/>
                        </a:rPr>
                        <a:t>2.8%</a:t>
                      </a:r>
                      <a:endParaRPr lang="en-US" sz="1400" b="1">
                        <a:solidFill>
                          <a:srgbClr val="000000"/>
                        </a:solidFill>
                        <a:latin typeface="Courier New"/>
                        <a:ea typeface="Times New Roman"/>
                      </a:endParaRPr>
                    </a:p>
                  </a:txBody>
                  <a:tcPr marL="16886" marR="16886" marT="16886" marB="16886" anchor="ctr">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FFFFFF"/>
                    </a:solidFill>
                  </a:tcPr>
                </a:tc>
                <a:tc>
                  <a:txBody>
                    <a:bodyPr/>
                    <a:lstStyle/>
                    <a:p>
                      <a:pPr marL="0" marR="0" algn="r">
                        <a:lnSpc>
                          <a:spcPts val="1600"/>
                        </a:lnSpc>
                        <a:spcBef>
                          <a:spcPts val="0"/>
                        </a:spcBef>
                        <a:spcAft>
                          <a:spcPts val="0"/>
                        </a:spcAft>
                      </a:pPr>
                      <a:r>
                        <a:rPr lang="en-US" sz="1400" b="1">
                          <a:solidFill>
                            <a:srgbClr val="000000"/>
                          </a:solidFill>
                          <a:latin typeface="Arial"/>
                          <a:ea typeface="Times New Roman"/>
                        </a:rPr>
                        <a:t>8.8%</a:t>
                      </a:r>
                      <a:endParaRPr lang="en-US" sz="1400" b="1">
                        <a:solidFill>
                          <a:srgbClr val="000000"/>
                        </a:solidFill>
                        <a:latin typeface="Courier New"/>
                        <a:ea typeface="Times New Roman"/>
                      </a:endParaRPr>
                    </a:p>
                  </a:txBody>
                  <a:tcPr marL="16886" marR="16886" marT="16886" marB="16886"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FFFFFF"/>
                    </a:solidFill>
                  </a:tcPr>
                </a:tc>
                <a:tc>
                  <a:txBody>
                    <a:bodyPr/>
                    <a:lstStyle/>
                    <a:p>
                      <a:pPr marL="0" marR="0" algn="r">
                        <a:lnSpc>
                          <a:spcPts val="1600"/>
                        </a:lnSpc>
                        <a:spcBef>
                          <a:spcPts val="0"/>
                        </a:spcBef>
                        <a:spcAft>
                          <a:spcPts val="0"/>
                        </a:spcAft>
                      </a:pPr>
                      <a:r>
                        <a:rPr lang="en-US" sz="1400" b="1">
                          <a:solidFill>
                            <a:srgbClr val="000000"/>
                          </a:solidFill>
                          <a:latin typeface="Arial"/>
                          <a:ea typeface="Times New Roman"/>
                        </a:rPr>
                        <a:t>6.0%</a:t>
                      </a:r>
                      <a:endParaRPr lang="en-US" sz="1400" b="1">
                        <a:solidFill>
                          <a:srgbClr val="000000"/>
                        </a:solidFill>
                        <a:latin typeface="Courier New"/>
                        <a:ea typeface="Times New Roman"/>
                      </a:endParaRPr>
                    </a:p>
                  </a:txBody>
                  <a:tcPr marL="16886" marR="16886" marT="16886" marB="16886" anchor="ctr">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FFFFFF"/>
                    </a:solidFill>
                  </a:tcPr>
                </a:tc>
              </a:tr>
              <a:tr h="416169">
                <a:tc vMerge="1">
                  <a:txBody>
                    <a:bodyPr/>
                    <a:lstStyle/>
                    <a:p>
                      <a:endParaRPr lang="en-US"/>
                    </a:p>
                  </a:txBody>
                  <a:tcPr/>
                </a:tc>
                <a:tc rowSpan="2">
                  <a:txBody>
                    <a:bodyPr/>
                    <a:lstStyle/>
                    <a:p>
                      <a:pPr marL="0" marR="0">
                        <a:lnSpc>
                          <a:spcPts val="1600"/>
                        </a:lnSpc>
                        <a:spcBef>
                          <a:spcPts val="0"/>
                        </a:spcBef>
                        <a:spcAft>
                          <a:spcPts val="0"/>
                        </a:spcAft>
                      </a:pPr>
                      <a:r>
                        <a:rPr lang="en-US" sz="1400" b="1">
                          <a:solidFill>
                            <a:srgbClr val="000000"/>
                          </a:solidFill>
                          <a:latin typeface="Arial"/>
                          <a:ea typeface="Times New Roman"/>
                        </a:rPr>
                        <a:t>Very Dissatisfied</a:t>
                      </a:r>
                      <a:endParaRPr lang="en-US" sz="1400" b="1">
                        <a:solidFill>
                          <a:srgbClr val="000000"/>
                        </a:solidFill>
                        <a:latin typeface="Courier New"/>
                        <a:ea typeface="Times New Roman"/>
                      </a:endParaRPr>
                    </a:p>
                  </a:txBody>
                  <a:tcPr marL="16886" marR="16886" marT="16886" marB="16886">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nSpc>
                          <a:spcPts val="1600"/>
                        </a:lnSpc>
                        <a:spcBef>
                          <a:spcPts val="0"/>
                        </a:spcBef>
                        <a:spcAft>
                          <a:spcPts val="0"/>
                        </a:spcAft>
                      </a:pPr>
                      <a:r>
                        <a:rPr lang="en-US" sz="1400" b="1">
                          <a:solidFill>
                            <a:srgbClr val="000000"/>
                          </a:solidFill>
                          <a:latin typeface="Arial"/>
                          <a:ea typeface="Times New Roman"/>
                        </a:rPr>
                        <a:t>Count</a:t>
                      </a:r>
                      <a:endParaRPr lang="en-US" sz="1400" b="1">
                        <a:solidFill>
                          <a:srgbClr val="000000"/>
                        </a:solidFill>
                        <a:latin typeface="Courier New"/>
                        <a:ea typeface="Times New Roman"/>
                      </a:endParaRPr>
                    </a:p>
                  </a:txBody>
                  <a:tcPr marL="16886" marR="16886" marT="16886" marB="16886">
                    <a:lnL>
                      <a:noFill/>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FFFFFF"/>
                    </a:solidFill>
                  </a:tcPr>
                </a:tc>
                <a:tc>
                  <a:txBody>
                    <a:bodyPr/>
                    <a:lstStyle/>
                    <a:p>
                      <a:pPr marL="0" marR="0" algn="r">
                        <a:lnSpc>
                          <a:spcPts val="1600"/>
                        </a:lnSpc>
                        <a:spcBef>
                          <a:spcPts val="0"/>
                        </a:spcBef>
                        <a:spcAft>
                          <a:spcPts val="0"/>
                        </a:spcAft>
                      </a:pPr>
                      <a:r>
                        <a:rPr lang="en-US" sz="1400" b="1">
                          <a:solidFill>
                            <a:srgbClr val="000000"/>
                          </a:solidFill>
                          <a:latin typeface="Arial"/>
                          <a:ea typeface="Times New Roman"/>
                        </a:rPr>
                        <a:t>3</a:t>
                      </a:r>
                      <a:endParaRPr lang="en-US" sz="1400" b="1">
                        <a:solidFill>
                          <a:srgbClr val="000000"/>
                        </a:solidFill>
                        <a:latin typeface="Courier New"/>
                        <a:ea typeface="Times New Roman"/>
                      </a:endParaRPr>
                    </a:p>
                  </a:txBody>
                  <a:tcPr marL="16886" marR="16886" marT="16886" marB="16886" anchor="ctr">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FFFFFF"/>
                    </a:solidFill>
                  </a:tcPr>
                </a:tc>
                <a:tc>
                  <a:txBody>
                    <a:bodyPr/>
                    <a:lstStyle/>
                    <a:p>
                      <a:pPr marL="0" marR="0" algn="r">
                        <a:lnSpc>
                          <a:spcPts val="1600"/>
                        </a:lnSpc>
                        <a:spcBef>
                          <a:spcPts val="0"/>
                        </a:spcBef>
                        <a:spcAft>
                          <a:spcPts val="0"/>
                        </a:spcAft>
                      </a:pPr>
                      <a:r>
                        <a:rPr lang="en-US" sz="1400" b="1">
                          <a:solidFill>
                            <a:srgbClr val="000000"/>
                          </a:solidFill>
                          <a:latin typeface="Arial"/>
                          <a:ea typeface="Times New Roman"/>
                        </a:rPr>
                        <a:t>1</a:t>
                      </a:r>
                      <a:endParaRPr lang="en-US" sz="1400" b="1">
                        <a:solidFill>
                          <a:srgbClr val="000000"/>
                        </a:solidFill>
                        <a:latin typeface="Courier New"/>
                        <a:ea typeface="Times New Roman"/>
                      </a:endParaRPr>
                    </a:p>
                  </a:txBody>
                  <a:tcPr marL="16886" marR="16886" marT="16886" marB="16886"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FFFFFF"/>
                    </a:solidFill>
                  </a:tcPr>
                </a:tc>
                <a:tc>
                  <a:txBody>
                    <a:bodyPr/>
                    <a:lstStyle/>
                    <a:p>
                      <a:pPr marL="0" marR="0" algn="r">
                        <a:lnSpc>
                          <a:spcPts val="1600"/>
                        </a:lnSpc>
                        <a:spcBef>
                          <a:spcPts val="0"/>
                        </a:spcBef>
                        <a:spcAft>
                          <a:spcPts val="0"/>
                        </a:spcAft>
                      </a:pPr>
                      <a:r>
                        <a:rPr lang="en-US" sz="1400" b="1">
                          <a:solidFill>
                            <a:srgbClr val="000000"/>
                          </a:solidFill>
                          <a:latin typeface="Arial"/>
                          <a:ea typeface="Times New Roman"/>
                        </a:rPr>
                        <a:t>4</a:t>
                      </a:r>
                      <a:endParaRPr lang="en-US" sz="1400" b="1">
                        <a:solidFill>
                          <a:srgbClr val="000000"/>
                        </a:solidFill>
                        <a:latin typeface="Courier New"/>
                        <a:ea typeface="Times New Roman"/>
                      </a:endParaRPr>
                    </a:p>
                  </a:txBody>
                  <a:tcPr marL="16886" marR="16886" marT="16886" marB="16886" anchor="ctr">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FFFFFF"/>
                    </a:solidFill>
                  </a:tcPr>
                </a:tc>
              </a:tr>
              <a:tr h="416169">
                <a:tc vMerge="1">
                  <a:txBody>
                    <a:bodyPr/>
                    <a:lstStyle/>
                    <a:p>
                      <a:endParaRPr lang="en-US"/>
                    </a:p>
                  </a:txBody>
                  <a:tcPr/>
                </a:tc>
                <a:tc vMerge="1">
                  <a:txBody>
                    <a:bodyPr/>
                    <a:lstStyle/>
                    <a:p>
                      <a:endParaRPr lang="en-US"/>
                    </a:p>
                  </a:txBody>
                  <a:tcPr/>
                </a:tc>
                <a:tc>
                  <a:txBody>
                    <a:bodyPr/>
                    <a:lstStyle/>
                    <a:p>
                      <a:pPr marL="0" marR="0">
                        <a:lnSpc>
                          <a:spcPts val="1600"/>
                        </a:lnSpc>
                        <a:spcBef>
                          <a:spcPts val="0"/>
                        </a:spcBef>
                        <a:spcAft>
                          <a:spcPts val="0"/>
                        </a:spcAft>
                      </a:pPr>
                      <a:r>
                        <a:rPr lang="en-US" sz="1400" b="1">
                          <a:solidFill>
                            <a:srgbClr val="000000"/>
                          </a:solidFill>
                          <a:latin typeface="Arial"/>
                          <a:ea typeface="Times New Roman"/>
                        </a:rPr>
                        <a:t>% within Level of Course</a:t>
                      </a:r>
                      <a:endParaRPr lang="en-US" sz="1400" b="1">
                        <a:solidFill>
                          <a:srgbClr val="000000"/>
                        </a:solidFill>
                        <a:latin typeface="Courier New"/>
                        <a:ea typeface="Times New Roman"/>
                      </a:endParaRPr>
                    </a:p>
                  </a:txBody>
                  <a:tcPr marL="16886" marR="16886" marT="16886" marB="16886">
                    <a:lnL>
                      <a:noFill/>
                    </a:lnL>
                    <a:lnR w="28575"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FFFFFF"/>
                    </a:solidFill>
                  </a:tcPr>
                </a:tc>
                <a:tc>
                  <a:txBody>
                    <a:bodyPr/>
                    <a:lstStyle/>
                    <a:p>
                      <a:pPr marL="0" marR="0" algn="r">
                        <a:lnSpc>
                          <a:spcPts val="1600"/>
                        </a:lnSpc>
                        <a:spcBef>
                          <a:spcPts val="0"/>
                        </a:spcBef>
                        <a:spcAft>
                          <a:spcPts val="0"/>
                        </a:spcAft>
                      </a:pPr>
                      <a:r>
                        <a:rPr lang="en-US" sz="1400" b="1">
                          <a:solidFill>
                            <a:srgbClr val="000000"/>
                          </a:solidFill>
                          <a:latin typeface="Arial"/>
                          <a:ea typeface="Times New Roman"/>
                        </a:rPr>
                        <a:t>2.1%</a:t>
                      </a:r>
                      <a:endParaRPr lang="en-US" sz="1400" b="1">
                        <a:solidFill>
                          <a:srgbClr val="000000"/>
                        </a:solidFill>
                        <a:latin typeface="Courier New"/>
                        <a:ea typeface="Times New Roman"/>
                      </a:endParaRPr>
                    </a:p>
                  </a:txBody>
                  <a:tcPr marL="16886" marR="16886" marT="16886" marB="16886" anchor="ctr">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FFFFFF"/>
                    </a:solidFill>
                  </a:tcPr>
                </a:tc>
                <a:tc>
                  <a:txBody>
                    <a:bodyPr/>
                    <a:lstStyle/>
                    <a:p>
                      <a:pPr marL="0" marR="0" algn="r">
                        <a:lnSpc>
                          <a:spcPts val="1600"/>
                        </a:lnSpc>
                        <a:spcBef>
                          <a:spcPts val="0"/>
                        </a:spcBef>
                        <a:spcAft>
                          <a:spcPts val="0"/>
                        </a:spcAft>
                      </a:pPr>
                      <a:r>
                        <a:rPr lang="en-US" sz="1400" b="1">
                          <a:solidFill>
                            <a:srgbClr val="000000"/>
                          </a:solidFill>
                          <a:latin typeface="Arial"/>
                          <a:ea typeface="Times New Roman"/>
                        </a:rPr>
                        <a:t>.6%</a:t>
                      </a:r>
                      <a:endParaRPr lang="en-US" sz="1400" b="1">
                        <a:solidFill>
                          <a:srgbClr val="000000"/>
                        </a:solidFill>
                        <a:latin typeface="Courier New"/>
                        <a:ea typeface="Times New Roman"/>
                      </a:endParaRPr>
                    </a:p>
                  </a:txBody>
                  <a:tcPr marL="16886" marR="16886" marT="16886" marB="16886"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FFFFFF"/>
                    </a:solidFill>
                  </a:tcPr>
                </a:tc>
                <a:tc>
                  <a:txBody>
                    <a:bodyPr/>
                    <a:lstStyle/>
                    <a:p>
                      <a:pPr marL="0" marR="0" algn="r">
                        <a:lnSpc>
                          <a:spcPts val="1600"/>
                        </a:lnSpc>
                        <a:spcBef>
                          <a:spcPts val="0"/>
                        </a:spcBef>
                        <a:spcAft>
                          <a:spcPts val="0"/>
                        </a:spcAft>
                      </a:pPr>
                      <a:r>
                        <a:rPr lang="en-US" sz="1400" b="1">
                          <a:solidFill>
                            <a:srgbClr val="000000"/>
                          </a:solidFill>
                          <a:latin typeface="Arial"/>
                          <a:ea typeface="Times New Roman"/>
                        </a:rPr>
                        <a:t>1.3%</a:t>
                      </a:r>
                      <a:endParaRPr lang="en-US" sz="1400" b="1">
                        <a:solidFill>
                          <a:srgbClr val="000000"/>
                        </a:solidFill>
                        <a:latin typeface="Courier New"/>
                        <a:ea typeface="Times New Roman"/>
                      </a:endParaRPr>
                    </a:p>
                  </a:txBody>
                  <a:tcPr marL="16886" marR="16886" marT="16886" marB="16886" anchor="ctr">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FFFFFF"/>
                    </a:solidFill>
                  </a:tcPr>
                </a:tc>
              </a:tr>
              <a:tr h="416169">
                <a:tc vMerge="1">
                  <a:txBody>
                    <a:bodyPr/>
                    <a:lstStyle/>
                    <a:p>
                      <a:endParaRPr lang="en-US"/>
                    </a:p>
                  </a:txBody>
                  <a:tcPr/>
                </a:tc>
                <a:tc rowSpan="2">
                  <a:txBody>
                    <a:bodyPr/>
                    <a:lstStyle/>
                    <a:p>
                      <a:pPr marL="0" marR="0">
                        <a:lnSpc>
                          <a:spcPts val="1600"/>
                        </a:lnSpc>
                        <a:spcBef>
                          <a:spcPts val="0"/>
                        </a:spcBef>
                        <a:spcAft>
                          <a:spcPts val="0"/>
                        </a:spcAft>
                      </a:pPr>
                      <a:r>
                        <a:rPr lang="en-US" sz="1400" b="1">
                          <a:solidFill>
                            <a:srgbClr val="000000"/>
                          </a:solidFill>
                          <a:latin typeface="Arial"/>
                          <a:ea typeface="Times New Roman"/>
                        </a:rPr>
                        <a:t>Total</a:t>
                      </a:r>
                      <a:endParaRPr lang="en-US" sz="1400" b="1">
                        <a:solidFill>
                          <a:srgbClr val="000000"/>
                        </a:solidFill>
                        <a:latin typeface="Courier New"/>
                        <a:ea typeface="Times New Roman"/>
                      </a:endParaRPr>
                    </a:p>
                  </a:txBody>
                  <a:tcPr marL="16886" marR="16886" marT="16886" marB="16886">
                    <a:lnL>
                      <a:noFill/>
                    </a:lnL>
                    <a:lnR>
                      <a:noFill/>
                    </a:lnR>
                    <a:lnT w="12700"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solidFill>
                      <a:srgbClr val="FFFFFF"/>
                    </a:solidFill>
                  </a:tcPr>
                </a:tc>
                <a:tc>
                  <a:txBody>
                    <a:bodyPr/>
                    <a:lstStyle/>
                    <a:p>
                      <a:pPr marL="0" marR="0">
                        <a:lnSpc>
                          <a:spcPts val="1600"/>
                        </a:lnSpc>
                        <a:spcBef>
                          <a:spcPts val="0"/>
                        </a:spcBef>
                        <a:spcAft>
                          <a:spcPts val="0"/>
                        </a:spcAft>
                      </a:pPr>
                      <a:r>
                        <a:rPr lang="en-US" sz="1400" b="1">
                          <a:solidFill>
                            <a:srgbClr val="000000"/>
                          </a:solidFill>
                          <a:latin typeface="Arial"/>
                          <a:ea typeface="Times New Roman"/>
                        </a:rPr>
                        <a:t>Count</a:t>
                      </a:r>
                      <a:endParaRPr lang="en-US" sz="1400" b="1">
                        <a:solidFill>
                          <a:srgbClr val="000000"/>
                        </a:solidFill>
                        <a:latin typeface="Courier New"/>
                        <a:ea typeface="Times New Roman"/>
                      </a:endParaRPr>
                    </a:p>
                  </a:txBody>
                  <a:tcPr marL="16886" marR="16886" marT="16886" marB="16886">
                    <a:lnL>
                      <a:noFill/>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FFFFFF"/>
                    </a:solidFill>
                  </a:tcPr>
                </a:tc>
                <a:tc>
                  <a:txBody>
                    <a:bodyPr/>
                    <a:lstStyle/>
                    <a:p>
                      <a:pPr marL="0" marR="0" algn="r">
                        <a:lnSpc>
                          <a:spcPts val="1600"/>
                        </a:lnSpc>
                        <a:spcBef>
                          <a:spcPts val="0"/>
                        </a:spcBef>
                        <a:spcAft>
                          <a:spcPts val="0"/>
                        </a:spcAft>
                      </a:pPr>
                      <a:r>
                        <a:rPr lang="en-US" sz="1400" b="1">
                          <a:solidFill>
                            <a:srgbClr val="000000"/>
                          </a:solidFill>
                          <a:latin typeface="Arial"/>
                          <a:ea typeface="Times New Roman"/>
                        </a:rPr>
                        <a:t>145</a:t>
                      </a:r>
                      <a:endParaRPr lang="en-US" sz="1400" b="1">
                        <a:solidFill>
                          <a:srgbClr val="000000"/>
                        </a:solidFill>
                        <a:latin typeface="Courier New"/>
                        <a:ea typeface="Times New Roman"/>
                      </a:endParaRPr>
                    </a:p>
                  </a:txBody>
                  <a:tcPr marL="16886" marR="16886" marT="16886" marB="16886" anchor="ctr">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FFFFFF"/>
                    </a:solidFill>
                  </a:tcPr>
                </a:tc>
                <a:tc>
                  <a:txBody>
                    <a:bodyPr/>
                    <a:lstStyle/>
                    <a:p>
                      <a:pPr marL="0" marR="0" algn="r">
                        <a:lnSpc>
                          <a:spcPts val="1600"/>
                        </a:lnSpc>
                        <a:spcBef>
                          <a:spcPts val="0"/>
                        </a:spcBef>
                        <a:spcAft>
                          <a:spcPts val="0"/>
                        </a:spcAft>
                      </a:pPr>
                      <a:r>
                        <a:rPr lang="en-US" sz="1400" b="1">
                          <a:solidFill>
                            <a:srgbClr val="000000"/>
                          </a:solidFill>
                          <a:latin typeface="Arial"/>
                          <a:ea typeface="Times New Roman"/>
                        </a:rPr>
                        <a:t>170</a:t>
                      </a:r>
                      <a:endParaRPr lang="en-US" sz="1400" b="1">
                        <a:solidFill>
                          <a:srgbClr val="000000"/>
                        </a:solidFill>
                        <a:latin typeface="Courier New"/>
                        <a:ea typeface="Times New Roman"/>
                      </a:endParaRPr>
                    </a:p>
                  </a:txBody>
                  <a:tcPr marL="16886" marR="16886" marT="16886" marB="16886"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FFFFFF"/>
                    </a:solidFill>
                  </a:tcPr>
                </a:tc>
                <a:tc>
                  <a:txBody>
                    <a:bodyPr/>
                    <a:lstStyle/>
                    <a:p>
                      <a:pPr marL="0" marR="0" algn="r">
                        <a:lnSpc>
                          <a:spcPts val="1600"/>
                        </a:lnSpc>
                        <a:spcBef>
                          <a:spcPts val="0"/>
                        </a:spcBef>
                        <a:spcAft>
                          <a:spcPts val="0"/>
                        </a:spcAft>
                      </a:pPr>
                      <a:r>
                        <a:rPr lang="en-US" sz="1400" b="1">
                          <a:solidFill>
                            <a:srgbClr val="000000"/>
                          </a:solidFill>
                          <a:latin typeface="Arial"/>
                          <a:ea typeface="Times New Roman"/>
                        </a:rPr>
                        <a:t>315</a:t>
                      </a:r>
                      <a:endParaRPr lang="en-US" sz="1400" b="1">
                        <a:solidFill>
                          <a:srgbClr val="000000"/>
                        </a:solidFill>
                        <a:latin typeface="Courier New"/>
                        <a:ea typeface="Times New Roman"/>
                      </a:endParaRPr>
                    </a:p>
                  </a:txBody>
                  <a:tcPr marL="16886" marR="16886" marT="16886" marB="16886" anchor="ctr">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FFFFFF"/>
                    </a:solidFill>
                  </a:tcPr>
                </a:tc>
              </a:tr>
              <a:tr h="416169">
                <a:tc vMerge="1">
                  <a:txBody>
                    <a:bodyPr/>
                    <a:lstStyle/>
                    <a:p>
                      <a:endParaRPr lang="en-US"/>
                    </a:p>
                  </a:txBody>
                  <a:tcPr/>
                </a:tc>
                <a:tc vMerge="1">
                  <a:txBody>
                    <a:bodyPr/>
                    <a:lstStyle/>
                    <a:p>
                      <a:endParaRPr lang="en-US"/>
                    </a:p>
                  </a:txBody>
                  <a:tcPr/>
                </a:tc>
                <a:tc>
                  <a:txBody>
                    <a:bodyPr/>
                    <a:lstStyle/>
                    <a:p>
                      <a:pPr marL="0" marR="0">
                        <a:lnSpc>
                          <a:spcPts val="1600"/>
                        </a:lnSpc>
                        <a:spcBef>
                          <a:spcPts val="0"/>
                        </a:spcBef>
                        <a:spcAft>
                          <a:spcPts val="0"/>
                        </a:spcAft>
                      </a:pPr>
                      <a:r>
                        <a:rPr lang="en-US" sz="1400" b="1">
                          <a:solidFill>
                            <a:srgbClr val="000000"/>
                          </a:solidFill>
                          <a:latin typeface="Arial"/>
                          <a:ea typeface="Times New Roman"/>
                        </a:rPr>
                        <a:t>% within Level of Course</a:t>
                      </a:r>
                      <a:endParaRPr lang="en-US" sz="1400" b="1">
                        <a:solidFill>
                          <a:srgbClr val="000000"/>
                        </a:solidFill>
                        <a:latin typeface="Courier New"/>
                        <a:ea typeface="Times New Roman"/>
                      </a:endParaRPr>
                    </a:p>
                  </a:txBody>
                  <a:tcPr marL="16886" marR="16886" marT="16886" marB="16886">
                    <a:lnL>
                      <a:noFill/>
                    </a:lnL>
                    <a:lnR w="28575" cap="flat" cmpd="sng" algn="ctr">
                      <a:solidFill>
                        <a:srgbClr val="000000"/>
                      </a:solidFill>
                      <a:prstDash val="solid"/>
                      <a:round/>
                      <a:headEnd type="none" w="med" len="med"/>
                      <a:tailEnd type="none" w="med" len="med"/>
                    </a:lnR>
                    <a:lnT>
                      <a:noFill/>
                    </a:lnT>
                    <a:lnB w="28575" cap="flat" cmpd="sng" algn="ctr">
                      <a:solidFill>
                        <a:srgbClr val="000000"/>
                      </a:solidFill>
                      <a:prstDash val="solid"/>
                      <a:round/>
                      <a:headEnd type="none" w="med" len="med"/>
                      <a:tailEnd type="none" w="med" len="med"/>
                    </a:lnB>
                    <a:solidFill>
                      <a:srgbClr val="FFFFFF"/>
                    </a:solidFill>
                  </a:tcPr>
                </a:tc>
                <a:tc>
                  <a:txBody>
                    <a:bodyPr/>
                    <a:lstStyle/>
                    <a:p>
                      <a:pPr marL="0" marR="0" algn="r">
                        <a:lnSpc>
                          <a:spcPts val="1600"/>
                        </a:lnSpc>
                        <a:spcBef>
                          <a:spcPts val="0"/>
                        </a:spcBef>
                        <a:spcAft>
                          <a:spcPts val="0"/>
                        </a:spcAft>
                      </a:pPr>
                      <a:r>
                        <a:rPr lang="en-US" sz="1400" b="1">
                          <a:solidFill>
                            <a:srgbClr val="000000"/>
                          </a:solidFill>
                          <a:latin typeface="Arial"/>
                          <a:ea typeface="Times New Roman"/>
                        </a:rPr>
                        <a:t>100.0%</a:t>
                      </a:r>
                      <a:endParaRPr lang="en-US" sz="1400" b="1">
                        <a:solidFill>
                          <a:srgbClr val="000000"/>
                        </a:solidFill>
                        <a:latin typeface="Courier New"/>
                        <a:ea typeface="Times New Roman"/>
                      </a:endParaRPr>
                    </a:p>
                  </a:txBody>
                  <a:tcPr marL="16886" marR="16886" marT="16886" marB="16886" anchor="ctr">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28575" cap="flat" cmpd="sng" algn="ctr">
                      <a:solidFill>
                        <a:srgbClr val="000000"/>
                      </a:solidFill>
                      <a:prstDash val="solid"/>
                      <a:round/>
                      <a:headEnd type="none" w="med" len="med"/>
                      <a:tailEnd type="none" w="med" len="med"/>
                    </a:lnB>
                    <a:solidFill>
                      <a:srgbClr val="FFFFFF"/>
                    </a:solidFill>
                  </a:tcPr>
                </a:tc>
                <a:tc>
                  <a:txBody>
                    <a:bodyPr/>
                    <a:lstStyle/>
                    <a:p>
                      <a:pPr marL="0" marR="0" algn="r">
                        <a:lnSpc>
                          <a:spcPts val="1600"/>
                        </a:lnSpc>
                        <a:spcBef>
                          <a:spcPts val="0"/>
                        </a:spcBef>
                        <a:spcAft>
                          <a:spcPts val="0"/>
                        </a:spcAft>
                      </a:pPr>
                      <a:r>
                        <a:rPr lang="en-US" sz="1400" b="1" dirty="0">
                          <a:solidFill>
                            <a:srgbClr val="000000"/>
                          </a:solidFill>
                          <a:latin typeface="Arial"/>
                          <a:ea typeface="Times New Roman"/>
                        </a:rPr>
                        <a:t>100.0%</a:t>
                      </a:r>
                      <a:endParaRPr lang="en-US" sz="1400" b="1" dirty="0">
                        <a:solidFill>
                          <a:srgbClr val="000000"/>
                        </a:solidFill>
                        <a:latin typeface="Courier New"/>
                        <a:ea typeface="Times New Roman"/>
                      </a:endParaRPr>
                    </a:p>
                  </a:txBody>
                  <a:tcPr marL="16886" marR="16886" marT="16886" marB="16886"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28575" cap="flat" cmpd="sng" algn="ctr">
                      <a:solidFill>
                        <a:srgbClr val="000000"/>
                      </a:solidFill>
                      <a:prstDash val="solid"/>
                      <a:round/>
                      <a:headEnd type="none" w="med" len="med"/>
                      <a:tailEnd type="none" w="med" len="med"/>
                    </a:lnB>
                    <a:solidFill>
                      <a:srgbClr val="FFFFFF"/>
                    </a:solidFill>
                  </a:tcPr>
                </a:tc>
                <a:tc>
                  <a:txBody>
                    <a:bodyPr/>
                    <a:lstStyle/>
                    <a:p>
                      <a:pPr marL="0" marR="0" algn="r">
                        <a:lnSpc>
                          <a:spcPts val="1600"/>
                        </a:lnSpc>
                        <a:spcBef>
                          <a:spcPts val="0"/>
                        </a:spcBef>
                        <a:spcAft>
                          <a:spcPts val="0"/>
                        </a:spcAft>
                      </a:pPr>
                      <a:r>
                        <a:rPr lang="en-US" sz="1400" b="1" dirty="0">
                          <a:solidFill>
                            <a:srgbClr val="000000"/>
                          </a:solidFill>
                          <a:latin typeface="Arial"/>
                          <a:ea typeface="Times New Roman"/>
                        </a:rPr>
                        <a:t>100.0%</a:t>
                      </a:r>
                      <a:endParaRPr lang="en-US" sz="1400" b="1" dirty="0">
                        <a:solidFill>
                          <a:srgbClr val="000000"/>
                        </a:solidFill>
                        <a:latin typeface="Courier New"/>
                        <a:ea typeface="Times New Roman"/>
                      </a:endParaRPr>
                    </a:p>
                  </a:txBody>
                  <a:tcPr marL="16886" marR="16886" marT="16886" marB="16886" anchor="ctr">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a:noFill/>
                    </a:lnT>
                    <a:lnB w="28575" cap="flat" cmpd="sng" algn="ctr">
                      <a:solidFill>
                        <a:srgbClr val="000000"/>
                      </a:solidFill>
                      <a:prstDash val="solid"/>
                      <a:round/>
                      <a:headEnd type="none" w="med" len="med"/>
                      <a:tailEnd type="none" w="med" len="med"/>
                    </a:lnB>
                    <a:solidFill>
                      <a:srgbClr val="FFFFFF"/>
                    </a:solidFill>
                  </a:tcPr>
                </a:tc>
              </a:tr>
            </a:tbl>
          </a:graphicData>
        </a:graphic>
      </p:graphicFrame>
      <p:sp>
        <p:nvSpPr>
          <p:cNvPr id="69633"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endParaRP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7"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endParaRPr>
          </a:p>
        </p:txBody>
      </p:sp>
      <p:sp>
        <p:nvSpPr>
          <p:cNvPr id="61441"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endParaRPr>
          </a:p>
        </p:txBody>
      </p:sp>
      <p:sp>
        <p:nvSpPr>
          <p:cNvPr id="62465"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endParaRPr>
          </a:p>
        </p:txBody>
      </p:sp>
      <p:sp>
        <p:nvSpPr>
          <p:cNvPr id="63489"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endParaRPr>
          </a:p>
        </p:txBody>
      </p:sp>
      <p:sp>
        <p:nvSpPr>
          <p:cNvPr id="64513"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endParaRPr>
          </a:p>
        </p:txBody>
      </p:sp>
      <p:sp>
        <p:nvSpPr>
          <p:cNvPr id="65537"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endParaRPr>
          </a:p>
        </p:txBody>
      </p:sp>
      <p:sp>
        <p:nvSpPr>
          <p:cNvPr id="66561"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endParaRPr>
          </a:p>
        </p:txBody>
      </p:sp>
      <p:sp>
        <p:nvSpPr>
          <p:cNvPr id="11" name="TextBox 10"/>
          <p:cNvSpPr txBox="1"/>
          <p:nvPr/>
        </p:nvSpPr>
        <p:spPr>
          <a:xfrm>
            <a:off x="6934200" y="6019800"/>
            <a:ext cx="1981200" cy="381000"/>
          </a:xfrm>
          <a:prstGeom prst="rect">
            <a:avLst/>
          </a:prstGeom>
          <a:noFill/>
        </p:spPr>
        <p:txBody>
          <a:bodyPr wrap="square" rtlCol="0">
            <a:spAutoFit/>
          </a:bodyPr>
          <a:lstStyle/>
          <a:p>
            <a:r>
              <a:rPr lang="en-US" dirty="0" smtClean="0"/>
              <a:t>x² sig = .18</a:t>
            </a:r>
            <a:endParaRPr lang="en-US" dirty="0"/>
          </a:p>
        </p:txBody>
      </p:sp>
      <p:sp>
        <p:nvSpPr>
          <p:cNvPr id="67585"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endParaRPr>
          </a:p>
        </p:txBody>
      </p:sp>
      <p:sp>
        <p:nvSpPr>
          <p:cNvPr id="68609"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endParaRPr>
          </a:p>
        </p:txBody>
      </p:sp>
      <p:sp>
        <p:nvSpPr>
          <p:cNvPr id="69633"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endParaRPr>
          </a:p>
        </p:txBody>
      </p:sp>
      <p:sp>
        <p:nvSpPr>
          <p:cNvPr id="70657"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endParaRPr>
          </a:p>
        </p:txBody>
      </p:sp>
      <p:graphicFrame>
        <p:nvGraphicFramePr>
          <p:cNvPr id="16" name="Table 15"/>
          <p:cNvGraphicFramePr>
            <a:graphicFrameLocks noGrp="1"/>
          </p:cNvGraphicFramePr>
          <p:nvPr/>
        </p:nvGraphicFramePr>
        <p:xfrm>
          <a:off x="228599" y="304802"/>
          <a:ext cx="8686800" cy="5486397"/>
        </p:xfrm>
        <a:graphic>
          <a:graphicData uri="http://schemas.openxmlformats.org/drawingml/2006/table">
            <a:tbl>
              <a:tblPr/>
              <a:tblGrid>
                <a:gridCol w="1856214"/>
                <a:gridCol w="1856214"/>
                <a:gridCol w="1856214"/>
                <a:gridCol w="1157487"/>
                <a:gridCol w="1156782"/>
                <a:gridCol w="803889"/>
              </a:tblGrid>
              <a:tr h="605633">
                <a:tc gridSpan="6">
                  <a:txBody>
                    <a:bodyPr/>
                    <a:lstStyle/>
                    <a:p>
                      <a:pPr marL="0" marR="0" algn="ctr">
                        <a:lnSpc>
                          <a:spcPts val="1600"/>
                        </a:lnSpc>
                        <a:spcBef>
                          <a:spcPts val="0"/>
                        </a:spcBef>
                        <a:spcAft>
                          <a:spcPts val="0"/>
                        </a:spcAft>
                      </a:pPr>
                      <a:r>
                        <a:rPr lang="en-US" sz="1400" b="1" dirty="0" smtClean="0">
                          <a:solidFill>
                            <a:srgbClr val="000000"/>
                          </a:solidFill>
                          <a:latin typeface="Arial"/>
                          <a:ea typeface="Times New Roman"/>
                        </a:rPr>
                        <a:t>Lower </a:t>
                      </a:r>
                      <a:r>
                        <a:rPr lang="en-US" sz="1400" b="1" dirty="0" smtClean="0">
                          <a:solidFill>
                            <a:srgbClr val="000000"/>
                          </a:solidFill>
                          <a:latin typeface="Arial"/>
                          <a:ea typeface="Times New Roman"/>
                        </a:rPr>
                        <a:t>Division </a:t>
                      </a:r>
                      <a:r>
                        <a:rPr lang="en-US" sz="1400" b="1" dirty="0" smtClean="0">
                          <a:solidFill>
                            <a:srgbClr val="000000"/>
                          </a:solidFill>
                          <a:latin typeface="Arial"/>
                          <a:ea typeface="Times New Roman"/>
                        </a:rPr>
                        <a:t>v. Upper Division</a:t>
                      </a:r>
                    </a:p>
                    <a:p>
                      <a:pPr marL="0" marR="0" algn="ctr">
                        <a:lnSpc>
                          <a:spcPts val="1600"/>
                        </a:lnSpc>
                        <a:spcBef>
                          <a:spcPts val="0"/>
                        </a:spcBef>
                        <a:spcAft>
                          <a:spcPts val="0"/>
                        </a:spcAft>
                      </a:pPr>
                      <a:r>
                        <a:rPr lang="en-US" sz="1400" b="1" dirty="0" smtClean="0">
                          <a:solidFill>
                            <a:srgbClr val="000000"/>
                          </a:solidFill>
                          <a:latin typeface="Arial"/>
                          <a:ea typeface="Times New Roman"/>
                        </a:rPr>
                        <a:t>Future</a:t>
                      </a:r>
                      <a:r>
                        <a:rPr lang="en-US" sz="1400" b="1" baseline="0" dirty="0" smtClean="0">
                          <a:solidFill>
                            <a:srgbClr val="000000"/>
                          </a:solidFill>
                          <a:latin typeface="Arial"/>
                          <a:ea typeface="Times New Roman"/>
                        </a:rPr>
                        <a:t> Use</a:t>
                      </a:r>
                      <a:endParaRPr lang="en-US" sz="1400" b="1" dirty="0">
                        <a:solidFill>
                          <a:srgbClr val="000000"/>
                        </a:solidFill>
                        <a:latin typeface="Courier New"/>
                        <a:ea typeface="Times New Roman"/>
                      </a:endParaRPr>
                    </a:p>
                  </a:txBody>
                  <a:tcPr marL="19050" marR="19050" marT="19050" marB="19050" anchor="ctr">
                    <a:lnL>
                      <a:noFill/>
                    </a:lnL>
                    <a:lnR>
                      <a:noFill/>
                    </a:lnR>
                    <a:lnT>
                      <a:noFill/>
                    </a:lnT>
                    <a:lnB w="28575" cap="flat" cmpd="sng" algn="ctr">
                      <a:solidFill>
                        <a:srgbClr val="000000"/>
                      </a:solidFill>
                      <a:prstDash val="solid"/>
                      <a:round/>
                      <a:headEnd type="none" w="med" len="med"/>
                      <a:tailEnd type="none" w="med" len="med"/>
                    </a:lnB>
                    <a:solidFill>
                      <a:srgbClr val="FFFFFF"/>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623483">
                <a:tc>
                  <a:txBody>
                    <a:bodyPr/>
                    <a:lstStyle/>
                    <a:p>
                      <a:pPr marL="0" marR="0">
                        <a:lnSpc>
                          <a:spcPct val="115000"/>
                        </a:lnSpc>
                        <a:spcBef>
                          <a:spcPts val="0"/>
                        </a:spcBef>
                        <a:spcAft>
                          <a:spcPts val="0"/>
                        </a:spcAft>
                      </a:pPr>
                      <a:endParaRPr lang="en-US" sz="1400" b="1">
                        <a:solidFill>
                          <a:srgbClr val="000000"/>
                        </a:solidFill>
                        <a:latin typeface="Times New Roman"/>
                        <a:ea typeface="Times New Roman"/>
                      </a:endParaRPr>
                    </a:p>
                  </a:txBody>
                  <a:tcPr marL="19050" marR="19050" marT="19050" marB="19050">
                    <a:lnL w="28575" cap="flat" cmpd="sng" algn="ctr">
                      <a:solidFill>
                        <a:srgbClr val="000000"/>
                      </a:solidFill>
                      <a:prstDash val="solid"/>
                      <a:round/>
                      <a:headEnd type="none" w="med" len="med"/>
                      <a:tailEnd type="none" w="med" len="med"/>
                    </a:lnL>
                    <a:lnR>
                      <a:noFill/>
                    </a:lnR>
                    <a:lnT w="28575" cap="flat" cmpd="sng" algn="ctr">
                      <a:solidFill>
                        <a:srgbClr val="000000"/>
                      </a:solidFill>
                      <a:prstDash val="solid"/>
                      <a:round/>
                      <a:headEnd type="none" w="med" len="med"/>
                      <a:tailEnd type="none" w="med" len="med"/>
                    </a:lnT>
                    <a:lnB>
                      <a:noFill/>
                    </a:lnB>
                    <a:solidFill>
                      <a:srgbClr val="FFFFFF"/>
                    </a:solidFill>
                  </a:tcPr>
                </a:tc>
                <a:tc>
                  <a:txBody>
                    <a:bodyPr/>
                    <a:lstStyle/>
                    <a:p>
                      <a:pPr marL="0" marR="0">
                        <a:lnSpc>
                          <a:spcPct val="115000"/>
                        </a:lnSpc>
                        <a:spcBef>
                          <a:spcPts val="0"/>
                        </a:spcBef>
                        <a:spcAft>
                          <a:spcPts val="0"/>
                        </a:spcAft>
                      </a:pPr>
                      <a:endParaRPr lang="en-US" sz="1400" b="1">
                        <a:solidFill>
                          <a:srgbClr val="000000"/>
                        </a:solidFill>
                        <a:latin typeface="Times New Roman"/>
                        <a:ea typeface="Times New Roman"/>
                      </a:endParaRPr>
                    </a:p>
                  </a:txBody>
                  <a:tcPr marL="19050" marR="19050" marT="19050" marB="19050">
                    <a:lnL>
                      <a:noFill/>
                    </a:lnL>
                    <a:lnR>
                      <a:noFill/>
                    </a:lnR>
                    <a:lnT w="28575" cap="flat" cmpd="sng" algn="ctr">
                      <a:solidFill>
                        <a:srgbClr val="000000"/>
                      </a:solidFill>
                      <a:prstDash val="solid"/>
                      <a:round/>
                      <a:headEnd type="none" w="med" len="med"/>
                      <a:tailEnd type="none" w="med" len="med"/>
                    </a:lnT>
                    <a:lnB>
                      <a:noFill/>
                    </a:lnB>
                    <a:solidFill>
                      <a:srgbClr val="FFFFFF"/>
                    </a:solidFill>
                  </a:tcPr>
                </a:tc>
                <a:tc>
                  <a:txBody>
                    <a:bodyPr/>
                    <a:lstStyle/>
                    <a:p>
                      <a:pPr marL="0" marR="0">
                        <a:lnSpc>
                          <a:spcPct val="115000"/>
                        </a:lnSpc>
                        <a:spcBef>
                          <a:spcPts val="0"/>
                        </a:spcBef>
                        <a:spcAft>
                          <a:spcPts val="0"/>
                        </a:spcAft>
                      </a:pPr>
                      <a:endParaRPr lang="en-US" sz="1400" b="1">
                        <a:solidFill>
                          <a:srgbClr val="000000"/>
                        </a:solidFill>
                        <a:latin typeface="Times New Roman"/>
                        <a:ea typeface="Times New Roman"/>
                      </a:endParaRPr>
                    </a:p>
                  </a:txBody>
                  <a:tcPr marL="19050" marR="19050" marT="19050" marB="19050">
                    <a:lnL>
                      <a:noFill/>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a:noFill/>
                    </a:lnB>
                    <a:solidFill>
                      <a:srgbClr val="FFFFFF"/>
                    </a:solidFill>
                  </a:tcPr>
                </a:tc>
                <a:tc gridSpan="3">
                  <a:txBody>
                    <a:bodyPr/>
                    <a:lstStyle/>
                    <a:p>
                      <a:pPr marL="0" marR="0" algn="ctr">
                        <a:lnSpc>
                          <a:spcPts val="1600"/>
                        </a:lnSpc>
                        <a:spcBef>
                          <a:spcPts val="0"/>
                        </a:spcBef>
                        <a:spcAft>
                          <a:spcPts val="0"/>
                        </a:spcAft>
                      </a:pPr>
                      <a:r>
                        <a:rPr lang="en-US" sz="1400" b="1">
                          <a:solidFill>
                            <a:srgbClr val="000000"/>
                          </a:solidFill>
                          <a:latin typeface="Arial"/>
                          <a:ea typeface="Times New Roman"/>
                        </a:rPr>
                        <a:t>Level of Course</a:t>
                      </a:r>
                      <a:endParaRPr lang="en-US" sz="1400" b="1">
                        <a:solidFill>
                          <a:srgbClr val="000000"/>
                        </a:solidFill>
                        <a:latin typeface="Courier New"/>
                        <a:ea typeface="Times New Roman"/>
                      </a:endParaRPr>
                    </a:p>
                  </a:txBody>
                  <a:tcPr marL="19050" marR="19050" marT="19050" marB="19050" anchor="b">
                    <a:lnL w="28575"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hMerge="1">
                  <a:txBody>
                    <a:bodyPr/>
                    <a:lstStyle/>
                    <a:p>
                      <a:endParaRPr lang="en-US"/>
                    </a:p>
                  </a:txBody>
                  <a:tcPr/>
                </a:tc>
                <a:tc hMerge="1">
                  <a:txBody>
                    <a:bodyPr/>
                    <a:lstStyle/>
                    <a:p>
                      <a:endParaRPr lang="en-US"/>
                    </a:p>
                  </a:txBody>
                  <a:tcPr/>
                </a:tc>
              </a:tr>
              <a:tr h="623483">
                <a:tc>
                  <a:txBody>
                    <a:bodyPr/>
                    <a:lstStyle/>
                    <a:p>
                      <a:pPr marL="0" marR="0">
                        <a:lnSpc>
                          <a:spcPct val="115000"/>
                        </a:lnSpc>
                        <a:spcBef>
                          <a:spcPts val="0"/>
                        </a:spcBef>
                        <a:spcAft>
                          <a:spcPts val="0"/>
                        </a:spcAft>
                      </a:pPr>
                      <a:endParaRPr lang="en-US" sz="1400" b="1">
                        <a:solidFill>
                          <a:srgbClr val="000000"/>
                        </a:solidFill>
                        <a:latin typeface="Times New Roman"/>
                        <a:ea typeface="Times New Roman"/>
                      </a:endParaRPr>
                    </a:p>
                  </a:txBody>
                  <a:tcPr marL="19050" marR="19050" marT="19050" marB="19050">
                    <a:lnL w="28575" cap="flat" cmpd="sng" algn="ctr">
                      <a:solidFill>
                        <a:srgbClr val="000000"/>
                      </a:solidFill>
                      <a:prstDash val="solid"/>
                      <a:round/>
                      <a:headEnd type="none" w="med" len="med"/>
                      <a:tailEnd type="none" w="med" len="med"/>
                    </a:lnL>
                    <a:lnR>
                      <a:noFill/>
                    </a:lnR>
                    <a:lnT>
                      <a:noFill/>
                    </a:lnT>
                    <a:lnB w="28575" cap="flat" cmpd="sng" algn="ctr">
                      <a:solidFill>
                        <a:srgbClr val="000000"/>
                      </a:solidFill>
                      <a:prstDash val="solid"/>
                      <a:round/>
                      <a:headEnd type="none" w="med" len="med"/>
                      <a:tailEnd type="none" w="med" len="med"/>
                    </a:lnB>
                    <a:solidFill>
                      <a:srgbClr val="FFFFFF"/>
                    </a:solidFill>
                  </a:tcPr>
                </a:tc>
                <a:tc>
                  <a:txBody>
                    <a:bodyPr/>
                    <a:lstStyle/>
                    <a:p>
                      <a:pPr marL="0" marR="0">
                        <a:lnSpc>
                          <a:spcPct val="115000"/>
                        </a:lnSpc>
                        <a:spcBef>
                          <a:spcPts val="0"/>
                        </a:spcBef>
                        <a:spcAft>
                          <a:spcPts val="0"/>
                        </a:spcAft>
                      </a:pPr>
                      <a:endParaRPr lang="en-US" sz="1400" b="1">
                        <a:solidFill>
                          <a:srgbClr val="000000"/>
                        </a:solidFill>
                        <a:latin typeface="Times New Roman"/>
                        <a:ea typeface="Times New Roman"/>
                      </a:endParaRPr>
                    </a:p>
                  </a:txBody>
                  <a:tcPr marL="19050" marR="19050" marT="19050" marB="19050">
                    <a:lnL>
                      <a:noFill/>
                    </a:lnL>
                    <a:lnR>
                      <a:noFill/>
                    </a:lnR>
                    <a:lnT>
                      <a:noFill/>
                    </a:lnT>
                    <a:lnB w="28575" cap="flat" cmpd="sng" algn="ctr">
                      <a:solidFill>
                        <a:srgbClr val="000000"/>
                      </a:solidFill>
                      <a:prstDash val="solid"/>
                      <a:round/>
                      <a:headEnd type="none" w="med" len="med"/>
                      <a:tailEnd type="none" w="med" len="med"/>
                    </a:lnB>
                    <a:solidFill>
                      <a:srgbClr val="FFFFFF"/>
                    </a:solidFill>
                  </a:tcPr>
                </a:tc>
                <a:tc>
                  <a:txBody>
                    <a:bodyPr/>
                    <a:lstStyle/>
                    <a:p>
                      <a:pPr marL="0" marR="0">
                        <a:lnSpc>
                          <a:spcPct val="115000"/>
                        </a:lnSpc>
                        <a:spcBef>
                          <a:spcPts val="0"/>
                        </a:spcBef>
                        <a:spcAft>
                          <a:spcPts val="0"/>
                        </a:spcAft>
                      </a:pPr>
                      <a:endParaRPr lang="en-US" sz="1400" b="1">
                        <a:solidFill>
                          <a:srgbClr val="000000"/>
                        </a:solidFill>
                        <a:latin typeface="Times New Roman"/>
                        <a:ea typeface="Times New Roman"/>
                      </a:endParaRPr>
                    </a:p>
                  </a:txBody>
                  <a:tcPr marL="19050" marR="19050" marT="19050" marB="19050">
                    <a:lnL>
                      <a:noFill/>
                    </a:lnL>
                    <a:lnR w="28575" cap="flat" cmpd="sng" algn="ctr">
                      <a:solidFill>
                        <a:srgbClr val="000000"/>
                      </a:solidFill>
                      <a:prstDash val="solid"/>
                      <a:round/>
                      <a:headEnd type="none" w="med" len="med"/>
                      <a:tailEnd type="none" w="med" len="med"/>
                    </a:lnR>
                    <a:lnT>
                      <a:noFill/>
                    </a:lnT>
                    <a:lnB w="28575" cap="flat" cmpd="sng" algn="ctr">
                      <a:solidFill>
                        <a:srgbClr val="000000"/>
                      </a:solidFill>
                      <a:prstDash val="solid"/>
                      <a:round/>
                      <a:headEnd type="none" w="med" len="med"/>
                      <a:tailEnd type="none" w="med" len="med"/>
                    </a:lnB>
                    <a:solidFill>
                      <a:srgbClr val="FFFFFF"/>
                    </a:solidFill>
                  </a:tcPr>
                </a:tc>
                <a:tc>
                  <a:txBody>
                    <a:bodyPr/>
                    <a:lstStyle/>
                    <a:p>
                      <a:pPr marL="0" marR="0" algn="ctr">
                        <a:lnSpc>
                          <a:spcPts val="1600"/>
                        </a:lnSpc>
                        <a:spcBef>
                          <a:spcPts val="0"/>
                        </a:spcBef>
                        <a:spcAft>
                          <a:spcPts val="0"/>
                        </a:spcAft>
                      </a:pPr>
                      <a:r>
                        <a:rPr lang="en-US" sz="1400" b="1">
                          <a:solidFill>
                            <a:srgbClr val="000000"/>
                          </a:solidFill>
                          <a:latin typeface="Arial"/>
                          <a:ea typeface="Times New Roman"/>
                        </a:rPr>
                        <a:t>Lower Division</a:t>
                      </a:r>
                      <a:endParaRPr lang="en-US" sz="1400" b="1">
                        <a:solidFill>
                          <a:srgbClr val="000000"/>
                        </a:solidFill>
                        <a:latin typeface="Courier New"/>
                        <a:ea typeface="Times New Roman"/>
                      </a:endParaRPr>
                    </a:p>
                  </a:txBody>
                  <a:tcPr marL="19050" marR="19050" marT="19050" marB="19050" anchor="b">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solidFill>
                      <a:srgbClr val="FFFFFF"/>
                    </a:solidFill>
                  </a:tcPr>
                </a:tc>
                <a:tc>
                  <a:txBody>
                    <a:bodyPr/>
                    <a:lstStyle/>
                    <a:p>
                      <a:pPr marL="0" marR="0" algn="ctr">
                        <a:lnSpc>
                          <a:spcPts val="1600"/>
                        </a:lnSpc>
                        <a:spcBef>
                          <a:spcPts val="0"/>
                        </a:spcBef>
                        <a:spcAft>
                          <a:spcPts val="0"/>
                        </a:spcAft>
                      </a:pPr>
                      <a:r>
                        <a:rPr lang="en-US" sz="1400" b="1">
                          <a:solidFill>
                            <a:srgbClr val="000000"/>
                          </a:solidFill>
                          <a:latin typeface="Arial"/>
                          <a:ea typeface="Times New Roman"/>
                        </a:rPr>
                        <a:t>Upper Division</a:t>
                      </a:r>
                      <a:endParaRPr lang="en-US" sz="1400" b="1">
                        <a:solidFill>
                          <a:srgbClr val="000000"/>
                        </a:solidFill>
                        <a:latin typeface="Courier New"/>
                        <a:ea typeface="Times New Roman"/>
                      </a:endParaRPr>
                    </a:p>
                  </a:txBody>
                  <a:tcPr marL="19050" marR="19050" marT="19050" marB="1905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solidFill>
                      <a:srgbClr val="FFFFFF"/>
                    </a:solidFill>
                  </a:tcPr>
                </a:tc>
                <a:tc>
                  <a:txBody>
                    <a:bodyPr/>
                    <a:lstStyle/>
                    <a:p>
                      <a:pPr marL="0" marR="0" algn="ctr">
                        <a:lnSpc>
                          <a:spcPts val="1600"/>
                        </a:lnSpc>
                        <a:spcBef>
                          <a:spcPts val="0"/>
                        </a:spcBef>
                        <a:spcAft>
                          <a:spcPts val="0"/>
                        </a:spcAft>
                      </a:pPr>
                      <a:r>
                        <a:rPr lang="en-US" sz="1400" b="1">
                          <a:solidFill>
                            <a:srgbClr val="000000"/>
                          </a:solidFill>
                          <a:latin typeface="Arial"/>
                          <a:ea typeface="Times New Roman"/>
                        </a:rPr>
                        <a:t>Total</a:t>
                      </a:r>
                      <a:endParaRPr lang="en-US" sz="1400" b="1">
                        <a:solidFill>
                          <a:srgbClr val="000000"/>
                        </a:solidFill>
                        <a:latin typeface="Courier New"/>
                        <a:ea typeface="Times New Roman"/>
                      </a:endParaRPr>
                    </a:p>
                  </a:txBody>
                  <a:tcPr marL="19050" marR="19050" marT="19050" marB="19050" anchor="b">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solidFill>
                      <a:srgbClr val="FFFFFF"/>
                    </a:solidFill>
                  </a:tcPr>
                </a:tc>
              </a:tr>
              <a:tr h="605633">
                <a:tc rowSpan="6">
                  <a:txBody>
                    <a:bodyPr/>
                    <a:lstStyle/>
                    <a:p>
                      <a:pPr marL="0" marR="0">
                        <a:lnSpc>
                          <a:spcPts val="1600"/>
                        </a:lnSpc>
                        <a:spcBef>
                          <a:spcPts val="0"/>
                        </a:spcBef>
                        <a:spcAft>
                          <a:spcPts val="0"/>
                        </a:spcAft>
                      </a:pPr>
                      <a:r>
                        <a:rPr lang="en-US" sz="1400" b="1">
                          <a:solidFill>
                            <a:srgbClr val="000000"/>
                          </a:solidFill>
                          <a:latin typeface="Arial"/>
                          <a:ea typeface="Times New Roman"/>
                        </a:rPr>
                        <a:t>Future Use?</a:t>
                      </a:r>
                      <a:endParaRPr lang="en-US" sz="1400" b="1">
                        <a:solidFill>
                          <a:srgbClr val="000000"/>
                        </a:solidFill>
                        <a:latin typeface="Courier New"/>
                        <a:ea typeface="Times New Roman"/>
                      </a:endParaRPr>
                    </a:p>
                  </a:txBody>
                  <a:tcPr marL="19050" marR="19050" marT="19050" marB="19050">
                    <a:lnL w="28575" cap="flat" cmpd="sng" algn="ctr">
                      <a:solidFill>
                        <a:srgbClr val="000000"/>
                      </a:solidFill>
                      <a:prstDash val="solid"/>
                      <a:round/>
                      <a:headEnd type="none" w="med" len="med"/>
                      <a:tailEnd type="none" w="med" len="med"/>
                    </a:lnL>
                    <a:lnR>
                      <a:noFill/>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solidFill>
                      <a:srgbClr val="FFFFFF"/>
                    </a:solidFill>
                  </a:tcPr>
                </a:tc>
                <a:tc rowSpan="2">
                  <a:txBody>
                    <a:bodyPr/>
                    <a:lstStyle/>
                    <a:p>
                      <a:pPr marL="0" marR="0">
                        <a:lnSpc>
                          <a:spcPts val="1600"/>
                        </a:lnSpc>
                        <a:spcBef>
                          <a:spcPts val="0"/>
                        </a:spcBef>
                        <a:spcAft>
                          <a:spcPts val="0"/>
                        </a:spcAft>
                      </a:pPr>
                      <a:r>
                        <a:rPr lang="en-US" sz="1400" b="1">
                          <a:solidFill>
                            <a:srgbClr val="000000"/>
                          </a:solidFill>
                          <a:latin typeface="Arial"/>
                          <a:ea typeface="Times New Roman"/>
                        </a:rPr>
                        <a:t>Yes</a:t>
                      </a:r>
                      <a:endParaRPr lang="en-US" sz="1400" b="1">
                        <a:solidFill>
                          <a:srgbClr val="000000"/>
                        </a:solidFill>
                        <a:latin typeface="Courier New"/>
                        <a:ea typeface="Times New Roman"/>
                      </a:endParaRPr>
                    </a:p>
                  </a:txBody>
                  <a:tcPr marL="19050" marR="19050" marT="19050" marB="19050">
                    <a:lnL>
                      <a:noFill/>
                    </a:lnL>
                    <a:lnR>
                      <a:noFill/>
                    </a:lnR>
                    <a:lnT w="28575"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nSpc>
                          <a:spcPts val="1600"/>
                        </a:lnSpc>
                        <a:spcBef>
                          <a:spcPts val="0"/>
                        </a:spcBef>
                        <a:spcAft>
                          <a:spcPts val="0"/>
                        </a:spcAft>
                      </a:pPr>
                      <a:r>
                        <a:rPr lang="en-US" sz="1400" b="1">
                          <a:solidFill>
                            <a:srgbClr val="000000"/>
                          </a:solidFill>
                          <a:latin typeface="Arial"/>
                          <a:ea typeface="Times New Roman"/>
                        </a:rPr>
                        <a:t>Count</a:t>
                      </a:r>
                      <a:endParaRPr lang="en-US" sz="1400" b="1">
                        <a:solidFill>
                          <a:srgbClr val="000000"/>
                        </a:solidFill>
                        <a:latin typeface="Courier New"/>
                        <a:ea typeface="Times New Roman"/>
                      </a:endParaRPr>
                    </a:p>
                  </a:txBody>
                  <a:tcPr marL="19050" marR="19050" marT="19050" marB="19050">
                    <a:lnL>
                      <a:noFill/>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a:noFill/>
                    </a:lnB>
                    <a:solidFill>
                      <a:srgbClr val="FFFFFF"/>
                    </a:solidFill>
                  </a:tcPr>
                </a:tc>
                <a:tc>
                  <a:txBody>
                    <a:bodyPr/>
                    <a:lstStyle/>
                    <a:p>
                      <a:pPr marL="0" marR="0" algn="r">
                        <a:lnSpc>
                          <a:spcPts val="1600"/>
                        </a:lnSpc>
                        <a:spcBef>
                          <a:spcPts val="0"/>
                        </a:spcBef>
                        <a:spcAft>
                          <a:spcPts val="0"/>
                        </a:spcAft>
                      </a:pPr>
                      <a:r>
                        <a:rPr lang="en-US" sz="1400" b="1">
                          <a:solidFill>
                            <a:srgbClr val="000000"/>
                          </a:solidFill>
                          <a:latin typeface="Arial"/>
                          <a:ea typeface="Times New Roman"/>
                        </a:rPr>
                        <a:t>133</a:t>
                      </a:r>
                      <a:endParaRPr lang="en-US" sz="1400" b="1">
                        <a:solidFill>
                          <a:srgbClr val="000000"/>
                        </a:solidFill>
                        <a:latin typeface="Courier New"/>
                        <a:ea typeface="Times New Roman"/>
                      </a:endParaRPr>
                    </a:p>
                  </a:txBody>
                  <a:tcPr marL="19050" marR="19050" marT="19050" marB="19050" anchor="ctr">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a:noFill/>
                    </a:lnB>
                    <a:solidFill>
                      <a:srgbClr val="FFFFFF"/>
                    </a:solidFill>
                  </a:tcPr>
                </a:tc>
                <a:tc>
                  <a:txBody>
                    <a:bodyPr/>
                    <a:lstStyle/>
                    <a:p>
                      <a:pPr marL="0" marR="0" algn="r">
                        <a:lnSpc>
                          <a:spcPts val="1600"/>
                        </a:lnSpc>
                        <a:spcBef>
                          <a:spcPts val="0"/>
                        </a:spcBef>
                        <a:spcAft>
                          <a:spcPts val="0"/>
                        </a:spcAft>
                      </a:pPr>
                      <a:r>
                        <a:rPr lang="en-US" sz="1400" b="1">
                          <a:solidFill>
                            <a:srgbClr val="000000"/>
                          </a:solidFill>
                          <a:latin typeface="Arial"/>
                          <a:ea typeface="Times New Roman"/>
                        </a:rPr>
                        <a:t>155</a:t>
                      </a:r>
                      <a:endParaRPr lang="en-US" sz="1400" b="1">
                        <a:solidFill>
                          <a:srgbClr val="000000"/>
                        </a:solidFill>
                        <a:latin typeface="Courier New"/>
                        <a:ea typeface="Times New Roman"/>
                      </a:endParaRPr>
                    </a:p>
                  </a:txBody>
                  <a:tcPr marL="19050" marR="19050" marT="19050" marB="1905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a:noFill/>
                    </a:lnB>
                    <a:solidFill>
                      <a:srgbClr val="FFFFFF"/>
                    </a:solidFill>
                  </a:tcPr>
                </a:tc>
                <a:tc>
                  <a:txBody>
                    <a:bodyPr/>
                    <a:lstStyle/>
                    <a:p>
                      <a:pPr marL="0" marR="0" algn="r">
                        <a:lnSpc>
                          <a:spcPts val="1600"/>
                        </a:lnSpc>
                        <a:spcBef>
                          <a:spcPts val="0"/>
                        </a:spcBef>
                        <a:spcAft>
                          <a:spcPts val="0"/>
                        </a:spcAft>
                      </a:pPr>
                      <a:r>
                        <a:rPr lang="en-US" sz="1400" b="1">
                          <a:solidFill>
                            <a:srgbClr val="000000"/>
                          </a:solidFill>
                          <a:latin typeface="Arial"/>
                          <a:ea typeface="Times New Roman"/>
                        </a:rPr>
                        <a:t>288</a:t>
                      </a:r>
                      <a:endParaRPr lang="en-US" sz="1400" b="1">
                        <a:solidFill>
                          <a:srgbClr val="000000"/>
                        </a:solidFill>
                        <a:latin typeface="Courier New"/>
                        <a:ea typeface="Times New Roman"/>
                      </a:endParaRPr>
                    </a:p>
                  </a:txBody>
                  <a:tcPr marL="19050" marR="19050" marT="19050" marB="19050" anchor="ctr">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a:noFill/>
                    </a:lnB>
                    <a:solidFill>
                      <a:srgbClr val="FFFFFF"/>
                    </a:solidFill>
                  </a:tcPr>
                </a:tc>
              </a:tr>
              <a:tr h="605633">
                <a:tc vMerge="1">
                  <a:txBody>
                    <a:bodyPr/>
                    <a:lstStyle/>
                    <a:p>
                      <a:endParaRPr lang="en-US"/>
                    </a:p>
                  </a:txBody>
                  <a:tcPr/>
                </a:tc>
                <a:tc vMerge="1">
                  <a:txBody>
                    <a:bodyPr/>
                    <a:lstStyle/>
                    <a:p>
                      <a:endParaRPr lang="en-US"/>
                    </a:p>
                  </a:txBody>
                  <a:tcPr/>
                </a:tc>
                <a:tc>
                  <a:txBody>
                    <a:bodyPr/>
                    <a:lstStyle/>
                    <a:p>
                      <a:pPr marL="0" marR="0">
                        <a:lnSpc>
                          <a:spcPts val="1600"/>
                        </a:lnSpc>
                        <a:spcBef>
                          <a:spcPts val="0"/>
                        </a:spcBef>
                        <a:spcAft>
                          <a:spcPts val="0"/>
                        </a:spcAft>
                      </a:pPr>
                      <a:r>
                        <a:rPr lang="en-US" sz="1400" b="1">
                          <a:solidFill>
                            <a:srgbClr val="000000"/>
                          </a:solidFill>
                          <a:latin typeface="Arial"/>
                          <a:ea typeface="Times New Roman"/>
                        </a:rPr>
                        <a:t>% within Level of Course</a:t>
                      </a:r>
                      <a:endParaRPr lang="en-US" sz="1400" b="1">
                        <a:solidFill>
                          <a:srgbClr val="000000"/>
                        </a:solidFill>
                        <a:latin typeface="Courier New"/>
                        <a:ea typeface="Times New Roman"/>
                      </a:endParaRPr>
                    </a:p>
                  </a:txBody>
                  <a:tcPr marL="19050" marR="19050" marT="19050" marB="19050">
                    <a:lnL>
                      <a:noFill/>
                    </a:lnL>
                    <a:lnR w="28575"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FFFFFF"/>
                    </a:solidFill>
                  </a:tcPr>
                </a:tc>
                <a:tc>
                  <a:txBody>
                    <a:bodyPr/>
                    <a:lstStyle/>
                    <a:p>
                      <a:pPr marL="0" marR="0" algn="r">
                        <a:lnSpc>
                          <a:spcPts val="1600"/>
                        </a:lnSpc>
                        <a:spcBef>
                          <a:spcPts val="0"/>
                        </a:spcBef>
                        <a:spcAft>
                          <a:spcPts val="0"/>
                        </a:spcAft>
                      </a:pPr>
                      <a:r>
                        <a:rPr lang="en-US" sz="1400" b="1">
                          <a:solidFill>
                            <a:srgbClr val="000000"/>
                          </a:solidFill>
                          <a:latin typeface="Arial"/>
                          <a:ea typeface="Times New Roman"/>
                        </a:rPr>
                        <a:t>96.4%</a:t>
                      </a:r>
                      <a:endParaRPr lang="en-US" sz="1400" b="1">
                        <a:solidFill>
                          <a:srgbClr val="000000"/>
                        </a:solidFill>
                        <a:latin typeface="Courier New"/>
                        <a:ea typeface="Times New Roman"/>
                      </a:endParaRPr>
                    </a:p>
                  </a:txBody>
                  <a:tcPr marL="19050" marR="19050" marT="19050" marB="19050" anchor="ctr">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FFFFFF"/>
                    </a:solidFill>
                  </a:tcPr>
                </a:tc>
                <a:tc>
                  <a:txBody>
                    <a:bodyPr/>
                    <a:lstStyle/>
                    <a:p>
                      <a:pPr marL="0" marR="0" algn="r">
                        <a:lnSpc>
                          <a:spcPts val="1600"/>
                        </a:lnSpc>
                        <a:spcBef>
                          <a:spcPts val="0"/>
                        </a:spcBef>
                        <a:spcAft>
                          <a:spcPts val="0"/>
                        </a:spcAft>
                      </a:pPr>
                      <a:r>
                        <a:rPr lang="en-US" sz="1400" b="1">
                          <a:solidFill>
                            <a:srgbClr val="000000"/>
                          </a:solidFill>
                          <a:latin typeface="Arial"/>
                          <a:ea typeface="Times New Roman"/>
                        </a:rPr>
                        <a:t>92.8%</a:t>
                      </a:r>
                      <a:endParaRPr lang="en-US" sz="1400" b="1">
                        <a:solidFill>
                          <a:srgbClr val="000000"/>
                        </a:solidFill>
                        <a:latin typeface="Courier New"/>
                        <a:ea typeface="Times New Roman"/>
                      </a:endParaRPr>
                    </a:p>
                  </a:txBody>
                  <a:tcPr marL="19050" marR="19050" marT="19050" marB="1905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FFFFFF"/>
                    </a:solidFill>
                  </a:tcPr>
                </a:tc>
                <a:tc>
                  <a:txBody>
                    <a:bodyPr/>
                    <a:lstStyle/>
                    <a:p>
                      <a:pPr marL="0" marR="0" algn="r">
                        <a:lnSpc>
                          <a:spcPts val="1600"/>
                        </a:lnSpc>
                        <a:spcBef>
                          <a:spcPts val="0"/>
                        </a:spcBef>
                        <a:spcAft>
                          <a:spcPts val="0"/>
                        </a:spcAft>
                      </a:pPr>
                      <a:r>
                        <a:rPr lang="en-US" sz="1400" b="1">
                          <a:solidFill>
                            <a:srgbClr val="000000"/>
                          </a:solidFill>
                          <a:latin typeface="Arial"/>
                          <a:ea typeface="Times New Roman"/>
                        </a:rPr>
                        <a:t>94.4%</a:t>
                      </a:r>
                      <a:endParaRPr lang="en-US" sz="1400" b="1">
                        <a:solidFill>
                          <a:srgbClr val="000000"/>
                        </a:solidFill>
                        <a:latin typeface="Courier New"/>
                        <a:ea typeface="Times New Roman"/>
                      </a:endParaRPr>
                    </a:p>
                  </a:txBody>
                  <a:tcPr marL="19050" marR="19050" marT="19050" marB="19050" anchor="ctr">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FFFFFF"/>
                    </a:solidFill>
                  </a:tcPr>
                </a:tc>
              </a:tr>
              <a:tr h="605633">
                <a:tc vMerge="1">
                  <a:txBody>
                    <a:bodyPr/>
                    <a:lstStyle/>
                    <a:p>
                      <a:endParaRPr lang="en-US"/>
                    </a:p>
                  </a:txBody>
                  <a:tcPr/>
                </a:tc>
                <a:tc rowSpan="2">
                  <a:txBody>
                    <a:bodyPr/>
                    <a:lstStyle/>
                    <a:p>
                      <a:pPr marL="0" marR="0">
                        <a:lnSpc>
                          <a:spcPts val="1600"/>
                        </a:lnSpc>
                        <a:spcBef>
                          <a:spcPts val="0"/>
                        </a:spcBef>
                        <a:spcAft>
                          <a:spcPts val="0"/>
                        </a:spcAft>
                      </a:pPr>
                      <a:r>
                        <a:rPr lang="en-US" sz="1400" b="1">
                          <a:solidFill>
                            <a:srgbClr val="000000"/>
                          </a:solidFill>
                          <a:latin typeface="Arial"/>
                          <a:ea typeface="Times New Roman"/>
                        </a:rPr>
                        <a:t>No</a:t>
                      </a:r>
                      <a:endParaRPr lang="en-US" sz="1400" b="1">
                        <a:solidFill>
                          <a:srgbClr val="000000"/>
                        </a:solidFill>
                        <a:latin typeface="Courier New"/>
                        <a:ea typeface="Times New Roman"/>
                      </a:endParaRPr>
                    </a:p>
                  </a:txBody>
                  <a:tcPr marL="19050" marR="19050" marT="19050" marB="1905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nSpc>
                          <a:spcPts val="1600"/>
                        </a:lnSpc>
                        <a:spcBef>
                          <a:spcPts val="0"/>
                        </a:spcBef>
                        <a:spcAft>
                          <a:spcPts val="0"/>
                        </a:spcAft>
                      </a:pPr>
                      <a:r>
                        <a:rPr lang="en-US" sz="1400" b="1">
                          <a:solidFill>
                            <a:srgbClr val="000000"/>
                          </a:solidFill>
                          <a:latin typeface="Arial"/>
                          <a:ea typeface="Times New Roman"/>
                        </a:rPr>
                        <a:t>Count</a:t>
                      </a:r>
                      <a:endParaRPr lang="en-US" sz="1400" b="1">
                        <a:solidFill>
                          <a:srgbClr val="000000"/>
                        </a:solidFill>
                        <a:latin typeface="Courier New"/>
                        <a:ea typeface="Times New Roman"/>
                      </a:endParaRPr>
                    </a:p>
                  </a:txBody>
                  <a:tcPr marL="19050" marR="19050" marT="19050" marB="19050">
                    <a:lnL>
                      <a:noFill/>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FFFFFF"/>
                    </a:solidFill>
                  </a:tcPr>
                </a:tc>
                <a:tc>
                  <a:txBody>
                    <a:bodyPr/>
                    <a:lstStyle/>
                    <a:p>
                      <a:pPr marL="0" marR="0" algn="r">
                        <a:lnSpc>
                          <a:spcPts val="1600"/>
                        </a:lnSpc>
                        <a:spcBef>
                          <a:spcPts val="0"/>
                        </a:spcBef>
                        <a:spcAft>
                          <a:spcPts val="0"/>
                        </a:spcAft>
                      </a:pPr>
                      <a:r>
                        <a:rPr lang="en-US" sz="1400" b="1">
                          <a:solidFill>
                            <a:srgbClr val="000000"/>
                          </a:solidFill>
                          <a:latin typeface="Arial"/>
                          <a:ea typeface="Times New Roman"/>
                        </a:rPr>
                        <a:t>5</a:t>
                      </a:r>
                      <a:endParaRPr lang="en-US" sz="1400" b="1">
                        <a:solidFill>
                          <a:srgbClr val="000000"/>
                        </a:solidFill>
                        <a:latin typeface="Courier New"/>
                        <a:ea typeface="Times New Roman"/>
                      </a:endParaRPr>
                    </a:p>
                  </a:txBody>
                  <a:tcPr marL="19050" marR="19050" marT="19050" marB="19050" anchor="ctr">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FFFFFF"/>
                    </a:solidFill>
                  </a:tcPr>
                </a:tc>
                <a:tc>
                  <a:txBody>
                    <a:bodyPr/>
                    <a:lstStyle/>
                    <a:p>
                      <a:pPr marL="0" marR="0" algn="r">
                        <a:lnSpc>
                          <a:spcPts val="1600"/>
                        </a:lnSpc>
                        <a:spcBef>
                          <a:spcPts val="0"/>
                        </a:spcBef>
                        <a:spcAft>
                          <a:spcPts val="0"/>
                        </a:spcAft>
                      </a:pPr>
                      <a:r>
                        <a:rPr lang="en-US" sz="1400" b="1">
                          <a:solidFill>
                            <a:srgbClr val="000000"/>
                          </a:solidFill>
                          <a:latin typeface="Arial"/>
                          <a:ea typeface="Times New Roman"/>
                        </a:rPr>
                        <a:t>12</a:t>
                      </a:r>
                      <a:endParaRPr lang="en-US" sz="1400" b="1">
                        <a:solidFill>
                          <a:srgbClr val="000000"/>
                        </a:solidFill>
                        <a:latin typeface="Courier New"/>
                        <a:ea typeface="Times New Roman"/>
                      </a:endParaRPr>
                    </a:p>
                  </a:txBody>
                  <a:tcPr marL="19050" marR="19050" marT="19050" marB="1905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FFFFFF"/>
                    </a:solidFill>
                  </a:tcPr>
                </a:tc>
                <a:tc>
                  <a:txBody>
                    <a:bodyPr/>
                    <a:lstStyle/>
                    <a:p>
                      <a:pPr marL="0" marR="0" algn="r">
                        <a:lnSpc>
                          <a:spcPts val="1600"/>
                        </a:lnSpc>
                        <a:spcBef>
                          <a:spcPts val="0"/>
                        </a:spcBef>
                        <a:spcAft>
                          <a:spcPts val="0"/>
                        </a:spcAft>
                      </a:pPr>
                      <a:r>
                        <a:rPr lang="en-US" sz="1400" b="1">
                          <a:solidFill>
                            <a:srgbClr val="000000"/>
                          </a:solidFill>
                          <a:latin typeface="Arial"/>
                          <a:ea typeface="Times New Roman"/>
                        </a:rPr>
                        <a:t>17</a:t>
                      </a:r>
                      <a:endParaRPr lang="en-US" sz="1400" b="1">
                        <a:solidFill>
                          <a:srgbClr val="000000"/>
                        </a:solidFill>
                        <a:latin typeface="Courier New"/>
                        <a:ea typeface="Times New Roman"/>
                      </a:endParaRPr>
                    </a:p>
                  </a:txBody>
                  <a:tcPr marL="19050" marR="19050" marT="19050" marB="19050" anchor="ctr">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FFFFFF"/>
                    </a:solidFill>
                  </a:tcPr>
                </a:tc>
              </a:tr>
              <a:tr h="605633">
                <a:tc vMerge="1">
                  <a:txBody>
                    <a:bodyPr/>
                    <a:lstStyle/>
                    <a:p>
                      <a:endParaRPr lang="en-US"/>
                    </a:p>
                  </a:txBody>
                  <a:tcPr/>
                </a:tc>
                <a:tc vMerge="1">
                  <a:txBody>
                    <a:bodyPr/>
                    <a:lstStyle/>
                    <a:p>
                      <a:endParaRPr lang="en-US"/>
                    </a:p>
                  </a:txBody>
                  <a:tcPr/>
                </a:tc>
                <a:tc>
                  <a:txBody>
                    <a:bodyPr/>
                    <a:lstStyle/>
                    <a:p>
                      <a:pPr marL="0" marR="0">
                        <a:lnSpc>
                          <a:spcPts val="1600"/>
                        </a:lnSpc>
                        <a:spcBef>
                          <a:spcPts val="0"/>
                        </a:spcBef>
                        <a:spcAft>
                          <a:spcPts val="0"/>
                        </a:spcAft>
                      </a:pPr>
                      <a:r>
                        <a:rPr lang="en-US" sz="1400" b="1">
                          <a:solidFill>
                            <a:srgbClr val="000000"/>
                          </a:solidFill>
                          <a:latin typeface="Arial"/>
                          <a:ea typeface="Times New Roman"/>
                        </a:rPr>
                        <a:t>% within Level of Course</a:t>
                      </a:r>
                      <a:endParaRPr lang="en-US" sz="1400" b="1">
                        <a:solidFill>
                          <a:srgbClr val="000000"/>
                        </a:solidFill>
                        <a:latin typeface="Courier New"/>
                        <a:ea typeface="Times New Roman"/>
                      </a:endParaRPr>
                    </a:p>
                  </a:txBody>
                  <a:tcPr marL="19050" marR="19050" marT="19050" marB="19050">
                    <a:lnL>
                      <a:noFill/>
                    </a:lnL>
                    <a:lnR w="28575"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FFFFFF"/>
                    </a:solidFill>
                  </a:tcPr>
                </a:tc>
                <a:tc>
                  <a:txBody>
                    <a:bodyPr/>
                    <a:lstStyle/>
                    <a:p>
                      <a:pPr marL="0" marR="0" algn="r">
                        <a:lnSpc>
                          <a:spcPts val="1600"/>
                        </a:lnSpc>
                        <a:spcBef>
                          <a:spcPts val="0"/>
                        </a:spcBef>
                        <a:spcAft>
                          <a:spcPts val="0"/>
                        </a:spcAft>
                      </a:pPr>
                      <a:r>
                        <a:rPr lang="en-US" sz="1400" b="1">
                          <a:solidFill>
                            <a:srgbClr val="000000"/>
                          </a:solidFill>
                          <a:latin typeface="Arial"/>
                          <a:ea typeface="Times New Roman"/>
                        </a:rPr>
                        <a:t>3.6%</a:t>
                      </a:r>
                      <a:endParaRPr lang="en-US" sz="1400" b="1">
                        <a:solidFill>
                          <a:srgbClr val="000000"/>
                        </a:solidFill>
                        <a:latin typeface="Courier New"/>
                        <a:ea typeface="Times New Roman"/>
                      </a:endParaRPr>
                    </a:p>
                  </a:txBody>
                  <a:tcPr marL="19050" marR="19050" marT="19050" marB="19050" anchor="ctr">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FFFFFF"/>
                    </a:solidFill>
                  </a:tcPr>
                </a:tc>
                <a:tc>
                  <a:txBody>
                    <a:bodyPr/>
                    <a:lstStyle/>
                    <a:p>
                      <a:pPr marL="0" marR="0" algn="r">
                        <a:lnSpc>
                          <a:spcPts val="1600"/>
                        </a:lnSpc>
                        <a:spcBef>
                          <a:spcPts val="0"/>
                        </a:spcBef>
                        <a:spcAft>
                          <a:spcPts val="0"/>
                        </a:spcAft>
                      </a:pPr>
                      <a:r>
                        <a:rPr lang="en-US" sz="1400" b="1">
                          <a:solidFill>
                            <a:srgbClr val="000000"/>
                          </a:solidFill>
                          <a:latin typeface="Arial"/>
                          <a:ea typeface="Times New Roman"/>
                        </a:rPr>
                        <a:t>7.2%</a:t>
                      </a:r>
                      <a:endParaRPr lang="en-US" sz="1400" b="1">
                        <a:solidFill>
                          <a:srgbClr val="000000"/>
                        </a:solidFill>
                        <a:latin typeface="Courier New"/>
                        <a:ea typeface="Times New Roman"/>
                      </a:endParaRPr>
                    </a:p>
                  </a:txBody>
                  <a:tcPr marL="19050" marR="19050" marT="19050" marB="1905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FFFFFF"/>
                    </a:solidFill>
                  </a:tcPr>
                </a:tc>
                <a:tc>
                  <a:txBody>
                    <a:bodyPr/>
                    <a:lstStyle/>
                    <a:p>
                      <a:pPr marL="0" marR="0" algn="r">
                        <a:lnSpc>
                          <a:spcPts val="1600"/>
                        </a:lnSpc>
                        <a:spcBef>
                          <a:spcPts val="0"/>
                        </a:spcBef>
                        <a:spcAft>
                          <a:spcPts val="0"/>
                        </a:spcAft>
                      </a:pPr>
                      <a:r>
                        <a:rPr lang="en-US" sz="1400" b="1">
                          <a:solidFill>
                            <a:srgbClr val="000000"/>
                          </a:solidFill>
                          <a:latin typeface="Arial"/>
                          <a:ea typeface="Times New Roman"/>
                        </a:rPr>
                        <a:t>5.6%</a:t>
                      </a:r>
                      <a:endParaRPr lang="en-US" sz="1400" b="1">
                        <a:solidFill>
                          <a:srgbClr val="000000"/>
                        </a:solidFill>
                        <a:latin typeface="Courier New"/>
                        <a:ea typeface="Times New Roman"/>
                      </a:endParaRPr>
                    </a:p>
                  </a:txBody>
                  <a:tcPr marL="19050" marR="19050" marT="19050" marB="19050" anchor="ctr">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FFFFFF"/>
                    </a:solidFill>
                  </a:tcPr>
                </a:tc>
              </a:tr>
              <a:tr h="605633">
                <a:tc vMerge="1">
                  <a:txBody>
                    <a:bodyPr/>
                    <a:lstStyle/>
                    <a:p>
                      <a:endParaRPr lang="en-US"/>
                    </a:p>
                  </a:txBody>
                  <a:tcPr/>
                </a:tc>
                <a:tc rowSpan="2">
                  <a:txBody>
                    <a:bodyPr/>
                    <a:lstStyle/>
                    <a:p>
                      <a:pPr marL="0" marR="0">
                        <a:lnSpc>
                          <a:spcPts val="1600"/>
                        </a:lnSpc>
                        <a:spcBef>
                          <a:spcPts val="0"/>
                        </a:spcBef>
                        <a:spcAft>
                          <a:spcPts val="0"/>
                        </a:spcAft>
                      </a:pPr>
                      <a:r>
                        <a:rPr lang="en-US" sz="1400" b="1" dirty="0">
                          <a:solidFill>
                            <a:srgbClr val="000000"/>
                          </a:solidFill>
                          <a:latin typeface="Arial"/>
                          <a:ea typeface="Times New Roman"/>
                        </a:rPr>
                        <a:t>Total</a:t>
                      </a:r>
                      <a:endParaRPr lang="en-US" sz="1400" b="1" dirty="0">
                        <a:solidFill>
                          <a:srgbClr val="000000"/>
                        </a:solidFill>
                        <a:latin typeface="Courier New"/>
                        <a:ea typeface="Times New Roman"/>
                      </a:endParaRPr>
                    </a:p>
                  </a:txBody>
                  <a:tcPr marL="19050" marR="19050" marT="19050" marB="19050">
                    <a:lnL>
                      <a:noFill/>
                    </a:lnL>
                    <a:lnR>
                      <a:noFill/>
                    </a:lnR>
                    <a:lnT w="12700"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solidFill>
                      <a:srgbClr val="FFFFFF"/>
                    </a:solidFill>
                  </a:tcPr>
                </a:tc>
                <a:tc>
                  <a:txBody>
                    <a:bodyPr/>
                    <a:lstStyle/>
                    <a:p>
                      <a:pPr marL="0" marR="0">
                        <a:lnSpc>
                          <a:spcPts val="1600"/>
                        </a:lnSpc>
                        <a:spcBef>
                          <a:spcPts val="0"/>
                        </a:spcBef>
                        <a:spcAft>
                          <a:spcPts val="0"/>
                        </a:spcAft>
                      </a:pPr>
                      <a:r>
                        <a:rPr lang="en-US" sz="1400" b="1">
                          <a:solidFill>
                            <a:srgbClr val="000000"/>
                          </a:solidFill>
                          <a:latin typeface="Arial"/>
                          <a:ea typeface="Times New Roman"/>
                        </a:rPr>
                        <a:t>Count</a:t>
                      </a:r>
                      <a:endParaRPr lang="en-US" sz="1400" b="1">
                        <a:solidFill>
                          <a:srgbClr val="000000"/>
                        </a:solidFill>
                        <a:latin typeface="Courier New"/>
                        <a:ea typeface="Times New Roman"/>
                      </a:endParaRPr>
                    </a:p>
                  </a:txBody>
                  <a:tcPr marL="19050" marR="19050" marT="19050" marB="19050">
                    <a:lnL>
                      <a:noFill/>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FFFFFF"/>
                    </a:solidFill>
                  </a:tcPr>
                </a:tc>
                <a:tc>
                  <a:txBody>
                    <a:bodyPr/>
                    <a:lstStyle/>
                    <a:p>
                      <a:pPr marL="0" marR="0" algn="r">
                        <a:lnSpc>
                          <a:spcPts val="1600"/>
                        </a:lnSpc>
                        <a:spcBef>
                          <a:spcPts val="0"/>
                        </a:spcBef>
                        <a:spcAft>
                          <a:spcPts val="0"/>
                        </a:spcAft>
                      </a:pPr>
                      <a:r>
                        <a:rPr lang="en-US" sz="1400" b="1">
                          <a:solidFill>
                            <a:srgbClr val="000000"/>
                          </a:solidFill>
                          <a:latin typeface="Arial"/>
                          <a:ea typeface="Times New Roman"/>
                        </a:rPr>
                        <a:t>138</a:t>
                      </a:r>
                      <a:endParaRPr lang="en-US" sz="1400" b="1">
                        <a:solidFill>
                          <a:srgbClr val="000000"/>
                        </a:solidFill>
                        <a:latin typeface="Courier New"/>
                        <a:ea typeface="Times New Roman"/>
                      </a:endParaRPr>
                    </a:p>
                  </a:txBody>
                  <a:tcPr marL="19050" marR="19050" marT="19050" marB="19050" anchor="ctr">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FFFFFF"/>
                    </a:solidFill>
                  </a:tcPr>
                </a:tc>
                <a:tc>
                  <a:txBody>
                    <a:bodyPr/>
                    <a:lstStyle/>
                    <a:p>
                      <a:pPr marL="0" marR="0" algn="r">
                        <a:lnSpc>
                          <a:spcPts val="1600"/>
                        </a:lnSpc>
                        <a:spcBef>
                          <a:spcPts val="0"/>
                        </a:spcBef>
                        <a:spcAft>
                          <a:spcPts val="0"/>
                        </a:spcAft>
                      </a:pPr>
                      <a:r>
                        <a:rPr lang="en-US" sz="1400" b="1">
                          <a:solidFill>
                            <a:srgbClr val="000000"/>
                          </a:solidFill>
                          <a:latin typeface="Arial"/>
                          <a:ea typeface="Times New Roman"/>
                        </a:rPr>
                        <a:t>167</a:t>
                      </a:r>
                      <a:endParaRPr lang="en-US" sz="1400" b="1">
                        <a:solidFill>
                          <a:srgbClr val="000000"/>
                        </a:solidFill>
                        <a:latin typeface="Courier New"/>
                        <a:ea typeface="Times New Roman"/>
                      </a:endParaRPr>
                    </a:p>
                  </a:txBody>
                  <a:tcPr marL="19050" marR="19050" marT="19050" marB="1905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FFFFFF"/>
                    </a:solidFill>
                  </a:tcPr>
                </a:tc>
                <a:tc>
                  <a:txBody>
                    <a:bodyPr/>
                    <a:lstStyle/>
                    <a:p>
                      <a:pPr marL="0" marR="0" algn="r">
                        <a:lnSpc>
                          <a:spcPts val="1600"/>
                        </a:lnSpc>
                        <a:spcBef>
                          <a:spcPts val="0"/>
                        </a:spcBef>
                        <a:spcAft>
                          <a:spcPts val="0"/>
                        </a:spcAft>
                      </a:pPr>
                      <a:r>
                        <a:rPr lang="en-US" sz="1400" b="1">
                          <a:solidFill>
                            <a:srgbClr val="000000"/>
                          </a:solidFill>
                          <a:latin typeface="Arial"/>
                          <a:ea typeface="Times New Roman"/>
                        </a:rPr>
                        <a:t>305</a:t>
                      </a:r>
                      <a:endParaRPr lang="en-US" sz="1400" b="1">
                        <a:solidFill>
                          <a:srgbClr val="000000"/>
                        </a:solidFill>
                        <a:latin typeface="Courier New"/>
                        <a:ea typeface="Times New Roman"/>
                      </a:endParaRPr>
                    </a:p>
                  </a:txBody>
                  <a:tcPr marL="19050" marR="19050" marT="19050" marB="19050" anchor="ctr">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FFFFFF"/>
                    </a:solidFill>
                  </a:tcPr>
                </a:tc>
              </a:tr>
              <a:tr h="605633">
                <a:tc vMerge="1">
                  <a:txBody>
                    <a:bodyPr/>
                    <a:lstStyle/>
                    <a:p>
                      <a:endParaRPr lang="en-US"/>
                    </a:p>
                  </a:txBody>
                  <a:tcPr/>
                </a:tc>
                <a:tc vMerge="1">
                  <a:txBody>
                    <a:bodyPr/>
                    <a:lstStyle/>
                    <a:p>
                      <a:endParaRPr lang="en-US"/>
                    </a:p>
                  </a:txBody>
                  <a:tcPr/>
                </a:tc>
                <a:tc>
                  <a:txBody>
                    <a:bodyPr/>
                    <a:lstStyle/>
                    <a:p>
                      <a:pPr marL="0" marR="0">
                        <a:lnSpc>
                          <a:spcPts val="1600"/>
                        </a:lnSpc>
                        <a:spcBef>
                          <a:spcPts val="0"/>
                        </a:spcBef>
                        <a:spcAft>
                          <a:spcPts val="0"/>
                        </a:spcAft>
                      </a:pPr>
                      <a:r>
                        <a:rPr lang="en-US" sz="1400" b="1">
                          <a:solidFill>
                            <a:srgbClr val="000000"/>
                          </a:solidFill>
                          <a:latin typeface="Arial"/>
                          <a:ea typeface="Times New Roman"/>
                        </a:rPr>
                        <a:t>% within Level of Course</a:t>
                      </a:r>
                      <a:endParaRPr lang="en-US" sz="1400" b="1">
                        <a:solidFill>
                          <a:srgbClr val="000000"/>
                        </a:solidFill>
                        <a:latin typeface="Courier New"/>
                        <a:ea typeface="Times New Roman"/>
                      </a:endParaRPr>
                    </a:p>
                  </a:txBody>
                  <a:tcPr marL="19050" marR="19050" marT="19050" marB="19050">
                    <a:lnL>
                      <a:noFill/>
                    </a:lnL>
                    <a:lnR w="28575" cap="flat" cmpd="sng" algn="ctr">
                      <a:solidFill>
                        <a:srgbClr val="000000"/>
                      </a:solidFill>
                      <a:prstDash val="solid"/>
                      <a:round/>
                      <a:headEnd type="none" w="med" len="med"/>
                      <a:tailEnd type="none" w="med" len="med"/>
                    </a:lnR>
                    <a:lnT>
                      <a:noFill/>
                    </a:lnT>
                    <a:lnB w="28575" cap="flat" cmpd="sng" algn="ctr">
                      <a:solidFill>
                        <a:srgbClr val="000000"/>
                      </a:solidFill>
                      <a:prstDash val="solid"/>
                      <a:round/>
                      <a:headEnd type="none" w="med" len="med"/>
                      <a:tailEnd type="none" w="med" len="med"/>
                    </a:lnB>
                    <a:solidFill>
                      <a:srgbClr val="FFFFFF"/>
                    </a:solidFill>
                  </a:tcPr>
                </a:tc>
                <a:tc>
                  <a:txBody>
                    <a:bodyPr/>
                    <a:lstStyle/>
                    <a:p>
                      <a:pPr marL="0" marR="0" algn="r">
                        <a:lnSpc>
                          <a:spcPts val="1600"/>
                        </a:lnSpc>
                        <a:spcBef>
                          <a:spcPts val="0"/>
                        </a:spcBef>
                        <a:spcAft>
                          <a:spcPts val="0"/>
                        </a:spcAft>
                      </a:pPr>
                      <a:r>
                        <a:rPr lang="en-US" sz="1400" b="1">
                          <a:solidFill>
                            <a:srgbClr val="000000"/>
                          </a:solidFill>
                          <a:latin typeface="Arial"/>
                          <a:ea typeface="Times New Roman"/>
                        </a:rPr>
                        <a:t>100.0%</a:t>
                      </a:r>
                      <a:endParaRPr lang="en-US" sz="1400" b="1">
                        <a:solidFill>
                          <a:srgbClr val="000000"/>
                        </a:solidFill>
                        <a:latin typeface="Courier New"/>
                        <a:ea typeface="Times New Roman"/>
                      </a:endParaRPr>
                    </a:p>
                  </a:txBody>
                  <a:tcPr marL="19050" marR="19050" marT="19050" marB="19050" anchor="ctr">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28575" cap="flat" cmpd="sng" algn="ctr">
                      <a:solidFill>
                        <a:srgbClr val="000000"/>
                      </a:solidFill>
                      <a:prstDash val="solid"/>
                      <a:round/>
                      <a:headEnd type="none" w="med" len="med"/>
                      <a:tailEnd type="none" w="med" len="med"/>
                    </a:lnB>
                    <a:solidFill>
                      <a:srgbClr val="FFFFFF"/>
                    </a:solidFill>
                  </a:tcPr>
                </a:tc>
                <a:tc>
                  <a:txBody>
                    <a:bodyPr/>
                    <a:lstStyle/>
                    <a:p>
                      <a:pPr marL="0" marR="0" algn="r">
                        <a:lnSpc>
                          <a:spcPts val="1600"/>
                        </a:lnSpc>
                        <a:spcBef>
                          <a:spcPts val="0"/>
                        </a:spcBef>
                        <a:spcAft>
                          <a:spcPts val="0"/>
                        </a:spcAft>
                      </a:pPr>
                      <a:r>
                        <a:rPr lang="en-US" sz="1400" b="1">
                          <a:solidFill>
                            <a:srgbClr val="000000"/>
                          </a:solidFill>
                          <a:latin typeface="Arial"/>
                          <a:ea typeface="Times New Roman"/>
                        </a:rPr>
                        <a:t>100.0%</a:t>
                      </a:r>
                      <a:endParaRPr lang="en-US" sz="1400" b="1">
                        <a:solidFill>
                          <a:srgbClr val="000000"/>
                        </a:solidFill>
                        <a:latin typeface="Courier New"/>
                        <a:ea typeface="Times New Roman"/>
                      </a:endParaRPr>
                    </a:p>
                  </a:txBody>
                  <a:tcPr marL="19050" marR="19050" marT="19050" marB="1905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28575" cap="flat" cmpd="sng" algn="ctr">
                      <a:solidFill>
                        <a:srgbClr val="000000"/>
                      </a:solidFill>
                      <a:prstDash val="solid"/>
                      <a:round/>
                      <a:headEnd type="none" w="med" len="med"/>
                      <a:tailEnd type="none" w="med" len="med"/>
                    </a:lnB>
                    <a:solidFill>
                      <a:srgbClr val="FFFFFF"/>
                    </a:solidFill>
                  </a:tcPr>
                </a:tc>
                <a:tc>
                  <a:txBody>
                    <a:bodyPr/>
                    <a:lstStyle/>
                    <a:p>
                      <a:pPr marL="0" marR="0" algn="r">
                        <a:lnSpc>
                          <a:spcPts val="1600"/>
                        </a:lnSpc>
                        <a:spcBef>
                          <a:spcPts val="0"/>
                        </a:spcBef>
                        <a:spcAft>
                          <a:spcPts val="0"/>
                        </a:spcAft>
                      </a:pPr>
                      <a:r>
                        <a:rPr lang="en-US" sz="1400" b="1" dirty="0">
                          <a:solidFill>
                            <a:srgbClr val="000000"/>
                          </a:solidFill>
                          <a:latin typeface="Arial"/>
                          <a:ea typeface="Times New Roman"/>
                        </a:rPr>
                        <a:t>100.0%</a:t>
                      </a:r>
                      <a:endParaRPr lang="en-US" sz="1400" b="1" dirty="0">
                        <a:solidFill>
                          <a:srgbClr val="000000"/>
                        </a:solidFill>
                        <a:latin typeface="Courier New"/>
                        <a:ea typeface="Times New Roman"/>
                      </a:endParaRPr>
                    </a:p>
                  </a:txBody>
                  <a:tcPr marL="19050" marR="19050" marT="19050" marB="19050" anchor="ctr">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a:noFill/>
                    </a:lnT>
                    <a:lnB w="28575" cap="flat" cmpd="sng" algn="ctr">
                      <a:solidFill>
                        <a:srgbClr val="000000"/>
                      </a:solidFill>
                      <a:prstDash val="solid"/>
                      <a:round/>
                      <a:headEnd type="none" w="med" len="med"/>
                      <a:tailEnd type="none" w="med" len="med"/>
                    </a:lnB>
                    <a:solidFill>
                      <a:srgbClr val="FFFFFF"/>
                    </a:solidFill>
                  </a:tcPr>
                </a:tc>
              </a:tr>
            </a:tbl>
          </a:graphicData>
        </a:graphic>
      </p:graphicFrame>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7"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endParaRPr>
          </a:p>
        </p:txBody>
      </p:sp>
      <p:sp>
        <p:nvSpPr>
          <p:cNvPr id="61441"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endParaRPr>
          </a:p>
        </p:txBody>
      </p:sp>
      <p:sp>
        <p:nvSpPr>
          <p:cNvPr id="62465"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endParaRPr>
          </a:p>
        </p:txBody>
      </p:sp>
      <p:sp>
        <p:nvSpPr>
          <p:cNvPr id="63489"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endParaRPr>
          </a:p>
        </p:txBody>
      </p:sp>
      <p:sp>
        <p:nvSpPr>
          <p:cNvPr id="64513"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endParaRPr>
          </a:p>
        </p:txBody>
      </p:sp>
      <p:sp>
        <p:nvSpPr>
          <p:cNvPr id="65537"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endParaRPr>
          </a:p>
        </p:txBody>
      </p:sp>
      <p:sp>
        <p:nvSpPr>
          <p:cNvPr id="66561"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endParaRPr>
          </a:p>
        </p:txBody>
      </p:sp>
      <p:sp>
        <p:nvSpPr>
          <p:cNvPr id="11" name="TextBox 10"/>
          <p:cNvSpPr txBox="1"/>
          <p:nvPr/>
        </p:nvSpPr>
        <p:spPr>
          <a:xfrm>
            <a:off x="6934200" y="6019800"/>
            <a:ext cx="1981200" cy="381000"/>
          </a:xfrm>
          <a:prstGeom prst="rect">
            <a:avLst/>
          </a:prstGeom>
          <a:noFill/>
        </p:spPr>
        <p:txBody>
          <a:bodyPr wrap="square" rtlCol="0">
            <a:spAutoFit/>
          </a:bodyPr>
          <a:lstStyle/>
          <a:p>
            <a:r>
              <a:rPr lang="en-US" dirty="0" smtClean="0"/>
              <a:t>x² sig = </a:t>
            </a:r>
            <a:r>
              <a:rPr lang="en-US" dirty="0" smtClean="0"/>
              <a:t>.</a:t>
            </a:r>
            <a:r>
              <a:rPr lang="en-US" dirty="0" smtClean="0"/>
              <a:t>06</a:t>
            </a:r>
            <a:endParaRPr lang="en-US" dirty="0"/>
          </a:p>
        </p:txBody>
      </p:sp>
      <p:sp>
        <p:nvSpPr>
          <p:cNvPr id="67585"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endParaRPr>
          </a:p>
        </p:txBody>
      </p:sp>
      <p:sp>
        <p:nvSpPr>
          <p:cNvPr id="68609"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endParaRPr>
          </a:p>
        </p:txBody>
      </p:sp>
      <p:sp>
        <p:nvSpPr>
          <p:cNvPr id="69633"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endParaRPr>
          </a:p>
        </p:txBody>
      </p:sp>
      <p:sp>
        <p:nvSpPr>
          <p:cNvPr id="70657"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endParaRPr>
          </a:p>
        </p:txBody>
      </p:sp>
      <p:graphicFrame>
        <p:nvGraphicFramePr>
          <p:cNvPr id="15" name="Table 14"/>
          <p:cNvGraphicFramePr>
            <a:graphicFrameLocks noGrp="1"/>
          </p:cNvGraphicFramePr>
          <p:nvPr/>
        </p:nvGraphicFramePr>
        <p:xfrm>
          <a:off x="304797" y="304797"/>
          <a:ext cx="8534402" cy="5486404"/>
        </p:xfrm>
        <a:graphic>
          <a:graphicData uri="http://schemas.openxmlformats.org/drawingml/2006/table">
            <a:tbl>
              <a:tblPr/>
              <a:tblGrid>
                <a:gridCol w="1974700"/>
                <a:gridCol w="1974700"/>
                <a:gridCol w="1974700"/>
                <a:gridCol w="880296"/>
                <a:gridCol w="880296"/>
                <a:gridCol w="849710"/>
              </a:tblGrid>
              <a:tr h="605634">
                <a:tc gridSpan="6">
                  <a:txBody>
                    <a:bodyPr/>
                    <a:lstStyle/>
                    <a:p>
                      <a:pPr marL="0" marR="0" algn="ctr">
                        <a:lnSpc>
                          <a:spcPts val="1600"/>
                        </a:lnSpc>
                        <a:spcBef>
                          <a:spcPts val="0"/>
                        </a:spcBef>
                        <a:spcAft>
                          <a:spcPts val="0"/>
                        </a:spcAft>
                      </a:pPr>
                      <a:r>
                        <a:rPr lang="en-US" sz="1400" b="1" dirty="0" smtClean="0">
                          <a:solidFill>
                            <a:srgbClr val="000000"/>
                          </a:solidFill>
                          <a:latin typeface="Arial"/>
                          <a:ea typeface="Times New Roman"/>
                        </a:rPr>
                        <a:t>CPS (</a:t>
                      </a:r>
                      <a:r>
                        <a:rPr lang="en-US" sz="1400" b="1" dirty="0" smtClean="0">
                          <a:solidFill>
                            <a:srgbClr val="000000"/>
                          </a:solidFill>
                          <a:latin typeface="Arial"/>
                          <a:ea typeface="Times New Roman"/>
                        </a:rPr>
                        <a:t>Public University) </a:t>
                      </a:r>
                      <a:r>
                        <a:rPr lang="en-US" sz="1400" b="1" dirty="0" smtClean="0">
                          <a:solidFill>
                            <a:srgbClr val="000000"/>
                          </a:solidFill>
                          <a:latin typeface="Arial"/>
                          <a:ea typeface="Times New Roman"/>
                        </a:rPr>
                        <a:t>v. </a:t>
                      </a:r>
                      <a:r>
                        <a:rPr lang="en-US" sz="1400" b="1" dirty="0" err="1" smtClean="0">
                          <a:solidFill>
                            <a:srgbClr val="000000"/>
                          </a:solidFill>
                          <a:latin typeface="Arial"/>
                          <a:ea typeface="Times New Roman"/>
                        </a:rPr>
                        <a:t>Interwrite</a:t>
                      </a:r>
                      <a:r>
                        <a:rPr lang="en-US" sz="1400" b="1" dirty="0" smtClean="0">
                          <a:solidFill>
                            <a:srgbClr val="000000"/>
                          </a:solidFill>
                          <a:latin typeface="Arial"/>
                          <a:ea typeface="Times New Roman"/>
                        </a:rPr>
                        <a:t> (</a:t>
                      </a:r>
                      <a:r>
                        <a:rPr lang="en-US" sz="1400" b="1" dirty="0" smtClean="0">
                          <a:solidFill>
                            <a:srgbClr val="000000"/>
                          </a:solidFill>
                          <a:latin typeface="Arial"/>
                          <a:ea typeface="Times New Roman"/>
                        </a:rPr>
                        <a:t>Private University)</a:t>
                      </a:r>
                    </a:p>
                    <a:p>
                      <a:pPr marL="0" marR="0" algn="ctr">
                        <a:lnSpc>
                          <a:spcPts val="1600"/>
                        </a:lnSpc>
                        <a:spcBef>
                          <a:spcPts val="0"/>
                        </a:spcBef>
                        <a:spcAft>
                          <a:spcPts val="0"/>
                        </a:spcAft>
                      </a:pPr>
                      <a:r>
                        <a:rPr lang="en-US" sz="1400" b="1" dirty="0" smtClean="0">
                          <a:solidFill>
                            <a:srgbClr val="000000"/>
                          </a:solidFill>
                          <a:latin typeface="Arial"/>
                          <a:ea typeface="Times New Roman"/>
                        </a:rPr>
                        <a:t>Attendance</a:t>
                      </a:r>
                      <a:endParaRPr lang="en-US" sz="1400" b="1" dirty="0">
                        <a:solidFill>
                          <a:srgbClr val="000000"/>
                        </a:solidFill>
                        <a:latin typeface="Courier New"/>
                        <a:ea typeface="Times New Roman"/>
                      </a:endParaRPr>
                    </a:p>
                  </a:txBody>
                  <a:tcPr marL="19050" marR="19050" marT="19050" marB="19050" anchor="ctr">
                    <a:lnL>
                      <a:noFill/>
                    </a:lnL>
                    <a:lnR>
                      <a:noFill/>
                    </a:lnR>
                    <a:lnT>
                      <a:noFill/>
                    </a:lnT>
                    <a:lnB w="28575" cap="flat" cmpd="sng" algn="ctr">
                      <a:solidFill>
                        <a:srgbClr val="000000"/>
                      </a:solidFill>
                      <a:prstDash val="solid"/>
                      <a:round/>
                      <a:headEnd type="none" w="med" len="med"/>
                      <a:tailEnd type="none" w="med" len="med"/>
                    </a:lnB>
                    <a:solidFill>
                      <a:srgbClr val="FFFFFF"/>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623483">
                <a:tc>
                  <a:txBody>
                    <a:bodyPr/>
                    <a:lstStyle/>
                    <a:p>
                      <a:pPr marL="0" marR="0">
                        <a:lnSpc>
                          <a:spcPct val="115000"/>
                        </a:lnSpc>
                        <a:spcBef>
                          <a:spcPts val="0"/>
                        </a:spcBef>
                        <a:spcAft>
                          <a:spcPts val="0"/>
                        </a:spcAft>
                      </a:pPr>
                      <a:endParaRPr lang="en-US" sz="1400" b="1" dirty="0">
                        <a:solidFill>
                          <a:srgbClr val="000000"/>
                        </a:solidFill>
                        <a:latin typeface="Times New Roman"/>
                        <a:ea typeface="Times New Roman"/>
                      </a:endParaRPr>
                    </a:p>
                  </a:txBody>
                  <a:tcPr marL="19050" marR="19050" marT="19050" marB="19050">
                    <a:lnL w="28575" cap="flat" cmpd="sng" algn="ctr">
                      <a:solidFill>
                        <a:srgbClr val="000000"/>
                      </a:solidFill>
                      <a:prstDash val="solid"/>
                      <a:round/>
                      <a:headEnd type="none" w="med" len="med"/>
                      <a:tailEnd type="none" w="med" len="med"/>
                    </a:lnL>
                    <a:lnR>
                      <a:noFill/>
                    </a:lnR>
                    <a:lnT w="28575" cap="flat" cmpd="sng" algn="ctr">
                      <a:solidFill>
                        <a:srgbClr val="000000"/>
                      </a:solidFill>
                      <a:prstDash val="solid"/>
                      <a:round/>
                      <a:headEnd type="none" w="med" len="med"/>
                      <a:tailEnd type="none" w="med" len="med"/>
                    </a:lnT>
                    <a:lnB>
                      <a:noFill/>
                    </a:lnB>
                    <a:solidFill>
                      <a:srgbClr val="FFFFFF"/>
                    </a:solidFill>
                  </a:tcPr>
                </a:tc>
                <a:tc>
                  <a:txBody>
                    <a:bodyPr/>
                    <a:lstStyle/>
                    <a:p>
                      <a:pPr marL="0" marR="0">
                        <a:lnSpc>
                          <a:spcPct val="115000"/>
                        </a:lnSpc>
                        <a:spcBef>
                          <a:spcPts val="0"/>
                        </a:spcBef>
                        <a:spcAft>
                          <a:spcPts val="0"/>
                        </a:spcAft>
                      </a:pPr>
                      <a:endParaRPr lang="en-US" sz="1400" b="1">
                        <a:solidFill>
                          <a:srgbClr val="000000"/>
                        </a:solidFill>
                        <a:latin typeface="Times New Roman"/>
                        <a:ea typeface="Times New Roman"/>
                      </a:endParaRPr>
                    </a:p>
                  </a:txBody>
                  <a:tcPr marL="19050" marR="19050" marT="19050" marB="19050">
                    <a:lnL>
                      <a:noFill/>
                    </a:lnL>
                    <a:lnR>
                      <a:noFill/>
                    </a:lnR>
                    <a:lnT w="28575" cap="flat" cmpd="sng" algn="ctr">
                      <a:solidFill>
                        <a:srgbClr val="000000"/>
                      </a:solidFill>
                      <a:prstDash val="solid"/>
                      <a:round/>
                      <a:headEnd type="none" w="med" len="med"/>
                      <a:tailEnd type="none" w="med" len="med"/>
                    </a:lnT>
                    <a:lnB>
                      <a:noFill/>
                    </a:lnB>
                    <a:solidFill>
                      <a:srgbClr val="FFFFFF"/>
                    </a:solidFill>
                  </a:tcPr>
                </a:tc>
                <a:tc>
                  <a:txBody>
                    <a:bodyPr/>
                    <a:lstStyle/>
                    <a:p>
                      <a:pPr marL="0" marR="0">
                        <a:lnSpc>
                          <a:spcPct val="115000"/>
                        </a:lnSpc>
                        <a:spcBef>
                          <a:spcPts val="0"/>
                        </a:spcBef>
                        <a:spcAft>
                          <a:spcPts val="0"/>
                        </a:spcAft>
                      </a:pPr>
                      <a:endParaRPr lang="en-US" sz="1400" b="1">
                        <a:solidFill>
                          <a:srgbClr val="000000"/>
                        </a:solidFill>
                        <a:latin typeface="Times New Roman"/>
                        <a:ea typeface="Times New Roman"/>
                      </a:endParaRPr>
                    </a:p>
                  </a:txBody>
                  <a:tcPr marL="19050" marR="19050" marT="19050" marB="19050">
                    <a:lnL>
                      <a:noFill/>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a:noFill/>
                    </a:lnB>
                    <a:solidFill>
                      <a:srgbClr val="FFFFFF"/>
                    </a:solidFill>
                  </a:tcPr>
                </a:tc>
                <a:tc gridSpan="3">
                  <a:txBody>
                    <a:bodyPr/>
                    <a:lstStyle/>
                    <a:p>
                      <a:pPr marL="0" marR="0" algn="ctr">
                        <a:lnSpc>
                          <a:spcPts val="1600"/>
                        </a:lnSpc>
                        <a:spcBef>
                          <a:spcPts val="0"/>
                        </a:spcBef>
                        <a:spcAft>
                          <a:spcPts val="0"/>
                        </a:spcAft>
                      </a:pPr>
                      <a:r>
                        <a:rPr lang="en-US" sz="1400" b="1">
                          <a:solidFill>
                            <a:srgbClr val="000000"/>
                          </a:solidFill>
                          <a:latin typeface="Arial"/>
                          <a:ea typeface="Times New Roman"/>
                        </a:rPr>
                        <a:t>Brand of Clicker</a:t>
                      </a:r>
                      <a:endParaRPr lang="en-US" sz="1400" b="1">
                        <a:solidFill>
                          <a:srgbClr val="000000"/>
                        </a:solidFill>
                        <a:latin typeface="Courier New"/>
                        <a:ea typeface="Times New Roman"/>
                      </a:endParaRPr>
                    </a:p>
                  </a:txBody>
                  <a:tcPr marL="19050" marR="19050" marT="19050" marB="19050" anchor="b">
                    <a:lnL w="28575"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hMerge="1">
                  <a:txBody>
                    <a:bodyPr/>
                    <a:lstStyle/>
                    <a:p>
                      <a:endParaRPr lang="en-US"/>
                    </a:p>
                  </a:txBody>
                  <a:tcPr/>
                </a:tc>
                <a:tc hMerge="1">
                  <a:txBody>
                    <a:bodyPr/>
                    <a:lstStyle/>
                    <a:p>
                      <a:endParaRPr lang="en-US"/>
                    </a:p>
                  </a:txBody>
                  <a:tcPr/>
                </a:tc>
              </a:tr>
              <a:tr h="623483">
                <a:tc>
                  <a:txBody>
                    <a:bodyPr/>
                    <a:lstStyle/>
                    <a:p>
                      <a:pPr marL="0" marR="0">
                        <a:lnSpc>
                          <a:spcPct val="115000"/>
                        </a:lnSpc>
                        <a:spcBef>
                          <a:spcPts val="0"/>
                        </a:spcBef>
                        <a:spcAft>
                          <a:spcPts val="0"/>
                        </a:spcAft>
                      </a:pPr>
                      <a:endParaRPr lang="en-US" sz="1400" b="1">
                        <a:solidFill>
                          <a:srgbClr val="000000"/>
                        </a:solidFill>
                        <a:latin typeface="Times New Roman"/>
                        <a:ea typeface="Times New Roman"/>
                      </a:endParaRPr>
                    </a:p>
                  </a:txBody>
                  <a:tcPr marL="19050" marR="19050" marT="19050" marB="19050">
                    <a:lnL w="28575" cap="flat" cmpd="sng" algn="ctr">
                      <a:solidFill>
                        <a:srgbClr val="000000"/>
                      </a:solidFill>
                      <a:prstDash val="solid"/>
                      <a:round/>
                      <a:headEnd type="none" w="med" len="med"/>
                      <a:tailEnd type="none" w="med" len="med"/>
                    </a:lnL>
                    <a:lnR>
                      <a:noFill/>
                    </a:lnR>
                    <a:lnT>
                      <a:noFill/>
                    </a:lnT>
                    <a:lnB w="28575" cap="flat" cmpd="sng" algn="ctr">
                      <a:solidFill>
                        <a:srgbClr val="000000"/>
                      </a:solidFill>
                      <a:prstDash val="solid"/>
                      <a:round/>
                      <a:headEnd type="none" w="med" len="med"/>
                      <a:tailEnd type="none" w="med" len="med"/>
                    </a:lnB>
                    <a:solidFill>
                      <a:srgbClr val="FFFFFF"/>
                    </a:solidFill>
                  </a:tcPr>
                </a:tc>
                <a:tc>
                  <a:txBody>
                    <a:bodyPr/>
                    <a:lstStyle/>
                    <a:p>
                      <a:pPr marL="0" marR="0">
                        <a:lnSpc>
                          <a:spcPct val="115000"/>
                        </a:lnSpc>
                        <a:spcBef>
                          <a:spcPts val="0"/>
                        </a:spcBef>
                        <a:spcAft>
                          <a:spcPts val="0"/>
                        </a:spcAft>
                      </a:pPr>
                      <a:endParaRPr lang="en-US" sz="1400" b="1">
                        <a:solidFill>
                          <a:srgbClr val="000000"/>
                        </a:solidFill>
                        <a:latin typeface="Times New Roman"/>
                        <a:ea typeface="Times New Roman"/>
                      </a:endParaRPr>
                    </a:p>
                  </a:txBody>
                  <a:tcPr marL="19050" marR="19050" marT="19050" marB="19050">
                    <a:lnL>
                      <a:noFill/>
                    </a:lnL>
                    <a:lnR>
                      <a:noFill/>
                    </a:lnR>
                    <a:lnT>
                      <a:noFill/>
                    </a:lnT>
                    <a:lnB w="28575" cap="flat" cmpd="sng" algn="ctr">
                      <a:solidFill>
                        <a:srgbClr val="000000"/>
                      </a:solidFill>
                      <a:prstDash val="solid"/>
                      <a:round/>
                      <a:headEnd type="none" w="med" len="med"/>
                      <a:tailEnd type="none" w="med" len="med"/>
                    </a:lnB>
                    <a:solidFill>
                      <a:srgbClr val="FFFFFF"/>
                    </a:solidFill>
                  </a:tcPr>
                </a:tc>
                <a:tc>
                  <a:txBody>
                    <a:bodyPr/>
                    <a:lstStyle/>
                    <a:p>
                      <a:pPr marL="0" marR="0">
                        <a:lnSpc>
                          <a:spcPct val="115000"/>
                        </a:lnSpc>
                        <a:spcBef>
                          <a:spcPts val="0"/>
                        </a:spcBef>
                        <a:spcAft>
                          <a:spcPts val="0"/>
                        </a:spcAft>
                      </a:pPr>
                      <a:endParaRPr lang="en-US" sz="1400" b="1">
                        <a:solidFill>
                          <a:srgbClr val="000000"/>
                        </a:solidFill>
                        <a:latin typeface="Times New Roman"/>
                        <a:ea typeface="Times New Roman"/>
                      </a:endParaRPr>
                    </a:p>
                  </a:txBody>
                  <a:tcPr marL="19050" marR="19050" marT="19050" marB="19050">
                    <a:lnL>
                      <a:noFill/>
                    </a:lnL>
                    <a:lnR w="28575" cap="flat" cmpd="sng" algn="ctr">
                      <a:solidFill>
                        <a:srgbClr val="000000"/>
                      </a:solidFill>
                      <a:prstDash val="solid"/>
                      <a:round/>
                      <a:headEnd type="none" w="med" len="med"/>
                      <a:tailEnd type="none" w="med" len="med"/>
                    </a:lnR>
                    <a:lnT>
                      <a:noFill/>
                    </a:lnT>
                    <a:lnB w="28575" cap="flat" cmpd="sng" algn="ctr">
                      <a:solidFill>
                        <a:srgbClr val="000000"/>
                      </a:solidFill>
                      <a:prstDash val="solid"/>
                      <a:round/>
                      <a:headEnd type="none" w="med" len="med"/>
                      <a:tailEnd type="none" w="med" len="med"/>
                    </a:lnB>
                    <a:solidFill>
                      <a:srgbClr val="FFFFFF"/>
                    </a:solidFill>
                  </a:tcPr>
                </a:tc>
                <a:tc>
                  <a:txBody>
                    <a:bodyPr/>
                    <a:lstStyle/>
                    <a:p>
                      <a:pPr marL="0" marR="0" algn="ctr">
                        <a:lnSpc>
                          <a:spcPts val="1600"/>
                        </a:lnSpc>
                        <a:spcBef>
                          <a:spcPts val="0"/>
                        </a:spcBef>
                        <a:spcAft>
                          <a:spcPts val="0"/>
                        </a:spcAft>
                      </a:pPr>
                      <a:r>
                        <a:rPr lang="en-US" sz="1400" b="1" dirty="0" smtClean="0">
                          <a:solidFill>
                            <a:srgbClr val="000000"/>
                          </a:solidFill>
                          <a:latin typeface="Arial"/>
                          <a:ea typeface="Times New Roman"/>
                        </a:rPr>
                        <a:t>CPS/</a:t>
                      </a:r>
                      <a:br>
                        <a:rPr lang="en-US" sz="1400" b="1" dirty="0" smtClean="0">
                          <a:solidFill>
                            <a:srgbClr val="000000"/>
                          </a:solidFill>
                          <a:latin typeface="Arial"/>
                          <a:ea typeface="Times New Roman"/>
                        </a:rPr>
                      </a:br>
                      <a:r>
                        <a:rPr lang="en-US" sz="1400" b="1" dirty="0" smtClean="0">
                          <a:solidFill>
                            <a:srgbClr val="000000"/>
                          </a:solidFill>
                          <a:latin typeface="Arial"/>
                          <a:ea typeface="Times New Roman"/>
                        </a:rPr>
                        <a:t>Public</a:t>
                      </a:r>
                      <a:endParaRPr lang="en-US" sz="1400" b="1" dirty="0">
                        <a:solidFill>
                          <a:srgbClr val="000000"/>
                        </a:solidFill>
                        <a:latin typeface="Courier New"/>
                        <a:ea typeface="Times New Roman"/>
                      </a:endParaRPr>
                    </a:p>
                  </a:txBody>
                  <a:tcPr marL="19050" marR="19050" marT="19050" marB="19050" anchor="b">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solidFill>
                      <a:srgbClr val="FFFFFF"/>
                    </a:solidFill>
                  </a:tcPr>
                </a:tc>
                <a:tc>
                  <a:txBody>
                    <a:bodyPr/>
                    <a:lstStyle/>
                    <a:p>
                      <a:pPr marL="0" marR="0" algn="ctr">
                        <a:lnSpc>
                          <a:spcPts val="1600"/>
                        </a:lnSpc>
                        <a:spcBef>
                          <a:spcPts val="0"/>
                        </a:spcBef>
                        <a:spcAft>
                          <a:spcPts val="0"/>
                        </a:spcAft>
                      </a:pPr>
                      <a:r>
                        <a:rPr lang="en-US" sz="1400" b="1" dirty="0" err="1" smtClean="0">
                          <a:solidFill>
                            <a:srgbClr val="000000"/>
                          </a:solidFill>
                          <a:latin typeface="Arial"/>
                          <a:ea typeface="Times New Roman"/>
                        </a:rPr>
                        <a:t>Interwrite</a:t>
                      </a:r>
                      <a:r>
                        <a:rPr lang="en-US" sz="1400" b="1" dirty="0" smtClean="0">
                          <a:solidFill>
                            <a:srgbClr val="000000"/>
                          </a:solidFill>
                          <a:latin typeface="Arial"/>
                          <a:ea typeface="Times New Roman"/>
                        </a:rPr>
                        <a:t>/Private</a:t>
                      </a:r>
                      <a:endParaRPr lang="en-US" sz="1400" b="1" dirty="0">
                        <a:solidFill>
                          <a:srgbClr val="000000"/>
                        </a:solidFill>
                        <a:latin typeface="Courier New"/>
                        <a:ea typeface="Times New Roman"/>
                      </a:endParaRPr>
                    </a:p>
                  </a:txBody>
                  <a:tcPr marL="19050" marR="19050" marT="19050" marB="1905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solidFill>
                      <a:srgbClr val="FFFFFF"/>
                    </a:solidFill>
                  </a:tcPr>
                </a:tc>
                <a:tc>
                  <a:txBody>
                    <a:bodyPr/>
                    <a:lstStyle/>
                    <a:p>
                      <a:pPr marL="0" marR="0" algn="ctr">
                        <a:lnSpc>
                          <a:spcPts val="1600"/>
                        </a:lnSpc>
                        <a:spcBef>
                          <a:spcPts val="0"/>
                        </a:spcBef>
                        <a:spcAft>
                          <a:spcPts val="0"/>
                        </a:spcAft>
                      </a:pPr>
                      <a:r>
                        <a:rPr lang="en-US" sz="1400" b="1">
                          <a:solidFill>
                            <a:srgbClr val="000000"/>
                          </a:solidFill>
                          <a:latin typeface="Arial"/>
                          <a:ea typeface="Times New Roman"/>
                        </a:rPr>
                        <a:t>Total</a:t>
                      </a:r>
                      <a:endParaRPr lang="en-US" sz="1400" b="1">
                        <a:solidFill>
                          <a:srgbClr val="000000"/>
                        </a:solidFill>
                        <a:latin typeface="Courier New"/>
                        <a:ea typeface="Times New Roman"/>
                      </a:endParaRPr>
                    </a:p>
                  </a:txBody>
                  <a:tcPr marL="19050" marR="19050" marT="19050" marB="19050" anchor="b">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solidFill>
                      <a:srgbClr val="FFFFFF"/>
                    </a:solidFill>
                  </a:tcPr>
                </a:tc>
              </a:tr>
              <a:tr h="605634">
                <a:tc rowSpan="6">
                  <a:txBody>
                    <a:bodyPr/>
                    <a:lstStyle/>
                    <a:p>
                      <a:pPr marL="0" marR="0">
                        <a:lnSpc>
                          <a:spcPts val="1600"/>
                        </a:lnSpc>
                        <a:spcBef>
                          <a:spcPts val="0"/>
                        </a:spcBef>
                        <a:spcAft>
                          <a:spcPts val="0"/>
                        </a:spcAft>
                      </a:pPr>
                      <a:r>
                        <a:rPr lang="en-US" sz="1400" b="1">
                          <a:solidFill>
                            <a:srgbClr val="000000"/>
                          </a:solidFill>
                          <a:latin typeface="Arial"/>
                          <a:ea typeface="Times New Roman"/>
                        </a:rPr>
                        <a:t>Attendance More Likely?</a:t>
                      </a:r>
                      <a:endParaRPr lang="en-US" sz="1400" b="1">
                        <a:solidFill>
                          <a:srgbClr val="000000"/>
                        </a:solidFill>
                        <a:latin typeface="Courier New"/>
                        <a:ea typeface="Times New Roman"/>
                      </a:endParaRPr>
                    </a:p>
                  </a:txBody>
                  <a:tcPr marL="19050" marR="19050" marT="19050" marB="19050">
                    <a:lnL w="28575" cap="flat" cmpd="sng" algn="ctr">
                      <a:solidFill>
                        <a:srgbClr val="000000"/>
                      </a:solidFill>
                      <a:prstDash val="solid"/>
                      <a:round/>
                      <a:headEnd type="none" w="med" len="med"/>
                      <a:tailEnd type="none" w="med" len="med"/>
                    </a:lnL>
                    <a:lnR>
                      <a:noFill/>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solidFill>
                      <a:srgbClr val="FFFFFF"/>
                    </a:solidFill>
                  </a:tcPr>
                </a:tc>
                <a:tc rowSpan="2">
                  <a:txBody>
                    <a:bodyPr/>
                    <a:lstStyle/>
                    <a:p>
                      <a:pPr marL="0" marR="0">
                        <a:lnSpc>
                          <a:spcPts val="1600"/>
                        </a:lnSpc>
                        <a:spcBef>
                          <a:spcPts val="0"/>
                        </a:spcBef>
                        <a:spcAft>
                          <a:spcPts val="0"/>
                        </a:spcAft>
                      </a:pPr>
                      <a:r>
                        <a:rPr lang="en-US" sz="1400" b="1">
                          <a:solidFill>
                            <a:srgbClr val="000000"/>
                          </a:solidFill>
                          <a:latin typeface="Arial"/>
                          <a:ea typeface="Times New Roman"/>
                        </a:rPr>
                        <a:t>Yes</a:t>
                      </a:r>
                      <a:endParaRPr lang="en-US" sz="1400" b="1">
                        <a:solidFill>
                          <a:srgbClr val="000000"/>
                        </a:solidFill>
                        <a:latin typeface="Courier New"/>
                        <a:ea typeface="Times New Roman"/>
                      </a:endParaRPr>
                    </a:p>
                  </a:txBody>
                  <a:tcPr marL="19050" marR="19050" marT="19050" marB="19050">
                    <a:lnL>
                      <a:noFill/>
                    </a:lnL>
                    <a:lnR>
                      <a:noFill/>
                    </a:lnR>
                    <a:lnT w="28575"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nSpc>
                          <a:spcPts val="1600"/>
                        </a:lnSpc>
                        <a:spcBef>
                          <a:spcPts val="0"/>
                        </a:spcBef>
                        <a:spcAft>
                          <a:spcPts val="0"/>
                        </a:spcAft>
                      </a:pPr>
                      <a:r>
                        <a:rPr lang="en-US" sz="1400" b="1">
                          <a:solidFill>
                            <a:srgbClr val="000000"/>
                          </a:solidFill>
                          <a:latin typeface="Arial"/>
                          <a:ea typeface="Times New Roman"/>
                        </a:rPr>
                        <a:t>Count</a:t>
                      </a:r>
                      <a:endParaRPr lang="en-US" sz="1400" b="1">
                        <a:solidFill>
                          <a:srgbClr val="000000"/>
                        </a:solidFill>
                        <a:latin typeface="Courier New"/>
                        <a:ea typeface="Times New Roman"/>
                      </a:endParaRPr>
                    </a:p>
                  </a:txBody>
                  <a:tcPr marL="19050" marR="19050" marT="19050" marB="19050">
                    <a:lnL>
                      <a:noFill/>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a:noFill/>
                    </a:lnB>
                    <a:solidFill>
                      <a:srgbClr val="FFFFFF"/>
                    </a:solidFill>
                  </a:tcPr>
                </a:tc>
                <a:tc>
                  <a:txBody>
                    <a:bodyPr/>
                    <a:lstStyle/>
                    <a:p>
                      <a:pPr marL="0" marR="0" algn="r">
                        <a:lnSpc>
                          <a:spcPts val="1600"/>
                        </a:lnSpc>
                        <a:spcBef>
                          <a:spcPts val="0"/>
                        </a:spcBef>
                        <a:spcAft>
                          <a:spcPts val="0"/>
                        </a:spcAft>
                      </a:pPr>
                      <a:r>
                        <a:rPr lang="en-US" sz="1400" b="1">
                          <a:solidFill>
                            <a:srgbClr val="000000"/>
                          </a:solidFill>
                          <a:latin typeface="Arial"/>
                          <a:ea typeface="Times New Roman"/>
                        </a:rPr>
                        <a:t>224</a:t>
                      </a:r>
                      <a:endParaRPr lang="en-US" sz="1400" b="1">
                        <a:solidFill>
                          <a:srgbClr val="000000"/>
                        </a:solidFill>
                        <a:latin typeface="Courier New"/>
                        <a:ea typeface="Times New Roman"/>
                      </a:endParaRPr>
                    </a:p>
                  </a:txBody>
                  <a:tcPr marL="19050" marR="19050" marT="19050" marB="19050" anchor="ctr">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a:noFill/>
                    </a:lnB>
                    <a:solidFill>
                      <a:srgbClr val="FFFFFF"/>
                    </a:solidFill>
                  </a:tcPr>
                </a:tc>
                <a:tc>
                  <a:txBody>
                    <a:bodyPr/>
                    <a:lstStyle/>
                    <a:p>
                      <a:pPr marL="0" marR="0" algn="r">
                        <a:lnSpc>
                          <a:spcPts val="1600"/>
                        </a:lnSpc>
                        <a:spcBef>
                          <a:spcPts val="0"/>
                        </a:spcBef>
                        <a:spcAft>
                          <a:spcPts val="0"/>
                        </a:spcAft>
                      </a:pPr>
                      <a:r>
                        <a:rPr lang="en-US" sz="1400" b="1">
                          <a:solidFill>
                            <a:srgbClr val="000000"/>
                          </a:solidFill>
                          <a:latin typeface="Arial"/>
                          <a:ea typeface="Times New Roman"/>
                        </a:rPr>
                        <a:t>54</a:t>
                      </a:r>
                      <a:endParaRPr lang="en-US" sz="1400" b="1">
                        <a:solidFill>
                          <a:srgbClr val="000000"/>
                        </a:solidFill>
                        <a:latin typeface="Courier New"/>
                        <a:ea typeface="Times New Roman"/>
                      </a:endParaRPr>
                    </a:p>
                  </a:txBody>
                  <a:tcPr marL="19050" marR="19050" marT="19050" marB="1905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a:noFill/>
                    </a:lnB>
                    <a:solidFill>
                      <a:srgbClr val="FFFFFF"/>
                    </a:solidFill>
                  </a:tcPr>
                </a:tc>
                <a:tc>
                  <a:txBody>
                    <a:bodyPr/>
                    <a:lstStyle/>
                    <a:p>
                      <a:pPr marL="0" marR="0" algn="r">
                        <a:lnSpc>
                          <a:spcPts val="1600"/>
                        </a:lnSpc>
                        <a:spcBef>
                          <a:spcPts val="0"/>
                        </a:spcBef>
                        <a:spcAft>
                          <a:spcPts val="0"/>
                        </a:spcAft>
                      </a:pPr>
                      <a:r>
                        <a:rPr lang="en-US" sz="1400" b="1">
                          <a:solidFill>
                            <a:srgbClr val="000000"/>
                          </a:solidFill>
                          <a:latin typeface="Arial"/>
                          <a:ea typeface="Times New Roman"/>
                        </a:rPr>
                        <a:t>278</a:t>
                      </a:r>
                      <a:endParaRPr lang="en-US" sz="1400" b="1">
                        <a:solidFill>
                          <a:srgbClr val="000000"/>
                        </a:solidFill>
                        <a:latin typeface="Courier New"/>
                        <a:ea typeface="Times New Roman"/>
                      </a:endParaRPr>
                    </a:p>
                  </a:txBody>
                  <a:tcPr marL="19050" marR="19050" marT="19050" marB="19050" anchor="ctr">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a:noFill/>
                    </a:lnB>
                    <a:solidFill>
                      <a:srgbClr val="FFFFFF"/>
                    </a:solidFill>
                  </a:tcPr>
                </a:tc>
              </a:tr>
              <a:tr h="605634">
                <a:tc vMerge="1">
                  <a:txBody>
                    <a:bodyPr/>
                    <a:lstStyle/>
                    <a:p>
                      <a:endParaRPr lang="en-US"/>
                    </a:p>
                  </a:txBody>
                  <a:tcPr/>
                </a:tc>
                <a:tc vMerge="1">
                  <a:txBody>
                    <a:bodyPr/>
                    <a:lstStyle/>
                    <a:p>
                      <a:endParaRPr lang="en-US"/>
                    </a:p>
                  </a:txBody>
                  <a:tcPr/>
                </a:tc>
                <a:tc>
                  <a:txBody>
                    <a:bodyPr/>
                    <a:lstStyle/>
                    <a:p>
                      <a:pPr marL="0" marR="0">
                        <a:lnSpc>
                          <a:spcPts val="1600"/>
                        </a:lnSpc>
                        <a:spcBef>
                          <a:spcPts val="0"/>
                        </a:spcBef>
                        <a:spcAft>
                          <a:spcPts val="0"/>
                        </a:spcAft>
                      </a:pPr>
                      <a:r>
                        <a:rPr lang="en-US" sz="1400" b="1">
                          <a:solidFill>
                            <a:srgbClr val="000000"/>
                          </a:solidFill>
                          <a:latin typeface="Arial"/>
                          <a:ea typeface="Times New Roman"/>
                        </a:rPr>
                        <a:t>% within Brand of Clicker</a:t>
                      </a:r>
                      <a:endParaRPr lang="en-US" sz="1400" b="1">
                        <a:solidFill>
                          <a:srgbClr val="000000"/>
                        </a:solidFill>
                        <a:latin typeface="Courier New"/>
                        <a:ea typeface="Times New Roman"/>
                      </a:endParaRPr>
                    </a:p>
                  </a:txBody>
                  <a:tcPr marL="19050" marR="19050" marT="19050" marB="19050">
                    <a:lnL>
                      <a:noFill/>
                    </a:lnL>
                    <a:lnR w="28575"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FFFFFF"/>
                    </a:solidFill>
                  </a:tcPr>
                </a:tc>
                <a:tc>
                  <a:txBody>
                    <a:bodyPr/>
                    <a:lstStyle/>
                    <a:p>
                      <a:pPr marL="0" marR="0" algn="r">
                        <a:lnSpc>
                          <a:spcPts val="1600"/>
                        </a:lnSpc>
                        <a:spcBef>
                          <a:spcPts val="0"/>
                        </a:spcBef>
                        <a:spcAft>
                          <a:spcPts val="0"/>
                        </a:spcAft>
                      </a:pPr>
                      <a:r>
                        <a:rPr lang="en-US" sz="1400" b="1">
                          <a:solidFill>
                            <a:srgbClr val="000000"/>
                          </a:solidFill>
                          <a:latin typeface="Arial"/>
                          <a:ea typeface="Times New Roman"/>
                        </a:rPr>
                        <a:t>87.8%</a:t>
                      </a:r>
                      <a:endParaRPr lang="en-US" sz="1400" b="1">
                        <a:solidFill>
                          <a:srgbClr val="000000"/>
                        </a:solidFill>
                        <a:latin typeface="Courier New"/>
                        <a:ea typeface="Times New Roman"/>
                      </a:endParaRPr>
                    </a:p>
                  </a:txBody>
                  <a:tcPr marL="19050" marR="19050" marT="19050" marB="19050" anchor="ctr">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FFFFFF"/>
                    </a:solidFill>
                  </a:tcPr>
                </a:tc>
                <a:tc>
                  <a:txBody>
                    <a:bodyPr/>
                    <a:lstStyle/>
                    <a:p>
                      <a:pPr marL="0" marR="0" algn="r">
                        <a:lnSpc>
                          <a:spcPts val="1600"/>
                        </a:lnSpc>
                        <a:spcBef>
                          <a:spcPts val="0"/>
                        </a:spcBef>
                        <a:spcAft>
                          <a:spcPts val="0"/>
                        </a:spcAft>
                      </a:pPr>
                      <a:r>
                        <a:rPr lang="en-US" sz="1400" b="1">
                          <a:solidFill>
                            <a:srgbClr val="000000"/>
                          </a:solidFill>
                          <a:latin typeface="Arial"/>
                          <a:ea typeface="Times New Roman"/>
                        </a:rPr>
                        <a:t>96.4%</a:t>
                      </a:r>
                      <a:endParaRPr lang="en-US" sz="1400" b="1">
                        <a:solidFill>
                          <a:srgbClr val="000000"/>
                        </a:solidFill>
                        <a:latin typeface="Courier New"/>
                        <a:ea typeface="Times New Roman"/>
                      </a:endParaRPr>
                    </a:p>
                  </a:txBody>
                  <a:tcPr marL="19050" marR="19050" marT="19050" marB="1905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FFFFFF"/>
                    </a:solidFill>
                  </a:tcPr>
                </a:tc>
                <a:tc>
                  <a:txBody>
                    <a:bodyPr/>
                    <a:lstStyle/>
                    <a:p>
                      <a:pPr marL="0" marR="0" algn="r">
                        <a:lnSpc>
                          <a:spcPts val="1600"/>
                        </a:lnSpc>
                        <a:spcBef>
                          <a:spcPts val="0"/>
                        </a:spcBef>
                        <a:spcAft>
                          <a:spcPts val="0"/>
                        </a:spcAft>
                      </a:pPr>
                      <a:r>
                        <a:rPr lang="en-US" sz="1400" b="1">
                          <a:solidFill>
                            <a:srgbClr val="000000"/>
                          </a:solidFill>
                          <a:latin typeface="Arial"/>
                          <a:ea typeface="Times New Roman"/>
                        </a:rPr>
                        <a:t>89.4%</a:t>
                      </a:r>
                      <a:endParaRPr lang="en-US" sz="1400" b="1">
                        <a:solidFill>
                          <a:srgbClr val="000000"/>
                        </a:solidFill>
                        <a:latin typeface="Courier New"/>
                        <a:ea typeface="Times New Roman"/>
                      </a:endParaRPr>
                    </a:p>
                  </a:txBody>
                  <a:tcPr marL="19050" marR="19050" marT="19050" marB="19050" anchor="ctr">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FFFFFF"/>
                    </a:solidFill>
                  </a:tcPr>
                </a:tc>
              </a:tr>
              <a:tr h="605634">
                <a:tc vMerge="1">
                  <a:txBody>
                    <a:bodyPr/>
                    <a:lstStyle/>
                    <a:p>
                      <a:endParaRPr lang="en-US"/>
                    </a:p>
                  </a:txBody>
                  <a:tcPr/>
                </a:tc>
                <a:tc rowSpan="2">
                  <a:txBody>
                    <a:bodyPr/>
                    <a:lstStyle/>
                    <a:p>
                      <a:pPr marL="0" marR="0">
                        <a:lnSpc>
                          <a:spcPts val="1600"/>
                        </a:lnSpc>
                        <a:spcBef>
                          <a:spcPts val="0"/>
                        </a:spcBef>
                        <a:spcAft>
                          <a:spcPts val="0"/>
                        </a:spcAft>
                      </a:pPr>
                      <a:r>
                        <a:rPr lang="en-US" sz="1400" b="1">
                          <a:solidFill>
                            <a:srgbClr val="000000"/>
                          </a:solidFill>
                          <a:latin typeface="Arial"/>
                          <a:ea typeface="Times New Roman"/>
                        </a:rPr>
                        <a:t>No</a:t>
                      </a:r>
                      <a:endParaRPr lang="en-US" sz="1400" b="1">
                        <a:solidFill>
                          <a:srgbClr val="000000"/>
                        </a:solidFill>
                        <a:latin typeface="Courier New"/>
                        <a:ea typeface="Times New Roman"/>
                      </a:endParaRPr>
                    </a:p>
                  </a:txBody>
                  <a:tcPr marL="19050" marR="19050" marT="19050" marB="1905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nSpc>
                          <a:spcPts val="1600"/>
                        </a:lnSpc>
                        <a:spcBef>
                          <a:spcPts val="0"/>
                        </a:spcBef>
                        <a:spcAft>
                          <a:spcPts val="0"/>
                        </a:spcAft>
                      </a:pPr>
                      <a:r>
                        <a:rPr lang="en-US" sz="1400" b="1">
                          <a:solidFill>
                            <a:srgbClr val="000000"/>
                          </a:solidFill>
                          <a:latin typeface="Arial"/>
                          <a:ea typeface="Times New Roman"/>
                        </a:rPr>
                        <a:t>Count</a:t>
                      </a:r>
                      <a:endParaRPr lang="en-US" sz="1400" b="1">
                        <a:solidFill>
                          <a:srgbClr val="000000"/>
                        </a:solidFill>
                        <a:latin typeface="Courier New"/>
                        <a:ea typeface="Times New Roman"/>
                      </a:endParaRPr>
                    </a:p>
                  </a:txBody>
                  <a:tcPr marL="19050" marR="19050" marT="19050" marB="19050">
                    <a:lnL>
                      <a:noFill/>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FFFFFF"/>
                    </a:solidFill>
                  </a:tcPr>
                </a:tc>
                <a:tc>
                  <a:txBody>
                    <a:bodyPr/>
                    <a:lstStyle/>
                    <a:p>
                      <a:pPr marL="0" marR="0" algn="r">
                        <a:lnSpc>
                          <a:spcPts val="1600"/>
                        </a:lnSpc>
                        <a:spcBef>
                          <a:spcPts val="0"/>
                        </a:spcBef>
                        <a:spcAft>
                          <a:spcPts val="0"/>
                        </a:spcAft>
                      </a:pPr>
                      <a:r>
                        <a:rPr lang="en-US" sz="1400" b="1">
                          <a:solidFill>
                            <a:srgbClr val="000000"/>
                          </a:solidFill>
                          <a:latin typeface="Arial"/>
                          <a:ea typeface="Times New Roman"/>
                        </a:rPr>
                        <a:t>31</a:t>
                      </a:r>
                      <a:endParaRPr lang="en-US" sz="1400" b="1">
                        <a:solidFill>
                          <a:srgbClr val="000000"/>
                        </a:solidFill>
                        <a:latin typeface="Courier New"/>
                        <a:ea typeface="Times New Roman"/>
                      </a:endParaRPr>
                    </a:p>
                  </a:txBody>
                  <a:tcPr marL="19050" marR="19050" marT="19050" marB="19050" anchor="ctr">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FFFFFF"/>
                    </a:solidFill>
                  </a:tcPr>
                </a:tc>
                <a:tc>
                  <a:txBody>
                    <a:bodyPr/>
                    <a:lstStyle/>
                    <a:p>
                      <a:pPr marL="0" marR="0" algn="r">
                        <a:lnSpc>
                          <a:spcPts val="1600"/>
                        </a:lnSpc>
                        <a:spcBef>
                          <a:spcPts val="0"/>
                        </a:spcBef>
                        <a:spcAft>
                          <a:spcPts val="0"/>
                        </a:spcAft>
                      </a:pPr>
                      <a:r>
                        <a:rPr lang="en-US" sz="1400" b="1">
                          <a:solidFill>
                            <a:srgbClr val="000000"/>
                          </a:solidFill>
                          <a:latin typeface="Arial"/>
                          <a:ea typeface="Times New Roman"/>
                        </a:rPr>
                        <a:t>2</a:t>
                      </a:r>
                      <a:endParaRPr lang="en-US" sz="1400" b="1">
                        <a:solidFill>
                          <a:srgbClr val="000000"/>
                        </a:solidFill>
                        <a:latin typeface="Courier New"/>
                        <a:ea typeface="Times New Roman"/>
                      </a:endParaRPr>
                    </a:p>
                  </a:txBody>
                  <a:tcPr marL="19050" marR="19050" marT="19050" marB="1905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FFFFFF"/>
                    </a:solidFill>
                  </a:tcPr>
                </a:tc>
                <a:tc>
                  <a:txBody>
                    <a:bodyPr/>
                    <a:lstStyle/>
                    <a:p>
                      <a:pPr marL="0" marR="0" algn="r">
                        <a:lnSpc>
                          <a:spcPts val="1600"/>
                        </a:lnSpc>
                        <a:spcBef>
                          <a:spcPts val="0"/>
                        </a:spcBef>
                        <a:spcAft>
                          <a:spcPts val="0"/>
                        </a:spcAft>
                      </a:pPr>
                      <a:r>
                        <a:rPr lang="en-US" sz="1400" b="1">
                          <a:solidFill>
                            <a:srgbClr val="000000"/>
                          </a:solidFill>
                          <a:latin typeface="Arial"/>
                          <a:ea typeface="Times New Roman"/>
                        </a:rPr>
                        <a:t>33</a:t>
                      </a:r>
                      <a:endParaRPr lang="en-US" sz="1400" b="1">
                        <a:solidFill>
                          <a:srgbClr val="000000"/>
                        </a:solidFill>
                        <a:latin typeface="Courier New"/>
                        <a:ea typeface="Times New Roman"/>
                      </a:endParaRPr>
                    </a:p>
                  </a:txBody>
                  <a:tcPr marL="19050" marR="19050" marT="19050" marB="19050" anchor="ctr">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FFFFFF"/>
                    </a:solidFill>
                  </a:tcPr>
                </a:tc>
              </a:tr>
              <a:tr h="605634">
                <a:tc vMerge="1">
                  <a:txBody>
                    <a:bodyPr/>
                    <a:lstStyle/>
                    <a:p>
                      <a:endParaRPr lang="en-US"/>
                    </a:p>
                  </a:txBody>
                  <a:tcPr/>
                </a:tc>
                <a:tc vMerge="1">
                  <a:txBody>
                    <a:bodyPr/>
                    <a:lstStyle/>
                    <a:p>
                      <a:endParaRPr lang="en-US"/>
                    </a:p>
                  </a:txBody>
                  <a:tcPr/>
                </a:tc>
                <a:tc>
                  <a:txBody>
                    <a:bodyPr/>
                    <a:lstStyle/>
                    <a:p>
                      <a:pPr marL="0" marR="0">
                        <a:lnSpc>
                          <a:spcPts val="1600"/>
                        </a:lnSpc>
                        <a:spcBef>
                          <a:spcPts val="0"/>
                        </a:spcBef>
                        <a:spcAft>
                          <a:spcPts val="0"/>
                        </a:spcAft>
                      </a:pPr>
                      <a:r>
                        <a:rPr lang="en-US" sz="1400" b="1">
                          <a:solidFill>
                            <a:srgbClr val="000000"/>
                          </a:solidFill>
                          <a:latin typeface="Arial"/>
                          <a:ea typeface="Times New Roman"/>
                        </a:rPr>
                        <a:t>% within Brand of Clicker</a:t>
                      </a:r>
                      <a:endParaRPr lang="en-US" sz="1400" b="1">
                        <a:solidFill>
                          <a:srgbClr val="000000"/>
                        </a:solidFill>
                        <a:latin typeface="Courier New"/>
                        <a:ea typeface="Times New Roman"/>
                      </a:endParaRPr>
                    </a:p>
                  </a:txBody>
                  <a:tcPr marL="19050" marR="19050" marT="19050" marB="19050">
                    <a:lnL>
                      <a:noFill/>
                    </a:lnL>
                    <a:lnR w="28575"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FFFFFF"/>
                    </a:solidFill>
                  </a:tcPr>
                </a:tc>
                <a:tc>
                  <a:txBody>
                    <a:bodyPr/>
                    <a:lstStyle/>
                    <a:p>
                      <a:pPr marL="0" marR="0" algn="r">
                        <a:lnSpc>
                          <a:spcPts val="1600"/>
                        </a:lnSpc>
                        <a:spcBef>
                          <a:spcPts val="0"/>
                        </a:spcBef>
                        <a:spcAft>
                          <a:spcPts val="0"/>
                        </a:spcAft>
                      </a:pPr>
                      <a:r>
                        <a:rPr lang="en-US" sz="1400" b="1">
                          <a:solidFill>
                            <a:srgbClr val="000000"/>
                          </a:solidFill>
                          <a:latin typeface="Arial"/>
                          <a:ea typeface="Times New Roman"/>
                        </a:rPr>
                        <a:t>12.2%</a:t>
                      </a:r>
                      <a:endParaRPr lang="en-US" sz="1400" b="1">
                        <a:solidFill>
                          <a:srgbClr val="000000"/>
                        </a:solidFill>
                        <a:latin typeface="Courier New"/>
                        <a:ea typeface="Times New Roman"/>
                      </a:endParaRPr>
                    </a:p>
                  </a:txBody>
                  <a:tcPr marL="19050" marR="19050" marT="19050" marB="19050" anchor="ctr">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FFFFFF"/>
                    </a:solidFill>
                  </a:tcPr>
                </a:tc>
                <a:tc>
                  <a:txBody>
                    <a:bodyPr/>
                    <a:lstStyle/>
                    <a:p>
                      <a:pPr marL="0" marR="0" algn="r">
                        <a:lnSpc>
                          <a:spcPts val="1600"/>
                        </a:lnSpc>
                        <a:spcBef>
                          <a:spcPts val="0"/>
                        </a:spcBef>
                        <a:spcAft>
                          <a:spcPts val="0"/>
                        </a:spcAft>
                      </a:pPr>
                      <a:r>
                        <a:rPr lang="en-US" sz="1400" b="1">
                          <a:solidFill>
                            <a:srgbClr val="000000"/>
                          </a:solidFill>
                          <a:latin typeface="Arial"/>
                          <a:ea typeface="Times New Roman"/>
                        </a:rPr>
                        <a:t>3.6%</a:t>
                      </a:r>
                      <a:endParaRPr lang="en-US" sz="1400" b="1">
                        <a:solidFill>
                          <a:srgbClr val="000000"/>
                        </a:solidFill>
                        <a:latin typeface="Courier New"/>
                        <a:ea typeface="Times New Roman"/>
                      </a:endParaRPr>
                    </a:p>
                  </a:txBody>
                  <a:tcPr marL="19050" marR="19050" marT="19050" marB="1905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FFFFFF"/>
                    </a:solidFill>
                  </a:tcPr>
                </a:tc>
                <a:tc>
                  <a:txBody>
                    <a:bodyPr/>
                    <a:lstStyle/>
                    <a:p>
                      <a:pPr marL="0" marR="0" algn="r">
                        <a:lnSpc>
                          <a:spcPts val="1600"/>
                        </a:lnSpc>
                        <a:spcBef>
                          <a:spcPts val="0"/>
                        </a:spcBef>
                        <a:spcAft>
                          <a:spcPts val="0"/>
                        </a:spcAft>
                      </a:pPr>
                      <a:r>
                        <a:rPr lang="en-US" sz="1400" b="1">
                          <a:solidFill>
                            <a:srgbClr val="000000"/>
                          </a:solidFill>
                          <a:latin typeface="Arial"/>
                          <a:ea typeface="Times New Roman"/>
                        </a:rPr>
                        <a:t>10.6%</a:t>
                      </a:r>
                      <a:endParaRPr lang="en-US" sz="1400" b="1">
                        <a:solidFill>
                          <a:srgbClr val="000000"/>
                        </a:solidFill>
                        <a:latin typeface="Courier New"/>
                        <a:ea typeface="Times New Roman"/>
                      </a:endParaRPr>
                    </a:p>
                  </a:txBody>
                  <a:tcPr marL="19050" marR="19050" marT="19050" marB="19050" anchor="ctr">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FFFFFF"/>
                    </a:solidFill>
                  </a:tcPr>
                </a:tc>
              </a:tr>
              <a:tr h="605634">
                <a:tc vMerge="1">
                  <a:txBody>
                    <a:bodyPr/>
                    <a:lstStyle/>
                    <a:p>
                      <a:endParaRPr lang="en-US"/>
                    </a:p>
                  </a:txBody>
                  <a:tcPr/>
                </a:tc>
                <a:tc rowSpan="2">
                  <a:txBody>
                    <a:bodyPr/>
                    <a:lstStyle/>
                    <a:p>
                      <a:pPr marL="0" marR="0">
                        <a:lnSpc>
                          <a:spcPts val="1600"/>
                        </a:lnSpc>
                        <a:spcBef>
                          <a:spcPts val="0"/>
                        </a:spcBef>
                        <a:spcAft>
                          <a:spcPts val="0"/>
                        </a:spcAft>
                      </a:pPr>
                      <a:r>
                        <a:rPr lang="en-US" sz="1400" b="1">
                          <a:solidFill>
                            <a:srgbClr val="000000"/>
                          </a:solidFill>
                          <a:latin typeface="Arial"/>
                          <a:ea typeface="Times New Roman"/>
                        </a:rPr>
                        <a:t>Total</a:t>
                      </a:r>
                      <a:endParaRPr lang="en-US" sz="1400" b="1">
                        <a:solidFill>
                          <a:srgbClr val="000000"/>
                        </a:solidFill>
                        <a:latin typeface="Courier New"/>
                        <a:ea typeface="Times New Roman"/>
                      </a:endParaRPr>
                    </a:p>
                  </a:txBody>
                  <a:tcPr marL="19050" marR="19050" marT="19050" marB="19050">
                    <a:lnL>
                      <a:noFill/>
                    </a:lnL>
                    <a:lnR>
                      <a:noFill/>
                    </a:lnR>
                    <a:lnT w="12700"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solidFill>
                      <a:srgbClr val="FFFFFF"/>
                    </a:solidFill>
                  </a:tcPr>
                </a:tc>
                <a:tc>
                  <a:txBody>
                    <a:bodyPr/>
                    <a:lstStyle/>
                    <a:p>
                      <a:pPr marL="0" marR="0">
                        <a:lnSpc>
                          <a:spcPts val="1600"/>
                        </a:lnSpc>
                        <a:spcBef>
                          <a:spcPts val="0"/>
                        </a:spcBef>
                        <a:spcAft>
                          <a:spcPts val="0"/>
                        </a:spcAft>
                      </a:pPr>
                      <a:r>
                        <a:rPr lang="en-US" sz="1400" b="1">
                          <a:solidFill>
                            <a:srgbClr val="000000"/>
                          </a:solidFill>
                          <a:latin typeface="Arial"/>
                          <a:ea typeface="Times New Roman"/>
                        </a:rPr>
                        <a:t>Count</a:t>
                      </a:r>
                      <a:endParaRPr lang="en-US" sz="1400" b="1">
                        <a:solidFill>
                          <a:srgbClr val="000000"/>
                        </a:solidFill>
                        <a:latin typeface="Courier New"/>
                        <a:ea typeface="Times New Roman"/>
                      </a:endParaRPr>
                    </a:p>
                  </a:txBody>
                  <a:tcPr marL="19050" marR="19050" marT="19050" marB="19050">
                    <a:lnL>
                      <a:noFill/>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FFFFFF"/>
                    </a:solidFill>
                  </a:tcPr>
                </a:tc>
                <a:tc>
                  <a:txBody>
                    <a:bodyPr/>
                    <a:lstStyle/>
                    <a:p>
                      <a:pPr marL="0" marR="0" algn="r">
                        <a:lnSpc>
                          <a:spcPts val="1600"/>
                        </a:lnSpc>
                        <a:spcBef>
                          <a:spcPts val="0"/>
                        </a:spcBef>
                        <a:spcAft>
                          <a:spcPts val="0"/>
                        </a:spcAft>
                      </a:pPr>
                      <a:r>
                        <a:rPr lang="en-US" sz="1400" b="1">
                          <a:solidFill>
                            <a:srgbClr val="000000"/>
                          </a:solidFill>
                          <a:latin typeface="Arial"/>
                          <a:ea typeface="Times New Roman"/>
                        </a:rPr>
                        <a:t>255</a:t>
                      </a:r>
                      <a:endParaRPr lang="en-US" sz="1400" b="1">
                        <a:solidFill>
                          <a:srgbClr val="000000"/>
                        </a:solidFill>
                        <a:latin typeface="Courier New"/>
                        <a:ea typeface="Times New Roman"/>
                      </a:endParaRPr>
                    </a:p>
                  </a:txBody>
                  <a:tcPr marL="19050" marR="19050" marT="19050" marB="19050" anchor="ctr">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FFFFFF"/>
                    </a:solidFill>
                  </a:tcPr>
                </a:tc>
                <a:tc>
                  <a:txBody>
                    <a:bodyPr/>
                    <a:lstStyle/>
                    <a:p>
                      <a:pPr marL="0" marR="0" algn="r">
                        <a:lnSpc>
                          <a:spcPts val="1600"/>
                        </a:lnSpc>
                        <a:spcBef>
                          <a:spcPts val="0"/>
                        </a:spcBef>
                        <a:spcAft>
                          <a:spcPts val="0"/>
                        </a:spcAft>
                      </a:pPr>
                      <a:r>
                        <a:rPr lang="en-US" sz="1400" b="1">
                          <a:solidFill>
                            <a:srgbClr val="000000"/>
                          </a:solidFill>
                          <a:latin typeface="Arial"/>
                          <a:ea typeface="Times New Roman"/>
                        </a:rPr>
                        <a:t>56</a:t>
                      </a:r>
                      <a:endParaRPr lang="en-US" sz="1400" b="1">
                        <a:solidFill>
                          <a:srgbClr val="000000"/>
                        </a:solidFill>
                        <a:latin typeface="Courier New"/>
                        <a:ea typeface="Times New Roman"/>
                      </a:endParaRPr>
                    </a:p>
                  </a:txBody>
                  <a:tcPr marL="19050" marR="19050" marT="19050" marB="1905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FFFFFF"/>
                    </a:solidFill>
                  </a:tcPr>
                </a:tc>
                <a:tc>
                  <a:txBody>
                    <a:bodyPr/>
                    <a:lstStyle/>
                    <a:p>
                      <a:pPr marL="0" marR="0" algn="r">
                        <a:lnSpc>
                          <a:spcPts val="1600"/>
                        </a:lnSpc>
                        <a:spcBef>
                          <a:spcPts val="0"/>
                        </a:spcBef>
                        <a:spcAft>
                          <a:spcPts val="0"/>
                        </a:spcAft>
                      </a:pPr>
                      <a:r>
                        <a:rPr lang="en-US" sz="1400" b="1">
                          <a:solidFill>
                            <a:srgbClr val="000000"/>
                          </a:solidFill>
                          <a:latin typeface="Arial"/>
                          <a:ea typeface="Times New Roman"/>
                        </a:rPr>
                        <a:t>311</a:t>
                      </a:r>
                      <a:endParaRPr lang="en-US" sz="1400" b="1">
                        <a:solidFill>
                          <a:srgbClr val="000000"/>
                        </a:solidFill>
                        <a:latin typeface="Courier New"/>
                        <a:ea typeface="Times New Roman"/>
                      </a:endParaRPr>
                    </a:p>
                  </a:txBody>
                  <a:tcPr marL="19050" marR="19050" marT="19050" marB="19050" anchor="ctr">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FFFFFF"/>
                    </a:solidFill>
                  </a:tcPr>
                </a:tc>
              </a:tr>
              <a:tr h="605634">
                <a:tc vMerge="1">
                  <a:txBody>
                    <a:bodyPr/>
                    <a:lstStyle/>
                    <a:p>
                      <a:endParaRPr lang="en-US"/>
                    </a:p>
                  </a:txBody>
                  <a:tcPr/>
                </a:tc>
                <a:tc vMerge="1">
                  <a:txBody>
                    <a:bodyPr/>
                    <a:lstStyle/>
                    <a:p>
                      <a:endParaRPr lang="en-US"/>
                    </a:p>
                  </a:txBody>
                  <a:tcPr/>
                </a:tc>
                <a:tc>
                  <a:txBody>
                    <a:bodyPr/>
                    <a:lstStyle/>
                    <a:p>
                      <a:pPr marL="0" marR="0">
                        <a:lnSpc>
                          <a:spcPts val="1600"/>
                        </a:lnSpc>
                        <a:spcBef>
                          <a:spcPts val="0"/>
                        </a:spcBef>
                        <a:spcAft>
                          <a:spcPts val="0"/>
                        </a:spcAft>
                      </a:pPr>
                      <a:r>
                        <a:rPr lang="en-US" sz="1400" b="1">
                          <a:solidFill>
                            <a:srgbClr val="000000"/>
                          </a:solidFill>
                          <a:latin typeface="Arial"/>
                          <a:ea typeface="Times New Roman"/>
                        </a:rPr>
                        <a:t>% within Brand of Clicker</a:t>
                      </a:r>
                      <a:endParaRPr lang="en-US" sz="1400" b="1">
                        <a:solidFill>
                          <a:srgbClr val="000000"/>
                        </a:solidFill>
                        <a:latin typeface="Courier New"/>
                        <a:ea typeface="Times New Roman"/>
                      </a:endParaRPr>
                    </a:p>
                  </a:txBody>
                  <a:tcPr marL="19050" marR="19050" marT="19050" marB="19050">
                    <a:lnL>
                      <a:noFill/>
                    </a:lnL>
                    <a:lnR w="28575" cap="flat" cmpd="sng" algn="ctr">
                      <a:solidFill>
                        <a:srgbClr val="000000"/>
                      </a:solidFill>
                      <a:prstDash val="solid"/>
                      <a:round/>
                      <a:headEnd type="none" w="med" len="med"/>
                      <a:tailEnd type="none" w="med" len="med"/>
                    </a:lnR>
                    <a:lnT>
                      <a:noFill/>
                    </a:lnT>
                    <a:lnB w="28575" cap="flat" cmpd="sng" algn="ctr">
                      <a:solidFill>
                        <a:srgbClr val="000000"/>
                      </a:solidFill>
                      <a:prstDash val="solid"/>
                      <a:round/>
                      <a:headEnd type="none" w="med" len="med"/>
                      <a:tailEnd type="none" w="med" len="med"/>
                    </a:lnB>
                    <a:solidFill>
                      <a:srgbClr val="FFFFFF"/>
                    </a:solidFill>
                  </a:tcPr>
                </a:tc>
                <a:tc>
                  <a:txBody>
                    <a:bodyPr/>
                    <a:lstStyle/>
                    <a:p>
                      <a:pPr marL="0" marR="0" algn="r">
                        <a:lnSpc>
                          <a:spcPts val="1600"/>
                        </a:lnSpc>
                        <a:spcBef>
                          <a:spcPts val="0"/>
                        </a:spcBef>
                        <a:spcAft>
                          <a:spcPts val="0"/>
                        </a:spcAft>
                      </a:pPr>
                      <a:r>
                        <a:rPr lang="en-US" sz="1400" b="1">
                          <a:solidFill>
                            <a:srgbClr val="000000"/>
                          </a:solidFill>
                          <a:latin typeface="Arial"/>
                          <a:ea typeface="Times New Roman"/>
                        </a:rPr>
                        <a:t>100.0%</a:t>
                      </a:r>
                      <a:endParaRPr lang="en-US" sz="1400" b="1">
                        <a:solidFill>
                          <a:srgbClr val="000000"/>
                        </a:solidFill>
                        <a:latin typeface="Courier New"/>
                        <a:ea typeface="Times New Roman"/>
                      </a:endParaRPr>
                    </a:p>
                  </a:txBody>
                  <a:tcPr marL="19050" marR="19050" marT="19050" marB="19050" anchor="ctr">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28575" cap="flat" cmpd="sng" algn="ctr">
                      <a:solidFill>
                        <a:srgbClr val="000000"/>
                      </a:solidFill>
                      <a:prstDash val="solid"/>
                      <a:round/>
                      <a:headEnd type="none" w="med" len="med"/>
                      <a:tailEnd type="none" w="med" len="med"/>
                    </a:lnB>
                    <a:solidFill>
                      <a:srgbClr val="FFFFFF"/>
                    </a:solidFill>
                  </a:tcPr>
                </a:tc>
                <a:tc>
                  <a:txBody>
                    <a:bodyPr/>
                    <a:lstStyle/>
                    <a:p>
                      <a:pPr marL="0" marR="0" algn="r">
                        <a:lnSpc>
                          <a:spcPts val="1600"/>
                        </a:lnSpc>
                        <a:spcBef>
                          <a:spcPts val="0"/>
                        </a:spcBef>
                        <a:spcAft>
                          <a:spcPts val="0"/>
                        </a:spcAft>
                      </a:pPr>
                      <a:r>
                        <a:rPr lang="en-US" sz="1400" b="1">
                          <a:solidFill>
                            <a:srgbClr val="000000"/>
                          </a:solidFill>
                          <a:latin typeface="Arial"/>
                          <a:ea typeface="Times New Roman"/>
                        </a:rPr>
                        <a:t>100.0%</a:t>
                      </a:r>
                      <a:endParaRPr lang="en-US" sz="1400" b="1">
                        <a:solidFill>
                          <a:srgbClr val="000000"/>
                        </a:solidFill>
                        <a:latin typeface="Courier New"/>
                        <a:ea typeface="Times New Roman"/>
                      </a:endParaRPr>
                    </a:p>
                  </a:txBody>
                  <a:tcPr marL="19050" marR="19050" marT="19050" marB="1905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28575" cap="flat" cmpd="sng" algn="ctr">
                      <a:solidFill>
                        <a:srgbClr val="000000"/>
                      </a:solidFill>
                      <a:prstDash val="solid"/>
                      <a:round/>
                      <a:headEnd type="none" w="med" len="med"/>
                      <a:tailEnd type="none" w="med" len="med"/>
                    </a:lnB>
                    <a:solidFill>
                      <a:srgbClr val="FFFFFF"/>
                    </a:solidFill>
                  </a:tcPr>
                </a:tc>
                <a:tc>
                  <a:txBody>
                    <a:bodyPr/>
                    <a:lstStyle/>
                    <a:p>
                      <a:pPr marL="0" marR="0" algn="r">
                        <a:lnSpc>
                          <a:spcPts val="1600"/>
                        </a:lnSpc>
                        <a:spcBef>
                          <a:spcPts val="0"/>
                        </a:spcBef>
                        <a:spcAft>
                          <a:spcPts val="0"/>
                        </a:spcAft>
                      </a:pPr>
                      <a:r>
                        <a:rPr lang="en-US" sz="1400" b="1" dirty="0">
                          <a:solidFill>
                            <a:srgbClr val="000000"/>
                          </a:solidFill>
                          <a:latin typeface="Arial"/>
                          <a:ea typeface="Times New Roman"/>
                        </a:rPr>
                        <a:t>100.0%</a:t>
                      </a:r>
                      <a:endParaRPr lang="en-US" sz="1400" b="1" dirty="0">
                        <a:solidFill>
                          <a:srgbClr val="000000"/>
                        </a:solidFill>
                        <a:latin typeface="Courier New"/>
                        <a:ea typeface="Times New Roman"/>
                      </a:endParaRPr>
                    </a:p>
                  </a:txBody>
                  <a:tcPr marL="19050" marR="19050" marT="19050" marB="19050" anchor="ctr">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a:noFill/>
                    </a:lnT>
                    <a:lnB w="28575" cap="flat" cmpd="sng" algn="ctr">
                      <a:solidFill>
                        <a:srgbClr val="000000"/>
                      </a:solidFill>
                      <a:prstDash val="solid"/>
                      <a:round/>
                      <a:headEnd type="none" w="med" len="med"/>
                      <a:tailEnd type="none" w="med" len="med"/>
                    </a:lnB>
                    <a:solidFill>
                      <a:srgbClr val="FFFFFF"/>
                    </a:solidFill>
                  </a:tcPr>
                </a:tc>
              </a:tr>
            </a:tbl>
          </a:graphicData>
        </a:graphic>
      </p:graphicFrame>
      <p:sp>
        <p:nvSpPr>
          <p:cNvPr id="71681"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endParaRP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7"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endParaRPr>
          </a:p>
        </p:txBody>
      </p:sp>
      <p:sp>
        <p:nvSpPr>
          <p:cNvPr id="61441"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endParaRPr>
          </a:p>
        </p:txBody>
      </p:sp>
      <p:sp>
        <p:nvSpPr>
          <p:cNvPr id="62465"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endParaRPr>
          </a:p>
        </p:txBody>
      </p:sp>
      <p:sp>
        <p:nvSpPr>
          <p:cNvPr id="63489"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endParaRPr>
          </a:p>
        </p:txBody>
      </p:sp>
      <p:sp>
        <p:nvSpPr>
          <p:cNvPr id="64513"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endParaRPr>
          </a:p>
        </p:txBody>
      </p:sp>
      <p:sp>
        <p:nvSpPr>
          <p:cNvPr id="65537"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endParaRPr>
          </a:p>
        </p:txBody>
      </p:sp>
      <p:sp>
        <p:nvSpPr>
          <p:cNvPr id="66561"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endParaRPr>
          </a:p>
        </p:txBody>
      </p:sp>
      <p:sp>
        <p:nvSpPr>
          <p:cNvPr id="11" name="TextBox 10"/>
          <p:cNvSpPr txBox="1"/>
          <p:nvPr/>
        </p:nvSpPr>
        <p:spPr>
          <a:xfrm>
            <a:off x="6934200" y="6019800"/>
            <a:ext cx="1981200" cy="381000"/>
          </a:xfrm>
          <a:prstGeom prst="rect">
            <a:avLst/>
          </a:prstGeom>
          <a:noFill/>
        </p:spPr>
        <p:txBody>
          <a:bodyPr wrap="square" rtlCol="0">
            <a:spAutoFit/>
          </a:bodyPr>
          <a:lstStyle/>
          <a:p>
            <a:r>
              <a:rPr lang="en-US" dirty="0" smtClean="0"/>
              <a:t>x² sig = </a:t>
            </a:r>
            <a:r>
              <a:rPr lang="en-US" dirty="0" smtClean="0"/>
              <a:t>.21</a:t>
            </a:r>
            <a:endParaRPr lang="en-US" dirty="0"/>
          </a:p>
        </p:txBody>
      </p:sp>
      <p:sp>
        <p:nvSpPr>
          <p:cNvPr id="67585"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endParaRPr>
          </a:p>
        </p:txBody>
      </p:sp>
      <p:sp>
        <p:nvSpPr>
          <p:cNvPr id="68609"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endParaRPr>
          </a:p>
        </p:txBody>
      </p:sp>
      <p:sp>
        <p:nvSpPr>
          <p:cNvPr id="69633"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endParaRPr>
          </a:p>
        </p:txBody>
      </p:sp>
      <p:sp>
        <p:nvSpPr>
          <p:cNvPr id="70657"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endParaRPr>
          </a:p>
        </p:txBody>
      </p:sp>
      <p:sp>
        <p:nvSpPr>
          <p:cNvPr id="71681"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endParaRPr>
          </a:p>
        </p:txBody>
      </p:sp>
      <p:graphicFrame>
        <p:nvGraphicFramePr>
          <p:cNvPr id="16" name="Table 15"/>
          <p:cNvGraphicFramePr>
            <a:graphicFrameLocks noGrp="1"/>
          </p:cNvGraphicFramePr>
          <p:nvPr/>
        </p:nvGraphicFramePr>
        <p:xfrm>
          <a:off x="304799" y="228600"/>
          <a:ext cx="8534400" cy="5562601"/>
        </p:xfrm>
        <a:graphic>
          <a:graphicData uri="http://schemas.openxmlformats.org/drawingml/2006/table">
            <a:tbl>
              <a:tblPr/>
              <a:tblGrid>
                <a:gridCol w="1974699"/>
                <a:gridCol w="1974699"/>
                <a:gridCol w="1974699"/>
                <a:gridCol w="880296"/>
                <a:gridCol w="880296"/>
                <a:gridCol w="849711"/>
              </a:tblGrid>
              <a:tr h="614045">
                <a:tc gridSpan="6">
                  <a:txBody>
                    <a:bodyPr/>
                    <a:lstStyle/>
                    <a:p>
                      <a:pPr marL="0" marR="0" algn="ctr">
                        <a:lnSpc>
                          <a:spcPts val="1600"/>
                        </a:lnSpc>
                        <a:spcBef>
                          <a:spcPts val="0"/>
                        </a:spcBef>
                        <a:spcAft>
                          <a:spcPts val="0"/>
                        </a:spcAft>
                      </a:pPr>
                      <a:r>
                        <a:rPr lang="en-US" sz="1400" b="1" dirty="0" smtClean="0">
                          <a:solidFill>
                            <a:srgbClr val="000000"/>
                          </a:solidFill>
                          <a:latin typeface="Arial"/>
                          <a:ea typeface="Times New Roman"/>
                        </a:rPr>
                        <a:t>CPS (Public University)</a:t>
                      </a:r>
                      <a:r>
                        <a:rPr lang="en-US" sz="1400" b="1" baseline="0" dirty="0" smtClean="0">
                          <a:solidFill>
                            <a:srgbClr val="000000"/>
                          </a:solidFill>
                          <a:latin typeface="Arial"/>
                          <a:ea typeface="Times New Roman"/>
                        </a:rPr>
                        <a:t> v. </a:t>
                      </a:r>
                      <a:r>
                        <a:rPr lang="en-US" sz="1400" b="1" baseline="0" dirty="0" err="1" smtClean="0">
                          <a:solidFill>
                            <a:srgbClr val="000000"/>
                          </a:solidFill>
                          <a:latin typeface="Arial"/>
                          <a:ea typeface="Times New Roman"/>
                        </a:rPr>
                        <a:t>Interwrite</a:t>
                      </a:r>
                      <a:r>
                        <a:rPr lang="en-US" sz="1400" b="1" baseline="0" dirty="0" smtClean="0">
                          <a:solidFill>
                            <a:srgbClr val="000000"/>
                          </a:solidFill>
                          <a:latin typeface="Arial"/>
                          <a:ea typeface="Times New Roman"/>
                        </a:rPr>
                        <a:t> (Private University) </a:t>
                      </a:r>
                    </a:p>
                    <a:p>
                      <a:pPr marL="0" marR="0" algn="ctr">
                        <a:lnSpc>
                          <a:spcPts val="1600"/>
                        </a:lnSpc>
                        <a:spcBef>
                          <a:spcPts val="0"/>
                        </a:spcBef>
                        <a:spcAft>
                          <a:spcPts val="0"/>
                        </a:spcAft>
                      </a:pPr>
                      <a:r>
                        <a:rPr lang="en-US" sz="1400" b="1" baseline="0" dirty="0" smtClean="0">
                          <a:solidFill>
                            <a:srgbClr val="000000"/>
                          </a:solidFill>
                          <a:latin typeface="Arial"/>
                          <a:ea typeface="Times New Roman"/>
                        </a:rPr>
                        <a:t>Preparation</a:t>
                      </a:r>
                      <a:endParaRPr lang="en-US" sz="1400" b="1" dirty="0">
                        <a:solidFill>
                          <a:srgbClr val="000000"/>
                        </a:solidFill>
                        <a:latin typeface="Courier New"/>
                        <a:ea typeface="Times New Roman"/>
                      </a:endParaRPr>
                    </a:p>
                  </a:txBody>
                  <a:tcPr marL="19050" marR="19050" marT="19050" marB="19050" anchor="ctr">
                    <a:lnL>
                      <a:noFill/>
                    </a:lnL>
                    <a:lnR>
                      <a:noFill/>
                    </a:lnR>
                    <a:lnT>
                      <a:noFill/>
                    </a:lnT>
                    <a:lnB w="28575" cap="flat" cmpd="sng" algn="ctr">
                      <a:solidFill>
                        <a:srgbClr val="000000"/>
                      </a:solidFill>
                      <a:prstDash val="solid"/>
                      <a:round/>
                      <a:headEnd type="none" w="med" len="med"/>
                      <a:tailEnd type="none" w="med" len="med"/>
                    </a:lnB>
                    <a:solidFill>
                      <a:srgbClr val="FFFFFF"/>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632143">
                <a:tc>
                  <a:txBody>
                    <a:bodyPr/>
                    <a:lstStyle/>
                    <a:p>
                      <a:pPr marL="0" marR="0">
                        <a:lnSpc>
                          <a:spcPct val="115000"/>
                        </a:lnSpc>
                        <a:spcBef>
                          <a:spcPts val="0"/>
                        </a:spcBef>
                        <a:spcAft>
                          <a:spcPts val="0"/>
                        </a:spcAft>
                      </a:pPr>
                      <a:endParaRPr lang="en-US" sz="1400" b="1">
                        <a:solidFill>
                          <a:srgbClr val="000000"/>
                        </a:solidFill>
                        <a:latin typeface="Times New Roman"/>
                        <a:ea typeface="Times New Roman"/>
                      </a:endParaRPr>
                    </a:p>
                  </a:txBody>
                  <a:tcPr marL="19050" marR="19050" marT="19050" marB="19050">
                    <a:lnL w="28575" cap="flat" cmpd="sng" algn="ctr">
                      <a:solidFill>
                        <a:srgbClr val="000000"/>
                      </a:solidFill>
                      <a:prstDash val="solid"/>
                      <a:round/>
                      <a:headEnd type="none" w="med" len="med"/>
                      <a:tailEnd type="none" w="med" len="med"/>
                    </a:lnL>
                    <a:lnR>
                      <a:noFill/>
                    </a:lnR>
                    <a:lnT w="28575" cap="flat" cmpd="sng" algn="ctr">
                      <a:solidFill>
                        <a:srgbClr val="000000"/>
                      </a:solidFill>
                      <a:prstDash val="solid"/>
                      <a:round/>
                      <a:headEnd type="none" w="med" len="med"/>
                      <a:tailEnd type="none" w="med" len="med"/>
                    </a:lnT>
                    <a:lnB>
                      <a:noFill/>
                    </a:lnB>
                    <a:solidFill>
                      <a:srgbClr val="FFFFFF"/>
                    </a:solidFill>
                  </a:tcPr>
                </a:tc>
                <a:tc>
                  <a:txBody>
                    <a:bodyPr/>
                    <a:lstStyle/>
                    <a:p>
                      <a:pPr marL="0" marR="0">
                        <a:lnSpc>
                          <a:spcPct val="115000"/>
                        </a:lnSpc>
                        <a:spcBef>
                          <a:spcPts val="0"/>
                        </a:spcBef>
                        <a:spcAft>
                          <a:spcPts val="0"/>
                        </a:spcAft>
                      </a:pPr>
                      <a:endParaRPr lang="en-US" sz="1400" b="1">
                        <a:solidFill>
                          <a:srgbClr val="000000"/>
                        </a:solidFill>
                        <a:latin typeface="Times New Roman"/>
                        <a:ea typeface="Times New Roman"/>
                      </a:endParaRPr>
                    </a:p>
                  </a:txBody>
                  <a:tcPr marL="19050" marR="19050" marT="19050" marB="19050">
                    <a:lnL>
                      <a:noFill/>
                    </a:lnL>
                    <a:lnR>
                      <a:noFill/>
                    </a:lnR>
                    <a:lnT w="28575" cap="flat" cmpd="sng" algn="ctr">
                      <a:solidFill>
                        <a:srgbClr val="000000"/>
                      </a:solidFill>
                      <a:prstDash val="solid"/>
                      <a:round/>
                      <a:headEnd type="none" w="med" len="med"/>
                      <a:tailEnd type="none" w="med" len="med"/>
                    </a:lnT>
                    <a:lnB>
                      <a:noFill/>
                    </a:lnB>
                    <a:solidFill>
                      <a:srgbClr val="FFFFFF"/>
                    </a:solidFill>
                  </a:tcPr>
                </a:tc>
                <a:tc>
                  <a:txBody>
                    <a:bodyPr/>
                    <a:lstStyle/>
                    <a:p>
                      <a:pPr marL="0" marR="0">
                        <a:lnSpc>
                          <a:spcPct val="115000"/>
                        </a:lnSpc>
                        <a:spcBef>
                          <a:spcPts val="0"/>
                        </a:spcBef>
                        <a:spcAft>
                          <a:spcPts val="0"/>
                        </a:spcAft>
                      </a:pPr>
                      <a:endParaRPr lang="en-US" sz="1400" b="1" dirty="0">
                        <a:solidFill>
                          <a:srgbClr val="000000"/>
                        </a:solidFill>
                        <a:latin typeface="Times New Roman"/>
                        <a:ea typeface="Times New Roman"/>
                      </a:endParaRPr>
                    </a:p>
                  </a:txBody>
                  <a:tcPr marL="19050" marR="19050" marT="19050" marB="19050">
                    <a:lnL>
                      <a:noFill/>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a:noFill/>
                    </a:lnB>
                    <a:solidFill>
                      <a:srgbClr val="FFFFFF"/>
                    </a:solidFill>
                  </a:tcPr>
                </a:tc>
                <a:tc gridSpan="3">
                  <a:txBody>
                    <a:bodyPr/>
                    <a:lstStyle/>
                    <a:p>
                      <a:pPr marL="0" marR="0" algn="ctr">
                        <a:lnSpc>
                          <a:spcPts val="1600"/>
                        </a:lnSpc>
                        <a:spcBef>
                          <a:spcPts val="0"/>
                        </a:spcBef>
                        <a:spcAft>
                          <a:spcPts val="0"/>
                        </a:spcAft>
                      </a:pPr>
                      <a:r>
                        <a:rPr lang="en-US" sz="1400" b="1">
                          <a:solidFill>
                            <a:srgbClr val="000000"/>
                          </a:solidFill>
                          <a:latin typeface="Arial"/>
                          <a:ea typeface="Times New Roman"/>
                        </a:rPr>
                        <a:t>Brand of Clicker</a:t>
                      </a:r>
                      <a:endParaRPr lang="en-US" sz="1400" b="1">
                        <a:solidFill>
                          <a:srgbClr val="000000"/>
                        </a:solidFill>
                        <a:latin typeface="Courier New"/>
                        <a:ea typeface="Times New Roman"/>
                      </a:endParaRPr>
                    </a:p>
                  </a:txBody>
                  <a:tcPr marL="19050" marR="19050" marT="19050" marB="19050" anchor="b">
                    <a:lnL w="28575"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hMerge="1">
                  <a:txBody>
                    <a:bodyPr/>
                    <a:lstStyle/>
                    <a:p>
                      <a:endParaRPr lang="en-US"/>
                    </a:p>
                  </a:txBody>
                  <a:tcPr/>
                </a:tc>
                <a:tc hMerge="1">
                  <a:txBody>
                    <a:bodyPr/>
                    <a:lstStyle/>
                    <a:p>
                      <a:endParaRPr lang="en-US"/>
                    </a:p>
                  </a:txBody>
                  <a:tcPr/>
                </a:tc>
              </a:tr>
              <a:tr h="632143">
                <a:tc>
                  <a:txBody>
                    <a:bodyPr/>
                    <a:lstStyle/>
                    <a:p>
                      <a:pPr marL="0" marR="0">
                        <a:lnSpc>
                          <a:spcPct val="115000"/>
                        </a:lnSpc>
                        <a:spcBef>
                          <a:spcPts val="0"/>
                        </a:spcBef>
                        <a:spcAft>
                          <a:spcPts val="0"/>
                        </a:spcAft>
                      </a:pPr>
                      <a:endParaRPr lang="en-US" sz="1400" b="1">
                        <a:solidFill>
                          <a:srgbClr val="000000"/>
                        </a:solidFill>
                        <a:latin typeface="Times New Roman"/>
                        <a:ea typeface="Times New Roman"/>
                      </a:endParaRPr>
                    </a:p>
                  </a:txBody>
                  <a:tcPr marL="19050" marR="19050" marT="19050" marB="19050">
                    <a:lnL w="28575" cap="flat" cmpd="sng" algn="ctr">
                      <a:solidFill>
                        <a:srgbClr val="000000"/>
                      </a:solidFill>
                      <a:prstDash val="solid"/>
                      <a:round/>
                      <a:headEnd type="none" w="med" len="med"/>
                      <a:tailEnd type="none" w="med" len="med"/>
                    </a:lnL>
                    <a:lnR>
                      <a:noFill/>
                    </a:lnR>
                    <a:lnT>
                      <a:noFill/>
                    </a:lnT>
                    <a:lnB w="28575" cap="flat" cmpd="sng" algn="ctr">
                      <a:solidFill>
                        <a:srgbClr val="000000"/>
                      </a:solidFill>
                      <a:prstDash val="solid"/>
                      <a:round/>
                      <a:headEnd type="none" w="med" len="med"/>
                      <a:tailEnd type="none" w="med" len="med"/>
                    </a:lnB>
                    <a:solidFill>
                      <a:srgbClr val="FFFFFF"/>
                    </a:solidFill>
                  </a:tcPr>
                </a:tc>
                <a:tc>
                  <a:txBody>
                    <a:bodyPr/>
                    <a:lstStyle/>
                    <a:p>
                      <a:pPr marL="0" marR="0">
                        <a:lnSpc>
                          <a:spcPct val="115000"/>
                        </a:lnSpc>
                        <a:spcBef>
                          <a:spcPts val="0"/>
                        </a:spcBef>
                        <a:spcAft>
                          <a:spcPts val="0"/>
                        </a:spcAft>
                      </a:pPr>
                      <a:endParaRPr lang="en-US" sz="1400" b="1">
                        <a:solidFill>
                          <a:srgbClr val="000000"/>
                        </a:solidFill>
                        <a:latin typeface="Times New Roman"/>
                        <a:ea typeface="Times New Roman"/>
                      </a:endParaRPr>
                    </a:p>
                  </a:txBody>
                  <a:tcPr marL="19050" marR="19050" marT="19050" marB="19050">
                    <a:lnL>
                      <a:noFill/>
                    </a:lnL>
                    <a:lnR>
                      <a:noFill/>
                    </a:lnR>
                    <a:lnT>
                      <a:noFill/>
                    </a:lnT>
                    <a:lnB w="28575" cap="flat" cmpd="sng" algn="ctr">
                      <a:solidFill>
                        <a:srgbClr val="000000"/>
                      </a:solidFill>
                      <a:prstDash val="solid"/>
                      <a:round/>
                      <a:headEnd type="none" w="med" len="med"/>
                      <a:tailEnd type="none" w="med" len="med"/>
                    </a:lnB>
                    <a:solidFill>
                      <a:srgbClr val="FFFFFF"/>
                    </a:solidFill>
                  </a:tcPr>
                </a:tc>
                <a:tc>
                  <a:txBody>
                    <a:bodyPr/>
                    <a:lstStyle/>
                    <a:p>
                      <a:pPr marL="0" marR="0">
                        <a:lnSpc>
                          <a:spcPct val="115000"/>
                        </a:lnSpc>
                        <a:spcBef>
                          <a:spcPts val="0"/>
                        </a:spcBef>
                        <a:spcAft>
                          <a:spcPts val="0"/>
                        </a:spcAft>
                      </a:pPr>
                      <a:endParaRPr lang="en-US" sz="1400" b="1">
                        <a:solidFill>
                          <a:srgbClr val="000000"/>
                        </a:solidFill>
                        <a:latin typeface="Times New Roman"/>
                        <a:ea typeface="Times New Roman"/>
                      </a:endParaRPr>
                    </a:p>
                  </a:txBody>
                  <a:tcPr marL="19050" marR="19050" marT="19050" marB="19050">
                    <a:lnL>
                      <a:noFill/>
                    </a:lnL>
                    <a:lnR w="28575" cap="flat" cmpd="sng" algn="ctr">
                      <a:solidFill>
                        <a:srgbClr val="000000"/>
                      </a:solidFill>
                      <a:prstDash val="solid"/>
                      <a:round/>
                      <a:headEnd type="none" w="med" len="med"/>
                      <a:tailEnd type="none" w="med" len="med"/>
                    </a:lnR>
                    <a:lnT>
                      <a:noFill/>
                    </a:lnT>
                    <a:lnB w="28575" cap="flat" cmpd="sng" algn="ctr">
                      <a:solidFill>
                        <a:srgbClr val="000000"/>
                      </a:solidFill>
                      <a:prstDash val="solid"/>
                      <a:round/>
                      <a:headEnd type="none" w="med" len="med"/>
                      <a:tailEnd type="none" w="med" len="med"/>
                    </a:lnB>
                    <a:solidFill>
                      <a:srgbClr val="FFFFFF"/>
                    </a:solidFill>
                  </a:tcPr>
                </a:tc>
                <a:tc>
                  <a:txBody>
                    <a:bodyPr/>
                    <a:lstStyle/>
                    <a:p>
                      <a:pPr marL="0" marR="0" algn="ctr">
                        <a:lnSpc>
                          <a:spcPts val="1600"/>
                        </a:lnSpc>
                        <a:spcBef>
                          <a:spcPts val="0"/>
                        </a:spcBef>
                        <a:spcAft>
                          <a:spcPts val="0"/>
                        </a:spcAft>
                      </a:pPr>
                      <a:r>
                        <a:rPr lang="en-US" sz="1400" b="1" dirty="0" smtClean="0">
                          <a:solidFill>
                            <a:srgbClr val="000000"/>
                          </a:solidFill>
                          <a:latin typeface="Arial"/>
                          <a:ea typeface="Times New Roman"/>
                        </a:rPr>
                        <a:t>CPS/</a:t>
                      </a:r>
                    </a:p>
                    <a:p>
                      <a:pPr marL="0" marR="0" algn="ctr">
                        <a:lnSpc>
                          <a:spcPts val="1600"/>
                        </a:lnSpc>
                        <a:spcBef>
                          <a:spcPts val="0"/>
                        </a:spcBef>
                        <a:spcAft>
                          <a:spcPts val="0"/>
                        </a:spcAft>
                      </a:pPr>
                      <a:r>
                        <a:rPr lang="en-US" sz="1400" b="1" dirty="0" smtClean="0">
                          <a:solidFill>
                            <a:srgbClr val="000000"/>
                          </a:solidFill>
                          <a:latin typeface="Arial"/>
                          <a:ea typeface="Times New Roman"/>
                        </a:rPr>
                        <a:t>Public</a:t>
                      </a:r>
                      <a:endParaRPr lang="en-US" sz="1400" b="1" dirty="0">
                        <a:solidFill>
                          <a:srgbClr val="000000"/>
                        </a:solidFill>
                        <a:latin typeface="Courier New"/>
                        <a:ea typeface="Times New Roman"/>
                      </a:endParaRPr>
                    </a:p>
                  </a:txBody>
                  <a:tcPr marL="19050" marR="19050" marT="19050" marB="19050" anchor="b">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solidFill>
                      <a:srgbClr val="FFFFFF"/>
                    </a:solidFill>
                  </a:tcPr>
                </a:tc>
                <a:tc>
                  <a:txBody>
                    <a:bodyPr/>
                    <a:lstStyle/>
                    <a:p>
                      <a:pPr marL="0" marR="0" algn="ctr">
                        <a:lnSpc>
                          <a:spcPts val="1600"/>
                        </a:lnSpc>
                        <a:spcBef>
                          <a:spcPts val="0"/>
                        </a:spcBef>
                        <a:spcAft>
                          <a:spcPts val="0"/>
                        </a:spcAft>
                      </a:pPr>
                      <a:r>
                        <a:rPr lang="en-US" sz="1400" b="1" dirty="0" err="1" smtClean="0">
                          <a:solidFill>
                            <a:srgbClr val="000000"/>
                          </a:solidFill>
                          <a:latin typeface="Arial"/>
                          <a:ea typeface="Times New Roman"/>
                        </a:rPr>
                        <a:t>Interwrite</a:t>
                      </a:r>
                      <a:r>
                        <a:rPr lang="en-US" sz="1400" b="1" dirty="0" smtClean="0">
                          <a:solidFill>
                            <a:srgbClr val="000000"/>
                          </a:solidFill>
                          <a:latin typeface="Arial"/>
                          <a:ea typeface="Times New Roman"/>
                        </a:rPr>
                        <a:t>/Private</a:t>
                      </a:r>
                      <a:endParaRPr lang="en-US" sz="1400" b="1" dirty="0">
                        <a:solidFill>
                          <a:srgbClr val="000000"/>
                        </a:solidFill>
                        <a:latin typeface="Courier New"/>
                        <a:ea typeface="Times New Roman"/>
                      </a:endParaRPr>
                    </a:p>
                  </a:txBody>
                  <a:tcPr marL="19050" marR="19050" marT="19050" marB="1905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solidFill>
                      <a:srgbClr val="FFFFFF"/>
                    </a:solidFill>
                  </a:tcPr>
                </a:tc>
                <a:tc>
                  <a:txBody>
                    <a:bodyPr/>
                    <a:lstStyle/>
                    <a:p>
                      <a:pPr marL="0" marR="0" algn="ctr">
                        <a:lnSpc>
                          <a:spcPts val="1600"/>
                        </a:lnSpc>
                        <a:spcBef>
                          <a:spcPts val="0"/>
                        </a:spcBef>
                        <a:spcAft>
                          <a:spcPts val="0"/>
                        </a:spcAft>
                      </a:pPr>
                      <a:r>
                        <a:rPr lang="en-US" sz="1400" b="1">
                          <a:solidFill>
                            <a:srgbClr val="000000"/>
                          </a:solidFill>
                          <a:latin typeface="Arial"/>
                          <a:ea typeface="Times New Roman"/>
                        </a:rPr>
                        <a:t>Total</a:t>
                      </a:r>
                      <a:endParaRPr lang="en-US" sz="1400" b="1">
                        <a:solidFill>
                          <a:srgbClr val="000000"/>
                        </a:solidFill>
                        <a:latin typeface="Courier New"/>
                        <a:ea typeface="Times New Roman"/>
                      </a:endParaRPr>
                    </a:p>
                  </a:txBody>
                  <a:tcPr marL="19050" marR="19050" marT="19050" marB="19050" anchor="b">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solidFill>
                      <a:srgbClr val="FFFFFF"/>
                    </a:solidFill>
                  </a:tcPr>
                </a:tc>
              </a:tr>
              <a:tr h="614045">
                <a:tc rowSpan="6">
                  <a:txBody>
                    <a:bodyPr/>
                    <a:lstStyle/>
                    <a:p>
                      <a:pPr marL="0" marR="0">
                        <a:lnSpc>
                          <a:spcPts val="1600"/>
                        </a:lnSpc>
                        <a:spcBef>
                          <a:spcPts val="0"/>
                        </a:spcBef>
                        <a:spcAft>
                          <a:spcPts val="0"/>
                        </a:spcAft>
                      </a:pPr>
                      <a:r>
                        <a:rPr lang="en-US" sz="1400" b="1">
                          <a:solidFill>
                            <a:srgbClr val="000000"/>
                          </a:solidFill>
                          <a:latin typeface="Arial"/>
                          <a:ea typeface="Times New Roman"/>
                        </a:rPr>
                        <a:t>Preparation More Likely?</a:t>
                      </a:r>
                      <a:endParaRPr lang="en-US" sz="1400" b="1">
                        <a:solidFill>
                          <a:srgbClr val="000000"/>
                        </a:solidFill>
                        <a:latin typeface="Courier New"/>
                        <a:ea typeface="Times New Roman"/>
                      </a:endParaRPr>
                    </a:p>
                  </a:txBody>
                  <a:tcPr marL="19050" marR="19050" marT="19050" marB="19050">
                    <a:lnL w="28575" cap="flat" cmpd="sng" algn="ctr">
                      <a:solidFill>
                        <a:srgbClr val="000000"/>
                      </a:solidFill>
                      <a:prstDash val="solid"/>
                      <a:round/>
                      <a:headEnd type="none" w="med" len="med"/>
                      <a:tailEnd type="none" w="med" len="med"/>
                    </a:lnL>
                    <a:lnR>
                      <a:noFill/>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solidFill>
                      <a:srgbClr val="FFFFFF"/>
                    </a:solidFill>
                  </a:tcPr>
                </a:tc>
                <a:tc rowSpan="2">
                  <a:txBody>
                    <a:bodyPr/>
                    <a:lstStyle/>
                    <a:p>
                      <a:pPr marL="0" marR="0">
                        <a:lnSpc>
                          <a:spcPts val="1600"/>
                        </a:lnSpc>
                        <a:spcBef>
                          <a:spcPts val="0"/>
                        </a:spcBef>
                        <a:spcAft>
                          <a:spcPts val="0"/>
                        </a:spcAft>
                      </a:pPr>
                      <a:r>
                        <a:rPr lang="en-US" sz="1400" b="1">
                          <a:solidFill>
                            <a:srgbClr val="000000"/>
                          </a:solidFill>
                          <a:latin typeface="Arial"/>
                          <a:ea typeface="Times New Roman"/>
                        </a:rPr>
                        <a:t>Yes</a:t>
                      </a:r>
                      <a:endParaRPr lang="en-US" sz="1400" b="1">
                        <a:solidFill>
                          <a:srgbClr val="000000"/>
                        </a:solidFill>
                        <a:latin typeface="Courier New"/>
                        <a:ea typeface="Times New Roman"/>
                      </a:endParaRPr>
                    </a:p>
                  </a:txBody>
                  <a:tcPr marL="19050" marR="19050" marT="19050" marB="19050">
                    <a:lnL>
                      <a:noFill/>
                    </a:lnL>
                    <a:lnR>
                      <a:noFill/>
                    </a:lnR>
                    <a:lnT w="28575"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nSpc>
                          <a:spcPts val="1600"/>
                        </a:lnSpc>
                        <a:spcBef>
                          <a:spcPts val="0"/>
                        </a:spcBef>
                        <a:spcAft>
                          <a:spcPts val="0"/>
                        </a:spcAft>
                      </a:pPr>
                      <a:r>
                        <a:rPr lang="en-US" sz="1400" b="1">
                          <a:solidFill>
                            <a:srgbClr val="000000"/>
                          </a:solidFill>
                          <a:latin typeface="Arial"/>
                          <a:ea typeface="Times New Roman"/>
                        </a:rPr>
                        <a:t>Count</a:t>
                      </a:r>
                      <a:endParaRPr lang="en-US" sz="1400" b="1">
                        <a:solidFill>
                          <a:srgbClr val="000000"/>
                        </a:solidFill>
                        <a:latin typeface="Courier New"/>
                        <a:ea typeface="Times New Roman"/>
                      </a:endParaRPr>
                    </a:p>
                  </a:txBody>
                  <a:tcPr marL="19050" marR="19050" marT="19050" marB="19050">
                    <a:lnL>
                      <a:noFill/>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a:noFill/>
                    </a:lnB>
                    <a:solidFill>
                      <a:srgbClr val="FFFFFF"/>
                    </a:solidFill>
                  </a:tcPr>
                </a:tc>
                <a:tc>
                  <a:txBody>
                    <a:bodyPr/>
                    <a:lstStyle/>
                    <a:p>
                      <a:pPr marL="0" marR="0" algn="r">
                        <a:lnSpc>
                          <a:spcPts val="1600"/>
                        </a:lnSpc>
                        <a:spcBef>
                          <a:spcPts val="0"/>
                        </a:spcBef>
                        <a:spcAft>
                          <a:spcPts val="0"/>
                        </a:spcAft>
                      </a:pPr>
                      <a:r>
                        <a:rPr lang="en-US" sz="1400" b="1">
                          <a:solidFill>
                            <a:srgbClr val="000000"/>
                          </a:solidFill>
                          <a:latin typeface="Arial"/>
                          <a:ea typeface="Times New Roman"/>
                        </a:rPr>
                        <a:t>235</a:t>
                      </a:r>
                      <a:endParaRPr lang="en-US" sz="1400" b="1">
                        <a:solidFill>
                          <a:srgbClr val="000000"/>
                        </a:solidFill>
                        <a:latin typeface="Courier New"/>
                        <a:ea typeface="Times New Roman"/>
                      </a:endParaRPr>
                    </a:p>
                  </a:txBody>
                  <a:tcPr marL="19050" marR="19050" marT="19050" marB="19050" anchor="ctr">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a:noFill/>
                    </a:lnB>
                    <a:solidFill>
                      <a:srgbClr val="FFFFFF"/>
                    </a:solidFill>
                  </a:tcPr>
                </a:tc>
                <a:tc>
                  <a:txBody>
                    <a:bodyPr/>
                    <a:lstStyle/>
                    <a:p>
                      <a:pPr marL="0" marR="0" algn="r">
                        <a:lnSpc>
                          <a:spcPts val="1600"/>
                        </a:lnSpc>
                        <a:spcBef>
                          <a:spcPts val="0"/>
                        </a:spcBef>
                        <a:spcAft>
                          <a:spcPts val="0"/>
                        </a:spcAft>
                      </a:pPr>
                      <a:r>
                        <a:rPr lang="en-US" sz="1400" b="1">
                          <a:solidFill>
                            <a:srgbClr val="000000"/>
                          </a:solidFill>
                          <a:latin typeface="Arial"/>
                          <a:ea typeface="Times New Roman"/>
                        </a:rPr>
                        <a:t>54</a:t>
                      </a:r>
                      <a:endParaRPr lang="en-US" sz="1400" b="1">
                        <a:solidFill>
                          <a:srgbClr val="000000"/>
                        </a:solidFill>
                        <a:latin typeface="Courier New"/>
                        <a:ea typeface="Times New Roman"/>
                      </a:endParaRPr>
                    </a:p>
                  </a:txBody>
                  <a:tcPr marL="19050" marR="19050" marT="19050" marB="1905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a:noFill/>
                    </a:lnB>
                    <a:solidFill>
                      <a:srgbClr val="FFFFFF"/>
                    </a:solidFill>
                  </a:tcPr>
                </a:tc>
                <a:tc>
                  <a:txBody>
                    <a:bodyPr/>
                    <a:lstStyle/>
                    <a:p>
                      <a:pPr marL="0" marR="0" algn="r">
                        <a:lnSpc>
                          <a:spcPts val="1600"/>
                        </a:lnSpc>
                        <a:spcBef>
                          <a:spcPts val="0"/>
                        </a:spcBef>
                        <a:spcAft>
                          <a:spcPts val="0"/>
                        </a:spcAft>
                      </a:pPr>
                      <a:r>
                        <a:rPr lang="en-US" sz="1400" b="1">
                          <a:solidFill>
                            <a:srgbClr val="000000"/>
                          </a:solidFill>
                          <a:latin typeface="Arial"/>
                          <a:ea typeface="Times New Roman"/>
                        </a:rPr>
                        <a:t>289</a:t>
                      </a:r>
                      <a:endParaRPr lang="en-US" sz="1400" b="1">
                        <a:solidFill>
                          <a:srgbClr val="000000"/>
                        </a:solidFill>
                        <a:latin typeface="Courier New"/>
                        <a:ea typeface="Times New Roman"/>
                      </a:endParaRPr>
                    </a:p>
                  </a:txBody>
                  <a:tcPr marL="19050" marR="19050" marT="19050" marB="19050" anchor="ctr">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a:noFill/>
                    </a:lnB>
                    <a:solidFill>
                      <a:srgbClr val="FFFFFF"/>
                    </a:solidFill>
                  </a:tcPr>
                </a:tc>
              </a:tr>
              <a:tr h="614045">
                <a:tc vMerge="1">
                  <a:txBody>
                    <a:bodyPr/>
                    <a:lstStyle/>
                    <a:p>
                      <a:endParaRPr lang="en-US"/>
                    </a:p>
                  </a:txBody>
                  <a:tcPr/>
                </a:tc>
                <a:tc vMerge="1">
                  <a:txBody>
                    <a:bodyPr/>
                    <a:lstStyle/>
                    <a:p>
                      <a:endParaRPr lang="en-US"/>
                    </a:p>
                  </a:txBody>
                  <a:tcPr/>
                </a:tc>
                <a:tc>
                  <a:txBody>
                    <a:bodyPr/>
                    <a:lstStyle/>
                    <a:p>
                      <a:pPr marL="0" marR="0">
                        <a:lnSpc>
                          <a:spcPts val="1600"/>
                        </a:lnSpc>
                        <a:spcBef>
                          <a:spcPts val="0"/>
                        </a:spcBef>
                        <a:spcAft>
                          <a:spcPts val="0"/>
                        </a:spcAft>
                      </a:pPr>
                      <a:r>
                        <a:rPr lang="en-US" sz="1400" b="1">
                          <a:solidFill>
                            <a:srgbClr val="000000"/>
                          </a:solidFill>
                          <a:latin typeface="Arial"/>
                          <a:ea typeface="Times New Roman"/>
                        </a:rPr>
                        <a:t>% within Brand of Clicker</a:t>
                      </a:r>
                      <a:endParaRPr lang="en-US" sz="1400" b="1">
                        <a:solidFill>
                          <a:srgbClr val="000000"/>
                        </a:solidFill>
                        <a:latin typeface="Courier New"/>
                        <a:ea typeface="Times New Roman"/>
                      </a:endParaRPr>
                    </a:p>
                  </a:txBody>
                  <a:tcPr marL="19050" marR="19050" marT="19050" marB="19050">
                    <a:lnL>
                      <a:noFill/>
                    </a:lnL>
                    <a:lnR w="28575"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FFFFFF"/>
                    </a:solidFill>
                  </a:tcPr>
                </a:tc>
                <a:tc>
                  <a:txBody>
                    <a:bodyPr/>
                    <a:lstStyle/>
                    <a:p>
                      <a:pPr marL="0" marR="0" algn="r">
                        <a:lnSpc>
                          <a:spcPts val="1600"/>
                        </a:lnSpc>
                        <a:spcBef>
                          <a:spcPts val="0"/>
                        </a:spcBef>
                        <a:spcAft>
                          <a:spcPts val="0"/>
                        </a:spcAft>
                      </a:pPr>
                      <a:r>
                        <a:rPr lang="en-US" sz="1400" b="1">
                          <a:solidFill>
                            <a:srgbClr val="000000"/>
                          </a:solidFill>
                          <a:latin typeface="Arial"/>
                          <a:ea typeface="Times New Roman"/>
                        </a:rPr>
                        <a:t>89.4%</a:t>
                      </a:r>
                      <a:endParaRPr lang="en-US" sz="1400" b="1">
                        <a:solidFill>
                          <a:srgbClr val="000000"/>
                        </a:solidFill>
                        <a:latin typeface="Courier New"/>
                        <a:ea typeface="Times New Roman"/>
                      </a:endParaRPr>
                    </a:p>
                  </a:txBody>
                  <a:tcPr marL="19050" marR="19050" marT="19050" marB="19050" anchor="ctr">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FFFFFF"/>
                    </a:solidFill>
                  </a:tcPr>
                </a:tc>
                <a:tc>
                  <a:txBody>
                    <a:bodyPr/>
                    <a:lstStyle/>
                    <a:p>
                      <a:pPr marL="0" marR="0" algn="r">
                        <a:lnSpc>
                          <a:spcPts val="1600"/>
                        </a:lnSpc>
                        <a:spcBef>
                          <a:spcPts val="0"/>
                        </a:spcBef>
                        <a:spcAft>
                          <a:spcPts val="0"/>
                        </a:spcAft>
                      </a:pPr>
                      <a:r>
                        <a:rPr lang="en-US" sz="1400" b="1">
                          <a:solidFill>
                            <a:srgbClr val="000000"/>
                          </a:solidFill>
                          <a:latin typeface="Arial"/>
                          <a:ea typeface="Times New Roman"/>
                        </a:rPr>
                        <a:t>94.7%</a:t>
                      </a:r>
                      <a:endParaRPr lang="en-US" sz="1400" b="1">
                        <a:solidFill>
                          <a:srgbClr val="000000"/>
                        </a:solidFill>
                        <a:latin typeface="Courier New"/>
                        <a:ea typeface="Times New Roman"/>
                      </a:endParaRPr>
                    </a:p>
                  </a:txBody>
                  <a:tcPr marL="19050" marR="19050" marT="19050" marB="1905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FFFFFF"/>
                    </a:solidFill>
                  </a:tcPr>
                </a:tc>
                <a:tc>
                  <a:txBody>
                    <a:bodyPr/>
                    <a:lstStyle/>
                    <a:p>
                      <a:pPr marL="0" marR="0" algn="r">
                        <a:lnSpc>
                          <a:spcPts val="1600"/>
                        </a:lnSpc>
                        <a:spcBef>
                          <a:spcPts val="0"/>
                        </a:spcBef>
                        <a:spcAft>
                          <a:spcPts val="0"/>
                        </a:spcAft>
                      </a:pPr>
                      <a:r>
                        <a:rPr lang="en-US" sz="1400" b="1">
                          <a:solidFill>
                            <a:srgbClr val="000000"/>
                          </a:solidFill>
                          <a:latin typeface="Arial"/>
                          <a:ea typeface="Times New Roman"/>
                        </a:rPr>
                        <a:t>90.3%</a:t>
                      </a:r>
                      <a:endParaRPr lang="en-US" sz="1400" b="1">
                        <a:solidFill>
                          <a:srgbClr val="000000"/>
                        </a:solidFill>
                        <a:latin typeface="Courier New"/>
                        <a:ea typeface="Times New Roman"/>
                      </a:endParaRPr>
                    </a:p>
                  </a:txBody>
                  <a:tcPr marL="19050" marR="19050" marT="19050" marB="19050" anchor="ctr">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FFFFFF"/>
                    </a:solidFill>
                  </a:tcPr>
                </a:tc>
              </a:tr>
              <a:tr h="614045">
                <a:tc vMerge="1">
                  <a:txBody>
                    <a:bodyPr/>
                    <a:lstStyle/>
                    <a:p>
                      <a:endParaRPr lang="en-US"/>
                    </a:p>
                  </a:txBody>
                  <a:tcPr/>
                </a:tc>
                <a:tc rowSpan="2">
                  <a:txBody>
                    <a:bodyPr/>
                    <a:lstStyle/>
                    <a:p>
                      <a:pPr marL="0" marR="0">
                        <a:lnSpc>
                          <a:spcPts val="1600"/>
                        </a:lnSpc>
                        <a:spcBef>
                          <a:spcPts val="0"/>
                        </a:spcBef>
                        <a:spcAft>
                          <a:spcPts val="0"/>
                        </a:spcAft>
                      </a:pPr>
                      <a:r>
                        <a:rPr lang="en-US" sz="1400" b="1">
                          <a:solidFill>
                            <a:srgbClr val="000000"/>
                          </a:solidFill>
                          <a:latin typeface="Arial"/>
                          <a:ea typeface="Times New Roman"/>
                        </a:rPr>
                        <a:t>No</a:t>
                      </a:r>
                      <a:endParaRPr lang="en-US" sz="1400" b="1">
                        <a:solidFill>
                          <a:srgbClr val="000000"/>
                        </a:solidFill>
                        <a:latin typeface="Courier New"/>
                        <a:ea typeface="Times New Roman"/>
                      </a:endParaRPr>
                    </a:p>
                  </a:txBody>
                  <a:tcPr marL="19050" marR="19050" marT="19050" marB="1905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nSpc>
                          <a:spcPts val="1600"/>
                        </a:lnSpc>
                        <a:spcBef>
                          <a:spcPts val="0"/>
                        </a:spcBef>
                        <a:spcAft>
                          <a:spcPts val="0"/>
                        </a:spcAft>
                      </a:pPr>
                      <a:r>
                        <a:rPr lang="en-US" sz="1400" b="1">
                          <a:solidFill>
                            <a:srgbClr val="000000"/>
                          </a:solidFill>
                          <a:latin typeface="Arial"/>
                          <a:ea typeface="Times New Roman"/>
                        </a:rPr>
                        <a:t>Count</a:t>
                      </a:r>
                      <a:endParaRPr lang="en-US" sz="1400" b="1">
                        <a:solidFill>
                          <a:srgbClr val="000000"/>
                        </a:solidFill>
                        <a:latin typeface="Courier New"/>
                        <a:ea typeface="Times New Roman"/>
                      </a:endParaRPr>
                    </a:p>
                  </a:txBody>
                  <a:tcPr marL="19050" marR="19050" marT="19050" marB="19050">
                    <a:lnL>
                      <a:noFill/>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FFFFFF"/>
                    </a:solidFill>
                  </a:tcPr>
                </a:tc>
                <a:tc>
                  <a:txBody>
                    <a:bodyPr/>
                    <a:lstStyle/>
                    <a:p>
                      <a:pPr marL="0" marR="0" algn="r">
                        <a:lnSpc>
                          <a:spcPts val="1600"/>
                        </a:lnSpc>
                        <a:spcBef>
                          <a:spcPts val="0"/>
                        </a:spcBef>
                        <a:spcAft>
                          <a:spcPts val="0"/>
                        </a:spcAft>
                      </a:pPr>
                      <a:r>
                        <a:rPr lang="en-US" sz="1400" b="1">
                          <a:solidFill>
                            <a:srgbClr val="000000"/>
                          </a:solidFill>
                          <a:latin typeface="Arial"/>
                          <a:ea typeface="Times New Roman"/>
                        </a:rPr>
                        <a:t>28</a:t>
                      </a:r>
                      <a:endParaRPr lang="en-US" sz="1400" b="1">
                        <a:solidFill>
                          <a:srgbClr val="000000"/>
                        </a:solidFill>
                        <a:latin typeface="Courier New"/>
                        <a:ea typeface="Times New Roman"/>
                      </a:endParaRPr>
                    </a:p>
                  </a:txBody>
                  <a:tcPr marL="19050" marR="19050" marT="19050" marB="19050" anchor="ctr">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FFFFFF"/>
                    </a:solidFill>
                  </a:tcPr>
                </a:tc>
                <a:tc>
                  <a:txBody>
                    <a:bodyPr/>
                    <a:lstStyle/>
                    <a:p>
                      <a:pPr marL="0" marR="0" algn="r">
                        <a:lnSpc>
                          <a:spcPts val="1600"/>
                        </a:lnSpc>
                        <a:spcBef>
                          <a:spcPts val="0"/>
                        </a:spcBef>
                        <a:spcAft>
                          <a:spcPts val="0"/>
                        </a:spcAft>
                      </a:pPr>
                      <a:r>
                        <a:rPr lang="en-US" sz="1400" b="1">
                          <a:solidFill>
                            <a:srgbClr val="000000"/>
                          </a:solidFill>
                          <a:latin typeface="Arial"/>
                          <a:ea typeface="Times New Roman"/>
                        </a:rPr>
                        <a:t>3</a:t>
                      </a:r>
                      <a:endParaRPr lang="en-US" sz="1400" b="1">
                        <a:solidFill>
                          <a:srgbClr val="000000"/>
                        </a:solidFill>
                        <a:latin typeface="Courier New"/>
                        <a:ea typeface="Times New Roman"/>
                      </a:endParaRPr>
                    </a:p>
                  </a:txBody>
                  <a:tcPr marL="19050" marR="19050" marT="19050" marB="1905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FFFFFF"/>
                    </a:solidFill>
                  </a:tcPr>
                </a:tc>
                <a:tc>
                  <a:txBody>
                    <a:bodyPr/>
                    <a:lstStyle/>
                    <a:p>
                      <a:pPr marL="0" marR="0" algn="r">
                        <a:lnSpc>
                          <a:spcPts val="1600"/>
                        </a:lnSpc>
                        <a:spcBef>
                          <a:spcPts val="0"/>
                        </a:spcBef>
                        <a:spcAft>
                          <a:spcPts val="0"/>
                        </a:spcAft>
                      </a:pPr>
                      <a:r>
                        <a:rPr lang="en-US" sz="1400" b="1">
                          <a:solidFill>
                            <a:srgbClr val="000000"/>
                          </a:solidFill>
                          <a:latin typeface="Arial"/>
                          <a:ea typeface="Times New Roman"/>
                        </a:rPr>
                        <a:t>31</a:t>
                      </a:r>
                      <a:endParaRPr lang="en-US" sz="1400" b="1">
                        <a:solidFill>
                          <a:srgbClr val="000000"/>
                        </a:solidFill>
                        <a:latin typeface="Courier New"/>
                        <a:ea typeface="Times New Roman"/>
                      </a:endParaRPr>
                    </a:p>
                  </a:txBody>
                  <a:tcPr marL="19050" marR="19050" marT="19050" marB="19050" anchor="ctr">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FFFFFF"/>
                    </a:solidFill>
                  </a:tcPr>
                </a:tc>
              </a:tr>
              <a:tr h="614045">
                <a:tc vMerge="1">
                  <a:txBody>
                    <a:bodyPr/>
                    <a:lstStyle/>
                    <a:p>
                      <a:endParaRPr lang="en-US"/>
                    </a:p>
                  </a:txBody>
                  <a:tcPr/>
                </a:tc>
                <a:tc vMerge="1">
                  <a:txBody>
                    <a:bodyPr/>
                    <a:lstStyle/>
                    <a:p>
                      <a:endParaRPr lang="en-US"/>
                    </a:p>
                  </a:txBody>
                  <a:tcPr/>
                </a:tc>
                <a:tc>
                  <a:txBody>
                    <a:bodyPr/>
                    <a:lstStyle/>
                    <a:p>
                      <a:pPr marL="0" marR="0">
                        <a:lnSpc>
                          <a:spcPts val="1600"/>
                        </a:lnSpc>
                        <a:spcBef>
                          <a:spcPts val="0"/>
                        </a:spcBef>
                        <a:spcAft>
                          <a:spcPts val="0"/>
                        </a:spcAft>
                      </a:pPr>
                      <a:r>
                        <a:rPr lang="en-US" sz="1400" b="1">
                          <a:solidFill>
                            <a:srgbClr val="000000"/>
                          </a:solidFill>
                          <a:latin typeface="Arial"/>
                          <a:ea typeface="Times New Roman"/>
                        </a:rPr>
                        <a:t>% within Brand of Clicker</a:t>
                      </a:r>
                      <a:endParaRPr lang="en-US" sz="1400" b="1">
                        <a:solidFill>
                          <a:srgbClr val="000000"/>
                        </a:solidFill>
                        <a:latin typeface="Courier New"/>
                        <a:ea typeface="Times New Roman"/>
                      </a:endParaRPr>
                    </a:p>
                  </a:txBody>
                  <a:tcPr marL="19050" marR="19050" marT="19050" marB="19050">
                    <a:lnL>
                      <a:noFill/>
                    </a:lnL>
                    <a:lnR w="28575"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FFFFFF"/>
                    </a:solidFill>
                  </a:tcPr>
                </a:tc>
                <a:tc>
                  <a:txBody>
                    <a:bodyPr/>
                    <a:lstStyle/>
                    <a:p>
                      <a:pPr marL="0" marR="0" algn="r">
                        <a:lnSpc>
                          <a:spcPts val="1600"/>
                        </a:lnSpc>
                        <a:spcBef>
                          <a:spcPts val="0"/>
                        </a:spcBef>
                        <a:spcAft>
                          <a:spcPts val="0"/>
                        </a:spcAft>
                      </a:pPr>
                      <a:r>
                        <a:rPr lang="en-US" sz="1400" b="1">
                          <a:solidFill>
                            <a:srgbClr val="000000"/>
                          </a:solidFill>
                          <a:latin typeface="Arial"/>
                          <a:ea typeface="Times New Roman"/>
                        </a:rPr>
                        <a:t>10.6%</a:t>
                      </a:r>
                      <a:endParaRPr lang="en-US" sz="1400" b="1">
                        <a:solidFill>
                          <a:srgbClr val="000000"/>
                        </a:solidFill>
                        <a:latin typeface="Courier New"/>
                        <a:ea typeface="Times New Roman"/>
                      </a:endParaRPr>
                    </a:p>
                  </a:txBody>
                  <a:tcPr marL="19050" marR="19050" marT="19050" marB="19050" anchor="ctr">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FFFFFF"/>
                    </a:solidFill>
                  </a:tcPr>
                </a:tc>
                <a:tc>
                  <a:txBody>
                    <a:bodyPr/>
                    <a:lstStyle/>
                    <a:p>
                      <a:pPr marL="0" marR="0" algn="r">
                        <a:lnSpc>
                          <a:spcPts val="1600"/>
                        </a:lnSpc>
                        <a:spcBef>
                          <a:spcPts val="0"/>
                        </a:spcBef>
                        <a:spcAft>
                          <a:spcPts val="0"/>
                        </a:spcAft>
                      </a:pPr>
                      <a:r>
                        <a:rPr lang="en-US" sz="1400" b="1">
                          <a:solidFill>
                            <a:srgbClr val="000000"/>
                          </a:solidFill>
                          <a:latin typeface="Arial"/>
                          <a:ea typeface="Times New Roman"/>
                        </a:rPr>
                        <a:t>5.3%</a:t>
                      </a:r>
                      <a:endParaRPr lang="en-US" sz="1400" b="1">
                        <a:solidFill>
                          <a:srgbClr val="000000"/>
                        </a:solidFill>
                        <a:latin typeface="Courier New"/>
                        <a:ea typeface="Times New Roman"/>
                      </a:endParaRPr>
                    </a:p>
                  </a:txBody>
                  <a:tcPr marL="19050" marR="19050" marT="19050" marB="1905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FFFFFF"/>
                    </a:solidFill>
                  </a:tcPr>
                </a:tc>
                <a:tc>
                  <a:txBody>
                    <a:bodyPr/>
                    <a:lstStyle/>
                    <a:p>
                      <a:pPr marL="0" marR="0" algn="r">
                        <a:lnSpc>
                          <a:spcPts val="1600"/>
                        </a:lnSpc>
                        <a:spcBef>
                          <a:spcPts val="0"/>
                        </a:spcBef>
                        <a:spcAft>
                          <a:spcPts val="0"/>
                        </a:spcAft>
                      </a:pPr>
                      <a:r>
                        <a:rPr lang="en-US" sz="1400" b="1">
                          <a:solidFill>
                            <a:srgbClr val="000000"/>
                          </a:solidFill>
                          <a:latin typeface="Arial"/>
                          <a:ea typeface="Times New Roman"/>
                        </a:rPr>
                        <a:t>9.7%</a:t>
                      </a:r>
                      <a:endParaRPr lang="en-US" sz="1400" b="1">
                        <a:solidFill>
                          <a:srgbClr val="000000"/>
                        </a:solidFill>
                        <a:latin typeface="Courier New"/>
                        <a:ea typeface="Times New Roman"/>
                      </a:endParaRPr>
                    </a:p>
                  </a:txBody>
                  <a:tcPr marL="19050" marR="19050" marT="19050" marB="19050" anchor="ctr">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FFFFFF"/>
                    </a:solidFill>
                  </a:tcPr>
                </a:tc>
              </a:tr>
              <a:tr h="614045">
                <a:tc vMerge="1">
                  <a:txBody>
                    <a:bodyPr/>
                    <a:lstStyle/>
                    <a:p>
                      <a:endParaRPr lang="en-US"/>
                    </a:p>
                  </a:txBody>
                  <a:tcPr/>
                </a:tc>
                <a:tc rowSpan="2">
                  <a:txBody>
                    <a:bodyPr/>
                    <a:lstStyle/>
                    <a:p>
                      <a:pPr marL="0" marR="0">
                        <a:lnSpc>
                          <a:spcPts val="1600"/>
                        </a:lnSpc>
                        <a:spcBef>
                          <a:spcPts val="0"/>
                        </a:spcBef>
                        <a:spcAft>
                          <a:spcPts val="0"/>
                        </a:spcAft>
                      </a:pPr>
                      <a:r>
                        <a:rPr lang="en-US" sz="1400" b="1">
                          <a:solidFill>
                            <a:srgbClr val="000000"/>
                          </a:solidFill>
                          <a:latin typeface="Arial"/>
                          <a:ea typeface="Times New Roman"/>
                        </a:rPr>
                        <a:t>Total</a:t>
                      </a:r>
                      <a:endParaRPr lang="en-US" sz="1400" b="1">
                        <a:solidFill>
                          <a:srgbClr val="000000"/>
                        </a:solidFill>
                        <a:latin typeface="Courier New"/>
                        <a:ea typeface="Times New Roman"/>
                      </a:endParaRPr>
                    </a:p>
                  </a:txBody>
                  <a:tcPr marL="19050" marR="19050" marT="19050" marB="19050">
                    <a:lnL>
                      <a:noFill/>
                    </a:lnL>
                    <a:lnR>
                      <a:noFill/>
                    </a:lnR>
                    <a:lnT w="12700"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solidFill>
                      <a:srgbClr val="FFFFFF"/>
                    </a:solidFill>
                  </a:tcPr>
                </a:tc>
                <a:tc>
                  <a:txBody>
                    <a:bodyPr/>
                    <a:lstStyle/>
                    <a:p>
                      <a:pPr marL="0" marR="0">
                        <a:lnSpc>
                          <a:spcPts val="1600"/>
                        </a:lnSpc>
                        <a:spcBef>
                          <a:spcPts val="0"/>
                        </a:spcBef>
                        <a:spcAft>
                          <a:spcPts val="0"/>
                        </a:spcAft>
                      </a:pPr>
                      <a:r>
                        <a:rPr lang="en-US" sz="1400" b="1">
                          <a:solidFill>
                            <a:srgbClr val="000000"/>
                          </a:solidFill>
                          <a:latin typeface="Arial"/>
                          <a:ea typeface="Times New Roman"/>
                        </a:rPr>
                        <a:t>Count</a:t>
                      </a:r>
                      <a:endParaRPr lang="en-US" sz="1400" b="1">
                        <a:solidFill>
                          <a:srgbClr val="000000"/>
                        </a:solidFill>
                        <a:latin typeface="Courier New"/>
                        <a:ea typeface="Times New Roman"/>
                      </a:endParaRPr>
                    </a:p>
                  </a:txBody>
                  <a:tcPr marL="19050" marR="19050" marT="19050" marB="19050">
                    <a:lnL>
                      <a:noFill/>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FFFFFF"/>
                    </a:solidFill>
                  </a:tcPr>
                </a:tc>
                <a:tc>
                  <a:txBody>
                    <a:bodyPr/>
                    <a:lstStyle/>
                    <a:p>
                      <a:pPr marL="0" marR="0" algn="r">
                        <a:lnSpc>
                          <a:spcPts val="1600"/>
                        </a:lnSpc>
                        <a:spcBef>
                          <a:spcPts val="0"/>
                        </a:spcBef>
                        <a:spcAft>
                          <a:spcPts val="0"/>
                        </a:spcAft>
                      </a:pPr>
                      <a:r>
                        <a:rPr lang="en-US" sz="1400" b="1">
                          <a:solidFill>
                            <a:srgbClr val="000000"/>
                          </a:solidFill>
                          <a:latin typeface="Arial"/>
                          <a:ea typeface="Times New Roman"/>
                        </a:rPr>
                        <a:t>263</a:t>
                      </a:r>
                      <a:endParaRPr lang="en-US" sz="1400" b="1">
                        <a:solidFill>
                          <a:srgbClr val="000000"/>
                        </a:solidFill>
                        <a:latin typeface="Courier New"/>
                        <a:ea typeface="Times New Roman"/>
                      </a:endParaRPr>
                    </a:p>
                  </a:txBody>
                  <a:tcPr marL="19050" marR="19050" marT="19050" marB="19050" anchor="ctr">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FFFFFF"/>
                    </a:solidFill>
                  </a:tcPr>
                </a:tc>
                <a:tc>
                  <a:txBody>
                    <a:bodyPr/>
                    <a:lstStyle/>
                    <a:p>
                      <a:pPr marL="0" marR="0" algn="r">
                        <a:lnSpc>
                          <a:spcPts val="1600"/>
                        </a:lnSpc>
                        <a:spcBef>
                          <a:spcPts val="0"/>
                        </a:spcBef>
                        <a:spcAft>
                          <a:spcPts val="0"/>
                        </a:spcAft>
                      </a:pPr>
                      <a:r>
                        <a:rPr lang="en-US" sz="1400" b="1">
                          <a:solidFill>
                            <a:srgbClr val="000000"/>
                          </a:solidFill>
                          <a:latin typeface="Arial"/>
                          <a:ea typeface="Times New Roman"/>
                        </a:rPr>
                        <a:t>57</a:t>
                      </a:r>
                      <a:endParaRPr lang="en-US" sz="1400" b="1">
                        <a:solidFill>
                          <a:srgbClr val="000000"/>
                        </a:solidFill>
                        <a:latin typeface="Courier New"/>
                        <a:ea typeface="Times New Roman"/>
                      </a:endParaRPr>
                    </a:p>
                  </a:txBody>
                  <a:tcPr marL="19050" marR="19050" marT="19050" marB="1905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FFFFFF"/>
                    </a:solidFill>
                  </a:tcPr>
                </a:tc>
                <a:tc>
                  <a:txBody>
                    <a:bodyPr/>
                    <a:lstStyle/>
                    <a:p>
                      <a:pPr marL="0" marR="0" algn="r">
                        <a:lnSpc>
                          <a:spcPts val="1600"/>
                        </a:lnSpc>
                        <a:spcBef>
                          <a:spcPts val="0"/>
                        </a:spcBef>
                        <a:spcAft>
                          <a:spcPts val="0"/>
                        </a:spcAft>
                      </a:pPr>
                      <a:r>
                        <a:rPr lang="en-US" sz="1400" b="1">
                          <a:solidFill>
                            <a:srgbClr val="000000"/>
                          </a:solidFill>
                          <a:latin typeface="Arial"/>
                          <a:ea typeface="Times New Roman"/>
                        </a:rPr>
                        <a:t>320</a:t>
                      </a:r>
                      <a:endParaRPr lang="en-US" sz="1400" b="1">
                        <a:solidFill>
                          <a:srgbClr val="000000"/>
                        </a:solidFill>
                        <a:latin typeface="Courier New"/>
                        <a:ea typeface="Times New Roman"/>
                      </a:endParaRPr>
                    </a:p>
                  </a:txBody>
                  <a:tcPr marL="19050" marR="19050" marT="19050" marB="19050" anchor="ctr">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FFFFFF"/>
                    </a:solidFill>
                  </a:tcPr>
                </a:tc>
              </a:tr>
              <a:tr h="614045">
                <a:tc vMerge="1">
                  <a:txBody>
                    <a:bodyPr/>
                    <a:lstStyle/>
                    <a:p>
                      <a:endParaRPr lang="en-US"/>
                    </a:p>
                  </a:txBody>
                  <a:tcPr/>
                </a:tc>
                <a:tc vMerge="1">
                  <a:txBody>
                    <a:bodyPr/>
                    <a:lstStyle/>
                    <a:p>
                      <a:endParaRPr lang="en-US"/>
                    </a:p>
                  </a:txBody>
                  <a:tcPr/>
                </a:tc>
                <a:tc>
                  <a:txBody>
                    <a:bodyPr/>
                    <a:lstStyle/>
                    <a:p>
                      <a:pPr marL="0" marR="0">
                        <a:lnSpc>
                          <a:spcPts val="1600"/>
                        </a:lnSpc>
                        <a:spcBef>
                          <a:spcPts val="0"/>
                        </a:spcBef>
                        <a:spcAft>
                          <a:spcPts val="0"/>
                        </a:spcAft>
                      </a:pPr>
                      <a:r>
                        <a:rPr lang="en-US" sz="1400" b="1">
                          <a:solidFill>
                            <a:srgbClr val="000000"/>
                          </a:solidFill>
                          <a:latin typeface="Arial"/>
                          <a:ea typeface="Times New Roman"/>
                        </a:rPr>
                        <a:t>% within Brand of Clicker</a:t>
                      </a:r>
                      <a:endParaRPr lang="en-US" sz="1400" b="1">
                        <a:solidFill>
                          <a:srgbClr val="000000"/>
                        </a:solidFill>
                        <a:latin typeface="Courier New"/>
                        <a:ea typeface="Times New Roman"/>
                      </a:endParaRPr>
                    </a:p>
                  </a:txBody>
                  <a:tcPr marL="19050" marR="19050" marT="19050" marB="19050">
                    <a:lnL>
                      <a:noFill/>
                    </a:lnL>
                    <a:lnR w="28575" cap="flat" cmpd="sng" algn="ctr">
                      <a:solidFill>
                        <a:srgbClr val="000000"/>
                      </a:solidFill>
                      <a:prstDash val="solid"/>
                      <a:round/>
                      <a:headEnd type="none" w="med" len="med"/>
                      <a:tailEnd type="none" w="med" len="med"/>
                    </a:lnR>
                    <a:lnT>
                      <a:noFill/>
                    </a:lnT>
                    <a:lnB w="28575" cap="flat" cmpd="sng" algn="ctr">
                      <a:solidFill>
                        <a:srgbClr val="000000"/>
                      </a:solidFill>
                      <a:prstDash val="solid"/>
                      <a:round/>
                      <a:headEnd type="none" w="med" len="med"/>
                      <a:tailEnd type="none" w="med" len="med"/>
                    </a:lnB>
                    <a:solidFill>
                      <a:srgbClr val="FFFFFF"/>
                    </a:solidFill>
                  </a:tcPr>
                </a:tc>
                <a:tc>
                  <a:txBody>
                    <a:bodyPr/>
                    <a:lstStyle/>
                    <a:p>
                      <a:pPr marL="0" marR="0" algn="r">
                        <a:lnSpc>
                          <a:spcPts val="1600"/>
                        </a:lnSpc>
                        <a:spcBef>
                          <a:spcPts val="0"/>
                        </a:spcBef>
                        <a:spcAft>
                          <a:spcPts val="0"/>
                        </a:spcAft>
                      </a:pPr>
                      <a:r>
                        <a:rPr lang="en-US" sz="1400" b="1">
                          <a:solidFill>
                            <a:srgbClr val="000000"/>
                          </a:solidFill>
                          <a:latin typeface="Arial"/>
                          <a:ea typeface="Times New Roman"/>
                        </a:rPr>
                        <a:t>100.0%</a:t>
                      </a:r>
                      <a:endParaRPr lang="en-US" sz="1400" b="1">
                        <a:solidFill>
                          <a:srgbClr val="000000"/>
                        </a:solidFill>
                        <a:latin typeface="Courier New"/>
                        <a:ea typeface="Times New Roman"/>
                      </a:endParaRPr>
                    </a:p>
                  </a:txBody>
                  <a:tcPr marL="19050" marR="19050" marT="19050" marB="19050" anchor="ctr">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28575" cap="flat" cmpd="sng" algn="ctr">
                      <a:solidFill>
                        <a:srgbClr val="000000"/>
                      </a:solidFill>
                      <a:prstDash val="solid"/>
                      <a:round/>
                      <a:headEnd type="none" w="med" len="med"/>
                      <a:tailEnd type="none" w="med" len="med"/>
                    </a:lnB>
                    <a:solidFill>
                      <a:srgbClr val="FFFFFF"/>
                    </a:solidFill>
                  </a:tcPr>
                </a:tc>
                <a:tc>
                  <a:txBody>
                    <a:bodyPr/>
                    <a:lstStyle/>
                    <a:p>
                      <a:pPr marL="0" marR="0" algn="r">
                        <a:lnSpc>
                          <a:spcPts val="1600"/>
                        </a:lnSpc>
                        <a:spcBef>
                          <a:spcPts val="0"/>
                        </a:spcBef>
                        <a:spcAft>
                          <a:spcPts val="0"/>
                        </a:spcAft>
                      </a:pPr>
                      <a:r>
                        <a:rPr lang="en-US" sz="1400" b="1">
                          <a:solidFill>
                            <a:srgbClr val="000000"/>
                          </a:solidFill>
                          <a:latin typeface="Arial"/>
                          <a:ea typeface="Times New Roman"/>
                        </a:rPr>
                        <a:t>100.0%</a:t>
                      </a:r>
                      <a:endParaRPr lang="en-US" sz="1400" b="1">
                        <a:solidFill>
                          <a:srgbClr val="000000"/>
                        </a:solidFill>
                        <a:latin typeface="Courier New"/>
                        <a:ea typeface="Times New Roman"/>
                      </a:endParaRPr>
                    </a:p>
                  </a:txBody>
                  <a:tcPr marL="19050" marR="19050" marT="19050" marB="1905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28575" cap="flat" cmpd="sng" algn="ctr">
                      <a:solidFill>
                        <a:srgbClr val="000000"/>
                      </a:solidFill>
                      <a:prstDash val="solid"/>
                      <a:round/>
                      <a:headEnd type="none" w="med" len="med"/>
                      <a:tailEnd type="none" w="med" len="med"/>
                    </a:lnB>
                    <a:solidFill>
                      <a:srgbClr val="FFFFFF"/>
                    </a:solidFill>
                  </a:tcPr>
                </a:tc>
                <a:tc>
                  <a:txBody>
                    <a:bodyPr/>
                    <a:lstStyle/>
                    <a:p>
                      <a:pPr marL="0" marR="0" algn="r">
                        <a:lnSpc>
                          <a:spcPts val="1600"/>
                        </a:lnSpc>
                        <a:spcBef>
                          <a:spcPts val="0"/>
                        </a:spcBef>
                        <a:spcAft>
                          <a:spcPts val="0"/>
                        </a:spcAft>
                      </a:pPr>
                      <a:r>
                        <a:rPr lang="en-US" sz="1400" b="1" dirty="0">
                          <a:solidFill>
                            <a:srgbClr val="000000"/>
                          </a:solidFill>
                          <a:latin typeface="Arial"/>
                          <a:ea typeface="Times New Roman"/>
                        </a:rPr>
                        <a:t>100.0%</a:t>
                      </a:r>
                      <a:endParaRPr lang="en-US" sz="1400" b="1" dirty="0">
                        <a:solidFill>
                          <a:srgbClr val="000000"/>
                        </a:solidFill>
                        <a:latin typeface="Courier New"/>
                        <a:ea typeface="Times New Roman"/>
                      </a:endParaRPr>
                    </a:p>
                  </a:txBody>
                  <a:tcPr marL="19050" marR="19050" marT="19050" marB="19050" anchor="ctr">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a:noFill/>
                    </a:lnT>
                    <a:lnB w="28575" cap="flat" cmpd="sng" algn="ctr">
                      <a:solidFill>
                        <a:srgbClr val="000000"/>
                      </a:solidFill>
                      <a:prstDash val="solid"/>
                      <a:round/>
                      <a:headEnd type="none" w="med" len="med"/>
                      <a:tailEnd type="none" w="med" len="med"/>
                    </a:lnB>
                    <a:solidFill>
                      <a:srgbClr val="FFFFFF"/>
                    </a:solidFill>
                  </a:tcPr>
                </a:tc>
              </a:tr>
            </a:tbl>
          </a:graphicData>
        </a:graphic>
      </p:graphicFrame>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7"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endParaRPr>
          </a:p>
        </p:txBody>
      </p:sp>
      <p:sp>
        <p:nvSpPr>
          <p:cNvPr id="61441"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endParaRPr>
          </a:p>
        </p:txBody>
      </p:sp>
      <p:sp>
        <p:nvSpPr>
          <p:cNvPr id="62465"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endParaRPr>
          </a:p>
        </p:txBody>
      </p:sp>
      <p:sp>
        <p:nvSpPr>
          <p:cNvPr id="63489"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endParaRPr>
          </a:p>
        </p:txBody>
      </p:sp>
      <p:sp>
        <p:nvSpPr>
          <p:cNvPr id="64513"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endParaRPr>
          </a:p>
        </p:txBody>
      </p:sp>
      <p:sp>
        <p:nvSpPr>
          <p:cNvPr id="65537"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endParaRPr>
          </a:p>
        </p:txBody>
      </p:sp>
      <p:sp>
        <p:nvSpPr>
          <p:cNvPr id="66561"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endParaRPr>
          </a:p>
        </p:txBody>
      </p:sp>
      <p:sp>
        <p:nvSpPr>
          <p:cNvPr id="11" name="TextBox 10"/>
          <p:cNvSpPr txBox="1"/>
          <p:nvPr/>
        </p:nvSpPr>
        <p:spPr>
          <a:xfrm>
            <a:off x="6934200" y="6019800"/>
            <a:ext cx="1981200" cy="381000"/>
          </a:xfrm>
          <a:prstGeom prst="rect">
            <a:avLst/>
          </a:prstGeom>
          <a:noFill/>
        </p:spPr>
        <p:txBody>
          <a:bodyPr wrap="square" rtlCol="0">
            <a:spAutoFit/>
          </a:bodyPr>
          <a:lstStyle/>
          <a:p>
            <a:r>
              <a:rPr lang="en-US" dirty="0" smtClean="0"/>
              <a:t>x² sig = </a:t>
            </a:r>
            <a:r>
              <a:rPr lang="en-US" dirty="0" smtClean="0"/>
              <a:t>.</a:t>
            </a:r>
            <a:r>
              <a:rPr lang="en-US" dirty="0" smtClean="0"/>
              <a:t>03</a:t>
            </a:r>
            <a:endParaRPr lang="en-US" dirty="0"/>
          </a:p>
        </p:txBody>
      </p:sp>
      <p:sp>
        <p:nvSpPr>
          <p:cNvPr id="67585"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endParaRPr>
          </a:p>
        </p:txBody>
      </p:sp>
      <p:sp>
        <p:nvSpPr>
          <p:cNvPr id="68609"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endParaRPr>
          </a:p>
        </p:txBody>
      </p:sp>
      <p:sp>
        <p:nvSpPr>
          <p:cNvPr id="69633"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endParaRPr>
          </a:p>
        </p:txBody>
      </p:sp>
      <p:sp>
        <p:nvSpPr>
          <p:cNvPr id="70657"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endParaRPr>
          </a:p>
        </p:txBody>
      </p:sp>
      <p:sp>
        <p:nvSpPr>
          <p:cNvPr id="71681"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endParaRPr>
          </a:p>
        </p:txBody>
      </p:sp>
      <p:graphicFrame>
        <p:nvGraphicFramePr>
          <p:cNvPr id="17" name="Table 16"/>
          <p:cNvGraphicFramePr>
            <a:graphicFrameLocks noGrp="1"/>
          </p:cNvGraphicFramePr>
          <p:nvPr/>
        </p:nvGraphicFramePr>
        <p:xfrm>
          <a:off x="304797" y="380999"/>
          <a:ext cx="8534402" cy="5333999"/>
        </p:xfrm>
        <a:graphic>
          <a:graphicData uri="http://schemas.openxmlformats.org/drawingml/2006/table">
            <a:tbl>
              <a:tblPr/>
              <a:tblGrid>
                <a:gridCol w="2009044"/>
                <a:gridCol w="2009044"/>
                <a:gridCol w="1945115"/>
                <a:gridCol w="867109"/>
                <a:gridCol w="867109"/>
                <a:gridCol w="836981"/>
              </a:tblGrid>
              <a:tr h="484909">
                <a:tc gridSpan="6">
                  <a:txBody>
                    <a:bodyPr/>
                    <a:lstStyle/>
                    <a:p>
                      <a:pPr marL="0" marR="0" algn="ctr">
                        <a:lnSpc>
                          <a:spcPts val="1600"/>
                        </a:lnSpc>
                        <a:spcBef>
                          <a:spcPts val="0"/>
                        </a:spcBef>
                        <a:spcAft>
                          <a:spcPts val="0"/>
                        </a:spcAft>
                      </a:pPr>
                      <a:r>
                        <a:rPr lang="en-US" sz="1400" b="1" baseline="0" dirty="0" smtClean="0">
                          <a:solidFill>
                            <a:srgbClr val="000000"/>
                          </a:solidFill>
                          <a:latin typeface="Arial"/>
                          <a:ea typeface="Times New Roman"/>
                        </a:rPr>
                        <a:t>CPS (Public University) v. </a:t>
                      </a:r>
                      <a:r>
                        <a:rPr lang="en-US" sz="1400" b="1" baseline="0" dirty="0" err="1" smtClean="0">
                          <a:solidFill>
                            <a:srgbClr val="000000"/>
                          </a:solidFill>
                          <a:latin typeface="Arial"/>
                          <a:ea typeface="Times New Roman"/>
                        </a:rPr>
                        <a:t>Interwrite</a:t>
                      </a:r>
                      <a:r>
                        <a:rPr lang="en-US" sz="1400" b="1" baseline="0" dirty="0" smtClean="0">
                          <a:solidFill>
                            <a:srgbClr val="000000"/>
                          </a:solidFill>
                          <a:latin typeface="Arial"/>
                          <a:ea typeface="Times New Roman"/>
                        </a:rPr>
                        <a:t> (Private University)</a:t>
                      </a:r>
                    </a:p>
                    <a:p>
                      <a:pPr marL="0" marR="0" algn="ctr">
                        <a:lnSpc>
                          <a:spcPts val="1600"/>
                        </a:lnSpc>
                        <a:spcBef>
                          <a:spcPts val="0"/>
                        </a:spcBef>
                        <a:spcAft>
                          <a:spcPts val="0"/>
                        </a:spcAft>
                      </a:pPr>
                      <a:r>
                        <a:rPr lang="en-US" sz="1400" b="1" baseline="0" dirty="0" smtClean="0">
                          <a:solidFill>
                            <a:srgbClr val="000000"/>
                          </a:solidFill>
                          <a:latin typeface="Arial"/>
                          <a:ea typeface="Times New Roman"/>
                        </a:rPr>
                        <a:t>Utilization</a:t>
                      </a:r>
                      <a:endParaRPr lang="en-US" sz="1400" b="1" dirty="0">
                        <a:solidFill>
                          <a:srgbClr val="000000"/>
                        </a:solidFill>
                        <a:latin typeface="Courier New"/>
                        <a:ea typeface="Times New Roman"/>
                      </a:endParaRPr>
                    </a:p>
                  </a:txBody>
                  <a:tcPr marL="17956" marR="17956" marT="17956" marB="17956" anchor="ctr">
                    <a:lnL>
                      <a:noFill/>
                    </a:lnL>
                    <a:lnR>
                      <a:noFill/>
                    </a:lnR>
                    <a:lnT>
                      <a:noFill/>
                    </a:lnT>
                    <a:lnB w="28575" cap="flat" cmpd="sng" algn="ctr">
                      <a:solidFill>
                        <a:srgbClr val="000000"/>
                      </a:solidFill>
                      <a:prstDash val="solid"/>
                      <a:round/>
                      <a:headEnd type="none" w="med" len="med"/>
                      <a:tailEnd type="none" w="med" len="med"/>
                    </a:lnB>
                    <a:solidFill>
                      <a:srgbClr val="FFFFFF"/>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484909">
                <a:tc>
                  <a:txBody>
                    <a:bodyPr/>
                    <a:lstStyle/>
                    <a:p>
                      <a:pPr marL="0" marR="0">
                        <a:lnSpc>
                          <a:spcPct val="115000"/>
                        </a:lnSpc>
                        <a:spcBef>
                          <a:spcPts val="0"/>
                        </a:spcBef>
                        <a:spcAft>
                          <a:spcPts val="0"/>
                        </a:spcAft>
                      </a:pPr>
                      <a:endParaRPr lang="en-US" sz="1400" b="1">
                        <a:solidFill>
                          <a:srgbClr val="000000"/>
                        </a:solidFill>
                        <a:latin typeface="Times New Roman"/>
                        <a:ea typeface="Times New Roman"/>
                      </a:endParaRPr>
                    </a:p>
                  </a:txBody>
                  <a:tcPr marL="17956" marR="17956" marT="17956" marB="17956">
                    <a:lnL w="28575" cap="flat" cmpd="sng" algn="ctr">
                      <a:solidFill>
                        <a:srgbClr val="000000"/>
                      </a:solidFill>
                      <a:prstDash val="solid"/>
                      <a:round/>
                      <a:headEnd type="none" w="med" len="med"/>
                      <a:tailEnd type="none" w="med" len="med"/>
                    </a:lnL>
                    <a:lnR>
                      <a:noFill/>
                    </a:lnR>
                    <a:lnT w="28575" cap="flat" cmpd="sng" algn="ctr">
                      <a:solidFill>
                        <a:srgbClr val="000000"/>
                      </a:solidFill>
                      <a:prstDash val="solid"/>
                      <a:round/>
                      <a:headEnd type="none" w="med" len="med"/>
                      <a:tailEnd type="none" w="med" len="med"/>
                    </a:lnT>
                    <a:lnB>
                      <a:noFill/>
                    </a:lnB>
                    <a:solidFill>
                      <a:srgbClr val="FFFFFF"/>
                    </a:solidFill>
                  </a:tcPr>
                </a:tc>
                <a:tc>
                  <a:txBody>
                    <a:bodyPr/>
                    <a:lstStyle/>
                    <a:p>
                      <a:pPr marL="0" marR="0">
                        <a:lnSpc>
                          <a:spcPct val="115000"/>
                        </a:lnSpc>
                        <a:spcBef>
                          <a:spcPts val="0"/>
                        </a:spcBef>
                        <a:spcAft>
                          <a:spcPts val="0"/>
                        </a:spcAft>
                      </a:pPr>
                      <a:endParaRPr lang="en-US" sz="1400" b="1">
                        <a:solidFill>
                          <a:srgbClr val="000000"/>
                        </a:solidFill>
                        <a:latin typeface="Times New Roman"/>
                        <a:ea typeface="Times New Roman"/>
                      </a:endParaRPr>
                    </a:p>
                  </a:txBody>
                  <a:tcPr marL="17956" marR="17956" marT="17956" marB="17956">
                    <a:lnL>
                      <a:noFill/>
                    </a:lnL>
                    <a:lnR>
                      <a:noFill/>
                    </a:lnR>
                    <a:lnT w="28575" cap="flat" cmpd="sng" algn="ctr">
                      <a:solidFill>
                        <a:srgbClr val="000000"/>
                      </a:solidFill>
                      <a:prstDash val="solid"/>
                      <a:round/>
                      <a:headEnd type="none" w="med" len="med"/>
                      <a:tailEnd type="none" w="med" len="med"/>
                    </a:lnT>
                    <a:lnB>
                      <a:noFill/>
                    </a:lnB>
                    <a:solidFill>
                      <a:srgbClr val="FFFFFF"/>
                    </a:solidFill>
                  </a:tcPr>
                </a:tc>
                <a:tc>
                  <a:txBody>
                    <a:bodyPr/>
                    <a:lstStyle/>
                    <a:p>
                      <a:pPr marL="0" marR="0">
                        <a:lnSpc>
                          <a:spcPct val="115000"/>
                        </a:lnSpc>
                        <a:spcBef>
                          <a:spcPts val="0"/>
                        </a:spcBef>
                        <a:spcAft>
                          <a:spcPts val="0"/>
                        </a:spcAft>
                      </a:pPr>
                      <a:endParaRPr lang="en-US" sz="1400" b="1">
                        <a:solidFill>
                          <a:srgbClr val="000000"/>
                        </a:solidFill>
                        <a:latin typeface="Times New Roman"/>
                        <a:ea typeface="Times New Roman"/>
                      </a:endParaRPr>
                    </a:p>
                  </a:txBody>
                  <a:tcPr marL="17956" marR="17956" marT="17956" marB="17956">
                    <a:lnL>
                      <a:noFill/>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a:noFill/>
                    </a:lnB>
                    <a:solidFill>
                      <a:srgbClr val="FFFFFF"/>
                    </a:solidFill>
                  </a:tcPr>
                </a:tc>
                <a:tc gridSpan="3">
                  <a:txBody>
                    <a:bodyPr/>
                    <a:lstStyle/>
                    <a:p>
                      <a:pPr marL="0" marR="0" algn="ctr">
                        <a:lnSpc>
                          <a:spcPts val="1600"/>
                        </a:lnSpc>
                        <a:spcBef>
                          <a:spcPts val="0"/>
                        </a:spcBef>
                        <a:spcAft>
                          <a:spcPts val="0"/>
                        </a:spcAft>
                      </a:pPr>
                      <a:r>
                        <a:rPr lang="en-US" sz="1400" b="1">
                          <a:solidFill>
                            <a:srgbClr val="000000"/>
                          </a:solidFill>
                          <a:latin typeface="Arial"/>
                          <a:ea typeface="Times New Roman"/>
                        </a:rPr>
                        <a:t>Brand of Clicker</a:t>
                      </a:r>
                      <a:endParaRPr lang="en-US" sz="1400" b="1">
                        <a:solidFill>
                          <a:srgbClr val="000000"/>
                        </a:solidFill>
                        <a:latin typeface="Courier New"/>
                        <a:ea typeface="Times New Roman"/>
                      </a:endParaRPr>
                    </a:p>
                  </a:txBody>
                  <a:tcPr marL="17956" marR="17956" marT="17956" marB="17956" anchor="b">
                    <a:lnL w="28575"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hMerge="1">
                  <a:txBody>
                    <a:bodyPr/>
                    <a:lstStyle/>
                    <a:p>
                      <a:endParaRPr lang="en-US"/>
                    </a:p>
                  </a:txBody>
                  <a:tcPr/>
                </a:tc>
                <a:tc hMerge="1">
                  <a:txBody>
                    <a:bodyPr/>
                    <a:lstStyle/>
                    <a:p>
                      <a:endParaRPr lang="en-US"/>
                    </a:p>
                  </a:txBody>
                  <a:tcPr/>
                </a:tc>
              </a:tr>
              <a:tr h="484909">
                <a:tc>
                  <a:txBody>
                    <a:bodyPr/>
                    <a:lstStyle/>
                    <a:p>
                      <a:pPr marL="0" marR="0">
                        <a:lnSpc>
                          <a:spcPct val="115000"/>
                        </a:lnSpc>
                        <a:spcBef>
                          <a:spcPts val="0"/>
                        </a:spcBef>
                        <a:spcAft>
                          <a:spcPts val="0"/>
                        </a:spcAft>
                      </a:pPr>
                      <a:endParaRPr lang="en-US" sz="1400" b="1">
                        <a:solidFill>
                          <a:srgbClr val="000000"/>
                        </a:solidFill>
                        <a:latin typeface="Times New Roman"/>
                        <a:ea typeface="Times New Roman"/>
                      </a:endParaRPr>
                    </a:p>
                  </a:txBody>
                  <a:tcPr marL="17956" marR="17956" marT="17956" marB="17956">
                    <a:lnL w="28575" cap="flat" cmpd="sng" algn="ctr">
                      <a:solidFill>
                        <a:srgbClr val="000000"/>
                      </a:solidFill>
                      <a:prstDash val="solid"/>
                      <a:round/>
                      <a:headEnd type="none" w="med" len="med"/>
                      <a:tailEnd type="none" w="med" len="med"/>
                    </a:lnL>
                    <a:lnR>
                      <a:noFill/>
                    </a:lnR>
                    <a:lnT>
                      <a:noFill/>
                    </a:lnT>
                    <a:lnB w="28575" cap="flat" cmpd="sng" algn="ctr">
                      <a:solidFill>
                        <a:srgbClr val="000000"/>
                      </a:solidFill>
                      <a:prstDash val="solid"/>
                      <a:round/>
                      <a:headEnd type="none" w="med" len="med"/>
                      <a:tailEnd type="none" w="med" len="med"/>
                    </a:lnB>
                    <a:solidFill>
                      <a:srgbClr val="FFFFFF"/>
                    </a:solidFill>
                  </a:tcPr>
                </a:tc>
                <a:tc>
                  <a:txBody>
                    <a:bodyPr/>
                    <a:lstStyle/>
                    <a:p>
                      <a:pPr marL="0" marR="0">
                        <a:lnSpc>
                          <a:spcPct val="115000"/>
                        </a:lnSpc>
                        <a:spcBef>
                          <a:spcPts val="0"/>
                        </a:spcBef>
                        <a:spcAft>
                          <a:spcPts val="0"/>
                        </a:spcAft>
                      </a:pPr>
                      <a:endParaRPr lang="en-US" sz="1400" b="1">
                        <a:solidFill>
                          <a:srgbClr val="000000"/>
                        </a:solidFill>
                        <a:latin typeface="Times New Roman"/>
                        <a:ea typeface="Times New Roman"/>
                      </a:endParaRPr>
                    </a:p>
                  </a:txBody>
                  <a:tcPr marL="17956" marR="17956" marT="17956" marB="17956">
                    <a:lnL>
                      <a:noFill/>
                    </a:lnL>
                    <a:lnR>
                      <a:noFill/>
                    </a:lnR>
                    <a:lnT>
                      <a:noFill/>
                    </a:lnT>
                    <a:lnB w="28575" cap="flat" cmpd="sng" algn="ctr">
                      <a:solidFill>
                        <a:srgbClr val="000000"/>
                      </a:solidFill>
                      <a:prstDash val="solid"/>
                      <a:round/>
                      <a:headEnd type="none" w="med" len="med"/>
                      <a:tailEnd type="none" w="med" len="med"/>
                    </a:lnB>
                    <a:solidFill>
                      <a:srgbClr val="FFFFFF"/>
                    </a:solidFill>
                  </a:tcPr>
                </a:tc>
                <a:tc>
                  <a:txBody>
                    <a:bodyPr/>
                    <a:lstStyle/>
                    <a:p>
                      <a:pPr marL="0" marR="0">
                        <a:lnSpc>
                          <a:spcPct val="115000"/>
                        </a:lnSpc>
                        <a:spcBef>
                          <a:spcPts val="0"/>
                        </a:spcBef>
                        <a:spcAft>
                          <a:spcPts val="0"/>
                        </a:spcAft>
                      </a:pPr>
                      <a:endParaRPr lang="en-US" sz="1400" b="1">
                        <a:solidFill>
                          <a:srgbClr val="000000"/>
                        </a:solidFill>
                        <a:latin typeface="Times New Roman"/>
                        <a:ea typeface="Times New Roman"/>
                      </a:endParaRPr>
                    </a:p>
                  </a:txBody>
                  <a:tcPr marL="17956" marR="17956" marT="17956" marB="17956">
                    <a:lnL>
                      <a:noFill/>
                    </a:lnL>
                    <a:lnR w="28575" cap="flat" cmpd="sng" algn="ctr">
                      <a:solidFill>
                        <a:srgbClr val="000000"/>
                      </a:solidFill>
                      <a:prstDash val="solid"/>
                      <a:round/>
                      <a:headEnd type="none" w="med" len="med"/>
                      <a:tailEnd type="none" w="med" len="med"/>
                    </a:lnR>
                    <a:lnT>
                      <a:noFill/>
                    </a:lnT>
                    <a:lnB w="28575" cap="flat" cmpd="sng" algn="ctr">
                      <a:solidFill>
                        <a:srgbClr val="000000"/>
                      </a:solidFill>
                      <a:prstDash val="solid"/>
                      <a:round/>
                      <a:headEnd type="none" w="med" len="med"/>
                      <a:tailEnd type="none" w="med" len="med"/>
                    </a:lnB>
                    <a:solidFill>
                      <a:srgbClr val="FFFFFF"/>
                    </a:solidFill>
                  </a:tcPr>
                </a:tc>
                <a:tc>
                  <a:txBody>
                    <a:bodyPr/>
                    <a:lstStyle/>
                    <a:p>
                      <a:pPr marL="0" marR="0" algn="ctr">
                        <a:lnSpc>
                          <a:spcPts val="1600"/>
                        </a:lnSpc>
                        <a:spcBef>
                          <a:spcPts val="0"/>
                        </a:spcBef>
                        <a:spcAft>
                          <a:spcPts val="0"/>
                        </a:spcAft>
                      </a:pPr>
                      <a:r>
                        <a:rPr lang="en-US" sz="1400" b="1" dirty="0" smtClean="0">
                          <a:solidFill>
                            <a:srgbClr val="000000"/>
                          </a:solidFill>
                          <a:latin typeface="Arial"/>
                          <a:ea typeface="Times New Roman"/>
                        </a:rPr>
                        <a:t>CPS/</a:t>
                      </a:r>
                    </a:p>
                    <a:p>
                      <a:pPr marL="0" marR="0" algn="ctr">
                        <a:lnSpc>
                          <a:spcPts val="1600"/>
                        </a:lnSpc>
                        <a:spcBef>
                          <a:spcPts val="0"/>
                        </a:spcBef>
                        <a:spcAft>
                          <a:spcPts val="0"/>
                        </a:spcAft>
                      </a:pPr>
                      <a:r>
                        <a:rPr lang="en-US" sz="1400" b="1" dirty="0" smtClean="0">
                          <a:solidFill>
                            <a:srgbClr val="000000"/>
                          </a:solidFill>
                          <a:latin typeface="Arial"/>
                          <a:ea typeface="Times New Roman"/>
                        </a:rPr>
                        <a:t>Public</a:t>
                      </a:r>
                      <a:endParaRPr lang="en-US" sz="1400" b="1" dirty="0">
                        <a:solidFill>
                          <a:srgbClr val="000000"/>
                        </a:solidFill>
                        <a:latin typeface="Courier New"/>
                        <a:ea typeface="Times New Roman"/>
                      </a:endParaRPr>
                    </a:p>
                  </a:txBody>
                  <a:tcPr marL="17956" marR="17956" marT="17956" marB="17956" anchor="b">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solidFill>
                      <a:srgbClr val="FFFFFF"/>
                    </a:solidFill>
                  </a:tcPr>
                </a:tc>
                <a:tc>
                  <a:txBody>
                    <a:bodyPr/>
                    <a:lstStyle/>
                    <a:p>
                      <a:pPr marL="0" marR="0" algn="ctr">
                        <a:lnSpc>
                          <a:spcPts val="1600"/>
                        </a:lnSpc>
                        <a:spcBef>
                          <a:spcPts val="0"/>
                        </a:spcBef>
                        <a:spcAft>
                          <a:spcPts val="0"/>
                        </a:spcAft>
                      </a:pPr>
                      <a:r>
                        <a:rPr lang="en-US" sz="1400" b="1" dirty="0" err="1" smtClean="0">
                          <a:solidFill>
                            <a:srgbClr val="000000"/>
                          </a:solidFill>
                          <a:latin typeface="Arial"/>
                          <a:ea typeface="Times New Roman"/>
                        </a:rPr>
                        <a:t>Interwrite</a:t>
                      </a:r>
                      <a:r>
                        <a:rPr lang="en-US" sz="1400" b="1" dirty="0" smtClean="0">
                          <a:solidFill>
                            <a:srgbClr val="000000"/>
                          </a:solidFill>
                          <a:latin typeface="Arial"/>
                          <a:ea typeface="Times New Roman"/>
                        </a:rPr>
                        <a:t>/Private</a:t>
                      </a:r>
                      <a:endParaRPr lang="en-US" sz="1400" b="1" dirty="0">
                        <a:solidFill>
                          <a:srgbClr val="000000"/>
                        </a:solidFill>
                        <a:latin typeface="Courier New"/>
                        <a:ea typeface="Times New Roman"/>
                      </a:endParaRPr>
                    </a:p>
                  </a:txBody>
                  <a:tcPr marL="17956" marR="17956" marT="17956" marB="17956"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solidFill>
                      <a:srgbClr val="FFFFFF"/>
                    </a:solidFill>
                  </a:tcPr>
                </a:tc>
                <a:tc>
                  <a:txBody>
                    <a:bodyPr/>
                    <a:lstStyle/>
                    <a:p>
                      <a:pPr marL="0" marR="0" algn="ctr">
                        <a:lnSpc>
                          <a:spcPts val="1600"/>
                        </a:lnSpc>
                        <a:spcBef>
                          <a:spcPts val="0"/>
                        </a:spcBef>
                        <a:spcAft>
                          <a:spcPts val="0"/>
                        </a:spcAft>
                      </a:pPr>
                      <a:r>
                        <a:rPr lang="en-US" sz="1400" b="1">
                          <a:solidFill>
                            <a:srgbClr val="000000"/>
                          </a:solidFill>
                          <a:latin typeface="Arial"/>
                          <a:ea typeface="Times New Roman"/>
                        </a:rPr>
                        <a:t>Total</a:t>
                      </a:r>
                      <a:endParaRPr lang="en-US" sz="1400" b="1">
                        <a:solidFill>
                          <a:srgbClr val="000000"/>
                        </a:solidFill>
                        <a:latin typeface="Courier New"/>
                        <a:ea typeface="Times New Roman"/>
                      </a:endParaRPr>
                    </a:p>
                  </a:txBody>
                  <a:tcPr marL="17956" marR="17956" marT="17956" marB="17956" anchor="b">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solidFill>
                      <a:srgbClr val="FFFFFF"/>
                    </a:solidFill>
                  </a:tcPr>
                </a:tc>
              </a:tr>
              <a:tr h="484909">
                <a:tc rowSpan="8">
                  <a:txBody>
                    <a:bodyPr/>
                    <a:lstStyle/>
                    <a:p>
                      <a:pPr marL="0" marR="0">
                        <a:lnSpc>
                          <a:spcPts val="1600"/>
                        </a:lnSpc>
                        <a:spcBef>
                          <a:spcPts val="0"/>
                        </a:spcBef>
                        <a:spcAft>
                          <a:spcPts val="0"/>
                        </a:spcAft>
                      </a:pPr>
                      <a:r>
                        <a:rPr lang="en-US" sz="1400" b="1">
                          <a:solidFill>
                            <a:srgbClr val="000000"/>
                          </a:solidFill>
                          <a:latin typeface="Arial"/>
                          <a:ea typeface="Times New Roman"/>
                        </a:rPr>
                        <a:t>Utilization?</a:t>
                      </a:r>
                      <a:endParaRPr lang="en-US" sz="1400" b="1">
                        <a:solidFill>
                          <a:srgbClr val="000000"/>
                        </a:solidFill>
                        <a:latin typeface="Courier New"/>
                        <a:ea typeface="Times New Roman"/>
                      </a:endParaRPr>
                    </a:p>
                  </a:txBody>
                  <a:tcPr marL="17956" marR="17956" marT="17956" marB="17956">
                    <a:lnL w="28575" cap="flat" cmpd="sng" algn="ctr">
                      <a:solidFill>
                        <a:srgbClr val="000000"/>
                      </a:solidFill>
                      <a:prstDash val="solid"/>
                      <a:round/>
                      <a:headEnd type="none" w="med" len="med"/>
                      <a:tailEnd type="none" w="med" len="med"/>
                    </a:lnL>
                    <a:lnR>
                      <a:noFill/>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solidFill>
                      <a:srgbClr val="FFFFFF"/>
                    </a:solidFill>
                  </a:tcPr>
                </a:tc>
                <a:tc rowSpan="2">
                  <a:txBody>
                    <a:bodyPr/>
                    <a:lstStyle/>
                    <a:p>
                      <a:pPr marL="0" marR="0">
                        <a:lnSpc>
                          <a:spcPts val="1600"/>
                        </a:lnSpc>
                        <a:spcBef>
                          <a:spcPts val="0"/>
                        </a:spcBef>
                        <a:spcAft>
                          <a:spcPts val="0"/>
                        </a:spcAft>
                      </a:pPr>
                      <a:r>
                        <a:rPr lang="en-US" sz="1400" b="1">
                          <a:solidFill>
                            <a:srgbClr val="000000"/>
                          </a:solidFill>
                          <a:latin typeface="Arial"/>
                          <a:ea typeface="Times New Roman"/>
                        </a:rPr>
                        <a:t>Should have used the response systems more</a:t>
                      </a:r>
                      <a:endParaRPr lang="en-US" sz="1400" b="1">
                        <a:solidFill>
                          <a:srgbClr val="000000"/>
                        </a:solidFill>
                        <a:latin typeface="Courier New"/>
                        <a:ea typeface="Times New Roman"/>
                      </a:endParaRPr>
                    </a:p>
                  </a:txBody>
                  <a:tcPr marL="17956" marR="17956" marT="17956" marB="17956">
                    <a:lnL>
                      <a:noFill/>
                    </a:lnL>
                    <a:lnR>
                      <a:noFill/>
                    </a:lnR>
                    <a:lnT w="28575"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nSpc>
                          <a:spcPts val="1600"/>
                        </a:lnSpc>
                        <a:spcBef>
                          <a:spcPts val="0"/>
                        </a:spcBef>
                        <a:spcAft>
                          <a:spcPts val="0"/>
                        </a:spcAft>
                      </a:pPr>
                      <a:r>
                        <a:rPr lang="en-US" sz="1400" b="1">
                          <a:solidFill>
                            <a:srgbClr val="000000"/>
                          </a:solidFill>
                          <a:latin typeface="Arial"/>
                          <a:ea typeface="Times New Roman"/>
                        </a:rPr>
                        <a:t>Count</a:t>
                      </a:r>
                      <a:endParaRPr lang="en-US" sz="1400" b="1">
                        <a:solidFill>
                          <a:srgbClr val="000000"/>
                        </a:solidFill>
                        <a:latin typeface="Courier New"/>
                        <a:ea typeface="Times New Roman"/>
                      </a:endParaRPr>
                    </a:p>
                  </a:txBody>
                  <a:tcPr marL="17956" marR="17956" marT="17956" marB="17956">
                    <a:lnL>
                      <a:noFill/>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a:noFill/>
                    </a:lnB>
                    <a:solidFill>
                      <a:srgbClr val="FFFFFF"/>
                    </a:solidFill>
                  </a:tcPr>
                </a:tc>
                <a:tc>
                  <a:txBody>
                    <a:bodyPr/>
                    <a:lstStyle/>
                    <a:p>
                      <a:pPr marL="0" marR="0" algn="r">
                        <a:lnSpc>
                          <a:spcPts val="1600"/>
                        </a:lnSpc>
                        <a:spcBef>
                          <a:spcPts val="0"/>
                        </a:spcBef>
                        <a:spcAft>
                          <a:spcPts val="0"/>
                        </a:spcAft>
                      </a:pPr>
                      <a:r>
                        <a:rPr lang="en-US" sz="1400" b="1">
                          <a:solidFill>
                            <a:srgbClr val="000000"/>
                          </a:solidFill>
                          <a:latin typeface="Arial"/>
                          <a:ea typeface="Times New Roman"/>
                        </a:rPr>
                        <a:t>66</a:t>
                      </a:r>
                      <a:endParaRPr lang="en-US" sz="1400" b="1">
                        <a:solidFill>
                          <a:srgbClr val="000000"/>
                        </a:solidFill>
                        <a:latin typeface="Courier New"/>
                        <a:ea typeface="Times New Roman"/>
                      </a:endParaRPr>
                    </a:p>
                  </a:txBody>
                  <a:tcPr marL="17956" marR="17956" marT="17956" marB="17956" anchor="ctr">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a:noFill/>
                    </a:lnB>
                    <a:solidFill>
                      <a:srgbClr val="FFFFFF"/>
                    </a:solidFill>
                  </a:tcPr>
                </a:tc>
                <a:tc>
                  <a:txBody>
                    <a:bodyPr/>
                    <a:lstStyle/>
                    <a:p>
                      <a:pPr marL="0" marR="0" algn="r">
                        <a:lnSpc>
                          <a:spcPts val="1600"/>
                        </a:lnSpc>
                        <a:spcBef>
                          <a:spcPts val="0"/>
                        </a:spcBef>
                        <a:spcAft>
                          <a:spcPts val="0"/>
                        </a:spcAft>
                      </a:pPr>
                      <a:r>
                        <a:rPr lang="en-US" sz="1400" b="1">
                          <a:solidFill>
                            <a:srgbClr val="000000"/>
                          </a:solidFill>
                          <a:latin typeface="Arial"/>
                          <a:ea typeface="Times New Roman"/>
                        </a:rPr>
                        <a:t>5</a:t>
                      </a:r>
                      <a:endParaRPr lang="en-US" sz="1400" b="1">
                        <a:solidFill>
                          <a:srgbClr val="000000"/>
                        </a:solidFill>
                        <a:latin typeface="Courier New"/>
                        <a:ea typeface="Times New Roman"/>
                      </a:endParaRPr>
                    </a:p>
                  </a:txBody>
                  <a:tcPr marL="17956" marR="17956" marT="17956" marB="17956"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a:noFill/>
                    </a:lnB>
                    <a:solidFill>
                      <a:srgbClr val="FFFFFF"/>
                    </a:solidFill>
                  </a:tcPr>
                </a:tc>
                <a:tc>
                  <a:txBody>
                    <a:bodyPr/>
                    <a:lstStyle/>
                    <a:p>
                      <a:pPr marL="0" marR="0" algn="r">
                        <a:lnSpc>
                          <a:spcPts val="1600"/>
                        </a:lnSpc>
                        <a:spcBef>
                          <a:spcPts val="0"/>
                        </a:spcBef>
                        <a:spcAft>
                          <a:spcPts val="0"/>
                        </a:spcAft>
                      </a:pPr>
                      <a:r>
                        <a:rPr lang="en-US" sz="1400" b="1">
                          <a:solidFill>
                            <a:srgbClr val="000000"/>
                          </a:solidFill>
                          <a:latin typeface="Arial"/>
                          <a:ea typeface="Times New Roman"/>
                        </a:rPr>
                        <a:t>71</a:t>
                      </a:r>
                      <a:endParaRPr lang="en-US" sz="1400" b="1">
                        <a:solidFill>
                          <a:srgbClr val="000000"/>
                        </a:solidFill>
                        <a:latin typeface="Courier New"/>
                        <a:ea typeface="Times New Roman"/>
                      </a:endParaRPr>
                    </a:p>
                  </a:txBody>
                  <a:tcPr marL="17956" marR="17956" marT="17956" marB="17956" anchor="ctr">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a:noFill/>
                    </a:lnB>
                    <a:solidFill>
                      <a:srgbClr val="FFFFFF"/>
                    </a:solidFill>
                  </a:tcPr>
                </a:tc>
              </a:tr>
              <a:tr h="484909">
                <a:tc vMerge="1">
                  <a:txBody>
                    <a:bodyPr/>
                    <a:lstStyle/>
                    <a:p>
                      <a:endParaRPr lang="en-US"/>
                    </a:p>
                  </a:txBody>
                  <a:tcPr/>
                </a:tc>
                <a:tc vMerge="1">
                  <a:txBody>
                    <a:bodyPr/>
                    <a:lstStyle/>
                    <a:p>
                      <a:endParaRPr lang="en-US"/>
                    </a:p>
                  </a:txBody>
                  <a:tcPr/>
                </a:tc>
                <a:tc>
                  <a:txBody>
                    <a:bodyPr/>
                    <a:lstStyle/>
                    <a:p>
                      <a:pPr marL="0" marR="0">
                        <a:lnSpc>
                          <a:spcPts val="1600"/>
                        </a:lnSpc>
                        <a:spcBef>
                          <a:spcPts val="0"/>
                        </a:spcBef>
                        <a:spcAft>
                          <a:spcPts val="0"/>
                        </a:spcAft>
                      </a:pPr>
                      <a:r>
                        <a:rPr lang="en-US" sz="1400" b="1">
                          <a:solidFill>
                            <a:srgbClr val="000000"/>
                          </a:solidFill>
                          <a:latin typeface="Arial"/>
                          <a:ea typeface="Times New Roman"/>
                        </a:rPr>
                        <a:t>% within Brand of Clicker</a:t>
                      </a:r>
                      <a:endParaRPr lang="en-US" sz="1400" b="1">
                        <a:solidFill>
                          <a:srgbClr val="000000"/>
                        </a:solidFill>
                        <a:latin typeface="Courier New"/>
                        <a:ea typeface="Times New Roman"/>
                      </a:endParaRPr>
                    </a:p>
                  </a:txBody>
                  <a:tcPr marL="17956" marR="17956" marT="17956" marB="17956">
                    <a:lnL>
                      <a:noFill/>
                    </a:lnL>
                    <a:lnR w="28575"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FFFFFF"/>
                    </a:solidFill>
                  </a:tcPr>
                </a:tc>
                <a:tc>
                  <a:txBody>
                    <a:bodyPr/>
                    <a:lstStyle/>
                    <a:p>
                      <a:pPr marL="0" marR="0" algn="r">
                        <a:lnSpc>
                          <a:spcPts val="1600"/>
                        </a:lnSpc>
                        <a:spcBef>
                          <a:spcPts val="0"/>
                        </a:spcBef>
                        <a:spcAft>
                          <a:spcPts val="0"/>
                        </a:spcAft>
                      </a:pPr>
                      <a:r>
                        <a:rPr lang="en-US" sz="1400" b="1">
                          <a:solidFill>
                            <a:srgbClr val="000000"/>
                          </a:solidFill>
                          <a:latin typeface="Arial"/>
                          <a:ea typeface="Times New Roman"/>
                        </a:rPr>
                        <a:t>25.4%</a:t>
                      </a:r>
                      <a:endParaRPr lang="en-US" sz="1400" b="1">
                        <a:solidFill>
                          <a:srgbClr val="000000"/>
                        </a:solidFill>
                        <a:latin typeface="Courier New"/>
                        <a:ea typeface="Times New Roman"/>
                      </a:endParaRPr>
                    </a:p>
                  </a:txBody>
                  <a:tcPr marL="17956" marR="17956" marT="17956" marB="17956" anchor="ctr">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FFFFFF"/>
                    </a:solidFill>
                  </a:tcPr>
                </a:tc>
                <a:tc>
                  <a:txBody>
                    <a:bodyPr/>
                    <a:lstStyle/>
                    <a:p>
                      <a:pPr marL="0" marR="0" algn="r">
                        <a:lnSpc>
                          <a:spcPts val="1600"/>
                        </a:lnSpc>
                        <a:spcBef>
                          <a:spcPts val="0"/>
                        </a:spcBef>
                        <a:spcAft>
                          <a:spcPts val="0"/>
                        </a:spcAft>
                      </a:pPr>
                      <a:r>
                        <a:rPr lang="en-US" sz="1400" b="1">
                          <a:solidFill>
                            <a:srgbClr val="000000"/>
                          </a:solidFill>
                          <a:latin typeface="Arial"/>
                          <a:ea typeface="Times New Roman"/>
                        </a:rPr>
                        <a:t>9.3%</a:t>
                      </a:r>
                      <a:endParaRPr lang="en-US" sz="1400" b="1">
                        <a:solidFill>
                          <a:srgbClr val="000000"/>
                        </a:solidFill>
                        <a:latin typeface="Courier New"/>
                        <a:ea typeface="Times New Roman"/>
                      </a:endParaRPr>
                    </a:p>
                  </a:txBody>
                  <a:tcPr marL="17956" marR="17956" marT="17956" marB="17956"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FFFFFF"/>
                    </a:solidFill>
                  </a:tcPr>
                </a:tc>
                <a:tc>
                  <a:txBody>
                    <a:bodyPr/>
                    <a:lstStyle/>
                    <a:p>
                      <a:pPr marL="0" marR="0" algn="r">
                        <a:lnSpc>
                          <a:spcPts val="1600"/>
                        </a:lnSpc>
                        <a:spcBef>
                          <a:spcPts val="0"/>
                        </a:spcBef>
                        <a:spcAft>
                          <a:spcPts val="0"/>
                        </a:spcAft>
                      </a:pPr>
                      <a:r>
                        <a:rPr lang="en-US" sz="1400" b="1">
                          <a:solidFill>
                            <a:srgbClr val="000000"/>
                          </a:solidFill>
                          <a:latin typeface="Arial"/>
                          <a:ea typeface="Times New Roman"/>
                        </a:rPr>
                        <a:t>22.6%</a:t>
                      </a:r>
                      <a:endParaRPr lang="en-US" sz="1400" b="1">
                        <a:solidFill>
                          <a:srgbClr val="000000"/>
                        </a:solidFill>
                        <a:latin typeface="Courier New"/>
                        <a:ea typeface="Times New Roman"/>
                      </a:endParaRPr>
                    </a:p>
                  </a:txBody>
                  <a:tcPr marL="17956" marR="17956" marT="17956" marB="17956" anchor="ctr">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FFFFFF"/>
                    </a:solidFill>
                  </a:tcPr>
                </a:tc>
              </a:tr>
              <a:tr h="484909">
                <a:tc vMerge="1">
                  <a:txBody>
                    <a:bodyPr/>
                    <a:lstStyle/>
                    <a:p>
                      <a:endParaRPr lang="en-US"/>
                    </a:p>
                  </a:txBody>
                  <a:tcPr/>
                </a:tc>
                <a:tc rowSpan="2">
                  <a:txBody>
                    <a:bodyPr/>
                    <a:lstStyle/>
                    <a:p>
                      <a:pPr marL="0" marR="0">
                        <a:lnSpc>
                          <a:spcPts val="1600"/>
                        </a:lnSpc>
                        <a:spcBef>
                          <a:spcPts val="0"/>
                        </a:spcBef>
                        <a:spcAft>
                          <a:spcPts val="0"/>
                        </a:spcAft>
                      </a:pPr>
                      <a:r>
                        <a:rPr lang="en-US" sz="1400" b="1">
                          <a:solidFill>
                            <a:srgbClr val="000000"/>
                          </a:solidFill>
                          <a:latin typeface="Arial"/>
                          <a:ea typeface="Times New Roman"/>
                        </a:rPr>
                        <a:t>Used it about the proper amount of time</a:t>
                      </a:r>
                      <a:endParaRPr lang="en-US" sz="1400" b="1">
                        <a:solidFill>
                          <a:srgbClr val="000000"/>
                        </a:solidFill>
                        <a:latin typeface="Courier New"/>
                        <a:ea typeface="Times New Roman"/>
                      </a:endParaRPr>
                    </a:p>
                  </a:txBody>
                  <a:tcPr marL="17956" marR="17956" marT="17956" marB="17956">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nSpc>
                          <a:spcPts val="1600"/>
                        </a:lnSpc>
                        <a:spcBef>
                          <a:spcPts val="0"/>
                        </a:spcBef>
                        <a:spcAft>
                          <a:spcPts val="0"/>
                        </a:spcAft>
                      </a:pPr>
                      <a:r>
                        <a:rPr lang="en-US" sz="1400" b="1">
                          <a:solidFill>
                            <a:srgbClr val="000000"/>
                          </a:solidFill>
                          <a:latin typeface="Arial"/>
                          <a:ea typeface="Times New Roman"/>
                        </a:rPr>
                        <a:t>Count</a:t>
                      </a:r>
                      <a:endParaRPr lang="en-US" sz="1400" b="1">
                        <a:solidFill>
                          <a:srgbClr val="000000"/>
                        </a:solidFill>
                        <a:latin typeface="Courier New"/>
                        <a:ea typeface="Times New Roman"/>
                      </a:endParaRPr>
                    </a:p>
                  </a:txBody>
                  <a:tcPr marL="17956" marR="17956" marT="17956" marB="17956">
                    <a:lnL>
                      <a:noFill/>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FFFFFF"/>
                    </a:solidFill>
                  </a:tcPr>
                </a:tc>
                <a:tc>
                  <a:txBody>
                    <a:bodyPr/>
                    <a:lstStyle/>
                    <a:p>
                      <a:pPr marL="0" marR="0" algn="r">
                        <a:lnSpc>
                          <a:spcPts val="1600"/>
                        </a:lnSpc>
                        <a:spcBef>
                          <a:spcPts val="0"/>
                        </a:spcBef>
                        <a:spcAft>
                          <a:spcPts val="0"/>
                        </a:spcAft>
                      </a:pPr>
                      <a:r>
                        <a:rPr lang="en-US" sz="1400" b="1">
                          <a:solidFill>
                            <a:srgbClr val="000000"/>
                          </a:solidFill>
                          <a:latin typeface="Arial"/>
                          <a:ea typeface="Times New Roman"/>
                        </a:rPr>
                        <a:t>178</a:t>
                      </a:r>
                      <a:endParaRPr lang="en-US" sz="1400" b="1">
                        <a:solidFill>
                          <a:srgbClr val="000000"/>
                        </a:solidFill>
                        <a:latin typeface="Courier New"/>
                        <a:ea typeface="Times New Roman"/>
                      </a:endParaRPr>
                    </a:p>
                  </a:txBody>
                  <a:tcPr marL="17956" marR="17956" marT="17956" marB="17956" anchor="ctr">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FFFFFF"/>
                    </a:solidFill>
                  </a:tcPr>
                </a:tc>
                <a:tc>
                  <a:txBody>
                    <a:bodyPr/>
                    <a:lstStyle/>
                    <a:p>
                      <a:pPr marL="0" marR="0" algn="r">
                        <a:lnSpc>
                          <a:spcPts val="1600"/>
                        </a:lnSpc>
                        <a:spcBef>
                          <a:spcPts val="0"/>
                        </a:spcBef>
                        <a:spcAft>
                          <a:spcPts val="0"/>
                        </a:spcAft>
                      </a:pPr>
                      <a:r>
                        <a:rPr lang="en-US" sz="1400" b="1">
                          <a:solidFill>
                            <a:srgbClr val="000000"/>
                          </a:solidFill>
                          <a:latin typeface="Arial"/>
                          <a:ea typeface="Times New Roman"/>
                        </a:rPr>
                        <a:t>44</a:t>
                      </a:r>
                      <a:endParaRPr lang="en-US" sz="1400" b="1">
                        <a:solidFill>
                          <a:srgbClr val="000000"/>
                        </a:solidFill>
                        <a:latin typeface="Courier New"/>
                        <a:ea typeface="Times New Roman"/>
                      </a:endParaRPr>
                    </a:p>
                  </a:txBody>
                  <a:tcPr marL="17956" marR="17956" marT="17956" marB="17956"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FFFFFF"/>
                    </a:solidFill>
                  </a:tcPr>
                </a:tc>
                <a:tc>
                  <a:txBody>
                    <a:bodyPr/>
                    <a:lstStyle/>
                    <a:p>
                      <a:pPr marL="0" marR="0" algn="r">
                        <a:lnSpc>
                          <a:spcPts val="1600"/>
                        </a:lnSpc>
                        <a:spcBef>
                          <a:spcPts val="0"/>
                        </a:spcBef>
                        <a:spcAft>
                          <a:spcPts val="0"/>
                        </a:spcAft>
                      </a:pPr>
                      <a:r>
                        <a:rPr lang="en-US" sz="1400" b="1">
                          <a:solidFill>
                            <a:srgbClr val="000000"/>
                          </a:solidFill>
                          <a:latin typeface="Arial"/>
                          <a:ea typeface="Times New Roman"/>
                        </a:rPr>
                        <a:t>222</a:t>
                      </a:r>
                      <a:endParaRPr lang="en-US" sz="1400" b="1">
                        <a:solidFill>
                          <a:srgbClr val="000000"/>
                        </a:solidFill>
                        <a:latin typeface="Courier New"/>
                        <a:ea typeface="Times New Roman"/>
                      </a:endParaRPr>
                    </a:p>
                  </a:txBody>
                  <a:tcPr marL="17956" marR="17956" marT="17956" marB="17956" anchor="ctr">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FFFFFF"/>
                    </a:solidFill>
                  </a:tcPr>
                </a:tc>
              </a:tr>
              <a:tr h="484909">
                <a:tc vMerge="1">
                  <a:txBody>
                    <a:bodyPr/>
                    <a:lstStyle/>
                    <a:p>
                      <a:endParaRPr lang="en-US"/>
                    </a:p>
                  </a:txBody>
                  <a:tcPr/>
                </a:tc>
                <a:tc vMerge="1">
                  <a:txBody>
                    <a:bodyPr/>
                    <a:lstStyle/>
                    <a:p>
                      <a:endParaRPr lang="en-US"/>
                    </a:p>
                  </a:txBody>
                  <a:tcPr/>
                </a:tc>
                <a:tc>
                  <a:txBody>
                    <a:bodyPr/>
                    <a:lstStyle/>
                    <a:p>
                      <a:pPr marL="0" marR="0">
                        <a:lnSpc>
                          <a:spcPts val="1600"/>
                        </a:lnSpc>
                        <a:spcBef>
                          <a:spcPts val="0"/>
                        </a:spcBef>
                        <a:spcAft>
                          <a:spcPts val="0"/>
                        </a:spcAft>
                      </a:pPr>
                      <a:r>
                        <a:rPr lang="en-US" sz="1400" b="1">
                          <a:solidFill>
                            <a:srgbClr val="000000"/>
                          </a:solidFill>
                          <a:latin typeface="Arial"/>
                          <a:ea typeface="Times New Roman"/>
                        </a:rPr>
                        <a:t>% within Brand of Clicker</a:t>
                      </a:r>
                      <a:endParaRPr lang="en-US" sz="1400" b="1">
                        <a:solidFill>
                          <a:srgbClr val="000000"/>
                        </a:solidFill>
                        <a:latin typeface="Courier New"/>
                        <a:ea typeface="Times New Roman"/>
                      </a:endParaRPr>
                    </a:p>
                  </a:txBody>
                  <a:tcPr marL="17956" marR="17956" marT="17956" marB="17956">
                    <a:lnL>
                      <a:noFill/>
                    </a:lnL>
                    <a:lnR w="28575"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FFFFFF"/>
                    </a:solidFill>
                  </a:tcPr>
                </a:tc>
                <a:tc>
                  <a:txBody>
                    <a:bodyPr/>
                    <a:lstStyle/>
                    <a:p>
                      <a:pPr marL="0" marR="0" algn="r">
                        <a:lnSpc>
                          <a:spcPts val="1600"/>
                        </a:lnSpc>
                        <a:spcBef>
                          <a:spcPts val="0"/>
                        </a:spcBef>
                        <a:spcAft>
                          <a:spcPts val="0"/>
                        </a:spcAft>
                      </a:pPr>
                      <a:r>
                        <a:rPr lang="en-US" sz="1400" b="1">
                          <a:solidFill>
                            <a:srgbClr val="000000"/>
                          </a:solidFill>
                          <a:latin typeface="Arial"/>
                          <a:ea typeface="Times New Roman"/>
                        </a:rPr>
                        <a:t>68.5%</a:t>
                      </a:r>
                      <a:endParaRPr lang="en-US" sz="1400" b="1">
                        <a:solidFill>
                          <a:srgbClr val="000000"/>
                        </a:solidFill>
                        <a:latin typeface="Courier New"/>
                        <a:ea typeface="Times New Roman"/>
                      </a:endParaRPr>
                    </a:p>
                  </a:txBody>
                  <a:tcPr marL="17956" marR="17956" marT="17956" marB="17956" anchor="ctr">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FFFFFF"/>
                    </a:solidFill>
                  </a:tcPr>
                </a:tc>
                <a:tc>
                  <a:txBody>
                    <a:bodyPr/>
                    <a:lstStyle/>
                    <a:p>
                      <a:pPr marL="0" marR="0" algn="r">
                        <a:lnSpc>
                          <a:spcPts val="1600"/>
                        </a:lnSpc>
                        <a:spcBef>
                          <a:spcPts val="0"/>
                        </a:spcBef>
                        <a:spcAft>
                          <a:spcPts val="0"/>
                        </a:spcAft>
                      </a:pPr>
                      <a:r>
                        <a:rPr lang="en-US" sz="1400" b="1">
                          <a:solidFill>
                            <a:srgbClr val="000000"/>
                          </a:solidFill>
                          <a:latin typeface="Arial"/>
                          <a:ea typeface="Times New Roman"/>
                        </a:rPr>
                        <a:t>81.5%</a:t>
                      </a:r>
                      <a:endParaRPr lang="en-US" sz="1400" b="1">
                        <a:solidFill>
                          <a:srgbClr val="000000"/>
                        </a:solidFill>
                        <a:latin typeface="Courier New"/>
                        <a:ea typeface="Times New Roman"/>
                      </a:endParaRPr>
                    </a:p>
                  </a:txBody>
                  <a:tcPr marL="17956" marR="17956" marT="17956" marB="17956"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FFFFFF"/>
                    </a:solidFill>
                  </a:tcPr>
                </a:tc>
                <a:tc>
                  <a:txBody>
                    <a:bodyPr/>
                    <a:lstStyle/>
                    <a:p>
                      <a:pPr marL="0" marR="0" algn="r">
                        <a:lnSpc>
                          <a:spcPts val="1600"/>
                        </a:lnSpc>
                        <a:spcBef>
                          <a:spcPts val="0"/>
                        </a:spcBef>
                        <a:spcAft>
                          <a:spcPts val="0"/>
                        </a:spcAft>
                      </a:pPr>
                      <a:r>
                        <a:rPr lang="en-US" sz="1400" b="1">
                          <a:solidFill>
                            <a:srgbClr val="000000"/>
                          </a:solidFill>
                          <a:latin typeface="Arial"/>
                          <a:ea typeface="Times New Roman"/>
                        </a:rPr>
                        <a:t>70.7%</a:t>
                      </a:r>
                      <a:endParaRPr lang="en-US" sz="1400" b="1">
                        <a:solidFill>
                          <a:srgbClr val="000000"/>
                        </a:solidFill>
                        <a:latin typeface="Courier New"/>
                        <a:ea typeface="Times New Roman"/>
                      </a:endParaRPr>
                    </a:p>
                  </a:txBody>
                  <a:tcPr marL="17956" marR="17956" marT="17956" marB="17956" anchor="ctr">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FFFFFF"/>
                    </a:solidFill>
                  </a:tcPr>
                </a:tc>
              </a:tr>
              <a:tr h="484909">
                <a:tc vMerge="1">
                  <a:txBody>
                    <a:bodyPr/>
                    <a:lstStyle/>
                    <a:p>
                      <a:endParaRPr lang="en-US"/>
                    </a:p>
                  </a:txBody>
                  <a:tcPr/>
                </a:tc>
                <a:tc rowSpan="2">
                  <a:txBody>
                    <a:bodyPr/>
                    <a:lstStyle/>
                    <a:p>
                      <a:pPr marL="0" marR="0">
                        <a:lnSpc>
                          <a:spcPts val="1600"/>
                        </a:lnSpc>
                        <a:spcBef>
                          <a:spcPts val="0"/>
                        </a:spcBef>
                        <a:spcAft>
                          <a:spcPts val="0"/>
                        </a:spcAft>
                      </a:pPr>
                      <a:r>
                        <a:rPr lang="en-US" sz="1400" b="1">
                          <a:solidFill>
                            <a:srgbClr val="000000"/>
                          </a:solidFill>
                          <a:latin typeface="Arial"/>
                          <a:ea typeface="Times New Roman"/>
                        </a:rPr>
                        <a:t>Should have used the response systems less</a:t>
                      </a:r>
                      <a:endParaRPr lang="en-US" sz="1400" b="1">
                        <a:solidFill>
                          <a:srgbClr val="000000"/>
                        </a:solidFill>
                        <a:latin typeface="Courier New"/>
                        <a:ea typeface="Times New Roman"/>
                      </a:endParaRPr>
                    </a:p>
                  </a:txBody>
                  <a:tcPr marL="17956" marR="17956" marT="17956" marB="17956">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nSpc>
                          <a:spcPts val="1600"/>
                        </a:lnSpc>
                        <a:spcBef>
                          <a:spcPts val="0"/>
                        </a:spcBef>
                        <a:spcAft>
                          <a:spcPts val="0"/>
                        </a:spcAft>
                      </a:pPr>
                      <a:r>
                        <a:rPr lang="en-US" sz="1400" b="1">
                          <a:solidFill>
                            <a:srgbClr val="000000"/>
                          </a:solidFill>
                          <a:latin typeface="Arial"/>
                          <a:ea typeface="Times New Roman"/>
                        </a:rPr>
                        <a:t>Count</a:t>
                      </a:r>
                      <a:endParaRPr lang="en-US" sz="1400" b="1">
                        <a:solidFill>
                          <a:srgbClr val="000000"/>
                        </a:solidFill>
                        <a:latin typeface="Courier New"/>
                        <a:ea typeface="Times New Roman"/>
                      </a:endParaRPr>
                    </a:p>
                  </a:txBody>
                  <a:tcPr marL="17956" marR="17956" marT="17956" marB="17956">
                    <a:lnL>
                      <a:noFill/>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FFFFFF"/>
                    </a:solidFill>
                  </a:tcPr>
                </a:tc>
                <a:tc>
                  <a:txBody>
                    <a:bodyPr/>
                    <a:lstStyle/>
                    <a:p>
                      <a:pPr marL="0" marR="0" algn="r">
                        <a:lnSpc>
                          <a:spcPts val="1600"/>
                        </a:lnSpc>
                        <a:spcBef>
                          <a:spcPts val="0"/>
                        </a:spcBef>
                        <a:spcAft>
                          <a:spcPts val="0"/>
                        </a:spcAft>
                      </a:pPr>
                      <a:r>
                        <a:rPr lang="en-US" sz="1400" b="1">
                          <a:solidFill>
                            <a:srgbClr val="000000"/>
                          </a:solidFill>
                          <a:latin typeface="Arial"/>
                          <a:ea typeface="Times New Roman"/>
                        </a:rPr>
                        <a:t>16</a:t>
                      </a:r>
                      <a:endParaRPr lang="en-US" sz="1400" b="1">
                        <a:solidFill>
                          <a:srgbClr val="000000"/>
                        </a:solidFill>
                        <a:latin typeface="Courier New"/>
                        <a:ea typeface="Times New Roman"/>
                      </a:endParaRPr>
                    </a:p>
                  </a:txBody>
                  <a:tcPr marL="17956" marR="17956" marT="17956" marB="17956" anchor="ctr">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FFFFFF"/>
                    </a:solidFill>
                  </a:tcPr>
                </a:tc>
                <a:tc>
                  <a:txBody>
                    <a:bodyPr/>
                    <a:lstStyle/>
                    <a:p>
                      <a:pPr marL="0" marR="0" algn="r">
                        <a:lnSpc>
                          <a:spcPts val="1600"/>
                        </a:lnSpc>
                        <a:spcBef>
                          <a:spcPts val="0"/>
                        </a:spcBef>
                        <a:spcAft>
                          <a:spcPts val="0"/>
                        </a:spcAft>
                      </a:pPr>
                      <a:r>
                        <a:rPr lang="en-US" sz="1400" b="1">
                          <a:solidFill>
                            <a:srgbClr val="000000"/>
                          </a:solidFill>
                          <a:latin typeface="Arial"/>
                          <a:ea typeface="Times New Roman"/>
                        </a:rPr>
                        <a:t>5</a:t>
                      </a:r>
                      <a:endParaRPr lang="en-US" sz="1400" b="1">
                        <a:solidFill>
                          <a:srgbClr val="000000"/>
                        </a:solidFill>
                        <a:latin typeface="Courier New"/>
                        <a:ea typeface="Times New Roman"/>
                      </a:endParaRPr>
                    </a:p>
                  </a:txBody>
                  <a:tcPr marL="17956" marR="17956" marT="17956" marB="17956"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FFFFFF"/>
                    </a:solidFill>
                  </a:tcPr>
                </a:tc>
                <a:tc>
                  <a:txBody>
                    <a:bodyPr/>
                    <a:lstStyle/>
                    <a:p>
                      <a:pPr marL="0" marR="0" algn="r">
                        <a:lnSpc>
                          <a:spcPts val="1600"/>
                        </a:lnSpc>
                        <a:spcBef>
                          <a:spcPts val="0"/>
                        </a:spcBef>
                        <a:spcAft>
                          <a:spcPts val="0"/>
                        </a:spcAft>
                      </a:pPr>
                      <a:r>
                        <a:rPr lang="en-US" sz="1400" b="1">
                          <a:solidFill>
                            <a:srgbClr val="000000"/>
                          </a:solidFill>
                          <a:latin typeface="Arial"/>
                          <a:ea typeface="Times New Roman"/>
                        </a:rPr>
                        <a:t>21</a:t>
                      </a:r>
                      <a:endParaRPr lang="en-US" sz="1400" b="1">
                        <a:solidFill>
                          <a:srgbClr val="000000"/>
                        </a:solidFill>
                        <a:latin typeface="Courier New"/>
                        <a:ea typeface="Times New Roman"/>
                      </a:endParaRPr>
                    </a:p>
                  </a:txBody>
                  <a:tcPr marL="17956" marR="17956" marT="17956" marB="17956" anchor="ctr">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FFFFFF"/>
                    </a:solidFill>
                  </a:tcPr>
                </a:tc>
              </a:tr>
              <a:tr h="484909">
                <a:tc vMerge="1">
                  <a:txBody>
                    <a:bodyPr/>
                    <a:lstStyle/>
                    <a:p>
                      <a:endParaRPr lang="en-US"/>
                    </a:p>
                  </a:txBody>
                  <a:tcPr/>
                </a:tc>
                <a:tc vMerge="1">
                  <a:txBody>
                    <a:bodyPr/>
                    <a:lstStyle/>
                    <a:p>
                      <a:endParaRPr lang="en-US"/>
                    </a:p>
                  </a:txBody>
                  <a:tcPr/>
                </a:tc>
                <a:tc>
                  <a:txBody>
                    <a:bodyPr/>
                    <a:lstStyle/>
                    <a:p>
                      <a:pPr marL="0" marR="0">
                        <a:lnSpc>
                          <a:spcPts val="1600"/>
                        </a:lnSpc>
                        <a:spcBef>
                          <a:spcPts val="0"/>
                        </a:spcBef>
                        <a:spcAft>
                          <a:spcPts val="0"/>
                        </a:spcAft>
                      </a:pPr>
                      <a:r>
                        <a:rPr lang="en-US" sz="1400" b="1">
                          <a:solidFill>
                            <a:srgbClr val="000000"/>
                          </a:solidFill>
                          <a:latin typeface="Arial"/>
                          <a:ea typeface="Times New Roman"/>
                        </a:rPr>
                        <a:t>% within Brand of Clicker</a:t>
                      </a:r>
                      <a:endParaRPr lang="en-US" sz="1400" b="1">
                        <a:solidFill>
                          <a:srgbClr val="000000"/>
                        </a:solidFill>
                        <a:latin typeface="Courier New"/>
                        <a:ea typeface="Times New Roman"/>
                      </a:endParaRPr>
                    </a:p>
                  </a:txBody>
                  <a:tcPr marL="17956" marR="17956" marT="17956" marB="17956">
                    <a:lnL>
                      <a:noFill/>
                    </a:lnL>
                    <a:lnR w="28575"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FFFFFF"/>
                    </a:solidFill>
                  </a:tcPr>
                </a:tc>
                <a:tc>
                  <a:txBody>
                    <a:bodyPr/>
                    <a:lstStyle/>
                    <a:p>
                      <a:pPr marL="0" marR="0" algn="r">
                        <a:lnSpc>
                          <a:spcPts val="1600"/>
                        </a:lnSpc>
                        <a:spcBef>
                          <a:spcPts val="0"/>
                        </a:spcBef>
                        <a:spcAft>
                          <a:spcPts val="0"/>
                        </a:spcAft>
                      </a:pPr>
                      <a:r>
                        <a:rPr lang="en-US" sz="1400" b="1">
                          <a:solidFill>
                            <a:srgbClr val="000000"/>
                          </a:solidFill>
                          <a:latin typeface="Arial"/>
                          <a:ea typeface="Times New Roman"/>
                        </a:rPr>
                        <a:t>6.2%</a:t>
                      </a:r>
                      <a:endParaRPr lang="en-US" sz="1400" b="1">
                        <a:solidFill>
                          <a:srgbClr val="000000"/>
                        </a:solidFill>
                        <a:latin typeface="Courier New"/>
                        <a:ea typeface="Times New Roman"/>
                      </a:endParaRPr>
                    </a:p>
                  </a:txBody>
                  <a:tcPr marL="17956" marR="17956" marT="17956" marB="17956" anchor="ctr">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FFFFFF"/>
                    </a:solidFill>
                  </a:tcPr>
                </a:tc>
                <a:tc>
                  <a:txBody>
                    <a:bodyPr/>
                    <a:lstStyle/>
                    <a:p>
                      <a:pPr marL="0" marR="0" algn="r">
                        <a:lnSpc>
                          <a:spcPts val="1600"/>
                        </a:lnSpc>
                        <a:spcBef>
                          <a:spcPts val="0"/>
                        </a:spcBef>
                        <a:spcAft>
                          <a:spcPts val="0"/>
                        </a:spcAft>
                      </a:pPr>
                      <a:r>
                        <a:rPr lang="en-US" sz="1400" b="1">
                          <a:solidFill>
                            <a:srgbClr val="000000"/>
                          </a:solidFill>
                          <a:latin typeface="Arial"/>
                          <a:ea typeface="Times New Roman"/>
                        </a:rPr>
                        <a:t>9.3%</a:t>
                      </a:r>
                      <a:endParaRPr lang="en-US" sz="1400" b="1">
                        <a:solidFill>
                          <a:srgbClr val="000000"/>
                        </a:solidFill>
                        <a:latin typeface="Courier New"/>
                        <a:ea typeface="Times New Roman"/>
                      </a:endParaRPr>
                    </a:p>
                  </a:txBody>
                  <a:tcPr marL="17956" marR="17956" marT="17956" marB="17956"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FFFFFF"/>
                    </a:solidFill>
                  </a:tcPr>
                </a:tc>
                <a:tc>
                  <a:txBody>
                    <a:bodyPr/>
                    <a:lstStyle/>
                    <a:p>
                      <a:pPr marL="0" marR="0" algn="r">
                        <a:lnSpc>
                          <a:spcPts val="1600"/>
                        </a:lnSpc>
                        <a:spcBef>
                          <a:spcPts val="0"/>
                        </a:spcBef>
                        <a:spcAft>
                          <a:spcPts val="0"/>
                        </a:spcAft>
                      </a:pPr>
                      <a:r>
                        <a:rPr lang="en-US" sz="1400" b="1">
                          <a:solidFill>
                            <a:srgbClr val="000000"/>
                          </a:solidFill>
                          <a:latin typeface="Arial"/>
                          <a:ea typeface="Times New Roman"/>
                        </a:rPr>
                        <a:t>6.7%</a:t>
                      </a:r>
                      <a:endParaRPr lang="en-US" sz="1400" b="1">
                        <a:solidFill>
                          <a:srgbClr val="000000"/>
                        </a:solidFill>
                        <a:latin typeface="Courier New"/>
                        <a:ea typeface="Times New Roman"/>
                      </a:endParaRPr>
                    </a:p>
                  </a:txBody>
                  <a:tcPr marL="17956" marR="17956" marT="17956" marB="17956" anchor="ctr">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FFFFFF"/>
                    </a:solidFill>
                  </a:tcPr>
                </a:tc>
              </a:tr>
              <a:tr h="484909">
                <a:tc vMerge="1">
                  <a:txBody>
                    <a:bodyPr/>
                    <a:lstStyle/>
                    <a:p>
                      <a:endParaRPr lang="en-US"/>
                    </a:p>
                  </a:txBody>
                  <a:tcPr/>
                </a:tc>
                <a:tc rowSpan="2">
                  <a:txBody>
                    <a:bodyPr/>
                    <a:lstStyle/>
                    <a:p>
                      <a:pPr marL="0" marR="0">
                        <a:lnSpc>
                          <a:spcPts val="1600"/>
                        </a:lnSpc>
                        <a:spcBef>
                          <a:spcPts val="0"/>
                        </a:spcBef>
                        <a:spcAft>
                          <a:spcPts val="0"/>
                        </a:spcAft>
                      </a:pPr>
                      <a:r>
                        <a:rPr lang="en-US" sz="1400" b="1">
                          <a:solidFill>
                            <a:srgbClr val="000000"/>
                          </a:solidFill>
                          <a:latin typeface="Arial"/>
                          <a:ea typeface="Times New Roman"/>
                        </a:rPr>
                        <a:t>Total</a:t>
                      </a:r>
                      <a:endParaRPr lang="en-US" sz="1400" b="1">
                        <a:solidFill>
                          <a:srgbClr val="000000"/>
                        </a:solidFill>
                        <a:latin typeface="Courier New"/>
                        <a:ea typeface="Times New Roman"/>
                      </a:endParaRPr>
                    </a:p>
                  </a:txBody>
                  <a:tcPr marL="17956" marR="17956" marT="17956" marB="17956">
                    <a:lnL>
                      <a:noFill/>
                    </a:lnL>
                    <a:lnR>
                      <a:noFill/>
                    </a:lnR>
                    <a:lnT w="12700"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solidFill>
                      <a:srgbClr val="FFFFFF"/>
                    </a:solidFill>
                  </a:tcPr>
                </a:tc>
                <a:tc>
                  <a:txBody>
                    <a:bodyPr/>
                    <a:lstStyle/>
                    <a:p>
                      <a:pPr marL="0" marR="0">
                        <a:lnSpc>
                          <a:spcPts val="1600"/>
                        </a:lnSpc>
                        <a:spcBef>
                          <a:spcPts val="0"/>
                        </a:spcBef>
                        <a:spcAft>
                          <a:spcPts val="0"/>
                        </a:spcAft>
                      </a:pPr>
                      <a:r>
                        <a:rPr lang="en-US" sz="1400" b="1">
                          <a:solidFill>
                            <a:srgbClr val="000000"/>
                          </a:solidFill>
                          <a:latin typeface="Arial"/>
                          <a:ea typeface="Times New Roman"/>
                        </a:rPr>
                        <a:t>Count</a:t>
                      </a:r>
                      <a:endParaRPr lang="en-US" sz="1400" b="1">
                        <a:solidFill>
                          <a:srgbClr val="000000"/>
                        </a:solidFill>
                        <a:latin typeface="Courier New"/>
                        <a:ea typeface="Times New Roman"/>
                      </a:endParaRPr>
                    </a:p>
                  </a:txBody>
                  <a:tcPr marL="17956" marR="17956" marT="17956" marB="17956">
                    <a:lnL>
                      <a:noFill/>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FFFFFF"/>
                    </a:solidFill>
                  </a:tcPr>
                </a:tc>
                <a:tc>
                  <a:txBody>
                    <a:bodyPr/>
                    <a:lstStyle/>
                    <a:p>
                      <a:pPr marL="0" marR="0" algn="r">
                        <a:lnSpc>
                          <a:spcPts val="1600"/>
                        </a:lnSpc>
                        <a:spcBef>
                          <a:spcPts val="0"/>
                        </a:spcBef>
                        <a:spcAft>
                          <a:spcPts val="0"/>
                        </a:spcAft>
                      </a:pPr>
                      <a:r>
                        <a:rPr lang="en-US" sz="1400" b="1">
                          <a:solidFill>
                            <a:srgbClr val="000000"/>
                          </a:solidFill>
                          <a:latin typeface="Arial"/>
                          <a:ea typeface="Times New Roman"/>
                        </a:rPr>
                        <a:t>260</a:t>
                      </a:r>
                      <a:endParaRPr lang="en-US" sz="1400" b="1">
                        <a:solidFill>
                          <a:srgbClr val="000000"/>
                        </a:solidFill>
                        <a:latin typeface="Courier New"/>
                        <a:ea typeface="Times New Roman"/>
                      </a:endParaRPr>
                    </a:p>
                  </a:txBody>
                  <a:tcPr marL="17956" marR="17956" marT="17956" marB="17956" anchor="ctr">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FFFFFF"/>
                    </a:solidFill>
                  </a:tcPr>
                </a:tc>
                <a:tc>
                  <a:txBody>
                    <a:bodyPr/>
                    <a:lstStyle/>
                    <a:p>
                      <a:pPr marL="0" marR="0" algn="r">
                        <a:lnSpc>
                          <a:spcPts val="1600"/>
                        </a:lnSpc>
                        <a:spcBef>
                          <a:spcPts val="0"/>
                        </a:spcBef>
                        <a:spcAft>
                          <a:spcPts val="0"/>
                        </a:spcAft>
                      </a:pPr>
                      <a:r>
                        <a:rPr lang="en-US" sz="1400" b="1">
                          <a:solidFill>
                            <a:srgbClr val="000000"/>
                          </a:solidFill>
                          <a:latin typeface="Arial"/>
                          <a:ea typeface="Times New Roman"/>
                        </a:rPr>
                        <a:t>54</a:t>
                      </a:r>
                      <a:endParaRPr lang="en-US" sz="1400" b="1">
                        <a:solidFill>
                          <a:srgbClr val="000000"/>
                        </a:solidFill>
                        <a:latin typeface="Courier New"/>
                        <a:ea typeface="Times New Roman"/>
                      </a:endParaRPr>
                    </a:p>
                  </a:txBody>
                  <a:tcPr marL="17956" marR="17956" marT="17956" marB="17956"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FFFFFF"/>
                    </a:solidFill>
                  </a:tcPr>
                </a:tc>
                <a:tc>
                  <a:txBody>
                    <a:bodyPr/>
                    <a:lstStyle/>
                    <a:p>
                      <a:pPr marL="0" marR="0" algn="r">
                        <a:lnSpc>
                          <a:spcPts val="1600"/>
                        </a:lnSpc>
                        <a:spcBef>
                          <a:spcPts val="0"/>
                        </a:spcBef>
                        <a:spcAft>
                          <a:spcPts val="0"/>
                        </a:spcAft>
                      </a:pPr>
                      <a:r>
                        <a:rPr lang="en-US" sz="1400" b="1">
                          <a:solidFill>
                            <a:srgbClr val="000000"/>
                          </a:solidFill>
                          <a:latin typeface="Arial"/>
                          <a:ea typeface="Times New Roman"/>
                        </a:rPr>
                        <a:t>314</a:t>
                      </a:r>
                      <a:endParaRPr lang="en-US" sz="1400" b="1">
                        <a:solidFill>
                          <a:srgbClr val="000000"/>
                        </a:solidFill>
                        <a:latin typeface="Courier New"/>
                        <a:ea typeface="Times New Roman"/>
                      </a:endParaRPr>
                    </a:p>
                  </a:txBody>
                  <a:tcPr marL="17956" marR="17956" marT="17956" marB="17956" anchor="ctr">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FFFFFF"/>
                    </a:solidFill>
                  </a:tcPr>
                </a:tc>
              </a:tr>
              <a:tr h="484909">
                <a:tc vMerge="1">
                  <a:txBody>
                    <a:bodyPr/>
                    <a:lstStyle/>
                    <a:p>
                      <a:endParaRPr lang="en-US"/>
                    </a:p>
                  </a:txBody>
                  <a:tcPr/>
                </a:tc>
                <a:tc vMerge="1">
                  <a:txBody>
                    <a:bodyPr/>
                    <a:lstStyle/>
                    <a:p>
                      <a:endParaRPr lang="en-US"/>
                    </a:p>
                  </a:txBody>
                  <a:tcPr/>
                </a:tc>
                <a:tc>
                  <a:txBody>
                    <a:bodyPr/>
                    <a:lstStyle/>
                    <a:p>
                      <a:pPr marL="0" marR="0">
                        <a:lnSpc>
                          <a:spcPts val="1600"/>
                        </a:lnSpc>
                        <a:spcBef>
                          <a:spcPts val="0"/>
                        </a:spcBef>
                        <a:spcAft>
                          <a:spcPts val="0"/>
                        </a:spcAft>
                      </a:pPr>
                      <a:r>
                        <a:rPr lang="en-US" sz="1400" b="1">
                          <a:solidFill>
                            <a:srgbClr val="000000"/>
                          </a:solidFill>
                          <a:latin typeface="Arial"/>
                          <a:ea typeface="Times New Roman"/>
                        </a:rPr>
                        <a:t>% within Brand of Clicker</a:t>
                      </a:r>
                      <a:endParaRPr lang="en-US" sz="1400" b="1">
                        <a:solidFill>
                          <a:srgbClr val="000000"/>
                        </a:solidFill>
                        <a:latin typeface="Courier New"/>
                        <a:ea typeface="Times New Roman"/>
                      </a:endParaRPr>
                    </a:p>
                  </a:txBody>
                  <a:tcPr marL="17956" marR="17956" marT="17956" marB="17956">
                    <a:lnL>
                      <a:noFill/>
                    </a:lnL>
                    <a:lnR w="28575" cap="flat" cmpd="sng" algn="ctr">
                      <a:solidFill>
                        <a:srgbClr val="000000"/>
                      </a:solidFill>
                      <a:prstDash val="solid"/>
                      <a:round/>
                      <a:headEnd type="none" w="med" len="med"/>
                      <a:tailEnd type="none" w="med" len="med"/>
                    </a:lnR>
                    <a:lnT>
                      <a:noFill/>
                    </a:lnT>
                    <a:lnB w="28575" cap="flat" cmpd="sng" algn="ctr">
                      <a:solidFill>
                        <a:srgbClr val="000000"/>
                      </a:solidFill>
                      <a:prstDash val="solid"/>
                      <a:round/>
                      <a:headEnd type="none" w="med" len="med"/>
                      <a:tailEnd type="none" w="med" len="med"/>
                    </a:lnB>
                    <a:solidFill>
                      <a:srgbClr val="FFFFFF"/>
                    </a:solidFill>
                  </a:tcPr>
                </a:tc>
                <a:tc>
                  <a:txBody>
                    <a:bodyPr/>
                    <a:lstStyle/>
                    <a:p>
                      <a:pPr marL="0" marR="0" algn="r">
                        <a:lnSpc>
                          <a:spcPts val="1600"/>
                        </a:lnSpc>
                        <a:spcBef>
                          <a:spcPts val="0"/>
                        </a:spcBef>
                        <a:spcAft>
                          <a:spcPts val="0"/>
                        </a:spcAft>
                      </a:pPr>
                      <a:r>
                        <a:rPr lang="en-US" sz="1400" b="1">
                          <a:solidFill>
                            <a:srgbClr val="000000"/>
                          </a:solidFill>
                          <a:latin typeface="Arial"/>
                          <a:ea typeface="Times New Roman"/>
                        </a:rPr>
                        <a:t>100.0%</a:t>
                      </a:r>
                      <a:endParaRPr lang="en-US" sz="1400" b="1">
                        <a:solidFill>
                          <a:srgbClr val="000000"/>
                        </a:solidFill>
                        <a:latin typeface="Courier New"/>
                        <a:ea typeface="Times New Roman"/>
                      </a:endParaRPr>
                    </a:p>
                  </a:txBody>
                  <a:tcPr marL="17956" marR="17956" marT="17956" marB="17956" anchor="ctr">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28575" cap="flat" cmpd="sng" algn="ctr">
                      <a:solidFill>
                        <a:srgbClr val="000000"/>
                      </a:solidFill>
                      <a:prstDash val="solid"/>
                      <a:round/>
                      <a:headEnd type="none" w="med" len="med"/>
                      <a:tailEnd type="none" w="med" len="med"/>
                    </a:lnB>
                    <a:solidFill>
                      <a:srgbClr val="FFFFFF"/>
                    </a:solidFill>
                  </a:tcPr>
                </a:tc>
                <a:tc>
                  <a:txBody>
                    <a:bodyPr/>
                    <a:lstStyle/>
                    <a:p>
                      <a:pPr marL="0" marR="0" algn="r">
                        <a:lnSpc>
                          <a:spcPts val="1600"/>
                        </a:lnSpc>
                        <a:spcBef>
                          <a:spcPts val="0"/>
                        </a:spcBef>
                        <a:spcAft>
                          <a:spcPts val="0"/>
                        </a:spcAft>
                      </a:pPr>
                      <a:r>
                        <a:rPr lang="en-US" sz="1400" b="1">
                          <a:solidFill>
                            <a:srgbClr val="000000"/>
                          </a:solidFill>
                          <a:latin typeface="Arial"/>
                          <a:ea typeface="Times New Roman"/>
                        </a:rPr>
                        <a:t>100.0%</a:t>
                      </a:r>
                      <a:endParaRPr lang="en-US" sz="1400" b="1">
                        <a:solidFill>
                          <a:srgbClr val="000000"/>
                        </a:solidFill>
                        <a:latin typeface="Courier New"/>
                        <a:ea typeface="Times New Roman"/>
                      </a:endParaRPr>
                    </a:p>
                  </a:txBody>
                  <a:tcPr marL="17956" marR="17956" marT="17956" marB="17956"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28575" cap="flat" cmpd="sng" algn="ctr">
                      <a:solidFill>
                        <a:srgbClr val="000000"/>
                      </a:solidFill>
                      <a:prstDash val="solid"/>
                      <a:round/>
                      <a:headEnd type="none" w="med" len="med"/>
                      <a:tailEnd type="none" w="med" len="med"/>
                    </a:lnB>
                    <a:solidFill>
                      <a:srgbClr val="FFFFFF"/>
                    </a:solidFill>
                  </a:tcPr>
                </a:tc>
                <a:tc>
                  <a:txBody>
                    <a:bodyPr/>
                    <a:lstStyle/>
                    <a:p>
                      <a:pPr marL="0" marR="0" algn="r">
                        <a:lnSpc>
                          <a:spcPts val="1600"/>
                        </a:lnSpc>
                        <a:spcBef>
                          <a:spcPts val="0"/>
                        </a:spcBef>
                        <a:spcAft>
                          <a:spcPts val="0"/>
                        </a:spcAft>
                      </a:pPr>
                      <a:r>
                        <a:rPr lang="en-US" sz="1400" b="1" dirty="0">
                          <a:solidFill>
                            <a:srgbClr val="000000"/>
                          </a:solidFill>
                          <a:latin typeface="Arial"/>
                          <a:ea typeface="Times New Roman"/>
                        </a:rPr>
                        <a:t>100.0%</a:t>
                      </a:r>
                      <a:endParaRPr lang="en-US" sz="1400" b="1" dirty="0">
                        <a:solidFill>
                          <a:srgbClr val="000000"/>
                        </a:solidFill>
                        <a:latin typeface="Courier New"/>
                        <a:ea typeface="Times New Roman"/>
                      </a:endParaRPr>
                    </a:p>
                  </a:txBody>
                  <a:tcPr marL="17956" marR="17956" marT="17956" marB="17956" anchor="ctr">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a:noFill/>
                    </a:lnT>
                    <a:lnB w="28575" cap="flat" cmpd="sng" algn="ctr">
                      <a:solidFill>
                        <a:srgbClr val="000000"/>
                      </a:solidFill>
                      <a:prstDash val="solid"/>
                      <a:round/>
                      <a:headEnd type="none" w="med" len="med"/>
                      <a:tailEnd type="none" w="med" len="med"/>
                    </a:lnB>
                    <a:solidFill>
                      <a:srgbClr val="FFFFFF"/>
                    </a:solidFill>
                  </a:tcPr>
                </a:tc>
              </a:tr>
            </a:tbl>
          </a:graphicData>
        </a:graphic>
      </p:graphicFrame>
      <p:sp>
        <p:nvSpPr>
          <p:cNvPr id="41985"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endParaRP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7"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endParaRPr>
          </a:p>
        </p:txBody>
      </p:sp>
      <p:sp>
        <p:nvSpPr>
          <p:cNvPr id="61441"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endParaRPr>
          </a:p>
        </p:txBody>
      </p:sp>
      <p:sp>
        <p:nvSpPr>
          <p:cNvPr id="62465"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endParaRPr>
          </a:p>
        </p:txBody>
      </p:sp>
      <p:sp>
        <p:nvSpPr>
          <p:cNvPr id="63489"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endParaRPr>
          </a:p>
        </p:txBody>
      </p:sp>
      <p:sp>
        <p:nvSpPr>
          <p:cNvPr id="64513"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endParaRPr>
          </a:p>
        </p:txBody>
      </p:sp>
      <p:sp>
        <p:nvSpPr>
          <p:cNvPr id="65537"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endParaRPr>
          </a:p>
        </p:txBody>
      </p:sp>
      <p:sp>
        <p:nvSpPr>
          <p:cNvPr id="66561"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endParaRPr>
          </a:p>
        </p:txBody>
      </p:sp>
      <p:sp>
        <p:nvSpPr>
          <p:cNvPr id="11" name="TextBox 10"/>
          <p:cNvSpPr txBox="1"/>
          <p:nvPr/>
        </p:nvSpPr>
        <p:spPr>
          <a:xfrm>
            <a:off x="6934200" y="6019800"/>
            <a:ext cx="1981200" cy="381000"/>
          </a:xfrm>
          <a:prstGeom prst="rect">
            <a:avLst/>
          </a:prstGeom>
          <a:noFill/>
        </p:spPr>
        <p:txBody>
          <a:bodyPr wrap="square" rtlCol="0">
            <a:spAutoFit/>
          </a:bodyPr>
          <a:lstStyle/>
          <a:p>
            <a:r>
              <a:rPr lang="en-US" dirty="0" smtClean="0"/>
              <a:t>x² sig = </a:t>
            </a:r>
            <a:r>
              <a:rPr lang="en-US" dirty="0" smtClean="0"/>
              <a:t>.10</a:t>
            </a:r>
            <a:endParaRPr lang="en-US" dirty="0"/>
          </a:p>
        </p:txBody>
      </p:sp>
      <p:sp>
        <p:nvSpPr>
          <p:cNvPr id="67585"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endParaRPr>
          </a:p>
        </p:txBody>
      </p:sp>
      <p:sp>
        <p:nvSpPr>
          <p:cNvPr id="68609"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endParaRPr>
          </a:p>
        </p:txBody>
      </p:sp>
      <p:sp>
        <p:nvSpPr>
          <p:cNvPr id="69633"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endParaRPr>
          </a:p>
        </p:txBody>
      </p:sp>
      <p:sp>
        <p:nvSpPr>
          <p:cNvPr id="70657"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endParaRPr>
          </a:p>
        </p:txBody>
      </p:sp>
      <p:sp>
        <p:nvSpPr>
          <p:cNvPr id="71681"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endParaRPr>
          </a:p>
        </p:txBody>
      </p:sp>
      <p:sp>
        <p:nvSpPr>
          <p:cNvPr id="41985"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endParaRPr>
          </a:p>
        </p:txBody>
      </p:sp>
      <p:graphicFrame>
        <p:nvGraphicFramePr>
          <p:cNvPr id="18" name="Table 17"/>
          <p:cNvGraphicFramePr>
            <a:graphicFrameLocks noGrp="1"/>
          </p:cNvGraphicFramePr>
          <p:nvPr/>
        </p:nvGraphicFramePr>
        <p:xfrm>
          <a:off x="380998" y="381004"/>
          <a:ext cx="8382003" cy="5614218"/>
        </p:xfrm>
        <a:graphic>
          <a:graphicData uri="http://schemas.openxmlformats.org/drawingml/2006/table">
            <a:tbl>
              <a:tblPr/>
              <a:tblGrid>
                <a:gridCol w="1939437"/>
                <a:gridCol w="1939437"/>
                <a:gridCol w="1939437"/>
                <a:gridCol w="864577"/>
                <a:gridCol w="864577"/>
                <a:gridCol w="834538"/>
              </a:tblGrid>
              <a:tr h="414282">
                <a:tc gridSpan="6">
                  <a:txBody>
                    <a:bodyPr/>
                    <a:lstStyle/>
                    <a:p>
                      <a:pPr marL="0" marR="0" algn="ctr">
                        <a:lnSpc>
                          <a:spcPts val="1600"/>
                        </a:lnSpc>
                        <a:spcBef>
                          <a:spcPts val="0"/>
                        </a:spcBef>
                        <a:spcAft>
                          <a:spcPts val="0"/>
                        </a:spcAft>
                      </a:pPr>
                      <a:r>
                        <a:rPr lang="en-US" sz="1400" b="1" dirty="0" smtClean="0">
                          <a:solidFill>
                            <a:srgbClr val="000000"/>
                          </a:solidFill>
                          <a:latin typeface="Arial"/>
                          <a:ea typeface="Times New Roman"/>
                        </a:rPr>
                        <a:t>CPS</a:t>
                      </a:r>
                      <a:r>
                        <a:rPr lang="en-US" sz="1400" b="1" baseline="0" dirty="0" smtClean="0">
                          <a:solidFill>
                            <a:srgbClr val="000000"/>
                          </a:solidFill>
                          <a:latin typeface="Arial"/>
                          <a:ea typeface="Times New Roman"/>
                        </a:rPr>
                        <a:t> (Public University) v. </a:t>
                      </a:r>
                      <a:r>
                        <a:rPr lang="en-US" sz="1400" b="1" baseline="0" dirty="0" err="1" smtClean="0">
                          <a:solidFill>
                            <a:srgbClr val="000000"/>
                          </a:solidFill>
                          <a:latin typeface="Arial"/>
                          <a:ea typeface="Times New Roman"/>
                        </a:rPr>
                        <a:t>Interwrite</a:t>
                      </a:r>
                      <a:r>
                        <a:rPr lang="en-US" sz="1400" b="1" baseline="0" dirty="0" smtClean="0">
                          <a:solidFill>
                            <a:srgbClr val="000000"/>
                          </a:solidFill>
                          <a:latin typeface="Arial"/>
                          <a:ea typeface="Times New Roman"/>
                        </a:rPr>
                        <a:t> (Private University)</a:t>
                      </a:r>
                    </a:p>
                    <a:p>
                      <a:pPr marL="0" marR="0" algn="ctr">
                        <a:lnSpc>
                          <a:spcPts val="1600"/>
                        </a:lnSpc>
                        <a:spcBef>
                          <a:spcPts val="0"/>
                        </a:spcBef>
                        <a:spcAft>
                          <a:spcPts val="0"/>
                        </a:spcAft>
                      </a:pPr>
                      <a:r>
                        <a:rPr lang="en-US" sz="1400" b="1" baseline="0" dirty="0" smtClean="0">
                          <a:solidFill>
                            <a:srgbClr val="000000"/>
                          </a:solidFill>
                          <a:latin typeface="Arial"/>
                          <a:ea typeface="Times New Roman"/>
                        </a:rPr>
                        <a:t>Satisfaction</a:t>
                      </a:r>
                      <a:endParaRPr lang="en-US" sz="1400" b="1" dirty="0">
                        <a:solidFill>
                          <a:srgbClr val="000000"/>
                        </a:solidFill>
                        <a:latin typeface="Courier New"/>
                        <a:ea typeface="Times New Roman"/>
                      </a:endParaRPr>
                    </a:p>
                  </a:txBody>
                  <a:tcPr marL="18501" marR="18501" marT="18501" marB="18501" anchor="ctr">
                    <a:lnL>
                      <a:noFill/>
                    </a:lnL>
                    <a:lnR>
                      <a:noFill/>
                    </a:lnR>
                    <a:lnT>
                      <a:noFill/>
                    </a:lnT>
                    <a:lnB w="28575" cap="flat" cmpd="sng" algn="ctr">
                      <a:solidFill>
                        <a:srgbClr val="000000"/>
                      </a:solidFill>
                      <a:prstDash val="solid"/>
                      <a:round/>
                      <a:headEnd type="none" w="med" len="med"/>
                      <a:tailEnd type="none" w="med" len="med"/>
                    </a:lnB>
                    <a:solidFill>
                      <a:srgbClr val="FFFFFF"/>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426548">
                <a:tc>
                  <a:txBody>
                    <a:bodyPr/>
                    <a:lstStyle/>
                    <a:p>
                      <a:pPr marL="0" marR="0">
                        <a:lnSpc>
                          <a:spcPct val="115000"/>
                        </a:lnSpc>
                        <a:spcBef>
                          <a:spcPts val="0"/>
                        </a:spcBef>
                        <a:spcAft>
                          <a:spcPts val="0"/>
                        </a:spcAft>
                      </a:pPr>
                      <a:endParaRPr lang="en-US" sz="1400" b="1">
                        <a:solidFill>
                          <a:srgbClr val="000000"/>
                        </a:solidFill>
                        <a:latin typeface="Times New Roman"/>
                        <a:ea typeface="Times New Roman"/>
                      </a:endParaRPr>
                    </a:p>
                  </a:txBody>
                  <a:tcPr marL="18501" marR="18501" marT="18501" marB="18501">
                    <a:lnL w="28575" cap="flat" cmpd="sng" algn="ctr">
                      <a:solidFill>
                        <a:srgbClr val="000000"/>
                      </a:solidFill>
                      <a:prstDash val="solid"/>
                      <a:round/>
                      <a:headEnd type="none" w="med" len="med"/>
                      <a:tailEnd type="none" w="med" len="med"/>
                    </a:lnL>
                    <a:lnR>
                      <a:noFill/>
                    </a:lnR>
                    <a:lnT w="28575" cap="flat" cmpd="sng" algn="ctr">
                      <a:solidFill>
                        <a:srgbClr val="000000"/>
                      </a:solidFill>
                      <a:prstDash val="solid"/>
                      <a:round/>
                      <a:headEnd type="none" w="med" len="med"/>
                      <a:tailEnd type="none" w="med" len="med"/>
                    </a:lnT>
                    <a:lnB>
                      <a:noFill/>
                    </a:lnB>
                    <a:solidFill>
                      <a:srgbClr val="FFFFFF"/>
                    </a:solidFill>
                  </a:tcPr>
                </a:tc>
                <a:tc>
                  <a:txBody>
                    <a:bodyPr/>
                    <a:lstStyle/>
                    <a:p>
                      <a:pPr marL="0" marR="0">
                        <a:lnSpc>
                          <a:spcPct val="115000"/>
                        </a:lnSpc>
                        <a:spcBef>
                          <a:spcPts val="0"/>
                        </a:spcBef>
                        <a:spcAft>
                          <a:spcPts val="0"/>
                        </a:spcAft>
                      </a:pPr>
                      <a:endParaRPr lang="en-US" sz="1400" b="1">
                        <a:solidFill>
                          <a:srgbClr val="000000"/>
                        </a:solidFill>
                        <a:latin typeface="Times New Roman"/>
                        <a:ea typeface="Times New Roman"/>
                      </a:endParaRPr>
                    </a:p>
                  </a:txBody>
                  <a:tcPr marL="18501" marR="18501" marT="18501" marB="18501">
                    <a:lnL>
                      <a:noFill/>
                    </a:lnL>
                    <a:lnR>
                      <a:noFill/>
                    </a:lnR>
                    <a:lnT w="28575" cap="flat" cmpd="sng" algn="ctr">
                      <a:solidFill>
                        <a:srgbClr val="000000"/>
                      </a:solidFill>
                      <a:prstDash val="solid"/>
                      <a:round/>
                      <a:headEnd type="none" w="med" len="med"/>
                      <a:tailEnd type="none" w="med" len="med"/>
                    </a:lnT>
                    <a:lnB>
                      <a:noFill/>
                    </a:lnB>
                    <a:solidFill>
                      <a:srgbClr val="FFFFFF"/>
                    </a:solidFill>
                  </a:tcPr>
                </a:tc>
                <a:tc>
                  <a:txBody>
                    <a:bodyPr/>
                    <a:lstStyle/>
                    <a:p>
                      <a:pPr marL="0" marR="0">
                        <a:lnSpc>
                          <a:spcPct val="115000"/>
                        </a:lnSpc>
                        <a:spcBef>
                          <a:spcPts val="0"/>
                        </a:spcBef>
                        <a:spcAft>
                          <a:spcPts val="0"/>
                        </a:spcAft>
                      </a:pPr>
                      <a:endParaRPr lang="en-US" sz="1400" b="1">
                        <a:solidFill>
                          <a:srgbClr val="000000"/>
                        </a:solidFill>
                        <a:latin typeface="Times New Roman"/>
                        <a:ea typeface="Times New Roman"/>
                      </a:endParaRPr>
                    </a:p>
                  </a:txBody>
                  <a:tcPr marL="18501" marR="18501" marT="18501" marB="18501">
                    <a:lnL>
                      <a:noFill/>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a:noFill/>
                    </a:lnB>
                    <a:solidFill>
                      <a:srgbClr val="FFFFFF"/>
                    </a:solidFill>
                  </a:tcPr>
                </a:tc>
                <a:tc gridSpan="3">
                  <a:txBody>
                    <a:bodyPr/>
                    <a:lstStyle/>
                    <a:p>
                      <a:pPr marL="0" marR="0" algn="ctr">
                        <a:lnSpc>
                          <a:spcPts val="1600"/>
                        </a:lnSpc>
                        <a:spcBef>
                          <a:spcPts val="0"/>
                        </a:spcBef>
                        <a:spcAft>
                          <a:spcPts val="0"/>
                        </a:spcAft>
                      </a:pPr>
                      <a:r>
                        <a:rPr lang="en-US" sz="1400" b="1">
                          <a:solidFill>
                            <a:srgbClr val="000000"/>
                          </a:solidFill>
                          <a:latin typeface="Arial"/>
                          <a:ea typeface="Times New Roman"/>
                        </a:rPr>
                        <a:t>Brand of Clicker</a:t>
                      </a:r>
                      <a:endParaRPr lang="en-US" sz="1400" b="1">
                        <a:solidFill>
                          <a:srgbClr val="000000"/>
                        </a:solidFill>
                        <a:latin typeface="Courier New"/>
                        <a:ea typeface="Times New Roman"/>
                      </a:endParaRPr>
                    </a:p>
                  </a:txBody>
                  <a:tcPr marL="18501" marR="18501" marT="18501" marB="18501" anchor="b">
                    <a:lnL w="28575"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hMerge="1">
                  <a:txBody>
                    <a:bodyPr/>
                    <a:lstStyle/>
                    <a:p>
                      <a:endParaRPr lang="en-US"/>
                    </a:p>
                  </a:txBody>
                  <a:tcPr/>
                </a:tc>
                <a:tc hMerge="1">
                  <a:txBody>
                    <a:bodyPr/>
                    <a:lstStyle/>
                    <a:p>
                      <a:endParaRPr lang="en-US"/>
                    </a:p>
                  </a:txBody>
                  <a:tcPr/>
                </a:tc>
              </a:tr>
              <a:tr h="426548">
                <a:tc>
                  <a:txBody>
                    <a:bodyPr/>
                    <a:lstStyle/>
                    <a:p>
                      <a:pPr marL="0" marR="0">
                        <a:lnSpc>
                          <a:spcPct val="115000"/>
                        </a:lnSpc>
                        <a:spcBef>
                          <a:spcPts val="0"/>
                        </a:spcBef>
                        <a:spcAft>
                          <a:spcPts val="0"/>
                        </a:spcAft>
                      </a:pPr>
                      <a:endParaRPr lang="en-US" sz="1400" b="1">
                        <a:solidFill>
                          <a:srgbClr val="000000"/>
                        </a:solidFill>
                        <a:latin typeface="Times New Roman"/>
                        <a:ea typeface="Times New Roman"/>
                      </a:endParaRPr>
                    </a:p>
                  </a:txBody>
                  <a:tcPr marL="18501" marR="18501" marT="18501" marB="18501">
                    <a:lnL w="28575" cap="flat" cmpd="sng" algn="ctr">
                      <a:solidFill>
                        <a:srgbClr val="000000"/>
                      </a:solidFill>
                      <a:prstDash val="solid"/>
                      <a:round/>
                      <a:headEnd type="none" w="med" len="med"/>
                      <a:tailEnd type="none" w="med" len="med"/>
                    </a:lnL>
                    <a:lnR>
                      <a:noFill/>
                    </a:lnR>
                    <a:lnT>
                      <a:noFill/>
                    </a:lnT>
                    <a:lnB w="28575" cap="flat" cmpd="sng" algn="ctr">
                      <a:solidFill>
                        <a:srgbClr val="000000"/>
                      </a:solidFill>
                      <a:prstDash val="solid"/>
                      <a:round/>
                      <a:headEnd type="none" w="med" len="med"/>
                      <a:tailEnd type="none" w="med" len="med"/>
                    </a:lnB>
                    <a:solidFill>
                      <a:srgbClr val="FFFFFF"/>
                    </a:solidFill>
                  </a:tcPr>
                </a:tc>
                <a:tc>
                  <a:txBody>
                    <a:bodyPr/>
                    <a:lstStyle/>
                    <a:p>
                      <a:pPr marL="0" marR="0">
                        <a:lnSpc>
                          <a:spcPct val="115000"/>
                        </a:lnSpc>
                        <a:spcBef>
                          <a:spcPts val="0"/>
                        </a:spcBef>
                        <a:spcAft>
                          <a:spcPts val="0"/>
                        </a:spcAft>
                      </a:pPr>
                      <a:endParaRPr lang="en-US" sz="1400" b="1">
                        <a:solidFill>
                          <a:srgbClr val="000000"/>
                        </a:solidFill>
                        <a:latin typeface="Times New Roman"/>
                        <a:ea typeface="Times New Roman"/>
                      </a:endParaRPr>
                    </a:p>
                  </a:txBody>
                  <a:tcPr marL="18501" marR="18501" marT="18501" marB="18501">
                    <a:lnL>
                      <a:noFill/>
                    </a:lnL>
                    <a:lnR>
                      <a:noFill/>
                    </a:lnR>
                    <a:lnT>
                      <a:noFill/>
                    </a:lnT>
                    <a:lnB w="28575" cap="flat" cmpd="sng" algn="ctr">
                      <a:solidFill>
                        <a:srgbClr val="000000"/>
                      </a:solidFill>
                      <a:prstDash val="solid"/>
                      <a:round/>
                      <a:headEnd type="none" w="med" len="med"/>
                      <a:tailEnd type="none" w="med" len="med"/>
                    </a:lnB>
                    <a:solidFill>
                      <a:srgbClr val="FFFFFF"/>
                    </a:solidFill>
                  </a:tcPr>
                </a:tc>
                <a:tc>
                  <a:txBody>
                    <a:bodyPr/>
                    <a:lstStyle/>
                    <a:p>
                      <a:pPr marL="0" marR="0">
                        <a:lnSpc>
                          <a:spcPct val="115000"/>
                        </a:lnSpc>
                        <a:spcBef>
                          <a:spcPts val="0"/>
                        </a:spcBef>
                        <a:spcAft>
                          <a:spcPts val="0"/>
                        </a:spcAft>
                      </a:pPr>
                      <a:endParaRPr lang="en-US" sz="1400" b="1">
                        <a:solidFill>
                          <a:srgbClr val="000000"/>
                        </a:solidFill>
                        <a:latin typeface="Times New Roman"/>
                        <a:ea typeface="Times New Roman"/>
                      </a:endParaRPr>
                    </a:p>
                  </a:txBody>
                  <a:tcPr marL="18501" marR="18501" marT="18501" marB="18501">
                    <a:lnL>
                      <a:noFill/>
                    </a:lnL>
                    <a:lnR w="28575" cap="flat" cmpd="sng" algn="ctr">
                      <a:solidFill>
                        <a:srgbClr val="000000"/>
                      </a:solidFill>
                      <a:prstDash val="solid"/>
                      <a:round/>
                      <a:headEnd type="none" w="med" len="med"/>
                      <a:tailEnd type="none" w="med" len="med"/>
                    </a:lnR>
                    <a:lnT>
                      <a:noFill/>
                    </a:lnT>
                    <a:lnB w="28575" cap="flat" cmpd="sng" algn="ctr">
                      <a:solidFill>
                        <a:srgbClr val="000000"/>
                      </a:solidFill>
                      <a:prstDash val="solid"/>
                      <a:round/>
                      <a:headEnd type="none" w="med" len="med"/>
                      <a:tailEnd type="none" w="med" len="med"/>
                    </a:lnB>
                    <a:solidFill>
                      <a:srgbClr val="FFFFFF"/>
                    </a:solidFill>
                  </a:tcPr>
                </a:tc>
                <a:tc>
                  <a:txBody>
                    <a:bodyPr/>
                    <a:lstStyle/>
                    <a:p>
                      <a:pPr marL="0" marR="0" algn="ctr">
                        <a:lnSpc>
                          <a:spcPts val="1600"/>
                        </a:lnSpc>
                        <a:spcBef>
                          <a:spcPts val="0"/>
                        </a:spcBef>
                        <a:spcAft>
                          <a:spcPts val="0"/>
                        </a:spcAft>
                      </a:pPr>
                      <a:r>
                        <a:rPr lang="en-US" sz="1400" b="1" dirty="0" smtClean="0">
                          <a:solidFill>
                            <a:srgbClr val="000000"/>
                          </a:solidFill>
                          <a:latin typeface="Arial"/>
                          <a:ea typeface="Times New Roman"/>
                        </a:rPr>
                        <a:t>CPS/</a:t>
                      </a:r>
                    </a:p>
                    <a:p>
                      <a:pPr marL="0" marR="0" algn="ctr">
                        <a:lnSpc>
                          <a:spcPts val="1600"/>
                        </a:lnSpc>
                        <a:spcBef>
                          <a:spcPts val="0"/>
                        </a:spcBef>
                        <a:spcAft>
                          <a:spcPts val="0"/>
                        </a:spcAft>
                      </a:pPr>
                      <a:r>
                        <a:rPr lang="en-US" sz="1400" b="1" dirty="0" smtClean="0">
                          <a:solidFill>
                            <a:srgbClr val="000000"/>
                          </a:solidFill>
                          <a:latin typeface="Arial"/>
                          <a:ea typeface="Times New Roman"/>
                        </a:rPr>
                        <a:t>Public</a:t>
                      </a:r>
                      <a:endParaRPr lang="en-US" sz="1400" b="1" dirty="0">
                        <a:solidFill>
                          <a:srgbClr val="000000"/>
                        </a:solidFill>
                        <a:latin typeface="Courier New"/>
                        <a:ea typeface="Times New Roman"/>
                      </a:endParaRPr>
                    </a:p>
                  </a:txBody>
                  <a:tcPr marL="18501" marR="18501" marT="18501" marB="18501" anchor="b">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solidFill>
                      <a:srgbClr val="FFFFFF"/>
                    </a:solidFill>
                  </a:tcPr>
                </a:tc>
                <a:tc>
                  <a:txBody>
                    <a:bodyPr/>
                    <a:lstStyle/>
                    <a:p>
                      <a:pPr marL="0" marR="0" algn="ctr">
                        <a:lnSpc>
                          <a:spcPts val="1600"/>
                        </a:lnSpc>
                        <a:spcBef>
                          <a:spcPts val="0"/>
                        </a:spcBef>
                        <a:spcAft>
                          <a:spcPts val="0"/>
                        </a:spcAft>
                      </a:pPr>
                      <a:r>
                        <a:rPr lang="en-US" sz="1400" b="1" dirty="0" err="1" smtClean="0">
                          <a:solidFill>
                            <a:srgbClr val="000000"/>
                          </a:solidFill>
                          <a:latin typeface="Arial"/>
                          <a:ea typeface="Times New Roman"/>
                        </a:rPr>
                        <a:t>Interwrite</a:t>
                      </a:r>
                      <a:r>
                        <a:rPr lang="en-US" sz="1400" b="1" dirty="0" smtClean="0">
                          <a:solidFill>
                            <a:srgbClr val="000000"/>
                          </a:solidFill>
                          <a:latin typeface="Arial"/>
                          <a:ea typeface="Times New Roman"/>
                        </a:rPr>
                        <a:t>/Private</a:t>
                      </a:r>
                      <a:endParaRPr lang="en-US" sz="1400" b="1" dirty="0">
                        <a:solidFill>
                          <a:srgbClr val="000000"/>
                        </a:solidFill>
                        <a:latin typeface="Courier New"/>
                        <a:ea typeface="Times New Roman"/>
                      </a:endParaRPr>
                    </a:p>
                  </a:txBody>
                  <a:tcPr marL="18501" marR="18501" marT="18501" marB="18501"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solidFill>
                      <a:srgbClr val="FFFFFF"/>
                    </a:solidFill>
                  </a:tcPr>
                </a:tc>
                <a:tc>
                  <a:txBody>
                    <a:bodyPr/>
                    <a:lstStyle/>
                    <a:p>
                      <a:pPr marL="0" marR="0" algn="ctr">
                        <a:lnSpc>
                          <a:spcPts val="1600"/>
                        </a:lnSpc>
                        <a:spcBef>
                          <a:spcPts val="0"/>
                        </a:spcBef>
                        <a:spcAft>
                          <a:spcPts val="0"/>
                        </a:spcAft>
                      </a:pPr>
                      <a:r>
                        <a:rPr lang="en-US" sz="1400" b="1">
                          <a:solidFill>
                            <a:srgbClr val="000000"/>
                          </a:solidFill>
                          <a:latin typeface="Arial"/>
                          <a:ea typeface="Times New Roman"/>
                        </a:rPr>
                        <a:t>Total</a:t>
                      </a:r>
                      <a:endParaRPr lang="en-US" sz="1400" b="1">
                        <a:solidFill>
                          <a:srgbClr val="000000"/>
                        </a:solidFill>
                        <a:latin typeface="Courier New"/>
                        <a:ea typeface="Times New Roman"/>
                      </a:endParaRPr>
                    </a:p>
                  </a:txBody>
                  <a:tcPr marL="18501" marR="18501" marT="18501" marB="18501" anchor="b">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solidFill>
                      <a:srgbClr val="FFFFFF"/>
                    </a:solidFill>
                  </a:tcPr>
                </a:tc>
              </a:tr>
              <a:tr h="414282">
                <a:tc rowSpan="10">
                  <a:txBody>
                    <a:bodyPr/>
                    <a:lstStyle/>
                    <a:p>
                      <a:pPr marL="0" marR="0">
                        <a:lnSpc>
                          <a:spcPts val="1600"/>
                        </a:lnSpc>
                        <a:spcBef>
                          <a:spcPts val="0"/>
                        </a:spcBef>
                        <a:spcAft>
                          <a:spcPts val="0"/>
                        </a:spcAft>
                      </a:pPr>
                      <a:r>
                        <a:rPr lang="en-US" sz="1400" b="1">
                          <a:solidFill>
                            <a:srgbClr val="000000"/>
                          </a:solidFill>
                          <a:latin typeface="Arial"/>
                          <a:ea typeface="Times New Roman"/>
                        </a:rPr>
                        <a:t>Satisfied?</a:t>
                      </a:r>
                      <a:endParaRPr lang="en-US" sz="1400" b="1">
                        <a:solidFill>
                          <a:srgbClr val="000000"/>
                        </a:solidFill>
                        <a:latin typeface="Courier New"/>
                        <a:ea typeface="Times New Roman"/>
                      </a:endParaRPr>
                    </a:p>
                  </a:txBody>
                  <a:tcPr marL="18501" marR="18501" marT="18501" marB="18501">
                    <a:lnL w="28575" cap="flat" cmpd="sng" algn="ctr">
                      <a:solidFill>
                        <a:srgbClr val="000000"/>
                      </a:solidFill>
                      <a:prstDash val="solid"/>
                      <a:round/>
                      <a:headEnd type="none" w="med" len="med"/>
                      <a:tailEnd type="none" w="med" len="med"/>
                    </a:lnL>
                    <a:lnR>
                      <a:noFill/>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solidFill>
                      <a:srgbClr val="FFFFFF"/>
                    </a:solidFill>
                  </a:tcPr>
                </a:tc>
                <a:tc rowSpan="2">
                  <a:txBody>
                    <a:bodyPr/>
                    <a:lstStyle/>
                    <a:p>
                      <a:pPr marL="0" marR="0">
                        <a:lnSpc>
                          <a:spcPts val="1600"/>
                        </a:lnSpc>
                        <a:spcBef>
                          <a:spcPts val="0"/>
                        </a:spcBef>
                        <a:spcAft>
                          <a:spcPts val="0"/>
                        </a:spcAft>
                      </a:pPr>
                      <a:r>
                        <a:rPr lang="en-US" sz="1400" b="1">
                          <a:solidFill>
                            <a:srgbClr val="000000"/>
                          </a:solidFill>
                          <a:latin typeface="Arial"/>
                          <a:ea typeface="Times New Roman"/>
                        </a:rPr>
                        <a:t>Very Satisfied</a:t>
                      </a:r>
                      <a:endParaRPr lang="en-US" sz="1400" b="1">
                        <a:solidFill>
                          <a:srgbClr val="000000"/>
                        </a:solidFill>
                        <a:latin typeface="Courier New"/>
                        <a:ea typeface="Times New Roman"/>
                      </a:endParaRPr>
                    </a:p>
                  </a:txBody>
                  <a:tcPr marL="18501" marR="18501" marT="18501" marB="18501">
                    <a:lnL>
                      <a:noFill/>
                    </a:lnL>
                    <a:lnR>
                      <a:noFill/>
                    </a:lnR>
                    <a:lnT w="28575"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nSpc>
                          <a:spcPts val="1600"/>
                        </a:lnSpc>
                        <a:spcBef>
                          <a:spcPts val="0"/>
                        </a:spcBef>
                        <a:spcAft>
                          <a:spcPts val="0"/>
                        </a:spcAft>
                      </a:pPr>
                      <a:r>
                        <a:rPr lang="en-US" sz="1400" b="1">
                          <a:solidFill>
                            <a:srgbClr val="000000"/>
                          </a:solidFill>
                          <a:latin typeface="Arial"/>
                          <a:ea typeface="Times New Roman"/>
                        </a:rPr>
                        <a:t>Count</a:t>
                      </a:r>
                      <a:endParaRPr lang="en-US" sz="1400" b="1">
                        <a:solidFill>
                          <a:srgbClr val="000000"/>
                        </a:solidFill>
                        <a:latin typeface="Courier New"/>
                        <a:ea typeface="Times New Roman"/>
                      </a:endParaRPr>
                    </a:p>
                  </a:txBody>
                  <a:tcPr marL="18501" marR="18501" marT="18501" marB="18501">
                    <a:lnL>
                      <a:noFill/>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a:noFill/>
                    </a:lnB>
                    <a:solidFill>
                      <a:srgbClr val="FFFFFF"/>
                    </a:solidFill>
                  </a:tcPr>
                </a:tc>
                <a:tc>
                  <a:txBody>
                    <a:bodyPr/>
                    <a:lstStyle/>
                    <a:p>
                      <a:pPr marL="0" marR="0" algn="r">
                        <a:lnSpc>
                          <a:spcPts val="1600"/>
                        </a:lnSpc>
                        <a:spcBef>
                          <a:spcPts val="0"/>
                        </a:spcBef>
                        <a:spcAft>
                          <a:spcPts val="0"/>
                        </a:spcAft>
                      </a:pPr>
                      <a:r>
                        <a:rPr lang="en-US" sz="1400" b="1">
                          <a:solidFill>
                            <a:srgbClr val="000000"/>
                          </a:solidFill>
                          <a:latin typeface="Arial"/>
                          <a:ea typeface="Times New Roman"/>
                        </a:rPr>
                        <a:t>135</a:t>
                      </a:r>
                      <a:endParaRPr lang="en-US" sz="1400" b="1">
                        <a:solidFill>
                          <a:srgbClr val="000000"/>
                        </a:solidFill>
                        <a:latin typeface="Courier New"/>
                        <a:ea typeface="Times New Roman"/>
                      </a:endParaRPr>
                    </a:p>
                  </a:txBody>
                  <a:tcPr marL="18501" marR="18501" marT="18501" marB="18501" anchor="ctr">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a:noFill/>
                    </a:lnB>
                    <a:solidFill>
                      <a:srgbClr val="FFFFFF"/>
                    </a:solidFill>
                  </a:tcPr>
                </a:tc>
                <a:tc>
                  <a:txBody>
                    <a:bodyPr/>
                    <a:lstStyle/>
                    <a:p>
                      <a:pPr marL="0" marR="0" algn="r">
                        <a:lnSpc>
                          <a:spcPts val="1600"/>
                        </a:lnSpc>
                        <a:spcBef>
                          <a:spcPts val="0"/>
                        </a:spcBef>
                        <a:spcAft>
                          <a:spcPts val="0"/>
                        </a:spcAft>
                      </a:pPr>
                      <a:r>
                        <a:rPr lang="en-US" sz="1400" b="1">
                          <a:solidFill>
                            <a:srgbClr val="000000"/>
                          </a:solidFill>
                          <a:latin typeface="Arial"/>
                          <a:ea typeface="Times New Roman"/>
                        </a:rPr>
                        <a:t>36</a:t>
                      </a:r>
                      <a:endParaRPr lang="en-US" sz="1400" b="1">
                        <a:solidFill>
                          <a:srgbClr val="000000"/>
                        </a:solidFill>
                        <a:latin typeface="Courier New"/>
                        <a:ea typeface="Times New Roman"/>
                      </a:endParaRPr>
                    </a:p>
                  </a:txBody>
                  <a:tcPr marL="18501" marR="18501" marT="18501" marB="18501"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a:noFill/>
                    </a:lnB>
                    <a:solidFill>
                      <a:srgbClr val="FFFFFF"/>
                    </a:solidFill>
                  </a:tcPr>
                </a:tc>
                <a:tc>
                  <a:txBody>
                    <a:bodyPr/>
                    <a:lstStyle/>
                    <a:p>
                      <a:pPr marL="0" marR="0" algn="r">
                        <a:lnSpc>
                          <a:spcPts val="1600"/>
                        </a:lnSpc>
                        <a:spcBef>
                          <a:spcPts val="0"/>
                        </a:spcBef>
                        <a:spcAft>
                          <a:spcPts val="0"/>
                        </a:spcAft>
                      </a:pPr>
                      <a:r>
                        <a:rPr lang="en-US" sz="1400" b="1">
                          <a:solidFill>
                            <a:srgbClr val="000000"/>
                          </a:solidFill>
                          <a:latin typeface="Arial"/>
                          <a:ea typeface="Times New Roman"/>
                        </a:rPr>
                        <a:t>171</a:t>
                      </a:r>
                      <a:endParaRPr lang="en-US" sz="1400" b="1">
                        <a:solidFill>
                          <a:srgbClr val="000000"/>
                        </a:solidFill>
                        <a:latin typeface="Courier New"/>
                        <a:ea typeface="Times New Roman"/>
                      </a:endParaRPr>
                    </a:p>
                  </a:txBody>
                  <a:tcPr marL="18501" marR="18501" marT="18501" marB="18501" anchor="ctr">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a:noFill/>
                    </a:lnB>
                    <a:solidFill>
                      <a:srgbClr val="FFFFFF"/>
                    </a:solidFill>
                  </a:tcPr>
                </a:tc>
              </a:tr>
              <a:tr h="414282">
                <a:tc vMerge="1">
                  <a:txBody>
                    <a:bodyPr/>
                    <a:lstStyle/>
                    <a:p>
                      <a:endParaRPr lang="en-US"/>
                    </a:p>
                  </a:txBody>
                  <a:tcPr/>
                </a:tc>
                <a:tc vMerge="1">
                  <a:txBody>
                    <a:bodyPr/>
                    <a:lstStyle/>
                    <a:p>
                      <a:endParaRPr lang="en-US"/>
                    </a:p>
                  </a:txBody>
                  <a:tcPr/>
                </a:tc>
                <a:tc>
                  <a:txBody>
                    <a:bodyPr/>
                    <a:lstStyle/>
                    <a:p>
                      <a:pPr marL="0" marR="0">
                        <a:lnSpc>
                          <a:spcPts val="1600"/>
                        </a:lnSpc>
                        <a:spcBef>
                          <a:spcPts val="0"/>
                        </a:spcBef>
                        <a:spcAft>
                          <a:spcPts val="0"/>
                        </a:spcAft>
                      </a:pPr>
                      <a:r>
                        <a:rPr lang="en-US" sz="1400" b="1">
                          <a:solidFill>
                            <a:srgbClr val="000000"/>
                          </a:solidFill>
                          <a:latin typeface="Arial"/>
                          <a:ea typeface="Times New Roman"/>
                        </a:rPr>
                        <a:t>% within Brand of Clicker</a:t>
                      </a:r>
                      <a:endParaRPr lang="en-US" sz="1400" b="1">
                        <a:solidFill>
                          <a:srgbClr val="000000"/>
                        </a:solidFill>
                        <a:latin typeface="Courier New"/>
                        <a:ea typeface="Times New Roman"/>
                      </a:endParaRPr>
                    </a:p>
                  </a:txBody>
                  <a:tcPr marL="18501" marR="18501" marT="18501" marB="18501">
                    <a:lnL>
                      <a:noFill/>
                    </a:lnL>
                    <a:lnR w="28575"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FFFFFF"/>
                    </a:solidFill>
                  </a:tcPr>
                </a:tc>
                <a:tc>
                  <a:txBody>
                    <a:bodyPr/>
                    <a:lstStyle/>
                    <a:p>
                      <a:pPr marL="0" marR="0" algn="r">
                        <a:lnSpc>
                          <a:spcPts val="1600"/>
                        </a:lnSpc>
                        <a:spcBef>
                          <a:spcPts val="0"/>
                        </a:spcBef>
                        <a:spcAft>
                          <a:spcPts val="0"/>
                        </a:spcAft>
                      </a:pPr>
                      <a:r>
                        <a:rPr lang="en-US" sz="1400" b="1">
                          <a:solidFill>
                            <a:srgbClr val="000000"/>
                          </a:solidFill>
                          <a:latin typeface="Arial"/>
                          <a:ea typeface="Times New Roman"/>
                        </a:rPr>
                        <a:t>51.9%</a:t>
                      </a:r>
                      <a:endParaRPr lang="en-US" sz="1400" b="1">
                        <a:solidFill>
                          <a:srgbClr val="000000"/>
                        </a:solidFill>
                        <a:latin typeface="Courier New"/>
                        <a:ea typeface="Times New Roman"/>
                      </a:endParaRPr>
                    </a:p>
                  </a:txBody>
                  <a:tcPr marL="18501" marR="18501" marT="18501" marB="18501" anchor="ctr">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FFFFFF"/>
                    </a:solidFill>
                  </a:tcPr>
                </a:tc>
                <a:tc>
                  <a:txBody>
                    <a:bodyPr/>
                    <a:lstStyle/>
                    <a:p>
                      <a:pPr marL="0" marR="0" algn="r">
                        <a:lnSpc>
                          <a:spcPts val="1600"/>
                        </a:lnSpc>
                        <a:spcBef>
                          <a:spcPts val="0"/>
                        </a:spcBef>
                        <a:spcAft>
                          <a:spcPts val="0"/>
                        </a:spcAft>
                      </a:pPr>
                      <a:r>
                        <a:rPr lang="en-US" sz="1400" b="1">
                          <a:solidFill>
                            <a:srgbClr val="000000"/>
                          </a:solidFill>
                          <a:latin typeface="Arial"/>
                          <a:ea typeface="Times New Roman"/>
                        </a:rPr>
                        <a:t>65.5%</a:t>
                      </a:r>
                      <a:endParaRPr lang="en-US" sz="1400" b="1">
                        <a:solidFill>
                          <a:srgbClr val="000000"/>
                        </a:solidFill>
                        <a:latin typeface="Courier New"/>
                        <a:ea typeface="Times New Roman"/>
                      </a:endParaRPr>
                    </a:p>
                  </a:txBody>
                  <a:tcPr marL="18501" marR="18501" marT="18501" marB="18501"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FFFFFF"/>
                    </a:solidFill>
                  </a:tcPr>
                </a:tc>
                <a:tc>
                  <a:txBody>
                    <a:bodyPr/>
                    <a:lstStyle/>
                    <a:p>
                      <a:pPr marL="0" marR="0" algn="r">
                        <a:lnSpc>
                          <a:spcPts val="1600"/>
                        </a:lnSpc>
                        <a:spcBef>
                          <a:spcPts val="0"/>
                        </a:spcBef>
                        <a:spcAft>
                          <a:spcPts val="0"/>
                        </a:spcAft>
                      </a:pPr>
                      <a:r>
                        <a:rPr lang="en-US" sz="1400" b="1">
                          <a:solidFill>
                            <a:srgbClr val="000000"/>
                          </a:solidFill>
                          <a:latin typeface="Arial"/>
                          <a:ea typeface="Times New Roman"/>
                        </a:rPr>
                        <a:t>54.3%</a:t>
                      </a:r>
                      <a:endParaRPr lang="en-US" sz="1400" b="1">
                        <a:solidFill>
                          <a:srgbClr val="000000"/>
                        </a:solidFill>
                        <a:latin typeface="Courier New"/>
                        <a:ea typeface="Times New Roman"/>
                      </a:endParaRPr>
                    </a:p>
                  </a:txBody>
                  <a:tcPr marL="18501" marR="18501" marT="18501" marB="18501" anchor="ctr">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FFFFFF"/>
                    </a:solidFill>
                  </a:tcPr>
                </a:tc>
              </a:tr>
              <a:tr h="414282">
                <a:tc vMerge="1">
                  <a:txBody>
                    <a:bodyPr/>
                    <a:lstStyle/>
                    <a:p>
                      <a:endParaRPr lang="en-US"/>
                    </a:p>
                  </a:txBody>
                  <a:tcPr/>
                </a:tc>
                <a:tc rowSpan="2">
                  <a:txBody>
                    <a:bodyPr/>
                    <a:lstStyle/>
                    <a:p>
                      <a:pPr marL="0" marR="0">
                        <a:lnSpc>
                          <a:spcPts val="1600"/>
                        </a:lnSpc>
                        <a:spcBef>
                          <a:spcPts val="0"/>
                        </a:spcBef>
                        <a:spcAft>
                          <a:spcPts val="0"/>
                        </a:spcAft>
                      </a:pPr>
                      <a:r>
                        <a:rPr lang="en-US" sz="1400" b="1">
                          <a:solidFill>
                            <a:srgbClr val="000000"/>
                          </a:solidFill>
                          <a:latin typeface="Arial"/>
                          <a:ea typeface="Times New Roman"/>
                        </a:rPr>
                        <a:t>Somewhat Satisfied</a:t>
                      </a:r>
                      <a:endParaRPr lang="en-US" sz="1400" b="1">
                        <a:solidFill>
                          <a:srgbClr val="000000"/>
                        </a:solidFill>
                        <a:latin typeface="Courier New"/>
                        <a:ea typeface="Times New Roman"/>
                      </a:endParaRPr>
                    </a:p>
                  </a:txBody>
                  <a:tcPr marL="18501" marR="18501" marT="18501" marB="18501">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nSpc>
                          <a:spcPts val="1600"/>
                        </a:lnSpc>
                        <a:spcBef>
                          <a:spcPts val="0"/>
                        </a:spcBef>
                        <a:spcAft>
                          <a:spcPts val="0"/>
                        </a:spcAft>
                      </a:pPr>
                      <a:r>
                        <a:rPr lang="en-US" sz="1400" b="1">
                          <a:solidFill>
                            <a:srgbClr val="000000"/>
                          </a:solidFill>
                          <a:latin typeface="Arial"/>
                          <a:ea typeface="Times New Roman"/>
                        </a:rPr>
                        <a:t>Count</a:t>
                      </a:r>
                      <a:endParaRPr lang="en-US" sz="1400" b="1">
                        <a:solidFill>
                          <a:srgbClr val="000000"/>
                        </a:solidFill>
                        <a:latin typeface="Courier New"/>
                        <a:ea typeface="Times New Roman"/>
                      </a:endParaRPr>
                    </a:p>
                  </a:txBody>
                  <a:tcPr marL="18501" marR="18501" marT="18501" marB="18501">
                    <a:lnL>
                      <a:noFill/>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FFFFFF"/>
                    </a:solidFill>
                  </a:tcPr>
                </a:tc>
                <a:tc>
                  <a:txBody>
                    <a:bodyPr/>
                    <a:lstStyle/>
                    <a:p>
                      <a:pPr marL="0" marR="0" algn="r">
                        <a:lnSpc>
                          <a:spcPts val="1600"/>
                        </a:lnSpc>
                        <a:spcBef>
                          <a:spcPts val="0"/>
                        </a:spcBef>
                        <a:spcAft>
                          <a:spcPts val="0"/>
                        </a:spcAft>
                      </a:pPr>
                      <a:r>
                        <a:rPr lang="en-US" sz="1400" b="1">
                          <a:solidFill>
                            <a:srgbClr val="000000"/>
                          </a:solidFill>
                          <a:latin typeface="Arial"/>
                          <a:ea typeface="Times New Roman"/>
                        </a:rPr>
                        <a:t>107</a:t>
                      </a:r>
                      <a:endParaRPr lang="en-US" sz="1400" b="1">
                        <a:solidFill>
                          <a:srgbClr val="000000"/>
                        </a:solidFill>
                        <a:latin typeface="Courier New"/>
                        <a:ea typeface="Times New Roman"/>
                      </a:endParaRPr>
                    </a:p>
                  </a:txBody>
                  <a:tcPr marL="18501" marR="18501" marT="18501" marB="18501" anchor="ctr">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FFFFFF"/>
                    </a:solidFill>
                  </a:tcPr>
                </a:tc>
                <a:tc>
                  <a:txBody>
                    <a:bodyPr/>
                    <a:lstStyle/>
                    <a:p>
                      <a:pPr marL="0" marR="0" algn="r">
                        <a:lnSpc>
                          <a:spcPts val="1600"/>
                        </a:lnSpc>
                        <a:spcBef>
                          <a:spcPts val="0"/>
                        </a:spcBef>
                        <a:spcAft>
                          <a:spcPts val="0"/>
                        </a:spcAft>
                      </a:pPr>
                      <a:r>
                        <a:rPr lang="en-US" sz="1400" b="1">
                          <a:solidFill>
                            <a:srgbClr val="000000"/>
                          </a:solidFill>
                          <a:latin typeface="Arial"/>
                          <a:ea typeface="Times New Roman"/>
                        </a:rPr>
                        <a:t>14</a:t>
                      </a:r>
                      <a:endParaRPr lang="en-US" sz="1400" b="1">
                        <a:solidFill>
                          <a:srgbClr val="000000"/>
                        </a:solidFill>
                        <a:latin typeface="Courier New"/>
                        <a:ea typeface="Times New Roman"/>
                      </a:endParaRPr>
                    </a:p>
                  </a:txBody>
                  <a:tcPr marL="18501" marR="18501" marT="18501" marB="18501"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FFFFFF"/>
                    </a:solidFill>
                  </a:tcPr>
                </a:tc>
                <a:tc>
                  <a:txBody>
                    <a:bodyPr/>
                    <a:lstStyle/>
                    <a:p>
                      <a:pPr marL="0" marR="0" algn="r">
                        <a:lnSpc>
                          <a:spcPts val="1600"/>
                        </a:lnSpc>
                        <a:spcBef>
                          <a:spcPts val="0"/>
                        </a:spcBef>
                        <a:spcAft>
                          <a:spcPts val="0"/>
                        </a:spcAft>
                      </a:pPr>
                      <a:r>
                        <a:rPr lang="en-US" sz="1400" b="1">
                          <a:solidFill>
                            <a:srgbClr val="000000"/>
                          </a:solidFill>
                          <a:latin typeface="Arial"/>
                          <a:ea typeface="Times New Roman"/>
                        </a:rPr>
                        <a:t>121</a:t>
                      </a:r>
                      <a:endParaRPr lang="en-US" sz="1400" b="1">
                        <a:solidFill>
                          <a:srgbClr val="000000"/>
                        </a:solidFill>
                        <a:latin typeface="Courier New"/>
                        <a:ea typeface="Times New Roman"/>
                      </a:endParaRPr>
                    </a:p>
                  </a:txBody>
                  <a:tcPr marL="18501" marR="18501" marT="18501" marB="18501" anchor="ctr">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FFFFFF"/>
                    </a:solidFill>
                  </a:tcPr>
                </a:tc>
              </a:tr>
              <a:tr h="414282">
                <a:tc vMerge="1">
                  <a:txBody>
                    <a:bodyPr/>
                    <a:lstStyle/>
                    <a:p>
                      <a:endParaRPr lang="en-US"/>
                    </a:p>
                  </a:txBody>
                  <a:tcPr/>
                </a:tc>
                <a:tc vMerge="1">
                  <a:txBody>
                    <a:bodyPr/>
                    <a:lstStyle/>
                    <a:p>
                      <a:endParaRPr lang="en-US"/>
                    </a:p>
                  </a:txBody>
                  <a:tcPr/>
                </a:tc>
                <a:tc>
                  <a:txBody>
                    <a:bodyPr/>
                    <a:lstStyle/>
                    <a:p>
                      <a:pPr marL="0" marR="0">
                        <a:lnSpc>
                          <a:spcPts val="1600"/>
                        </a:lnSpc>
                        <a:spcBef>
                          <a:spcPts val="0"/>
                        </a:spcBef>
                        <a:spcAft>
                          <a:spcPts val="0"/>
                        </a:spcAft>
                      </a:pPr>
                      <a:r>
                        <a:rPr lang="en-US" sz="1400" b="1">
                          <a:solidFill>
                            <a:srgbClr val="000000"/>
                          </a:solidFill>
                          <a:latin typeface="Arial"/>
                          <a:ea typeface="Times New Roman"/>
                        </a:rPr>
                        <a:t>% within Brand of Clicker</a:t>
                      </a:r>
                      <a:endParaRPr lang="en-US" sz="1400" b="1">
                        <a:solidFill>
                          <a:srgbClr val="000000"/>
                        </a:solidFill>
                        <a:latin typeface="Courier New"/>
                        <a:ea typeface="Times New Roman"/>
                      </a:endParaRPr>
                    </a:p>
                  </a:txBody>
                  <a:tcPr marL="18501" marR="18501" marT="18501" marB="18501">
                    <a:lnL>
                      <a:noFill/>
                    </a:lnL>
                    <a:lnR w="28575"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FFFFFF"/>
                    </a:solidFill>
                  </a:tcPr>
                </a:tc>
                <a:tc>
                  <a:txBody>
                    <a:bodyPr/>
                    <a:lstStyle/>
                    <a:p>
                      <a:pPr marL="0" marR="0" algn="r">
                        <a:lnSpc>
                          <a:spcPts val="1600"/>
                        </a:lnSpc>
                        <a:spcBef>
                          <a:spcPts val="0"/>
                        </a:spcBef>
                        <a:spcAft>
                          <a:spcPts val="0"/>
                        </a:spcAft>
                      </a:pPr>
                      <a:r>
                        <a:rPr lang="en-US" sz="1400" b="1">
                          <a:solidFill>
                            <a:srgbClr val="000000"/>
                          </a:solidFill>
                          <a:latin typeface="Arial"/>
                          <a:ea typeface="Times New Roman"/>
                        </a:rPr>
                        <a:t>41.2%</a:t>
                      </a:r>
                      <a:endParaRPr lang="en-US" sz="1400" b="1">
                        <a:solidFill>
                          <a:srgbClr val="000000"/>
                        </a:solidFill>
                        <a:latin typeface="Courier New"/>
                        <a:ea typeface="Times New Roman"/>
                      </a:endParaRPr>
                    </a:p>
                  </a:txBody>
                  <a:tcPr marL="18501" marR="18501" marT="18501" marB="18501" anchor="ctr">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FFFFFF"/>
                    </a:solidFill>
                  </a:tcPr>
                </a:tc>
                <a:tc>
                  <a:txBody>
                    <a:bodyPr/>
                    <a:lstStyle/>
                    <a:p>
                      <a:pPr marL="0" marR="0" algn="r">
                        <a:lnSpc>
                          <a:spcPts val="1600"/>
                        </a:lnSpc>
                        <a:spcBef>
                          <a:spcPts val="0"/>
                        </a:spcBef>
                        <a:spcAft>
                          <a:spcPts val="0"/>
                        </a:spcAft>
                      </a:pPr>
                      <a:r>
                        <a:rPr lang="en-US" sz="1400" b="1">
                          <a:solidFill>
                            <a:srgbClr val="000000"/>
                          </a:solidFill>
                          <a:latin typeface="Arial"/>
                          <a:ea typeface="Times New Roman"/>
                        </a:rPr>
                        <a:t>25.5%</a:t>
                      </a:r>
                      <a:endParaRPr lang="en-US" sz="1400" b="1">
                        <a:solidFill>
                          <a:srgbClr val="000000"/>
                        </a:solidFill>
                        <a:latin typeface="Courier New"/>
                        <a:ea typeface="Times New Roman"/>
                      </a:endParaRPr>
                    </a:p>
                  </a:txBody>
                  <a:tcPr marL="18501" marR="18501" marT="18501" marB="18501"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FFFFFF"/>
                    </a:solidFill>
                  </a:tcPr>
                </a:tc>
                <a:tc>
                  <a:txBody>
                    <a:bodyPr/>
                    <a:lstStyle/>
                    <a:p>
                      <a:pPr marL="0" marR="0" algn="r">
                        <a:lnSpc>
                          <a:spcPts val="1600"/>
                        </a:lnSpc>
                        <a:spcBef>
                          <a:spcPts val="0"/>
                        </a:spcBef>
                        <a:spcAft>
                          <a:spcPts val="0"/>
                        </a:spcAft>
                      </a:pPr>
                      <a:r>
                        <a:rPr lang="en-US" sz="1400" b="1">
                          <a:solidFill>
                            <a:srgbClr val="000000"/>
                          </a:solidFill>
                          <a:latin typeface="Arial"/>
                          <a:ea typeface="Times New Roman"/>
                        </a:rPr>
                        <a:t>38.4%</a:t>
                      </a:r>
                      <a:endParaRPr lang="en-US" sz="1400" b="1">
                        <a:solidFill>
                          <a:srgbClr val="000000"/>
                        </a:solidFill>
                        <a:latin typeface="Courier New"/>
                        <a:ea typeface="Times New Roman"/>
                      </a:endParaRPr>
                    </a:p>
                  </a:txBody>
                  <a:tcPr marL="18501" marR="18501" marT="18501" marB="18501" anchor="ctr">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FFFFFF"/>
                    </a:solidFill>
                  </a:tcPr>
                </a:tc>
              </a:tr>
              <a:tr h="414282">
                <a:tc vMerge="1">
                  <a:txBody>
                    <a:bodyPr/>
                    <a:lstStyle/>
                    <a:p>
                      <a:endParaRPr lang="en-US"/>
                    </a:p>
                  </a:txBody>
                  <a:tcPr/>
                </a:tc>
                <a:tc rowSpan="2">
                  <a:txBody>
                    <a:bodyPr/>
                    <a:lstStyle/>
                    <a:p>
                      <a:pPr marL="0" marR="0">
                        <a:lnSpc>
                          <a:spcPts val="1600"/>
                        </a:lnSpc>
                        <a:spcBef>
                          <a:spcPts val="0"/>
                        </a:spcBef>
                        <a:spcAft>
                          <a:spcPts val="0"/>
                        </a:spcAft>
                      </a:pPr>
                      <a:r>
                        <a:rPr lang="en-US" sz="1400" b="1">
                          <a:solidFill>
                            <a:srgbClr val="000000"/>
                          </a:solidFill>
                          <a:latin typeface="Arial"/>
                          <a:ea typeface="Times New Roman"/>
                        </a:rPr>
                        <a:t>Somewhat Dissatisfied</a:t>
                      </a:r>
                      <a:endParaRPr lang="en-US" sz="1400" b="1">
                        <a:solidFill>
                          <a:srgbClr val="000000"/>
                        </a:solidFill>
                        <a:latin typeface="Courier New"/>
                        <a:ea typeface="Times New Roman"/>
                      </a:endParaRPr>
                    </a:p>
                  </a:txBody>
                  <a:tcPr marL="18501" marR="18501" marT="18501" marB="18501">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nSpc>
                          <a:spcPts val="1600"/>
                        </a:lnSpc>
                        <a:spcBef>
                          <a:spcPts val="0"/>
                        </a:spcBef>
                        <a:spcAft>
                          <a:spcPts val="0"/>
                        </a:spcAft>
                      </a:pPr>
                      <a:r>
                        <a:rPr lang="en-US" sz="1400" b="1">
                          <a:solidFill>
                            <a:srgbClr val="000000"/>
                          </a:solidFill>
                          <a:latin typeface="Arial"/>
                          <a:ea typeface="Times New Roman"/>
                        </a:rPr>
                        <a:t>Count</a:t>
                      </a:r>
                      <a:endParaRPr lang="en-US" sz="1400" b="1">
                        <a:solidFill>
                          <a:srgbClr val="000000"/>
                        </a:solidFill>
                        <a:latin typeface="Courier New"/>
                        <a:ea typeface="Times New Roman"/>
                      </a:endParaRPr>
                    </a:p>
                  </a:txBody>
                  <a:tcPr marL="18501" marR="18501" marT="18501" marB="18501">
                    <a:lnL>
                      <a:noFill/>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FFFFFF"/>
                    </a:solidFill>
                  </a:tcPr>
                </a:tc>
                <a:tc>
                  <a:txBody>
                    <a:bodyPr/>
                    <a:lstStyle/>
                    <a:p>
                      <a:pPr marL="0" marR="0" algn="r">
                        <a:lnSpc>
                          <a:spcPts val="1600"/>
                        </a:lnSpc>
                        <a:spcBef>
                          <a:spcPts val="0"/>
                        </a:spcBef>
                        <a:spcAft>
                          <a:spcPts val="0"/>
                        </a:spcAft>
                      </a:pPr>
                      <a:r>
                        <a:rPr lang="en-US" sz="1400" b="1">
                          <a:solidFill>
                            <a:srgbClr val="000000"/>
                          </a:solidFill>
                          <a:latin typeface="Arial"/>
                          <a:ea typeface="Times New Roman"/>
                        </a:rPr>
                        <a:t>14</a:t>
                      </a:r>
                      <a:endParaRPr lang="en-US" sz="1400" b="1">
                        <a:solidFill>
                          <a:srgbClr val="000000"/>
                        </a:solidFill>
                        <a:latin typeface="Courier New"/>
                        <a:ea typeface="Times New Roman"/>
                      </a:endParaRPr>
                    </a:p>
                  </a:txBody>
                  <a:tcPr marL="18501" marR="18501" marT="18501" marB="18501" anchor="ctr">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FFFFFF"/>
                    </a:solidFill>
                  </a:tcPr>
                </a:tc>
                <a:tc>
                  <a:txBody>
                    <a:bodyPr/>
                    <a:lstStyle/>
                    <a:p>
                      <a:pPr marL="0" marR="0" algn="r">
                        <a:lnSpc>
                          <a:spcPts val="1600"/>
                        </a:lnSpc>
                        <a:spcBef>
                          <a:spcPts val="0"/>
                        </a:spcBef>
                        <a:spcAft>
                          <a:spcPts val="0"/>
                        </a:spcAft>
                      </a:pPr>
                      <a:r>
                        <a:rPr lang="en-US" sz="1400" b="1">
                          <a:solidFill>
                            <a:srgbClr val="000000"/>
                          </a:solidFill>
                          <a:latin typeface="Arial"/>
                          <a:ea typeface="Times New Roman"/>
                        </a:rPr>
                        <a:t>5</a:t>
                      </a:r>
                      <a:endParaRPr lang="en-US" sz="1400" b="1">
                        <a:solidFill>
                          <a:srgbClr val="000000"/>
                        </a:solidFill>
                        <a:latin typeface="Courier New"/>
                        <a:ea typeface="Times New Roman"/>
                      </a:endParaRPr>
                    </a:p>
                  </a:txBody>
                  <a:tcPr marL="18501" marR="18501" marT="18501" marB="18501"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FFFFFF"/>
                    </a:solidFill>
                  </a:tcPr>
                </a:tc>
                <a:tc>
                  <a:txBody>
                    <a:bodyPr/>
                    <a:lstStyle/>
                    <a:p>
                      <a:pPr marL="0" marR="0" algn="r">
                        <a:lnSpc>
                          <a:spcPts val="1600"/>
                        </a:lnSpc>
                        <a:spcBef>
                          <a:spcPts val="0"/>
                        </a:spcBef>
                        <a:spcAft>
                          <a:spcPts val="0"/>
                        </a:spcAft>
                      </a:pPr>
                      <a:r>
                        <a:rPr lang="en-US" sz="1400" b="1">
                          <a:solidFill>
                            <a:srgbClr val="000000"/>
                          </a:solidFill>
                          <a:latin typeface="Arial"/>
                          <a:ea typeface="Times New Roman"/>
                        </a:rPr>
                        <a:t>19</a:t>
                      </a:r>
                      <a:endParaRPr lang="en-US" sz="1400" b="1">
                        <a:solidFill>
                          <a:srgbClr val="000000"/>
                        </a:solidFill>
                        <a:latin typeface="Courier New"/>
                        <a:ea typeface="Times New Roman"/>
                      </a:endParaRPr>
                    </a:p>
                  </a:txBody>
                  <a:tcPr marL="18501" marR="18501" marT="18501" marB="18501" anchor="ctr">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FFFFFF"/>
                    </a:solidFill>
                  </a:tcPr>
                </a:tc>
              </a:tr>
              <a:tr h="414282">
                <a:tc vMerge="1">
                  <a:txBody>
                    <a:bodyPr/>
                    <a:lstStyle/>
                    <a:p>
                      <a:endParaRPr lang="en-US"/>
                    </a:p>
                  </a:txBody>
                  <a:tcPr/>
                </a:tc>
                <a:tc vMerge="1">
                  <a:txBody>
                    <a:bodyPr/>
                    <a:lstStyle/>
                    <a:p>
                      <a:endParaRPr lang="en-US"/>
                    </a:p>
                  </a:txBody>
                  <a:tcPr/>
                </a:tc>
                <a:tc>
                  <a:txBody>
                    <a:bodyPr/>
                    <a:lstStyle/>
                    <a:p>
                      <a:pPr marL="0" marR="0">
                        <a:lnSpc>
                          <a:spcPts val="1600"/>
                        </a:lnSpc>
                        <a:spcBef>
                          <a:spcPts val="0"/>
                        </a:spcBef>
                        <a:spcAft>
                          <a:spcPts val="0"/>
                        </a:spcAft>
                      </a:pPr>
                      <a:r>
                        <a:rPr lang="en-US" sz="1400" b="1">
                          <a:solidFill>
                            <a:srgbClr val="000000"/>
                          </a:solidFill>
                          <a:latin typeface="Arial"/>
                          <a:ea typeface="Times New Roman"/>
                        </a:rPr>
                        <a:t>% within Brand of Clicker</a:t>
                      </a:r>
                      <a:endParaRPr lang="en-US" sz="1400" b="1">
                        <a:solidFill>
                          <a:srgbClr val="000000"/>
                        </a:solidFill>
                        <a:latin typeface="Courier New"/>
                        <a:ea typeface="Times New Roman"/>
                      </a:endParaRPr>
                    </a:p>
                  </a:txBody>
                  <a:tcPr marL="18501" marR="18501" marT="18501" marB="18501">
                    <a:lnL>
                      <a:noFill/>
                    </a:lnL>
                    <a:lnR w="28575"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FFFFFF"/>
                    </a:solidFill>
                  </a:tcPr>
                </a:tc>
                <a:tc>
                  <a:txBody>
                    <a:bodyPr/>
                    <a:lstStyle/>
                    <a:p>
                      <a:pPr marL="0" marR="0" algn="r">
                        <a:lnSpc>
                          <a:spcPts val="1600"/>
                        </a:lnSpc>
                        <a:spcBef>
                          <a:spcPts val="0"/>
                        </a:spcBef>
                        <a:spcAft>
                          <a:spcPts val="0"/>
                        </a:spcAft>
                      </a:pPr>
                      <a:r>
                        <a:rPr lang="en-US" sz="1400" b="1">
                          <a:solidFill>
                            <a:srgbClr val="000000"/>
                          </a:solidFill>
                          <a:latin typeface="Arial"/>
                          <a:ea typeface="Times New Roman"/>
                        </a:rPr>
                        <a:t>5.4%</a:t>
                      </a:r>
                      <a:endParaRPr lang="en-US" sz="1400" b="1">
                        <a:solidFill>
                          <a:srgbClr val="000000"/>
                        </a:solidFill>
                        <a:latin typeface="Courier New"/>
                        <a:ea typeface="Times New Roman"/>
                      </a:endParaRPr>
                    </a:p>
                  </a:txBody>
                  <a:tcPr marL="18501" marR="18501" marT="18501" marB="18501" anchor="ctr">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FFFFFF"/>
                    </a:solidFill>
                  </a:tcPr>
                </a:tc>
                <a:tc>
                  <a:txBody>
                    <a:bodyPr/>
                    <a:lstStyle/>
                    <a:p>
                      <a:pPr marL="0" marR="0" algn="r">
                        <a:lnSpc>
                          <a:spcPts val="1600"/>
                        </a:lnSpc>
                        <a:spcBef>
                          <a:spcPts val="0"/>
                        </a:spcBef>
                        <a:spcAft>
                          <a:spcPts val="0"/>
                        </a:spcAft>
                      </a:pPr>
                      <a:r>
                        <a:rPr lang="en-US" sz="1400" b="1">
                          <a:solidFill>
                            <a:srgbClr val="000000"/>
                          </a:solidFill>
                          <a:latin typeface="Arial"/>
                          <a:ea typeface="Times New Roman"/>
                        </a:rPr>
                        <a:t>9.1%</a:t>
                      </a:r>
                      <a:endParaRPr lang="en-US" sz="1400" b="1">
                        <a:solidFill>
                          <a:srgbClr val="000000"/>
                        </a:solidFill>
                        <a:latin typeface="Courier New"/>
                        <a:ea typeface="Times New Roman"/>
                      </a:endParaRPr>
                    </a:p>
                  </a:txBody>
                  <a:tcPr marL="18501" marR="18501" marT="18501" marB="18501"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FFFFFF"/>
                    </a:solidFill>
                  </a:tcPr>
                </a:tc>
                <a:tc>
                  <a:txBody>
                    <a:bodyPr/>
                    <a:lstStyle/>
                    <a:p>
                      <a:pPr marL="0" marR="0" algn="r">
                        <a:lnSpc>
                          <a:spcPts val="1600"/>
                        </a:lnSpc>
                        <a:spcBef>
                          <a:spcPts val="0"/>
                        </a:spcBef>
                        <a:spcAft>
                          <a:spcPts val="0"/>
                        </a:spcAft>
                      </a:pPr>
                      <a:r>
                        <a:rPr lang="en-US" sz="1400" b="1">
                          <a:solidFill>
                            <a:srgbClr val="000000"/>
                          </a:solidFill>
                          <a:latin typeface="Arial"/>
                          <a:ea typeface="Times New Roman"/>
                        </a:rPr>
                        <a:t>6.0%</a:t>
                      </a:r>
                      <a:endParaRPr lang="en-US" sz="1400" b="1">
                        <a:solidFill>
                          <a:srgbClr val="000000"/>
                        </a:solidFill>
                        <a:latin typeface="Courier New"/>
                        <a:ea typeface="Times New Roman"/>
                      </a:endParaRPr>
                    </a:p>
                  </a:txBody>
                  <a:tcPr marL="18501" marR="18501" marT="18501" marB="18501" anchor="ctr">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FFFFFF"/>
                    </a:solidFill>
                  </a:tcPr>
                </a:tc>
              </a:tr>
              <a:tr h="414282">
                <a:tc vMerge="1">
                  <a:txBody>
                    <a:bodyPr/>
                    <a:lstStyle/>
                    <a:p>
                      <a:endParaRPr lang="en-US"/>
                    </a:p>
                  </a:txBody>
                  <a:tcPr/>
                </a:tc>
                <a:tc rowSpan="2">
                  <a:txBody>
                    <a:bodyPr/>
                    <a:lstStyle/>
                    <a:p>
                      <a:pPr marL="0" marR="0">
                        <a:lnSpc>
                          <a:spcPts val="1600"/>
                        </a:lnSpc>
                        <a:spcBef>
                          <a:spcPts val="0"/>
                        </a:spcBef>
                        <a:spcAft>
                          <a:spcPts val="0"/>
                        </a:spcAft>
                      </a:pPr>
                      <a:r>
                        <a:rPr lang="en-US" sz="1400" b="1">
                          <a:solidFill>
                            <a:srgbClr val="000000"/>
                          </a:solidFill>
                          <a:latin typeface="Arial"/>
                          <a:ea typeface="Times New Roman"/>
                        </a:rPr>
                        <a:t>Very Dissatisfied</a:t>
                      </a:r>
                      <a:endParaRPr lang="en-US" sz="1400" b="1">
                        <a:solidFill>
                          <a:srgbClr val="000000"/>
                        </a:solidFill>
                        <a:latin typeface="Courier New"/>
                        <a:ea typeface="Times New Roman"/>
                      </a:endParaRPr>
                    </a:p>
                  </a:txBody>
                  <a:tcPr marL="18501" marR="18501" marT="18501" marB="18501">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nSpc>
                          <a:spcPts val="1600"/>
                        </a:lnSpc>
                        <a:spcBef>
                          <a:spcPts val="0"/>
                        </a:spcBef>
                        <a:spcAft>
                          <a:spcPts val="0"/>
                        </a:spcAft>
                      </a:pPr>
                      <a:r>
                        <a:rPr lang="en-US" sz="1400" b="1">
                          <a:solidFill>
                            <a:srgbClr val="000000"/>
                          </a:solidFill>
                          <a:latin typeface="Arial"/>
                          <a:ea typeface="Times New Roman"/>
                        </a:rPr>
                        <a:t>Count</a:t>
                      </a:r>
                      <a:endParaRPr lang="en-US" sz="1400" b="1">
                        <a:solidFill>
                          <a:srgbClr val="000000"/>
                        </a:solidFill>
                        <a:latin typeface="Courier New"/>
                        <a:ea typeface="Times New Roman"/>
                      </a:endParaRPr>
                    </a:p>
                  </a:txBody>
                  <a:tcPr marL="18501" marR="18501" marT="18501" marB="18501">
                    <a:lnL>
                      <a:noFill/>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FFFFFF"/>
                    </a:solidFill>
                  </a:tcPr>
                </a:tc>
                <a:tc>
                  <a:txBody>
                    <a:bodyPr/>
                    <a:lstStyle/>
                    <a:p>
                      <a:pPr marL="0" marR="0" algn="r">
                        <a:lnSpc>
                          <a:spcPts val="1600"/>
                        </a:lnSpc>
                        <a:spcBef>
                          <a:spcPts val="0"/>
                        </a:spcBef>
                        <a:spcAft>
                          <a:spcPts val="0"/>
                        </a:spcAft>
                      </a:pPr>
                      <a:r>
                        <a:rPr lang="en-US" sz="1400" b="1">
                          <a:solidFill>
                            <a:srgbClr val="000000"/>
                          </a:solidFill>
                          <a:latin typeface="Arial"/>
                          <a:ea typeface="Times New Roman"/>
                        </a:rPr>
                        <a:t>4</a:t>
                      </a:r>
                      <a:endParaRPr lang="en-US" sz="1400" b="1">
                        <a:solidFill>
                          <a:srgbClr val="000000"/>
                        </a:solidFill>
                        <a:latin typeface="Courier New"/>
                        <a:ea typeface="Times New Roman"/>
                      </a:endParaRPr>
                    </a:p>
                  </a:txBody>
                  <a:tcPr marL="18501" marR="18501" marT="18501" marB="18501" anchor="ctr">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FFFFFF"/>
                    </a:solidFill>
                  </a:tcPr>
                </a:tc>
                <a:tc>
                  <a:txBody>
                    <a:bodyPr/>
                    <a:lstStyle/>
                    <a:p>
                      <a:pPr marL="0" marR="0" algn="r">
                        <a:lnSpc>
                          <a:spcPts val="1600"/>
                        </a:lnSpc>
                        <a:spcBef>
                          <a:spcPts val="0"/>
                        </a:spcBef>
                        <a:spcAft>
                          <a:spcPts val="0"/>
                        </a:spcAft>
                      </a:pPr>
                      <a:r>
                        <a:rPr lang="en-US" sz="1400" b="1">
                          <a:solidFill>
                            <a:srgbClr val="000000"/>
                          </a:solidFill>
                          <a:latin typeface="Arial"/>
                          <a:ea typeface="Times New Roman"/>
                        </a:rPr>
                        <a:t>0</a:t>
                      </a:r>
                      <a:endParaRPr lang="en-US" sz="1400" b="1">
                        <a:solidFill>
                          <a:srgbClr val="000000"/>
                        </a:solidFill>
                        <a:latin typeface="Courier New"/>
                        <a:ea typeface="Times New Roman"/>
                      </a:endParaRPr>
                    </a:p>
                  </a:txBody>
                  <a:tcPr marL="18501" marR="18501" marT="18501" marB="18501"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FFFFFF"/>
                    </a:solidFill>
                  </a:tcPr>
                </a:tc>
                <a:tc>
                  <a:txBody>
                    <a:bodyPr/>
                    <a:lstStyle/>
                    <a:p>
                      <a:pPr marL="0" marR="0" algn="r">
                        <a:lnSpc>
                          <a:spcPts val="1600"/>
                        </a:lnSpc>
                        <a:spcBef>
                          <a:spcPts val="0"/>
                        </a:spcBef>
                        <a:spcAft>
                          <a:spcPts val="0"/>
                        </a:spcAft>
                      </a:pPr>
                      <a:r>
                        <a:rPr lang="en-US" sz="1400" b="1">
                          <a:solidFill>
                            <a:srgbClr val="000000"/>
                          </a:solidFill>
                          <a:latin typeface="Arial"/>
                          <a:ea typeface="Times New Roman"/>
                        </a:rPr>
                        <a:t>4</a:t>
                      </a:r>
                      <a:endParaRPr lang="en-US" sz="1400" b="1">
                        <a:solidFill>
                          <a:srgbClr val="000000"/>
                        </a:solidFill>
                        <a:latin typeface="Courier New"/>
                        <a:ea typeface="Times New Roman"/>
                      </a:endParaRPr>
                    </a:p>
                  </a:txBody>
                  <a:tcPr marL="18501" marR="18501" marT="18501" marB="18501" anchor="ctr">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FFFFFF"/>
                    </a:solidFill>
                  </a:tcPr>
                </a:tc>
              </a:tr>
              <a:tr h="414282">
                <a:tc vMerge="1">
                  <a:txBody>
                    <a:bodyPr/>
                    <a:lstStyle/>
                    <a:p>
                      <a:endParaRPr lang="en-US"/>
                    </a:p>
                  </a:txBody>
                  <a:tcPr/>
                </a:tc>
                <a:tc vMerge="1">
                  <a:txBody>
                    <a:bodyPr/>
                    <a:lstStyle/>
                    <a:p>
                      <a:endParaRPr lang="en-US"/>
                    </a:p>
                  </a:txBody>
                  <a:tcPr/>
                </a:tc>
                <a:tc>
                  <a:txBody>
                    <a:bodyPr/>
                    <a:lstStyle/>
                    <a:p>
                      <a:pPr marL="0" marR="0">
                        <a:lnSpc>
                          <a:spcPts val="1600"/>
                        </a:lnSpc>
                        <a:spcBef>
                          <a:spcPts val="0"/>
                        </a:spcBef>
                        <a:spcAft>
                          <a:spcPts val="0"/>
                        </a:spcAft>
                      </a:pPr>
                      <a:r>
                        <a:rPr lang="en-US" sz="1400" b="1">
                          <a:solidFill>
                            <a:srgbClr val="000000"/>
                          </a:solidFill>
                          <a:latin typeface="Arial"/>
                          <a:ea typeface="Times New Roman"/>
                        </a:rPr>
                        <a:t>% within Brand of Clicker</a:t>
                      </a:r>
                      <a:endParaRPr lang="en-US" sz="1400" b="1">
                        <a:solidFill>
                          <a:srgbClr val="000000"/>
                        </a:solidFill>
                        <a:latin typeface="Courier New"/>
                        <a:ea typeface="Times New Roman"/>
                      </a:endParaRPr>
                    </a:p>
                  </a:txBody>
                  <a:tcPr marL="18501" marR="18501" marT="18501" marB="18501">
                    <a:lnL>
                      <a:noFill/>
                    </a:lnL>
                    <a:lnR w="28575"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FFFFFF"/>
                    </a:solidFill>
                  </a:tcPr>
                </a:tc>
                <a:tc>
                  <a:txBody>
                    <a:bodyPr/>
                    <a:lstStyle/>
                    <a:p>
                      <a:pPr marL="0" marR="0" algn="r">
                        <a:lnSpc>
                          <a:spcPts val="1600"/>
                        </a:lnSpc>
                        <a:spcBef>
                          <a:spcPts val="0"/>
                        </a:spcBef>
                        <a:spcAft>
                          <a:spcPts val="0"/>
                        </a:spcAft>
                      </a:pPr>
                      <a:r>
                        <a:rPr lang="en-US" sz="1400" b="1">
                          <a:solidFill>
                            <a:srgbClr val="000000"/>
                          </a:solidFill>
                          <a:latin typeface="Arial"/>
                          <a:ea typeface="Times New Roman"/>
                        </a:rPr>
                        <a:t>1.5%</a:t>
                      </a:r>
                      <a:endParaRPr lang="en-US" sz="1400" b="1">
                        <a:solidFill>
                          <a:srgbClr val="000000"/>
                        </a:solidFill>
                        <a:latin typeface="Courier New"/>
                        <a:ea typeface="Times New Roman"/>
                      </a:endParaRPr>
                    </a:p>
                  </a:txBody>
                  <a:tcPr marL="18501" marR="18501" marT="18501" marB="18501" anchor="ctr">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FFFFFF"/>
                    </a:solidFill>
                  </a:tcPr>
                </a:tc>
                <a:tc>
                  <a:txBody>
                    <a:bodyPr/>
                    <a:lstStyle/>
                    <a:p>
                      <a:pPr marL="0" marR="0" algn="r">
                        <a:lnSpc>
                          <a:spcPts val="1600"/>
                        </a:lnSpc>
                        <a:spcBef>
                          <a:spcPts val="0"/>
                        </a:spcBef>
                        <a:spcAft>
                          <a:spcPts val="0"/>
                        </a:spcAft>
                      </a:pPr>
                      <a:r>
                        <a:rPr lang="en-US" sz="1400" b="1">
                          <a:solidFill>
                            <a:srgbClr val="000000"/>
                          </a:solidFill>
                          <a:latin typeface="Arial"/>
                          <a:ea typeface="Times New Roman"/>
                        </a:rPr>
                        <a:t>.0%</a:t>
                      </a:r>
                      <a:endParaRPr lang="en-US" sz="1400" b="1">
                        <a:solidFill>
                          <a:srgbClr val="000000"/>
                        </a:solidFill>
                        <a:latin typeface="Courier New"/>
                        <a:ea typeface="Times New Roman"/>
                      </a:endParaRPr>
                    </a:p>
                  </a:txBody>
                  <a:tcPr marL="18501" marR="18501" marT="18501" marB="18501"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FFFFFF"/>
                    </a:solidFill>
                  </a:tcPr>
                </a:tc>
                <a:tc>
                  <a:txBody>
                    <a:bodyPr/>
                    <a:lstStyle/>
                    <a:p>
                      <a:pPr marL="0" marR="0" algn="r">
                        <a:lnSpc>
                          <a:spcPts val="1600"/>
                        </a:lnSpc>
                        <a:spcBef>
                          <a:spcPts val="0"/>
                        </a:spcBef>
                        <a:spcAft>
                          <a:spcPts val="0"/>
                        </a:spcAft>
                      </a:pPr>
                      <a:r>
                        <a:rPr lang="en-US" sz="1400" b="1">
                          <a:solidFill>
                            <a:srgbClr val="000000"/>
                          </a:solidFill>
                          <a:latin typeface="Arial"/>
                          <a:ea typeface="Times New Roman"/>
                        </a:rPr>
                        <a:t>1.3%</a:t>
                      </a:r>
                      <a:endParaRPr lang="en-US" sz="1400" b="1">
                        <a:solidFill>
                          <a:srgbClr val="000000"/>
                        </a:solidFill>
                        <a:latin typeface="Courier New"/>
                        <a:ea typeface="Times New Roman"/>
                      </a:endParaRPr>
                    </a:p>
                  </a:txBody>
                  <a:tcPr marL="18501" marR="18501" marT="18501" marB="18501" anchor="ctr">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FFFFFF"/>
                    </a:solidFill>
                  </a:tcPr>
                </a:tc>
              </a:tr>
              <a:tr h="414282">
                <a:tc vMerge="1">
                  <a:txBody>
                    <a:bodyPr/>
                    <a:lstStyle/>
                    <a:p>
                      <a:endParaRPr lang="en-US"/>
                    </a:p>
                  </a:txBody>
                  <a:tcPr/>
                </a:tc>
                <a:tc rowSpan="2">
                  <a:txBody>
                    <a:bodyPr/>
                    <a:lstStyle/>
                    <a:p>
                      <a:pPr marL="0" marR="0">
                        <a:lnSpc>
                          <a:spcPts val="1600"/>
                        </a:lnSpc>
                        <a:spcBef>
                          <a:spcPts val="0"/>
                        </a:spcBef>
                        <a:spcAft>
                          <a:spcPts val="0"/>
                        </a:spcAft>
                      </a:pPr>
                      <a:r>
                        <a:rPr lang="en-US" sz="1400" b="1">
                          <a:solidFill>
                            <a:srgbClr val="000000"/>
                          </a:solidFill>
                          <a:latin typeface="Arial"/>
                          <a:ea typeface="Times New Roman"/>
                        </a:rPr>
                        <a:t>Total</a:t>
                      </a:r>
                      <a:endParaRPr lang="en-US" sz="1400" b="1">
                        <a:solidFill>
                          <a:srgbClr val="000000"/>
                        </a:solidFill>
                        <a:latin typeface="Courier New"/>
                        <a:ea typeface="Times New Roman"/>
                      </a:endParaRPr>
                    </a:p>
                  </a:txBody>
                  <a:tcPr marL="18501" marR="18501" marT="18501" marB="18501">
                    <a:lnL>
                      <a:noFill/>
                    </a:lnL>
                    <a:lnR>
                      <a:noFill/>
                    </a:lnR>
                    <a:lnT w="12700"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solidFill>
                      <a:srgbClr val="FFFFFF"/>
                    </a:solidFill>
                  </a:tcPr>
                </a:tc>
                <a:tc>
                  <a:txBody>
                    <a:bodyPr/>
                    <a:lstStyle/>
                    <a:p>
                      <a:pPr marL="0" marR="0">
                        <a:lnSpc>
                          <a:spcPts val="1600"/>
                        </a:lnSpc>
                        <a:spcBef>
                          <a:spcPts val="0"/>
                        </a:spcBef>
                        <a:spcAft>
                          <a:spcPts val="0"/>
                        </a:spcAft>
                      </a:pPr>
                      <a:r>
                        <a:rPr lang="en-US" sz="1400" b="1">
                          <a:solidFill>
                            <a:srgbClr val="000000"/>
                          </a:solidFill>
                          <a:latin typeface="Arial"/>
                          <a:ea typeface="Times New Roman"/>
                        </a:rPr>
                        <a:t>Count</a:t>
                      </a:r>
                      <a:endParaRPr lang="en-US" sz="1400" b="1">
                        <a:solidFill>
                          <a:srgbClr val="000000"/>
                        </a:solidFill>
                        <a:latin typeface="Courier New"/>
                        <a:ea typeface="Times New Roman"/>
                      </a:endParaRPr>
                    </a:p>
                  </a:txBody>
                  <a:tcPr marL="18501" marR="18501" marT="18501" marB="18501">
                    <a:lnL>
                      <a:noFill/>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FFFFFF"/>
                    </a:solidFill>
                  </a:tcPr>
                </a:tc>
                <a:tc>
                  <a:txBody>
                    <a:bodyPr/>
                    <a:lstStyle/>
                    <a:p>
                      <a:pPr marL="0" marR="0" algn="r">
                        <a:lnSpc>
                          <a:spcPts val="1600"/>
                        </a:lnSpc>
                        <a:spcBef>
                          <a:spcPts val="0"/>
                        </a:spcBef>
                        <a:spcAft>
                          <a:spcPts val="0"/>
                        </a:spcAft>
                      </a:pPr>
                      <a:r>
                        <a:rPr lang="en-US" sz="1400" b="1">
                          <a:solidFill>
                            <a:srgbClr val="000000"/>
                          </a:solidFill>
                          <a:latin typeface="Arial"/>
                          <a:ea typeface="Times New Roman"/>
                        </a:rPr>
                        <a:t>260</a:t>
                      </a:r>
                      <a:endParaRPr lang="en-US" sz="1400" b="1">
                        <a:solidFill>
                          <a:srgbClr val="000000"/>
                        </a:solidFill>
                        <a:latin typeface="Courier New"/>
                        <a:ea typeface="Times New Roman"/>
                      </a:endParaRPr>
                    </a:p>
                  </a:txBody>
                  <a:tcPr marL="18501" marR="18501" marT="18501" marB="18501" anchor="ctr">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FFFFFF"/>
                    </a:solidFill>
                  </a:tcPr>
                </a:tc>
                <a:tc>
                  <a:txBody>
                    <a:bodyPr/>
                    <a:lstStyle/>
                    <a:p>
                      <a:pPr marL="0" marR="0" algn="r">
                        <a:lnSpc>
                          <a:spcPts val="1600"/>
                        </a:lnSpc>
                        <a:spcBef>
                          <a:spcPts val="0"/>
                        </a:spcBef>
                        <a:spcAft>
                          <a:spcPts val="0"/>
                        </a:spcAft>
                      </a:pPr>
                      <a:r>
                        <a:rPr lang="en-US" sz="1400" b="1">
                          <a:solidFill>
                            <a:srgbClr val="000000"/>
                          </a:solidFill>
                          <a:latin typeface="Arial"/>
                          <a:ea typeface="Times New Roman"/>
                        </a:rPr>
                        <a:t>55</a:t>
                      </a:r>
                      <a:endParaRPr lang="en-US" sz="1400" b="1">
                        <a:solidFill>
                          <a:srgbClr val="000000"/>
                        </a:solidFill>
                        <a:latin typeface="Courier New"/>
                        <a:ea typeface="Times New Roman"/>
                      </a:endParaRPr>
                    </a:p>
                  </a:txBody>
                  <a:tcPr marL="18501" marR="18501" marT="18501" marB="18501"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FFFFFF"/>
                    </a:solidFill>
                  </a:tcPr>
                </a:tc>
                <a:tc>
                  <a:txBody>
                    <a:bodyPr/>
                    <a:lstStyle/>
                    <a:p>
                      <a:pPr marL="0" marR="0" algn="r">
                        <a:lnSpc>
                          <a:spcPts val="1600"/>
                        </a:lnSpc>
                        <a:spcBef>
                          <a:spcPts val="0"/>
                        </a:spcBef>
                        <a:spcAft>
                          <a:spcPts val="0"/>
                        </a:spcAft>
                      </a:pPr>
                      <a:r>
                        <a:rPr lang="en-US" sz="1400" b="1">
                          <a:solidFill>
                            <a:srgbClr val="000000"/>
                          </a:solidFill>
                          <a:latin typeface="Arial"/>
                          <a:ea typeface="Times New Roman"/>
                        </a:rPr>
                        <a:t>315</a:t>
                      </a:r>
                      <a:endParaRPr lang="en-US" sz="1400" b="1">
                        <a:solidFill>
                          <a:srgbClr val="000000"/>
                        </a:solidFill>
                        <a:latin typeface="Courier New"/>
                        <a:ea typeface="Times New Roman"/>
                      </a:endParaRPr>
                    </a:p>
                  </a:txBody>
                  <a:tcPr marL="18501" marR="18501" marT="18501" marB="18501" anchor="ctr">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FFFFFF"/>
                    </a:solidFill>
                  </a:tcPr>
                </a:tc>
              </a:tr>
              <a:tr h="414282">
                <a:tc vMerge="1">
                  <a:txBody>
                    <a:bodyPr/>
                    <a:lstStyle/>
                    <a:p>
                      <a:endParaRPr lang="en-US"/>
                    </a:p>
                  </a:txBody>
                  <a:tcPr/>
                </a:tc>
                <a:tc vMerge="1">
                  <a:txBody>
                    <a:bodyPr/>
                    <a:lstStyle/>
                    <a:p>
                      <a:endParaRPr lang="en-US"/>
                    </a:p>
                  </a:txBody>
                  <a:tcPr/>
                </a:tc>
                <a:tc>
                  <a:txBody>
                    <a:bodyPr/>
                    <a:lstStyle/>
                    <a:p>
                      <a:pPr marL="0" marR="0">
                        <a:lnSpc>
                          <a:spcPts val="1600"/>
                        </a:lnSpc>
                        <a:spcBef>
                          <a:spcPts val="0"/>
                        </a:spcBef>
                        <a:spcAft>
                          <a:spcPts val="0"/>
                        </a:spcAft>
                      </a:pPr>
                      <a:r>
                        <a:rPr lang="en-US" sz="1400" b="1">
                          <a:solidFill>
                            <a:srgbClr val="000000"/>
                          </a:solidFill>
                          <a:latin typeface="Arial"/>
                          <a:ea typeface="Times New Roman"/>
                        </a:rPr>
                        <a:t>% within Brand of Clicker</a:t>
                      </a:r>
                      <a:endParaRPr lang="en-US" sz="1400" b="1">
                        <a:solidFill>
                          <a:srgbClr val="000000"/>
                        </a:solidFill>
                        <a:latin typeface="Courier New"/>
                        <a:ea typeface="Times New Roman"/>
                      </a:endParaRPr>
                    </a:p>
                  </a:txBody>
                  <a:tcPr marL="18501" marR="18501" marT="18501" marB="18501">
                    <a:lnL>
                      <a:noFill/>
                    </a:lnL>
                    <a:lnR w="28575" cap="flat" cmpd="sng" algn="ctr">
                      <a:solidFill>
                        <a:srgbClr val="000000"/>
                      </a:solidFill>
                      <a:prstDash val="solid"/>
                      <a:round/>
                      <a:headEnd type="none" w="med" len="med"/>
                      <a:tailEnd type="none" w="med" len="med"/>
                    </a:lnR>
                    <a:lnT>
                      <a:noFill/>
                    </a:lnT>
                    <a:lnB w="28575" cap="flat" cmpd="sng" algn="ctr">
                      <a:solidFill>
                        <a:srgbClr val="000000"/>
                      </a:solidFill>
                      <a:prstDash val="solid"/>
                      <a:round/>
                      <a:headEnd type="none" w="med" len="med"/>
                      <a:tailEnd type="none" w="med" len="med"/>
                    </a:lnB>
                    <a:solidFill>
                      <a:srgbClr val="FFFFFF"/>
                    </a:solidFill>
                  </a:tcPr>
                </a:tc>
                <a:tc>
                  <a:txBody>
                    <a:bodyPr/>
                    <a:lstStyle/>
                    <a:p>
                      <a:pPr marL="0" marR="0" algn="r">
                        <a:lnSpc>
                          <a:spcPts val="1600"/>
                        </a:lnSpc>
                        <a:spcBef>
                          <a:spcPts val="0"/>
                        </a:spcBef>
                        <a:spcAft>
                          <a:spcPts val="0"/>
                        </a:spcAft>
                      </a:pPr>
                      <a:r>
                        <a:rPr lang="en-US" sz="1400" b="1">
                          <a:solidFill>
                            <a:srgbClr val="000000"/>
                          </a:solidFill>
                          <a:latin typeface="Arial"/>
                          <a:ea typeface="Times New Roman"/>
                        </a:rPr>
                        <a:t>100.0%</a:t>
                      </a:r>
                      <a:endParaRPr lang="en-US" sz="1400" b="1">
                        <a:solidFill>
                          <a:srgbClr val="000000"/>
                        </a:solidFill>
                        <a:latin typeface="Courier New"/>
                        <a:ea typeface="Times New Roman"/>
                      </a:endParaRPr>
                    </a:p>
                  </a:txBody>
                  <a:tcPr marL="18501" marR="18501" marT="18501" marB="18501" anchor="ctr">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28575" cap="flat" cmpd="sng" algn="ctr">
                      <a:solidFill>
                        <a:srgbClr val="000000"/>
                      </a:solidFill>
                      <a:prstDash val="solid"/>
                      <a:round/>
                      <a:headEnd type="none" w="med" len="med"/>
                      <a:tailEnd type="none" w="med" len="med"/>
                    </a:lnB>
                    <a:solidFill>
                      <a:srgbClr val="FFFFFF"/>
                    </a:solidFill>
                  </a:tcPr>
                </a:tc>
                <a:tc>
                  <a:txBody>
                    <a:bodyPr/>
                    <a:lstStyle/>
                    <a:p>
                      <a:pPr marL="0" marR="0" algn="r">
                        <a:lnSpc>
                          <a:spcPts val="1600"/>
                        </a:lnSpc>
                        <a:spcBef>
                          <a:spcPts val="0"/>
                        </a:spcBef>
                        <a:spcAft>
                          <a:spcPts val="0"/>
                        </a:spcAft>
                      </a:pPr>
                      <a:r>
                        <a:rPr lang="en-US" sz="1400" b="1">
                          <a:solidFill>
                            <a:srgbClr val="000000"/>
                          </a:solidFill>
                          <a:latin typeface="Arial"/>
                          <a:ea typeface="Times New Roman"/>
                        </a:rPr>
                        <a:t>100.0%</a:t>
                      </a:r>
                      <a:endParaRPr lang="en-US" sz="1400" b="1">
                        <a:solidFill>
                          <a:srgbClr val="000000"/>
                        </a:solidFill>
                        <a:latin typeface="Courier New"/>
                        <a:ea typeface="Times New Roman"/>
                      </a:endParaRPr>
                    </a:p>
                  </a:txBody>
                  <a:tcPr marL="18501" marR="18501" marT="18501" marB="18501"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28575" cap="flat" cmpd="sng" algn="ctr">
                      <a:solidFill>
                        <a:srgbClr val="000000"/>
                      </a:solidFill>
                      <a:prstDash val="solid"/>
                      <a:round/>
                      <a:headEnd type="none" w="med" len="med"/>
                      <a:tailEnd type="none" w="med" len="med"/>
                    </a:lnB>
                    <a:solidFill>
                      <a:srgbClr val="FFFFFF"/>
                    </a:solidFill>
                  </a:tcPr>
                </a:tc>
                <a:tc>
                  <a:txBody>
                    <a:bodyPr/>
                    <a:lstStyle/>
                    <a:p>
                      <a:pPr marL="0" marR="0" algn="r">
                        <a:lnSpc>
                          <a:spcPts val="1600"/>
                        </a:lnSpc>
                        <a:spcBef>
                          <a:spcPts val="0"/>
                        </a:spcBef>
                        <a:spcAft>
                          <a:spcPts val="0"/>
                        </a:spcAft>
                      </a:pPr>
                      <a:r>
                        <a:rPr lang="en-US" sz="1400" b="1" dirty="0">
                          <a:solidFill>
                            <a:srgbClr val="000000"/>
                          </a:solidFill>
                          <a:latin typeface="Arial"/>
                          <a:ea typeface="Times New Roman"/>
                        </a:rPr>
                        <a:t>100.0%</a:t>
                      </a:r>
                      <a:endParaRPr lang="en-US" sz="1400" b="1" dirty="0">
                        <a:solidFill>
                          <a:srgbClr val="000000"/>
                        </a:solidFill>
                        <a:latin typeface="Courier New"/>
                        <a:ea typeface="Times New Roman"/>
                      </a:endParaRPr>
                    </a:p>
                  </a:txBody>
                  <a:tcPr marL="18501" marR="18501" marT="18501" marB="18501" anchor="ctr">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a:noFill/>
                    </a:lnT>
                    <a:lnB w="28575" cap="flat" cmpd="sng" algn="ctr">
                      <a:solidFill>
                        <a:srgbClr val="000000"/>
                      </a:solidFill>
                      <a:prstDash val="solid"/>
                      <a:round/>
                      <a:headEnd type="none" w="med" len="med"/>
                      <a:tailEnd type="none" w="med" len="med"/>
                    </a:lnB>
                    <a:solidFill>
                      <a:srgbClr val="FFFFFF"/>
                    </a:solidFill>
                  </a:tcPr>
                </a:tc>
              </a:tr>
            </a:tbl>
          </a:graphicData>
        </a:graphic>
      </p:graphicFrame>
      <p:sp>
        <p:nvSpPr>
          <p:cNvPr id="43009"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endParaRP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7"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endParaRPr>
          </a:p>
        </p:txBody>
      </p:sp>
      <p:sp>
        <p:nvSpPr>
          <p:cNvPr id="61441"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endParaRPr>
          </a:p>
        </p:txBody>
      </p:sp>
      <p:sp>
        <p:nvSpPr>
          <p:cNvPr id="62465"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endParaRPr>
          </a:p>
        </p:txBody>
      </p:sp>
      <p:sp>
        <p:nvSpPr>
          <p:cNvPr id="63489"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endParaRPr>
          </a:p>
        </p:txBody>
      </p:sp>
      <p:sp>
        <p:nvSpPr>
          <p:cNvPr id="64513"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endParaRPr>
          </a:p>
        </p:txBody>
      </p:sp>
      <p:sp>
        <p:nvSpPr>
          <p:cNvPr id="65537"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endParaRPr>
          </a:p>
        </p:txBody>
      </p:sp>
      <p:sp>
        <p:nvSpPr>
          <p:cNvPr id="66561"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endParaRPr>
          </a:p>
        </p:txBody>
      </p:sp>
      <p:sp>
        <p:nvSpPr>
          <p:cNvPr id="11" name="TextBox 10"/>
          <p:cNvSpPr txBox="1"/>
          <p:nvPr/>
        </p:nvSpPr>
        <p:spPr>
          <a:xfrm>
            <a:off x="6934200" y="6019800"/>
            <a:ext cx="1981200" cy="381000"/>
          </a:xfrm>
          <a:prstGeom prst="rect">
            <a:avLst/>
          </a:prstGeom>
          <a:noFill/>
        </p:spPr>
        <p:txBody>
          <a:bodyPr wrap="square" rtlCol="0">
            <a:spAutoFit/>
          </a:bodyPr>
          <a:lstStyle/>
          <a:p>
            <a:r>
              <a:rPr lang="en-US" dirty="0" smtClean="0"/>
              <a:t>x² sig = </a:t>
            </a:r>
            <a:r>
              <a:rPr lang="en-US" dirty="0" smtClean="0"/>
              <a:t>.94</a:t>
            </a:r>
            <a:endParaRPr lang="en-US" dirty="0"/>
          </a:p>
        </p:txBody>
      </p:sp>
      <p:sp>
        <p:nvSpPr>
          <p:cNvPr id="67585"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endParaRPr>
          </a:p>
        </p:txBody>
      </p:sp>
      <p:sp>
        <p:nvSpPr>
          <p:cNvPr id="68609"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endParaRPr>
          </a:p>
        </p:txBody>
      </p:sp>
      <p:sp>
        <p:nvSpPr>
          <p:cNvPr id="69633"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endParaRPr>
          </a:p>
        </p:txBody>
      </p:sp>
      <p:sp>
        <p:nvSpPr>
          <p:cNvPr id="70657"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endParaRPr>
          </a:p>
        </p:txBody>
      </p:sp>
      <p:sp>
        <p:nvSpPr>
          <p:cNvPr id="71681"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endParaRPr>
          </a:p>
        </p:txBody>
      </p:sp>
      <p:sp>
        <p:nvSpPr>
          <p:cNvPr id="41985"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endParaRPr>
          </a:p>
        </p:txBody>
      </p:sp>
      <p:sp>
        <p:nvSpPr>
          <p:cNvPr id="43009"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endParaRPr>
          </a:p>
        </p:txBody>
      </p:sp>
      <p:graphicFrame>
        <p:nvGraphicFramePr>
          <p:cNvPr id="19" name="Table 18"/>
          <p:cNvGraphicFramePr>
            <a:graphicFrameLocks noGrp="1"/>
          </p:cNvGraphicFramePr>
          <p:nvPr/>
        </p:nvGraphicFramePr>
        <p:xfrm>
          <a:off x="304801" y="304802"/>
          <a:ext cx="8610598" cy="5486397"/>
        </p:xfrm>
        <a:graphic>
          <a:graphicData uri="http://schemas.openxmlformats.org/drawingml/2006/table">
            <a:tbl>
              <a:tblPr/>
              <a:tblGrid>
                <a:gridCol w="1992330"/>
                <a:gridCol w="1992330"/>
                <a:gridCol w="1992330"/>
                <a:gridCol w="888156"/>
                <a:gridCol w="888156"/>
                <a:gridCol w="857296"/>
              </a:tblGrid>
              <a:tr h="605633">
                <a:tc gridSpan="6">
                  <a:txBody>
                    <a:bodyPr/>
                    <a:lstStyle/>
                    <a:p>
                      <a:pPr marL="0" marR="0" algn="ctr">
                        <a:lnSpc>
                          <a:spcPts val="1600"/>
                        </a:lnSpc>
                        <a:spcBef>
                          <a:spcPts val="0"/>
                        </a:spcBef>
                        <a:spcAft>
                          <a:spcPts val="0"/>
                        </a:spcAft>
                      </a:pPr>
                      <a:r>
                        <a:rPr lang="en-US" sz="1400" b="1" dirty="0" smtClean="0">
                          <a:solidFill>
                            <a:srgbClr val="000000"/>
                          </a:solidFill>
                          <a:latin typeface="Arial"/>
                          <a:ea typeface="Times New Roman"/>
                        </a:rPr>
                        <a:t>CPS (Public University) v. </a:t>
                      </a:r>
                      <a:r>
                        <a:rPr lang="en-US" sz="1400" b="1" dirty="0" err="1" smtClean="0">
                          <a:solidFill>
                            <a:srgbClr val="000000"/>
                          </a:solidFill>
                          <a:latin typeface="Arial"/>
                          <a:ea typeface="Times New Roman"/>
                        </a:rPr>
                        <a:t>Interwrite</a:t>
                      </a:r>
                      <a:r>
                        <a:rPr lang="en-US" sz="1400" b="1" dirty="0" smtClean="0">
                          <a:solidFill>
                            <a:srgbClr val="000000"/>
                          </a:solidFill>
                          <a:latin typeface="Arial"/>
                          <a:ea typeface="Times New Roman"/>
                        </a:rPr>
                        <a:t> (Private University)</a:t>
                      </a:r>
                    </a:p>
                    <a:p>
                      <a:pPr marL="0" marR="0" algn="ctr">
                        <a:lnSpc>
                          <a:spcPts val="1600"/>
                        </a:lnSpc>
                        <a:spcBef>
                          <a:spcPts val="0"/>
                        </a:spcBef>
                        <a:spcAft>
                          <a:spcPts val="0"/>
                        </a:spcAft>
                      </a:pPr>
                      <a:r>
                        <a:rPr lang="en-US" sz="1400" b="1" dirty="0" smtClean="0">
                          <a:solidFill>
                            <a:srgbClr val="000000"/>
                          </a:solidFill>
                          <a:latin typeface="Arial"/>
                          <a:ea typeface="Times New Roman"/>
                        </a:rPr>
                        <a:t>Future</a:t>
                      </a:r>
                      <a:r>
                        <a:rPr lang="en-US" sz="1400" b="1" baseline="0" dirty="0" smtClean="0">
                          <a:solidFill>
                            <a:srgbClr val="000000"/>
                          </a:solidFill>
                          <a:latin typeface="Arial"/>
                          <a:ea typeface="Times New Roman"/>
                        </a:rPr>
                        <a:t> Use</a:t>
                      </a:r>
                      <a:endParaRPr lang="en-US" sz="1400" b="1" dirty="0">
                        <a:solidFill>
                          <a:srgbClr val="000000"/>
                        </a:solidFill>
                        <a:latin typeface="Courier New"/>
                        <a:ea typeface="Times New Roman"/>
                      </a:endParaRPr>
                    </a:p>
                  </a:txBody>
                  <a:tcPr marL="19050" marR="19050" marT="19050" marB="19050" anchor="ctr">
                    <a:lnL>
                      <a:noFill/>
                    </a:lnL>
                    <a:lnR>
                      <a:noFill/>
                    </a:lnR>
                    <a:lnT>
                      <a:noFill/>
                    </a:lnT>
                    <a:lnB w="28575" cap="flat" cmpd="sng" algn="ctr">
                      <a:solidFill>
                        <a:srgbClr val="000000"/>
                      </a:solidFill>
                      <a:prstDash val="solid"/>
                      <a:round/>
                      <a:headEnd type="none" w="med" len="med"/>
                      <a:tailEnd type="none" w="med" len="med"/>
                    </a:lnB>
                    <a:solidFill>
                      <a:srgbClr val="FFFFFF"/>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623483">
                <a:tc>
                  <a:txBody>
                    <a:bodyPr/>
                    <a:lstStyle/>
                    <a:p>
                      <a:pPr marL="0" marR="0">
                        <a:lnSpc>
                          <a:spcPct val="115000"/>
                        </a:lnSpc>
                        <a:spcBef>
                          <a:spcPts val="0"/>
                        </a:spcBef>
                        <a:spcAft>
                          <a:spcPts val="0"/>
                        </a:spcAft>
                      </a:pPr>
                      <a:endParaRPr lang="en-US" sz="1400" b="1">
                        <a:solidFill>
                          <a:srgbClr val="000000"/>
                        </a:solidFill>
                        <a:latin typeface="Times New Roman"/>
                        <a:ea typeface="Times New Roman"/>
                      </a:endParaRPr>
                    </a:p>
                  </a:txBody>
                  <a:tcPr marL="19050" marR="19050" marT="19050" marB="19050">
                    <a:lnL w="28575" cap="flat" cmpd="sng" algn="ctr">
                      <a:solidFill>
                        <a:srgbClr val="000000"/>
                      </a:solidFill>
                      <a:prstDash val="solid"/>
                      <a:round/>
                      <a:headEnd type="none" w="med" len="med"/>
                      <a:tailEnd type="none" w="med" len="med"/>
                    </a:lnL>
                    <a:lnR>
                      <a:noFill/>
                    </a:lnR>
                    <a:lnT w="28575" cap="flat" cmpd="sng" algn="ctr">
                      <a:solidFill>
                        <a:srgbClr val="000000"/>
                      </a:solidFill>
                      <a:prstDash val="solid"/>
                      <a:round/>
                      <a:headEnd type="none" w="med" len="med"/>
                      <a:tailEnd type="none" w="med" len="med"/>
                    </a:lnT>
                    <a:lnB>
                      <a:noFill/>
                    </a:lnB>
                    <a:solidFill>
                      <a:srgbClr val="FFFFFF"/>
                    </a:solidFill>
                  </a:tcPr>
                </a:tc>
                <a:tc>
                  <a:txBody>
                    <a:bodyPr/>
                    <a:lstStyle/>
                    <a:p>
                      <a:pPr marL="0" marR="0">
                        <a:lnSpc>
                          <a:spcPct val="115000"/>
                        </a:lnSpc>
                        <a:spcBef>
                          <a:spcPts val="0"/>
                        </a:spcBef>
                        <a:spcAft>
                          <a:spcPts val="0"/>
                        </a:spcAft>
                      </a:pPr>
                      <a:endParaRPr lang="en-US" sz="1400" b="1">
                        <a:solidFill>
                          <a:srgbClr val="000000"/>
                        </a:solidFill>
                        <a:latin typeface="Times New Roman"/>
                        <a:ea typeface="Times New Roman"/>
                      </a:endParaRPr>
                    </a:p>
                  </a:txBody>
                  <a:tcPr marL="19050" marR="19050" marT="19050" marB="19050">
                    <a:lnL>
                      <a:noFill/>
                    </a:lnL>
                    <a:lnR>
                      <a:noFill/>
                    </a:lnR>
                    <a:lnT w="28575" cap="flat" cmpd="sng" algn="ctr">
                      <a:solidFill>
                        <a:srgbClr val="000000"/>
                      </a:solidFill>
                      <a:prstDash val="solid"/>
                      <a:round/>
                      <a:headEnd type="none" w="med" len="med"/>
                      <a:tailEnd type="none" w="med" len="med"/>
                    </a:lnT>
                    <a:lnB>
                      <a:noFill/>
                    </a:lnB>
                    <a:solidFill>
                      <a:srgbClr val="FFFFFF"/>
                    </a:solidFill>
                  </a:tcPr>
                </a:tc>
                <a:tc>
                  <a:txBody>
                    <a:bodyPr/>
                    <a:lstStyle/>
                    <a:p>
                      <a:pPr marL="0" marR="0">
                        <a:lnSpc>
                          <a:spcPct val="115000"/>
                        </a:lnSpc>
                        <a:spcBef>
                          <a:spcPts val="0"/>
                        </a:spcBef>
                        <a:spcAft>
                          <a:spcPts val="0"/>
                        </a:spcAft>
                      </a:pPr>
                      <a:endParaRPr lang="en-US" sz="1400" b="1">
                        <a:solidFill>
                          <a:srgbClr val="000000"/>
                        </a:solidFill>
                        <a:latin typeface="Times New Roman"/>
                        <a:ea typeface="Times New Roman"/>
                      </a:endParaRPr>
                    </a:p>
                  </a:txBody>
                  <a:tcPr marL="19050" marR="19050" marT="19050" marB="19050">
                    <a:lnL>
                      <a:noFill/>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a:noFill/>
                    </a:lnB>
                    <a:solidFill>
                      <a:srgbClr val="FFFFFF"/>
                    </a:solidFill>
                  </a:tcPr>
                </a:tc>
                <a:tc gridSpan="3">
                  <a:txBody>
                    <a:bodyPr/>
                    <a:lstStyle/>
                    <a:p>
                      <a:pPr marL="0" marR="0" algn="ctr">
                        <a:lnSpc>
                          <a:spcPts val="1600"/>
                        </a:lnSpc>
                        <a:spcBef>
                          <a:spcPts val="0"/>
                        </a:spcBef>
                        <a:spcAft>
                          <a:spcPts val="0"/>
                        </a:spcAft>
                      </a:pPr>
                      <a:r>
                        <a:rPr lang="en-US" sz="1400" b="1">
                          <a:solidFill>
                            <a:srgbClr val="000000"/>
                          </a:solidFill>
                          <a:latin typeface="Arial"/>
                          <a:ea typeface="Times New Roman"/>
                        </a:rPr>
                        <a:t>Brand of Clicker</a:t>
                      </a:r>
                      <a:endParaRPr lang="en-US" sz="1400" b="1">
                        <a:solidFill>
                          <a:srgbClr val="000000"/>
                        </a:solidFill>
                        <a:latin typeface="Courier New"/>
                        <a:ea typeface="Times New Roman"/>
                      </a:endParaRPr>
                    </a:p>
                  </a:txBody>
                  <a:tcPr marL="19050" marR="19050" marT="19050" marB="19050" anchor="b">
                    <a:lnL w="28575"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hMerge="1">
                  <a:txBody>
                    <a:bodyPr/>
                    <a:lstStyle/>
                    <a:p>
                      <a:endParaRPr lang="en-US"/>
                    </a:p>
                  </a:txBody>
                  <a:tcPr/>
                </a:tc>
                <a:tc hMerge="1">
                  <a:txBody>
                    <a:bodyPr/>
                    <a:lstStyle/>
                    <a:p>
                      <a:endParaRPr lang="en-US"/>
                    </a:p>
                  </a:txBody>
                  <a:tcPr/>
                </a:tc>
              </a:tr>
              <a:tr h="623483">
                <a:tc>
                  <a:txBody>
                    <a:bodyPr/>
                    <a:lstStyle/>
                    <a:p>
                      <a:pPr marL="0" marR="0">
                        <a:lnSpc>
                          <a:spcPct val="115000"/>
                        </a:lnSpc>
                        <a:spcBef>
                          <a:spcPts val="0"/>
                        </a:spcBef>
                        <a:spcAft>
                          <a:spcPts val="0"/>
                        </a:spcAft>
                      </a:pPr>
                      <a:endParaRPr lang="en-US" sz="1400" b="1">
                        <a:solidFill>
                          <a:srgbClr val="000000"/>
                        </a:solidFill>
                        <a:latin typeface="Times New Roman"/>
                        <a:ea typeface="Times New Roman"/>
                      </a:endParaRPr>
                    </a:p>
                  </a:txBody>
                  <a:tcPr marL="19050" marR="19050" marT="19050" marB="19050">
                    <a:lnL w="28575" cap="flat" cmpd="sng" algn="ctr">
                      <a:solidFill>
                        <a:srgbClr val="000000"/>
                      </a:solidFill>
                      <a:prstDash val="solid"/>
                      <a:round/>
                      <a:headEnd type="none" w="med" len="med"/>
                      <a:tailEnd type="none" w="med" len="med"/>
                    </a:lnL>
                    <a:lnR>
                      <a:noFill/>
                    </a:lnR>
                    <a:lnT>
                      <a:noFill/>
                    </a:lnT>
                    <a:lnB w="28575" cap="flat" cmpd="sng" algn="ctr">
                      <a:solidFill>
                        <a:srgbClr val="000000"/>
                      </a:solidFill>
                      <a:prstDash val="solid"/>
                      <a:round/>
                      <a:headEnd type="none" w="med" len="med"/>
                      <a:tailEnd type="none" w="med" len="med"/>
                    </a:lnB>
                    <a:solidFill>
                      <a:srgbClr val="FFFFFF"/>
                    </a:solidFill>
                  </a:tcPr>
                </a:tc>
                <a:tc>
                  <a:txBody>
                    <a:bodyPr/>
                    <a:lstStyle/>
                    <a:p>
                      <a:pPr marL="0" marR="0">
                        <a:lnSpc>
                          <a:spcPct val="115000"/>
                        </a:lnSpc>
                        <a:spcBef>
                          <a:spcPts val="0"/>
                        </a:spcBef>
                        <a:spcAft>
                          <a:spcPts val="0"/>
                        </a:spcAft>
                      </a:pPr>
                      <a:endParaRPr lang="en-US" sz="1400" b="1">
                        <a:solidFill>
                          <a:srgbClr val="000000"/>
                        </a:solidFill>
                        <a:latin typeface="Times New Roman"/>
                        <a:ea typeface="Times New Roman"/>
                      </a:endParaRPr>
                    </a:p>
                  </a:txBody>
                  <a:tcPr marL="19050" marR="19050" marT="19050" marB="19050">
                    <a:lnL>
                      <a:noFill/>
                    </a:lnL>
                    <a:lnR>
                      <a:noFill/>
                    </a:lnR>
                    <a:lnT>
                      <a:noFill/>
                    </a:lnT>
                    <a:lnB w="28575" cap="flat" cmpd="sng" algn="ctr">
                      <a:solidFill>
                        <a:srgbClr val="000000"/>
                      </a:solidFill>
                      <a:prstDash val="solid"/>
                      <a:round/>
                      <a:headEnd type="none" w="med" len="med"/>
                      <a:tailEnd type="none" w="med" len="med"/>
                    </a:lnB>
                    <a:solidFill>
                      <a:srgbClr val="FFFFFF"/>
                    </a:solidFill>
                  </a:tcPr>
                </a:tc>
                <a:tc>
                  <a:txBody>
                    <a:bodyPr/>
                    <a:lstStyle/>
                    <a:p>
                      <a:pPr marL="0" marR="0">
                        <a:lnSpc>
                          <a:spcPct val="115000"/>
                        </a:lnSpc>
                        <a:spcBef>
                          <a:spcPts val="0"/>
                        </a:spcBef>
                        <a:spcAft>
                          <a:spcPts val="0"/>
                        </a:spcAft>
                      </a:pPr>
                      <a:endParaRPr lang="en-US" sz="1400" b="1">
                        <a:solidFill>
                          <a:srgbClr val="000000"/>
                        </a:solidFill>
                        <a:latin typeface="Times New Roman"/>
                        <a:ea typeface="Times New Roman"/>
                      </a:endParaRPr>
                    </a:p>
                  </a:txBody>
                  <a:tcPr marL="19050" marR="19050" marT="19050" marB="19050">
                    <a:lnL>
                      <a:noFill/>
                    </a:lnL>
                    <a:lnR w="28575" cap="flat" cmpd="sng" algn="ctr">
                      <a:solidFill>
                        <a:srgbClr val="000000"/>
                      </a:solidFill>
                      <a:prstDash val="solid"/>
                      <a:round/>
                      <a:headEnd type="none" w="med" len="med"/>
                      <a:tailEnd type="none" w="med" len="med"/>
                    </a:lnR>
                    <a:lnT>
                      <a:noFill/>
                    </a:lnT>
                    <a:lnB w="28575" cap="flat" cmpd="sng" algn="ctr">
                      <a:solidFill>
                        <a:srgbClr val="000000"/>
                      </a:solidFill>
                      <a:prstDash val="solid"/>
                      <a:round/>
                      <a:headEnd type="none" w="med" len="med"/>
                      <a:tailEnd type="none" w="med" len="med"/>
                    </a:lnB>
                    <a:solidFill>
                      <a:srgbClr val="FFFFFF"/>
                    </a:solidFill>
                  </a:tcPr>
                </a:tc>
                <a:tc>
                  <a:txBody>
                    <a:bodyPr/>
                    <a:lstStyle/>
                    <a:p>
                      <a:pPr marL="0" marR="0" algn="ctr">
                        <a:lnSpc>
                          <a:spcPts val="1600"/>
                        </a:lnSpc>
                        <a:spcBef>
                          <a:spcPts val="0"/>
                        </a:spcBef>
                        <a:spcAft>
                          <a:spcPts val="0"/>
                        </a:spcAft>
                      </a:pPr>
                      <a:r>
                        <a:rPr lang="en-US" sz="1400" b="1" dirty="0" smtClean="0">
                          <a:solidFill>
                            <a:srgbClr val="000000"/>
                          </a:solidFill>
                          <a:latin typeface="Arial"/>
                          <a:ea typeface="Times New Roman"/>
                        </a:rPr>
                        <a:t>CPS/</a:t>
                      </a:r>
                      <a:br>
                        <a:rPr lang="en-US" sz="1400" b="1" dirty="0" smtClean="0">
                          <a:solidFill>
                            <a:srgbClr val="000000"/>
                          </a:solidFill>
                          <a:latin typeface="Arial"/>
                          <a:ea typeface="Times New Roman"/>
                        </a:rPr>
                      </a:br>
                      <a:r>
                        <a:rPr lang="en-US" sz="1400" b="1" dirty="0" smtClean="0">
                          <a:solidFill>
                            <a:srgbClr val="000000"/>
                          </a:solidFill>
                          <a:latin typeface="Arial"/>
                          <a:ea typeface="Times New Roman"/>
                        </a:rPr>
                        <a:t>Public</a:t>
                      </a:r>
                      <a:endParaRPr lang="en-US" sz="1400" b="1" dirty="0">
                        <a:solidFill>
                          <a:srgbClr val="000000"/>
                        </a:solidFill>
                        <a:latin typeface="Courier New"/>
                        <a:ea typeface="Times New Roman"/>
                      </a:endParaRPr>
                    </a:p>
                  </a:txBody>
                  <a:tcPr marL="19050" marR="19050" marT="19050" marB="19050" anchor="b">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solidFill>
                      <a:srgbClr val="FFFFFF"/>
                    </a:solidFill>
                  </a:tcPr>
                </a:tc>
                <a:tc>
                  <a:txBody>
                    <a:bodyPr/>
                    <a:lstStyle/>
                    <a:p>
                      <a:pPr marL="0" marR="0" algn="ctr">
                        <a:lnSpc>
                          <a:spcPts val="1600"/>
                        </a:lnSpc>
                        <a:spcBef>
                          <a:spcPts val="0"/>
                        </a:spcBef>
                        <a:spcAft>
                          <a:spcPts val="0"/>
                        </a:spcAft>
                      </a:pPr>
                      <a:r>
                        <a:rPr lang="en-US" sz="1400" b="1" dirty="0" err="1" smtClean="0">
                          <a:solidFill>
                            <a:srgbClr val="000000"/>
                          </a:solidFill>
                          <a:latin typeface="Arial"/>
                          <a:ea typeface="Times New Roman"/>
                        </a:rPr>
                        <a:t>Interwrite</a:t>
                      </a:r>
                      <a:r>
                        <a:rPr lang="en-US" sz="1400" b="1" dirty="0" smtClean="0">
                          <a:solidFill>
                            <a:srgbClr val="000000"/>
                          </a:solidFill>
                          <a:latin typeface="Arial"/>
                          <a:ea typeface="Times New Roman"/>
                        </a:rPr>
                        <a:t>/</a:t>
                      </a:r>
                    </a:p>
                    <a:p>
                      <a:pPr marL="0" marR="0" algn="ctr">
                        <a:lnSpc>
                          <a:spcPts val="1600"/>
                        </a:lnSpc>
                        <a:spcBef>
                          <a:spcPts val="0"/>
                        </a:spcBef>
                        <a:spcAft>
                          <a:spcPts val="0"/>
                        </a:spcAft>
                      </a:pPr>
                      <a:r>
                        <a:rPr lang="en-US" sz="1400" b="1" dirty="0" smtClean="0">
                          <a:solidFill>
                            <a:srgbClr val="000000"/>
                          </a:solidFill>
                          <a:latin typeface="Arial"/>
                          <a:ea typeface="Times New Roman"/>
                        </a:rPr>
                        <a:t>Private</a:t>
                      </a:r>
                      <a:endParaRPr lang="en-US" sz="1400" b="1" dirty="0">
                        <a:solidFill>
                          <a:srgbClr val="000000"/>
                        </a:solidFill>
                        <a:latin typeface="Courier New"/>
                        <a:ea typeface="Times New Roman"/>
                      </a:endParaRPr>
                    </a:p>
                  </a:txBody>
                  <a:tcPr marL="19050" marR="19050" marT="19050" marB="1905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solidFill>
                      <a:srgbClr val="FFFFFF"/>
                    </a:solidFill>
                  </a:tcPr>
                </a:tc>
                <a:tc>
                  <a:txBody>
                    <a:bodyPr/>
                    <a:lstStyle/>
                    <a:p>
                      <a:pPr marL="0" marR="0" algn="ctr">
                        <a:lnSpc>
                          <a:spcPts val="1600"/>
                        </a:lnSpc>
                        <a:spcBef>
                          <a:spcPts val="0"/>
                        </a:spcBef>
                        <a:spcAft>
                          <a:spcPts val="0"/>
                        </a:spcAft>
                      </a:pPr>
                      <a:r>
                        <a:rPr lang="en-US" sz="1400" b="1">
                          <a:solidFill>
                            <a:srgbClr val="000000"/>
                          </a:solidFill>
                          <a:latin typeface="Arial"/>
                          <a:ea typeface="Times New Roman"/>
                        </a:rPr>
                        <a:t>Total</a:t>
                      </a:r>
                      <a:endParaRPr lang="en-US" sz="1400" b="1">
                        <a:solidFill>
                          <a:srgbClr val="000000"/>
                        </a:solidFill>
                        <a:latin typeface="Courier New"/>
                        <a:ea typeface="Times New Roman"/>
                      </a:endParaRPr>
                    </a:p>
                  </a:txBody>
                  <a:tcPr marL="19050" marR="19050" marT="19050" marB="19050" anchor="b">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solidFill>
                      <a:srgbClr val="FFFFFF"/>
                    </a:solidFill>
                  </a:tcPr>
                </a:tc>
              </a:tr>
              <a:tr h="605633">
                <a:tc rowSpan="6">
                  <a:txBody>
                    <a:bodyPr/>
                    <a:lstStyle/>
                    <a:p>
                      <a:pPr marL="0" marR="0">
                        <a:lnSpc>
                          <a:spcPts val="1600"/>
                        </a:lnSpc>
                        <a:spcBef>
                          <a:spcPts val="0"/>
                        </a:spcBef>
                        <a:spcAft>
                          <a:spcPts val="0"/>
                        </a:spcAft>
                      </a:pPr>
                      <a:r>
                        <a:rPr lang="en-US" sz="1400" b="1">
                          <a:solidFill>
                            <a:srgbClr val="000000"/>
                          </a:solidFill>
                          <a:latin typeface="Arial"/>
                          <a:ea typeface="Times New Roman"/>
                        </a:rPr>
                        <a:t>Future Use?</a:t>
                      </a:r>
                      <a:endParaRPr lang="en-US" sz="1400" b="1">
                        <a:solidFill>
                          <a:srgbClr val="000000"/>
                        </a:solidFill>
                        <a:latin typeface="Courier New"/>
                        <a:ea typeface="Times New Roman"/>
                      </a:endParaRPr>
                    </a:p>
                  </a:txBody>
                  <a:tcPr marL="19050" marR="19050" marT="19050" marB="19050">
                    <a:lnL w="28575" cap="flat" cmpd="sng" algn="ctr">
                      <a:solidFill>
                        <a:srgbClr val="000000"/>
                      </a:solidFill>
                      <a:prstDash val="solid"/>
                      <a:round/>
                      <a:headEnd type="none" w="med" len="med"/>
                      <a:tailEnd type="none" w="med" len="med"/>
                    </a:lnL>
                    <a:lnR>
                      <a:noFill/>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solidFill>
                      <a:srgbClr val="FFFFFF"/>
                    </a:solidFill>
                  </a:tcPr>
                </a:tc>
                <a:tc rowSpan="2">
                  <a:txBody>
                    <a:bodyPr/>
                    <a:lstStyle/>
                    <a:p>
                      <a:pPr marL="0" marR="0">
                        <a:lnSpc>
                          <a:spcPts val="1600"/>
                        </a:lnSpc>
                        <a:spcBef>
                          <a:spcPts val="0"/>
                        </a:spcBef>
                        <a:spcAft>
                          <a:spcPts val="0"/>
                        </a:spcAft>
                      </a:pPr>
                      <a:r>
                        <a:rPr lang="en-US" sz="1400" b="1">
                          <a:solidFill>
                            <a:srgbClr val="000000"/>
                          </a:solidFill>
                          <a:latin typeface="Arial"/>
                          <a:ea typeface="Times New Roman"/>
                        </a:rPr>
                        <a:t>Yes</a:t>
                      </a:r>
                      <a:endParaRPr lang="en-US" sz="1400" b="1">
                        <a:solidFill>
                          <a:srgbClr val="000000"/>
                        </a:solidFill>
                        <a:latin typeface="Courier New"/>
                        <a:ea typeface="Times New Roman"/>
                      </a:endParaRPr>
                    </a:p>
                  </a:txBody>
                  <a:tcPr marL="19050" marR="19050" marT="19050" marB="19050">
                    <a:lnL>
                      <a:noFill/>
                    </a:lnL>
                    <a:lnR>
                      <a:noFill/>
                    </a:lnR>
                    <a:lnT w="28575"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nSpc>
                          <a:spcPts val="1600"/>
                        </a:lnSpc>
                        <a:spcBef>
                          <a:spcPts val="0"/>
                        </a:spcBef>
                        <a:spcAft>
                          <a:spcPts val="0"/>
                        </a:spcAft>
                      </a:pPr>
                      <a:r>
                        <a:rPr lang="en-US" sz="1400" b="1">
                          <a:solidFill>
                            <a:srgbClr val="000000"/>
                          </a:solidFill>
                          <a:latin typeface="Arial"/>
                          <a:ea typeface="Times New Roman"/>
                        </a:rPr>
                        <a:t>Count</a:t>
                      </a:r>
                      <a:endParaRPr lang="en-US" sz="1400" b="1">
                        <a:solidFill>
                          <a:srgbClr val="000000"/>
                        </a:solidFill>
                        <a:latin typeface="Courier New"/>
                        <a:ea typeface="Times New Roman"/>
                      </a:endParaRPr>
                    </a:p>
                  </a:txBody>
                  <a:tcPr marL="19050" marR="19050" marT="19050" marB="19050">
                    <a:lnL>
                      <a:noFill/>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a:noFill/>
                    </a:lnB>
                    <a:solidFill>
                      <a:srgbClr val="FFFFFF"/>
                    </a:solidFill>
                  </a:tcPr>
                </a:tc>
                <a:tc>
                  <a:txBody>
                    <a:bodyPr/>
                    <a:lstStyle/>
                    <a:p>
                      <a:pPr marL="0" marR="0" algn="r">
                        <a:lnSpc>
                          <a:spcPts val="1600"/>
                        </a:lnSpc>
                        <a:spcBef>
                          <a:spcPts val="0"/>
                        </a:spcBef>
                        <a:spcAft>
                          <a:spcPts val="0"/>
                        </a:spcAft>
                      </a:pPr>
                      <a:r>
                        <a:rPr lang="en-US" sz="1400" b="1">
                          <a:solidFill>
                            <a:srgbClr val="000000"/>
                          </a:solidFill>
                          <a:latin typeface="Arial"/>
                          <a:ea typeface="Times New Roman"/>
                        </a:rPr>
                        <a:t>235</a:t>
                      </a:r>
                      <a:endParaRPr lang="en-US" sz="1400" b="1">
                        <a:solidFill>
                          <a:srgbClr val="000000"/>
                        </a:solidFill>
                        <a:latin typeface="Courier New"/>
                        <a:ea typeface="Times New Roman"/>
                      </a:endParaRPr>
                    </a:p>
                  </a:txBody>
                  <a:tcPr marL="19050" marR="19050" marT="19050" marB="19050" anchor="ctr">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a:noFill/>
                    </a:lnB>
                    <a:solidFill>
                      <a:srgbClr val="FFFFFF"/>
                    </a:solidFill>
                  </a:tcPr>
                </a:tc>
                <a:tc>
                  <a:txBody>
                    <a:bodyPr/>
                    <a:lstStyle/>
                    <a:p>
                      <a:pPr marL="0" marR="0" algn="r">
                        <a:lnSpc>
                          <a:spcPts val="1600"/>
                        </a:lnSpc>
                        <a:spcBef>
                          <a:spcPts val="0"/>
                        </a:spcBef>
                        <a:spcAft>
                          <a:spcPts val="0"/>
                        </a:spcAft>
                      </a:pPr>
                      <a:r>
                        <a:rPr lang="en-US" sz="1400" b="1">
                          <a:solidFill>
                            <a:srgbClr val="000000"/>
                          </a:solidFill>
                          <a:latin typeface="Arial"/>
                          <a:ea typeface="Times New Roman"/>
                        </a:rPr>
                        <a:t>53</a:t>
                      </a:r>
                      <a:endParaRPr lang="en-US" sz="1400" b="1">
                        <a:solidFill>
                          <a:srgbClr val="000000"/>
                        </a:solidFill>
                        <a:latin typeface="Courier New"/>
                        <a:ea typeface="Times New Roman"/>
                      </a:endParaRPr>
                    </a:p>
                  </a:txBody>
                  <a:tcPr marL="19050" marR="19050" marT="19050" marB="1905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a:noFill/>
                    </a:lnB>
                    <a:solidFill>
                      <a:srgbClr val="FFFFFF"/>
                    </a:solidFill>
                  </a:tcPr>
                </a:tc>
                <a:tc>
                  <a:txBody>
                    <a:bodyPr/>
                    <a:lstStyle/>
                    <a:p>
                      <a:pPr marL="0" marR="0" algn="r">
                        <a:lnSpc>
                          <a:spcPts val="1600"/>
                        </a:lnSpc>
                        <a:spcBef>
                          <a:spcPts val="0"/>
                        </a:spcBef>
                        <a:spcAft>
                          <a:spcPts val="0"/>
                        </a:spcAft>
                      </a:pPr>
                      <a:r>
                        <a:rPr lang="en-US" sz="1400" b="1">
                          <a:solidFill>
                            <a:srgbClr val="000000"/>
                          </a:solidFill>
                          <a:latin typeface="Arial"/>
                          <a:ea typeface="Times New Roman"/>
                        </a:rPr>
                        <a:t>288</a:t>
                      </a:r>
                      <a:endParaRPr lang="en-US" sz="1400" b="1">
                        <a:solidFill>
                          <a:srgbClr val="000000"/>
                        </a:solidFill>
                        <a:latin typeface="Courier New"/>
                        <a:ea typeface="Times New Roman"/>
                      </a:endParaRPr>
                    </a:p>
                  </a:txBody>
                  <a:tcPr marL="19050" marR="19050" marT="19050" marB="19050" anchor="ctr">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a:noFill/>
                    </a:lnB>
                    <a:solidFill>
                      <a:srgbClr val="FFFFFF"/>
                    </a:solidFill>
                  </a:tcPr>
                </a:tc>
              </a:tr>
              <a:tr h="605633">
                <a:tc vMerge="1">
                  <a:txBody>
                    <a:bodyPr/>
                    <a:lstStyle/>
                    <a:p>
                      <a:endParaRPr lang="en-US"/>
                    </a:p>
                  </a:txBody>
                  <a:tcPr/>
                </a:tc>
                <a:tc vMerge="1">
                  <a:txBody>
                    <a:bodyPr/>
                    <a:lstStyle/>
                    <a:p>
                      <a:endParaRPr lang="en-US"/>
                    </a:p>
                  </a:txBody>
                  <a:tcPr/>
                </a:tc>
                <a:tc>
                  <a:txBody>
                    <a:bodyPr/>
                    <a:lstStyle/>
                    <a:p>
                      <a:pPr marL="0" marR="0">
                        <a:lnSpc>
                          <a:spcPts val="1600"/>
                        </a:lnSpc>
                        <a:spcBef>
                          <a:spcPts val="0"/>
                        </a:spcBef>
                        <a:spcAft>
                          <a:spcPts val="0"/>
                        </a:spcAft>
                      </a:pPr>
                      <a:r>
                        <a:rPr lang="en-US" sz="1400" b="1">
                          <a:solidFill>
                            <a:srgbClr val="000000"/>
                          </a:solidFill>
                          <a:latin typeface="Arial"/>
                          <a:ea typeface="Times New Roman"/>
                        </a:rPr>
                        <a:t>% within Brand of Clicker</a:t>
                      </a:r>
                      <a:endParaRPr lang="en-US" sz="1400" b="1">
                        <a:solidFill>
                          <a:srgbClr val="000000"/>
                        </a:solidFill>
                        <a:latin typeface="Courier New"/>
                        <a:ea typeface="Times New Roman"/>
                      </a:endParaRPr>
                    </a:p>
                  </a:txBody>
                  <a:tcPr marL="19050" marR="19050" marT="19050" marB="19050">
                    <a:lnL>
                      <a:noFill/>
                    </a:lnL>
                    <a:lnR w="28575"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FFFFFF"/>
                    </a:solidFill>
                  </a:tcPr>
                </a:tc>
                <a:tc>
                  <a:txBody>
                    <a:bodyPr/>
                    <a:lstStyle/>
                    <a:p>
                      <a:pPr marL="0" marR="0" algn="r">
                        <a:lnSpc>
                          <a:spcPts val="1600"/>
                        </a:lnSpc>
                        <a:spcBef>
                          <a:spcPts val="0"/>
                        </a:spcBef>
                        <a:spcAft>
                          <a:spcPts val="0"/>
                        </a:spcAft>
                      </a:pPr>
                      <a:r>
                        <a:rPr lang="en-US" sz="1400" b="1">
                          <a:solidFill>
                            <a:srgbClr val="000000"/>
                          </a:solidFill>
                          <a:latin typeface="Arial"/>
                          <a:ea typeface="Times New Roman"/>
                        </a:rPr>
                        <a:t>94.4%</a:t>
                      </a:r>
                      <a:endParaRPr lang="en-US" sz="1400" b="1">
                        <a:solidFill>
                          <a:srgbClr val="000000"/>
                        </a:solidFill>
                        <a:latin typeface="Courier New"/>
                        <a:ea typeface="Times New Roman"/>
                      </a:endParaRPr>
                    </a:p>
                  </a:txBody>
                  <a:tcPr marL="19050" marR="19050" marT="19050" marB="19050" anchor="ctr">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FFFFFF"/>
                    </a:solidFill>
                  </a:tcPr>
                </a:tc>
                <a:tc>
                  <a:txBody>
                    <a:bodyPr/>
                    <a:lstStyle/>
                    <a:p>
                      <a:pPr marL="0" marR="0" algn="r">
                        <a:lnSpc>
                          <a:spcPts val="1600"/>
                        </a:lnSpc>
                        <a:spcBef>
                          <a:spcPts val="0"/>
                        </a:spcBef>
                        <a:spcAft>
                          <a:spcPts val="0"/>
                        </a:spcAft>
                      </a:pPr>
                      <a:r>
                        <a:rPr lang="en-US" sz="1400" b="1">
                          <a:solidFill>
                            <a:srgbClr val="000000"/>
                          </a:solidFill>
                          <a:latin typeface="Arial"/>
                          <a:ea typeface="Times New Roman"/>
                        </a:rPr>
                        <a:t>94.6%</a:t>
                      </a:r>
                      <a:endParaRPr lang="en-US" sz="1400" b="1">
                        <a:solidFill>
                          <a:srgbClr val="000000"/>
                        </a:solidFill>
                        <a:latin typeface="Courier New"/>
                        <a:ea typeface="Times New Roman"/>
                      </a:endParaRPr>
                    </a:p>
                  </a:txBody>
                  <a:tcPr marL="19050" marR="19050" marT="19050" marB="1905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FFFFFF"/>
                    </a:solidFill>
                  </a:tcPr>
                </a:tc>
                <a:tc>
                  <a:txBody>
                    <a:bodyPr/>
                    <a:lstStyle/>
                    <a:p>
                      <a:pPr marL="0" marR="0" algn="r">
                        <a:lnSpc>
                          <a:spcPts val="1600"/>
                        </a:lnSpc>
                        <a:spcBef>
                          <a:spcPts val="0"/>
                        </a:spcBef>
                        <a:spcAft>
                          <a:spcPts val="0"/>
                        </a:spcAft>
                      </a:pPr>
                      <a:r>
                        <a:rPr lang="en-US" sz="1400" b="1">
                          <a:solidFill>
                            <a:srgbClr val="000000"/>
                          </a:solidFill>
                          <a:latin typeface="Arial"/>
                          <a:ea typeface="Times New Roman"/>
                        </a:rPr>
                        <a:t>94.4%</a:t>
                      </a:r>
                      <a:endParaRPr lang="en-US" sz="1400" b="1">
                        <a:solidFill>
                          <a:srgbClr val="000000"/>
                        </a:solidFill>
                        <a:latin typeface="Courier New"/>
                        <a:ea typeface="Times New Roman"/>
                      </a:endParaRPr>
                    </a:p>
                  </a:txBody>
                  <a:tcPr marL="19050" marR="19050" marT="19050" marB="19050" anchor="ctr">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FFFFFF"/>
                    </a:solidFill>
                  </a:tcPr>
                </a:tc>
              </a:tr>
              <a:tr h="605633">
                <a:tc vMerge="1">
                  <a:txBody>
                    <a:bodyPr/>
                    <a:lstStyle/>
                    <a:p>
                      <a:endParaRPr lang="en-US"/>
                    </a:p>
                  </a:txBody>
                  <a:tcPr/>
                </a:tc>
                <a:tc rowSpan="2">
                  <a:txBody>
                    <a:bodyPr/>
                    <a:lstStyle/>
                    <a:p>
                      <a:pPr marL="0" marR="0">
                        <a:lnSpc>
                          <a:spcPts val="1600"/>
                        </a:lnSpc>
                        <a:spcBef>
                          <a:spcPts val="0"/>
                        </a:spcBef>
                        <a:spcAft>
                          <a:spcPts val="0"/>
                        </a:spcAft>
                      </a:pPr>
                      <a:r>
                        <a:rPr lang="en-US" sz="1400" b="1">
                          <a:solidFill>
                            <a:srgbClr val="000000"/>
                          </a:solidFill>
                          <a:latin typeface="Arial"/>
                          <a:ea typeface="Times New Roman"/>
                        </a:rPr>
                        <a:t>No</a:t>
                      </a:r>
                      <a:endParaRPr lang="en-US" sz="1400" b="1">
                        <a:solidFill>
                          <a:srgbClr val="000000"/>
                        </a:solidFill>
                        <a:latin typeface="Courier New"/>
                        <a:ea typeface="Times New Roman"/>
                      </a:endParaRPr>
                    </a:p>
                  </a:txBody>
                  <a:tcPr marL="19050" marR="19050" marT="19050" marB="1905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nSpc>
                          <a:spcPts val="1600"/>
                        </a:lnSpc>
                        <a:spcBef>
                          <a:spcPts val="0"/>
                        </a:spcBef>
                        <a:spcAft>
                          <a:spcPts val="0"/>
                        </a:spcAft>
                      </a:pPr>
                      <a:r>
                        <a:rPr lang="en-US" sz="1400" b="1">
                          <a:solidFill>
                            <a:srgbClr val="000000"/>
                          </a:solidFill>
                          <a:latin typeface="Arial"/>
                          <a:ea typeface="Times New Roman"/>
                        </a:rPr>
                        <a:t>Count</a:t>
                      </a:r>
                      <a:endParaRPr lang="en-US" sz="1400" b="1">
                        <a:solidFill>
                          <a:srgbClr val="000000"/>
                        </a:solidFill>
                        <a:latin typeface="Courier New"/>
                        <a:ea typeface="Times New Roman"/>
                      </a:endParaRPr>
                    </a:p>
                  </a:txBody>
                  <a:tcPr marL="19050" marR="19050" marT="19050" marB="19050">
                    <a:lnL>
                      <a:noFill/>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FFFFFF"/>
                    </a:solidFill>
                  </a:tcPr>
                </a:tc>
                <a:tc>
                  <a:txBody>
                    <a:bodyPr/>
                    <a:lstStyle/>
                    <a:p>
                      <a:pPr marL="0" marR="0" algn="r">
                        <a:lnSpc>
                          <a:spcPts val="1600"/>
                        </a:lnSpc>
                        <a:spcBef>
                          <a:spcPts val="0"/>
                        </a:spcBef>
                        <a:spcAft>
                          <a:spcPts val="0"/>
                        </a:spcAft>
                      </a:pPr>
                      <a:r>
                        <a:rPr lang="en-US" sz="1400" b="1">
                          <a:solidFill>
                            <a:srgbClr val="000000"/>
                          </a:solidFill>
                          <a:latin typeface="Arial"/>
                          <a:ea typeface="Times New Roman"/>
                        </a:rPr>
                        <a:t>14</a:t>
                      </a:r>
                      <a:endParaRPr lang="en-US" sz="1400" b="1">
                        <a:solidFill>
                          <a:srgbClr val="000000"/>
                        </a:solidFill>
                        <a:latin typeface="Courier New"/>
                        <a:ea typeface="Times New Roman"/>
                      </a:endParaRPr>
                    </a:p>
                  </a:txBody>
                  <a:tcPr marL="19050" marR="19050" marT="19050" marB="19050" anchor="ctr">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FFFFFF"/>
                    </a:solidFill>
                  </a:tcPr>
                </a:tc>
                <a:tc>
                  <a:txBody>
                    <a:bodyPr/>
                    <a:lstStyle/>
                    <a:p>
                      <a:pPr marL="0" marR="0" algn="r">
                        <a:lnSpc>
                          <a:spcPts val="1600"/>
                        </a:lnSpc>
                        <a:spcBef>
                          <a:spcPts val="0"/>
                        </a:spcBef>
                        <a:spcAft>
                          <a:spcPts val="0"/>
                        </a:spcAft>
                      </a:pPr>
                      <a:r>
                        <a:rPr lang="en-US" sz="1400" b="1">
                          <a:solidFill>
                            <a:srgbClr val="000000"/>
                          </a:solidFill>
                          <a:latin typeface="Arial"/>
                          <a:ea typeface="Times New Roman"/>
                        </a:rPr>
                        <a:t>3</a:t>
                      </a:r>
                      <a:endParaRPr lang="en-US" sz="1400" b="1">
                        <a:solidFill>
                          <a:srgbClr val="000000"/>
                        </a:solidFill>
                        <a:latin typeface="Courier New"/>
                        <a:ea typeface="Times New Roman"/>
                      </a:endParaRPr>
                    </a:p>
                  </a:txBody>
                  <a:tcPr marL="19050" marR="19050" marT="19050" marB="1905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FFFFFF"/>
                    </a:solidFill>
                  </a:tcPr>
                </a:tc>
                <a:tc>
                  <a:txBody>
                    <a:bodyPr/>
                    <a:lstStyle/>
                    <a:p>
                      <a:pPr marL="0" marR="0" algn="r">
                        <a:lnSpc>
                          <a:spcPts val="1600"/>
                        </a:lnSpc>
                        <a:spcBef>
                          <a:spcPts val="0"/>
                        </a:spcBef>
                        <a:spcAft>
                          <a:spcPts val="0"/>
                        </a:spcAft>
                      </a:pPr>
                      <a:r>
                        <a:rPr lang="en-US" sz="1400" b="1">
                          <a:solidFill>
                            <a:srgbClr val="000000"/>
                          </a:solidFill>
                          <a:latin typeface="Arial"/>
                          <a:ea typeface="Times New Roman"/>
                        </a:rPr>
                        <a:t>17</a:t>
                      </a:r>
                      <a:endParaRPr lang="en-US" sz="1400" b="1">
                        <a:solidFill>
                          <a:srgbClr val="000000"/>
                        </a:solidFill>
                        <a:latin typeface="Courier New"/>
                        <a:ea typeface="Times New Roman"/>
                      </a:endParaRPr>
                    </a:p>
                  </a:txBody>
                  <a:tcPr marL="19050" marR="19050" marT="19050" marB="19050" anchor="ctr">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FFFFFF"/>
                    </a:solidFill>
                  </a:tcPr>
                </a:tc>
              </a:tr>
              <a:tr h="605633">
                <a:tc vMerge="1">
                  <a:txBody>
                    <a:bodyPr/>
                    <a:lstStyle/>
                    <a:p>
                      <a:endParaRPr lang="en-US"/>
                    </a:p>
                  </a:txBody>
                  <a:tcPr/>
                </a:tc>
                <a:tc vMerge="1">
                  <a:txBody>
                    <a:bodyPr/>
                    <a:lstStyle/>
                    <a:p>
                      <a:endParaRPr lang="en-US"/>
                    </a:p>
                  </a:txBody>
                  <a:tcPr/>
                </a:tc>
                <a:tc>
                  <a:txBody>
                    <a:bodyPr/>
                    <a:lstStyle/>
                    <a:p>
                      <a:pPr marL="0" marR="0">
                        <a:lnSpc>
                          <a:spcPts val="1600"/>
                        </a:lnSpc>
                        <a:spcBef>
                          <a:spcPts val="0"/>
                        </a:spcBef>
                        <a:spcAft>
                          <a:spcPts val="0"/>
                        </a:spcAft>
                      </a:pPr>
                      <a:r>
                        <a:rPr lang="en-US" sz="1400" b="1">
                          <a:solidFill>
                            <a:srgbClr val="000000"/>
                          </a:solidFill>
                          <a:latin typeface="Arial"/>
                          <a:ea typeface="Times New Roman"/>
                        </a:rPr>
                        <a:t>% within Brand of Clicker</a:t>
                      </a:r>
                      <a:endParaRPr lang="en-US" sz="1400" b="1">
                        <a:solidFill>
                          <a:srgbClr val="000000"/>
                        </a:solidFill>
                        <a:latin typeface="Courier New"/>
                        <a:ea typeface="Times New Roman"/>
                      </a:endParaRPr>
                    </a:p>
                  </a:txBody>
                  <a:tcPr marL="19050" marR="19050" marT="19050" marB="19050">
                    <a:lnL>
                      <a:noFill/>
                    </a:lnL>
                    <a:lnR w="28575"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FFFFFF"/>
                    </a:solidFill>
                  </a:tcPr>
                </a:tc>
                <a:tc>
                  <a:txBody>
                    <a:bodyPr/>
                    <a:lstStyle/>
                    <a:p>
                      <a:pPr marL="0" marR="0" algn="r">
                        <a:lnSpc>
                          <a:spcPts val="1600"/>
                        </a:lnSpc>
                        <a:spcBef>
                          <a:spcPts val="0"/>
                        </a:spcBef>
                        <a:spcAft>
                          <a:spcPts val="0"/>
                        </a:spcAft>
                      </a:pPr>
                      <a:r>
                        <a:rPr lang="en-US" sz="1400" b="1">
                          <a:solidFill>
                            <a:srgbClr val="000000"/>
                          </a:solidFill>
                          <a:latin typeface="Arial"/>
                          <a:ea typeface="Times New Roman"/>
                        </a:rPr>
                        <a:t>5.6%</a:t>
                      </a:r>
                      <a:endParaRPr lang="en-US" sz="1400" b="1">
                        <a:solidFill>
                          <a:srgbClr val="000000"/>
                        </a:solidFill>
                        <a:latin typeface="Courier New"/>
                        <a:ea typeface="Times New Roman"/>
                      </a:endParaRPr>
                    </a:p>
                  </a:txBody>
                  <a:tcPr marL="19050" marR="19050" marT="19050" marB="19050" anchor="ctr">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FFFFFF"/>
                    </a:solidFill>
                  </a:tcPr>
                </a:tc>
                <a:tc>
                  <a:txBody>
                    <a:bodyPr/>
                    <a:lstStyle/>
                    <a:p>
                      <a:pPr marL="0" marR="0" algn="r">
                        <a:lnSpc>
                          <a:spcPts val="1600"/>
                        </a:lnSpc>
                        <a:spcBef>
                          <a:spcPts val="0"/>
                        </a:spcBef>
                        <a:spcAft>
                          <a:spcPts val="0"/>
                        </a:spcAft>
                      </a:pPr>
                      <a:r>
                        <a:rPr lang="en-US" sz="1400" b="1">
                          <a:solidFill>
                            <a:srgbClr val="000000"/>
                          </a:solidFill>
                          <a:latin typeface="Arial"/>
                          <a:ea typeface="Times New Roman"/>
                        </a:rPr>
                        <a:t>5.4%</a:t>
                      </a:r>
                      <a:endParaRPr lang="en-US" sz="1400" b="1">
                        <a:solidFill>
                          <a:srgbClr val="000000"/>
                        </a:solidFill>
                        <a:latin typeface="Courier New"/>
                        <a:ea typeface="Times New Roman"/>
                      </a:endParaRPr>
                    </a:p>
                  </a:txBody>
                  <a:tcPr marL="19050" marR="19050" marT="19050" marB="1905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FFFFFF"/>
                    </a:solidFill>
                  </a:tcPr>
                </a:tc>
                <a:tc>
                  <a:txBody>
                    <a:bodyPr/>
                    <a:lstStyle/>
                    <a:p>
                      <a:pPr marL="0" marR="0" algn="r">
                        <a:lnSpc>
                          <a:spcPts val="1600"/>
                        </a:lnSpc>
                        <a:spcBef>
                          <a:spcPts val="0"/>
                        </a:spcBef>
                        <a:spcAft>
                          <a:spcPts val="0"/>
                        </a:spcAft>
                      </a:pPr>
                      <a:r>
                        <a:rPr lang="en-US" sz="1400" b="1">
                          <a:solidFill>
                            <a:srgbClr val="000000"/>
                          </a:solidFill>
                          <a:latin typeface="Arial"/>
                          <a:ea typeface="Times New Roman"/>
                        </a:rPr>
                        <a:t>5.6%</a:t>
                      </a:r>
                      <a:endParaRPr lang="en-US" sz="1400" b="1">
                        <a:solidFill>
                          <a:srgbClr val="000000"/>
                        </a:solidFill>
                        <a:latin typeface="Courier New"/>
                        <a:ea typeface="Times New Roman"/>
                      </a:endParaRPr>
                    </a:p>
                  </a:txBody>
                  <a:tcPr marL="19050" marR="19050" marT="19050" marB="19050" anchor="ctr">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FFFFFF"/>
                    </a:solidFill>
                  </a:tcPr>
                </a:tc>
              </a:tr>
              <a:tr h="605633">
                <a:tc vMerge="1">
                  <a:txBody>
                    <a:bodyPr/>
                    <a:lstStyle/>
                    <a:p>
                      <a:endParaRPr lang="en-US"/>
                    </a:p>
                  </a:txBody>
                  <a:tcPr/>
                </a:tc>
                <a:tc rowSpan="2">
                  <a:txBody>
                    <a:bodyPr/>
                    <a:lstStyle/>
                    <a:p>
                      <a:pPr marL="0" marR="0">
                        <a:lnSpc>
                          <a:spcPts val="1600"/>
                        </a:lnSpc>
                        <a:spcBef>
                          <a:spcPts val="0"/>
                        </a:spcBef>
                        <a:spcAft>
                          <a:spcPts val="0"/>
                        </a:spcAft>
                      </a:pPr>
                      <a:r>
                        <a:rPr lang="en-US" sz="1400" b="1">
                          <a:solidFill>
                            <a:srgbClr val="000000"/>
                          </a:solidFill>
                          <a:latin typeface="Arial"/>
                          <a:ea typeface="Times New Roman"/>
                        </a:rPr>
                        <a:t>Total</a:t>
                      </a:r>
                      <a:endParaRPr lang="en-US" sz="1400" b="1">
                        <a:solidFill>
                          <a:srgbClr val="000000"/>
                        </a:solidFill>
                        <a:latin typeface="Courier New"/>
                        <a:ea typeface="Times New Roman"/>
                      </a:endParaRPr>
                    </a:p>
                  </a:txBody>
                  <a:tcPr marL="19050" marR="19050" marT="19050" marB="19050">
                    <a:lnL>
                      <a:noFill/>
                    </a:lnL>
                    <a:lnR>
                      <a:noFill/>
                    </a:lnR>
                    <a:lnT w="12700"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solidFill>
                      <a:srgbClr val="FFFFFF"/>
                    </a:solidFill>
                  </a:tcPr>
                </a:tc>
                <a:tc>
                  <a:txBody>
                    <a:bodyPr/>
                    <a:lstStyle/>
                    <a:p>
                      <a:pPr marL="0" marR="0">
                        <a:lnSpc>
                          <a:spcPts val="1600"/>
                        </a:lnSpc>
                        <a:spcBef>
                          <a:spcPts val="0"/>
                        </a:spcBef>
                        <a:spcAft>
                          <a:spcPts val="0"/>
                        </a:spcAft>
                      </a:pPr>
                      <a:r>
                        <a:rPr lang="en-US" sz="1400" b="1">
                          <a:solidFill>
                            <a:srgbClr val="000000"/>
                          </a:solidFill>
                          <a:latin typeface="Arial"/>
                          <a:ea typeface="Times New Roman"/>
                        </a:rPr>
                        <a:t>Count</a:t>
                      </a:r>
                      <a:endParaRPr lang="en-US" sz="1400" b="1">
                        <a:solidFill>
                          <a:srgbClr val="000000"/>
                        </a:solidFill>
                        <a:latin typeface="Courier New"/>
                        <a:ea typeface="Times New Roman"/>
                      </a:endParaRPr>
                    </a:p>
                  </a:txBody>
                  <a:tcPr marL="19050" marR="19050" marT="19050" marB="19050">
                    <a:lnL>
                      <a:noFill/>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FFFFFF"/>
                    </a:solidFill>
                  </a:tcPr>
                </a:tc>
                <a:tc>
                  <a:txBody>
                    <a:bodyPr/>
                    <a:lstStyle/>
                    <a:p>
                      <a:pPr marL="0" marR="0" algn="r">
                        <a:lnSpc>
                          <a:spcPts val="1600"/>
                        </a:lnSpc>
                        <a:spcBef>
                          <a:spcPts val="0"/>
                        </a:spcBef>
                        <a:spcAft>
                          <a:spcPts val="0"/>
                        </a:spcAft>
                      </a:pPr>
                      <a:r>
                        <a:rPr lang="en-US" sz="1400" b="1">
                          <a:solidFill>
                            <a:srgbClr val="000000"/>
                          </a:solidFill>
                          <a:latin typeface="Arial"/>
                          <a:ea typeface="Times New Roman"/>
                        </a:rPr>
                        <a:t>249</a:t>
                      </a:r>
                      <a:endParaRPr lang="en-US" sz="1400" b="1">
                        <a:solidFill>
                          <a:srgbClr val="000000"/>
                        </a:solidFill>
                        <a:latin typeface="Courier New"/>
                        <a:ea typeface="Times New Roman"/>
                      </a:endParaRPr>
                    </a:p>
                  </a:txBody>
                  <a:tcPr marL="19050" marR="19050" marT="19050" marB="19050" anchor="ctr">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FFFFFF"/>
                    </a:solidFill>
                  </a:tcPr>
                </a:tc>
                <a:tc>
                  <a:txBody>
                    <a:bodyPr/>
                    <a:lstStyle/>
                    <a:p>
                      <a:pPr marL="0" marR="0" algn="r">
                        <a:lnSpc>
                          <a:spcPts val="1600"/>
                        </a:lnSpc>
                        <a:spcBef>
                          <a:spcPts val="0"/>
                        </a:spcBef>
                        <a:spcAft>
                          <a:spcPts val="0"/>
                        </a:spcAft>
                      </a:pPr>
                      <a:r>
                        <a:rPr lang="en-US" sz="1400" b="1">
                          <a:solidFill>
                            <a:srgbClr val="000000"/>
                          </a:solidFill>
                          <a:latin typeface="Arial"/>
                          <a:ea typeface="Times New Roman"/>
                        </a:rPr>
                        <a:t>56</a:t>
                      </a:r>
                      <a:endParaRPr lang="en-US" sz="1400" b="1">
                        <a:solidFill>
                          <a:srgbClr val="000000"/>
                        </a:solidFill>
                        <a:latin typeface="Courier New"/>
                        <a:ea typeface="Times New Roman"/>
                      </a:endParaRPr>
                    </a:p>
                  </a:txBody>
                  <a:tcPr marL="19050" marR="19050" marT="19050" marB="1905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FFFFFF"/>
                    </a:solidFill>
                  </a:tcPr>
                </a:tc>
                <a:tc>
                  <a:txBody>
                    <a:bodyPr/>
                    <a:lstStyle/>
                    <a:p>
                      <a:pPr marL="0" marR="0" algn="r">
                        <a:lnSpc>
                          <a:spcPts val="1600"/>
                        </a:lnSpc>
                        <a:spcBef>
                          <a:spcPts val="0"/>
                        </a:spcBef>
                        <a:spcAft>
                          <a:spcPts val="0"/>
                        </a:spcAft>
                      </a:pPr>
                      <a:r>
                        <a:rPr lang="en-US" sz="1400" b="1">
                          <a:solidFill>
                            <a:srgbClr val="000000"/>
                          </a:solidFill>
                          <a:latin typeface="Arial"/>
                          <a:ea typeface="Times New Roman"/>
                        </a:rPr>
                        <a:t>305</a:t>
                      </a:r>
                      <a:endParaRPr lang="en-US" sz="1400" b="1">
                        <a:solidFill>
                          <a:srgbClr val="000000"/>
                        </a:solidFill>
                        <a:latin typeface="Courier New"/>
                        <a:ea typeface="Times New Roman"/>
                      </a:endParaRPr>
                    </a:p>
                  </a:txBody>
                  <a:tcPr marL="19050" marR="19050" marT="19050" marB="19050" anchor="ctr">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FFFFFF"/>
                    </a:solidFill>
                  </a:tcPr>
                </a:tc>
              </a:tr>
              <a:tr h="605633">
                <a:tc vMerge="1">
                  <a:txBody>
                    <a:bodyPr/>
                    <a:lstStyle/>
                    <a:p>
                      <a:endParaRPr lang="en-US"/>
                    </a:p>
                  </a:txBody>
                  <a:tcPr/>
                </a:tc>
                <a:tc vMerge="1">
                  <a:txBody>
                    <a:bodyPr/>
                    <a:lstStyle/>
                    <a:p>
                      <a:endParaRPr lang="en-US"/>
                    </a:p>
                  </a:txBody>
                  <a:tcPr/>
                </a:tc>
                <a:tc>
                  <a:txBody>
                    <a:bodyPr/>
                    <a:lstStyle/>
                    <a:p>
                      <a:pPr marL="0" marR="0">
                        <a:lnSpc>
                          <a:spcPts val="1600"/>
                        </a:lnSpc>
                        <a:spcBef>
                          <a:spcPts val="0"/>
                        </a:spcBef>
                        <a:spcAft>
                          <a:spcPts val="0"/>
                        </a:spcAft>
                      </a:pPr>
                      <a:r>
                        <a:rPr lang="en-US" sz="1400" b="1">
                          <a:solidFill>
                            <a:srgbClr val="000000"/>
                          </a:solidFill>
                          <a:latin typeface="Arial"/>
                          <a:ea typeface="Times New Roman"/>
                        </a:rPr>
                        <a:t>% within Brand of Clicker</a:t>
                      </a:r>
                      <a:endParaRPr lang="en-US" sz="1400" b="1">
                        <a:solidFill>
                          <a:srgbClr val="000000"/>
                        </a:solidFill>
                        <a:latin typeface="Courier New"/>
                        <a:ea typeface="Times New Roman"/>
                      </a:endParaRPr>
                    </a:p>
                  </a:txBody>
                  <a:tcPr marL="19050" marR="19050" marT="19050" marB="19050">
                    <a:lnL>
                      <a:noFill/>
                    </a:lnL>
                    <a:lnR w="28575" cap="flat" cmpd="sng" algn="ctr">
                      <a:solidFill>
                        <a:srgbClr val="000000"/>
                      </a:solidFill>
                      <a:prstDash val="solid"/>
                      <a:round/>
                      <a:headEnd type="none" w="med" len="med"/>
                      <a:tailEnd type="none" w="med" len="med"/>
                    </a:lnR>
                    <a:lnT>
                      <a:noFill/>
                    </a:lnT>
                    <a:lnB w="28575" cap="flat" cmpd="sng" algn="ctr">
                      <a:solidFill>
                        <a:srgbClr val="000000"/>
                      </a:solidFill>
                      <a:prstDash val="solid"/>
                      <a:round/>
                      <a:headEnd type="none" w="med" len="med"/>
                      <a:tailEnd type="none" w="med" len="med"/>
                    </a:lnB>
                    <a:solidFill>
                      <a:srgbClr val="FFFFFF"/>
                    </a:solidFill>
                  </a:tcPr>
                </a:tc>
                <a:tc>
                  <a:txBody>
                    <a:bodyPr/>
                    <a:lstStyle/>
                    <a:p>
                      <a:pPr marL="0" marR="0" algn="r">
                        <a:lnSpc>
                          <a:spcPts val="1600"/>
                        </a:lnSpc>
                        <a:spcBef>
                          <a:spcPts val="0"/>
                        </a:spcBef>
                        <a:spcAft>
                          <a:spcPts val="0"/>
                        </a:spcAft>
                      </a:pPr>
                      <a:r>
                        <a:rPr lang="en-US" sz="1400" b="1">
                          <a:solidFill>
                            <a:srgbClr val="000000"/>
                          </a:solidFill>
                          <a:latin typeface="Arial"/>
                          <a:ea typeface="Times New Roman"/>
                        </a:rPr>
                        <a:t>100.0%</a:t>
                      </a:r>
                      <a:endParaRPr lang="en-US" sz="1400" b="1">
                        <a:solidFill>
                          <a:srgbClr val="000000"/>
                        </a:solidFill>
                        <a:latin typeface="Courier New"/>
                        <a:ea typeface="Times New Roman"/>
                      </a:endParaRPr>
                    </a:p>
                  </a:txBody>
                  <a:tcPr marL="19050" marR="19050" marT="19050" marB="19050" anchor="ctr">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28575" cap="flat" cmpd="sng" algn="ctr">
                      <a:solidFill>
                        <a:srgbClr val="000000"/>
                      </a:solidFill>
                      <a:prstDash val="solid"/>
                      <a:round/>
                      <a:headEnd type="none" w="med" len="med"/>
                      <a:tailEnd type="none" w="med" len="med"/>
                    </a:lnB>
                    <a:solidFill>
                      <a:srgbClr val="FFFFFF"/>
                    </a:solidFill>
                  </a:tcPr>
                </a:tc>
                <a:tc>
                  <a:txBody>
                    <a:bodyPr/>
                    <a:lstStyle/>
                    <a:p>
                      <a:pPr marL="0" marR="0" algn="r">
                        <a:lnSpc>
                          <a:spcPts val="1600"/>
                        </a:lnSpc>
                        <a:spcBef>
                          <a:spcPts val="0"/>
                        </a:spcBef>
                        <a:spcAft>
                          <a:spcPts val="0"/>
                        </a:spcAft>
                      </a:pPr>
                      <a:r>
                        <a:rPr lang="en-US" sz="1400" b="1">
                          <a:solidFill>
                            <a:srgbClr val="000000"/>
                          </a:solidFill>
                          <a:latin typeface="Arial"/>
                          <a:ea typeface="Times New Roman"/>
                        </a:rPr>
                        <a:t>100.0%</a:t>
                      </a:r>
                      <a:endParaRPr lang="en-US" sz="1400" b="1">
                        <a:solidFill>
                          <a:srgbClr val="000000"/>
                        </a:solidFill>
                        <a:latin typeface="Courier New"/>
                        <a:ea typeface="Times New Roman"/>
                      </a:endParaRPr>
                    </a:p>
                  </a:txBody>
                  <a:tcPr marL="19050" marR="19050" marT="19050" marB="1905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28575" cap="flat" cmpd="sng" algn="ctr">
                      <a:solidFill>
                        <a:srgbClr val="000000"/>
                      </a:solidFill>
                      <a:prstDash val="solid"/>
                      <a:round/>
                      <a:headEnd type="none" w="med" len="med"/>
                      <a:tailEnd type="none" w="med" len="med"/>
                    </a:lnB>
                    <a:solidFill>
                      <a:srgbClr val="FFFFFF"/>
                    </a:solidFill>
                  </a:tcPr>
                </a:tc>
                <a:tc>
                  <a:txBody>
                    <a:bodyPr/>
                    <a:lstStyle/>
                    <a:p>
                      <a:pPr marL="0" marR="0" algn="r">
                        <a:lnSpc>
                          <a:spcPts val="1600"/>
                        </a:lnSpc>
                        <a:spcBef>
                          <a:spcPts val="0"/>
                        </a:spcBef>
                        <a:spcAft>
                          <a:spcPts val="0"/>
                        </a:spcAft>
                      </a:pPr>
                      <a:r>
                        <a:rPr lang="en-US" sz="1400" b="1" dirty="0">
                          <a:solidFill>
                            <a:srgbClr val="000000"/>
                          </a:solidFill>
                          <a:latin typeface="Arial"/>
                          <a:ea typeface="Times New Roman"/>
                        </a:rPr>
                        <a:t>100.0%</a:t>
                      </a:r>
                      <a:endParaRPr lang="en-US" sz="1400" b="1" dirty="0">
                        <a:solidFill>
                          <a:srgbClr val="000000"/>
                        </a:solidFill>
                        <a:latin typeface="Courier New"/>
                        <a:ea typeface="Times New Roman"/>
                      </a:endParaRPr>
                    </a:p>
                  </a:txBody>
                  <a:tcPr marL="19050" marR="19050" marT="19050" marB="19050" anchor="ctr">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a:noFill/>
                    </a:lnT>
                    <a:lnB w="28575" cap="flat" cmpd="sng" algn="ctr">
                      <a:solidFill>
                        <a:srgbClr val="000000"/>
                      </a:solidFill>
                      <a:prstDash val="solid"/>
                      <a:round/>
                      <a:headEnd type="none" w="med" len="med"/>
                      <a:tailEnd type="none" w="med" len="med"/>
                    </a:lnB>
                    <a:solidFill>
                      <a:srgbClr val="FFFFFF"/>
                    </a:solidFill>
                  </a:tcPr>
                </a:tc>
              </a:tr>
            </a:tbl>
          </a:graphicData>
        </a:graphic>
      </p:graphicFrame>
      <p:sp>
        <p:nvSpPr>
          <p:cNvPr id="44033"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endParaRP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3" name="Rectangle 3"/>
          <p:cNvSpPr>
            <a:spLocks noGrp="1" noChangeArrowheads="1"/>
          </p:cNvSpPr>
          <p:nvPr>
            <p:ph idx="1"/>
          </p:nvPr>
        </p:nvSpPr>
        <p:spPr/>
        <p:txBody>
          <a:bodyPr>
            <a:normAutofit fontScale="92500" lnSpcReduction="20000"/>
          </a:bodyPr>
          <a:lstStyle/>
          <a:p>
            <a:pPr>
              <a:spcBef>
                <a:spcPct val="75000"/>
              </a:spcBef>
              <a:buNone/>
            </a:pPr>
            <a:r>
              <a:rPr lang="en-US" sz="2800" dirty="0" smtClean="0"/>
              <a:t>There is strong evidence that using clickers can increase </a:t>
            </a:r>
            <a:r>
              <a:rPr lang="en-US" sz="2800" dirty="0" smtClean="0"/>
              <a:t>both </a:t>
            </a:r>
            <a:r>
              <a:rPr lang="en-US" sz="2800" dirty="0" smtClean="0"/>
              <a:t>student attendance as well as student preparatio</a:t>
            </a:r>
            <a:r>
              <a:rPr lang="en-US" sz="2800" dirty="0" smtClean="0"/>
              <a:t>n for class.</a:t>
            </a:r>
          </a:p>
          <a:p>
            <a:pPr>
              <a:spcBef>
                <a:spcPct val="75000"/>
              </a:spcBef>
              <a:buNone/>
            </a:pPr>
            <a:r>
              <a:rPr lang="en-US" sz="2800" dirty="0" smtClean="0"/>
              <a:t>Students enjoy using clickers and want them to be used in future classes.</a:t>
            </a:r>
          </a:p>
          <a:p>
            <a:pPr>
              <a:spcBef>
                <a:spcPct val="75000"/>
              </a:spcBef>
              <a:buNone/>
            </a:pPr>
            <a:r>
              <a:rPr lang="en-US" sz="2800" dirty="0" smtClean="0"/>
              <a:t>There is weaker evidence that suggests that the use of clickers is more effective in lower division classes than upper division classes.</a:t>
            </a:r>
          </a:p>
          <a:p>
            <a:pPr>
              <a:spcBef>
                <a:spcPct val="75000"/>
              </a:spcBef>
              <a:buNone/>
            </a:pPr>
            <a:r>
              <a:rPr lang="en-US" sz="2800" dirty="0" smtClean="0"/>
              <a:t>Satisfaction levels may increase when students don’t have to pay for the clickers or their use, although this relationship is quite weak.</a:t>
            </a:r>
          </a:p>
          <a:p>
            <a:pPr>
              <a:spcBef>
                <a:spcPct val="75000"/>
              </a:spcBef>
              <a:buNone/>
            </a:pPr>
            <a:endParaRPr lang="en-US" sz="2800" dirty="0" smtClean="0"/>
          </a:p>
          <a:p>
            <a:pPr>
              <a:spcBef>
                <a:spcPct val="75000"/>
              </a:spcBef>
              <a:buNone/>
            </a:pPr>
            <a:endParaRPr lang="en-US" sz="2800" dirty="0"/>
          </a:p>
        </p:txBody>
      </p:sp>
      <p:sp>
        <p:nvSpPr>
          <p:cNvPr id="92162" name="Rectangle 2"/>
          <p:cNvSpPr>
            <a:spLocks noGrp="1" noChangeArrowheads="1"/>
          </p:cNvSpPr>
          <p:nvPr>
            <p:ph type="title"/>
          </p:nvPr>
        </p:nvSpPr>
        <p:spPr/>
        <p:txBody>
          <a:bodyPr/>
          <a:lstStyle/>
          <a:p>
            <a:pPr algn="ctr"/>
            <a:r>
              <a:rPr lang="en-US" dirty="0" smtClean="0"/>
              <a:t>Conclusions</a:t>
            </a:r>
            <a:endParaRPr lang="en-US" dirty="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3" name="Rectangle 3"/>
          <p:cNvSpPr>
            <a:spLocks noGrp="1" noChangeArrowheads="1"/>
          </p:cNvSpPr>
          <p:nvPr>
            <p:ph idx="1"/>
          </p:nvPr>
        </p:nvSpPr>
        <p:spPr/>
        <p:txBody>
          <a:bodyPr>
            <a:normAutofit/>
          </a:bodyPr>
          <a:lstStyle/>
          <a:p>
            <a:pPr marL="624078" indent="-514350">
              <a:spcBef>
                <a:spcPct val="75000"/>
              </a:spcBef>
              <a:buNone/>
            </a:pPr>
            <a:endParaRPr lang="en-US" sz="2800" dirty="0" smtClean="0"/>
          </a:p>
          <a:p>
            <a:pPr marL="624078" indent="-514350">
              <a:spcBef>
                <a:spcPct val="75000"/>
              </a:spcBef>
              <a:buNone/>
            </a:pPr>
            <a:r>
              <a:rPr lang="en-US" sz="2800" dirty="0" smtClean="0"/>
              <a:t>Seeing the response patterns of the quizzes  is valuab</a:t>
            </a:r>
            <a:r>
              <a:rPr lang="en-US" sz="2800" dirty="0" smtClean="0"/>
              <a:t>le</a:t>
            </a:r>
            <a:r>
              <a:rPr lang="en-US" sz="2800" dirty="0" smtClean="0"/>
              <a:t> to me as I deliver the day’s lesson.  I have a fuller understanding of:</a:t>
            </a:r>
          </a:p>
          <a:p>
            <a:pPr marL="1401318" lvl="3" indent="-514350">
              <a:spcBef>
                <a:spcPct val="75000"/>
              </a:spcBef>
              <a:buNone/>
            </a:pPr>
            <a:r>
              <a:rPr lang="en-US" sz="2000" dirty="0" smtClean="0"/>
              <a:t>a) 	What didn’t they get from the last session (review it!</a:t>
            </a:r>
            <a:r>
              <a:rPr lang="en-US" sz="2000" dirty="0" smtClean="0"/>
              <a:t>)</a:t>
            </a:r>
          </a:p>
          <a:p>
            <a:pPr marL="1401318" lvl="3" indent="-514350">
              <a:spcBef>
                <a:spcPct val="75000"/>
              </a:spcBef>
              <a:buNone/>
            </a:pPr>
            <a:r>
              <a:rPr lang="en-US" sz="2000" dirty="0" smtClean="0"/>
              <a:t>b)	What they don’t get from the new reading (spend more time on it!)</a:t>
            </a:r>
            <a:endParaRPr lang="en-US" sz="2000" dirty="0" smtClean="0"/>
          </a:p>
          <a:p>
            <a:pPr>
              <a:spcBef>
                <a:spcPct val="75000"/>
              </a:spcBef>
              <a:buNone/>
            </a:pPr>
            <a:endParaRPr lang="en-US" sz="2800" dirty="0" smtClean="0"/>
          </a:p>
          <a:p>
            <a:pPr>
              <a:spcBef>
                <a:spcPct val="75000"/>
              </a:spcBef>
              <a:buNone/>
            </a:pPr>
            <a:endParaRPr lang="en-US" sz="2800" dirty="0"/>
          </a:p>
        </p:txBody>
      </p:sp>
      <p:sp>
        <p:nvSpPr>
          <p:cNvPr id="92162" name="Rectangle 2"/>
          <p:cNvSpPr>
            <a:spLocks noGrp="1" noChangeArrowheads="1"/>
          </p:cNvSpPr>
          <p:nvPr>
            <p:ph type="title"/>
          </p:nvPr>
        </p:nvSpPr>
        <p:spPr/>
        <p:txBody>
          <a:bodyPr/>
          <a:lstStyle/>
          <a:p>
            <a:pPr algn="ctr"/>
            <a:r>
              <a:rPr lang="en-US" dirty="0" smtClean="0"/>
              <a:t>Anecdotal Observations</a:t>
            </a:r>
            <a:endParaRPr lang="en-US" dirty="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3" name="Rectangle 3"/>
          <p:cNvSpPr>
            <a:spLocks noGrp="1" noChangeArrowheads="1"/>
          </p:cNvSpPr>
          <p:nvPr>
            <p:ph idx="1"/>
          </p:nvPr>
        </p:nvSpPr>
        <p:spPr/>
        <p:txBody>
          <a:bodyPr>
            <a:normAutofit/>
          </a:bodyPr>
          <a:lstStyle/>
          <a:p>
            <a:pPr marL="624078" indent="-514350">
              <a:spcBef>
                <a:spcPct val="75000"/>
              </a:spcBef>
              <a:buNone/>
            </a:pPr>
            <a:endParaRPr lang="en-US" sz="2800" dirty="0" smtClean="0"/>
          </a:p>
          <a:p>
            <a:pPr marL="624078" indent="-514350">
              <a:spcBef>
                <a:spcPct val="75000"/>
              </a:spcBef>
              <a:buAutoNum type="arabicParenR"/>
            </a:pPr>
            <a:r>
              <a:rPr lang="en-US" sz="2800" dirty="0" smtClean="0"/>
              <a:t>Daily quizzes have a very real cost: time.</a:t>
            </a:r>
          </a:p>
          <a:p>
            <a:pPr marL="624078" indent="-514350">
              <a:spcBef>
                <a:spcPct val="75000"/>
              </a:spcBef>
              <a:buAutoNum type="arabicParenR"/>
            </a:pPr>
            <a:r>
              <a:rPr lang="en-US" sz="2800" dirty="0" smtClean="0"/>
              <a:t>Technology can be bulky and imperfect.</a:t>
            </a:r>
          </a:p>
          <a:p>
            <a:pPr marL="624078" indent="-514350">
              <a:spcBef>
                <a:spcPct val="75000"/>
              </a:spcBef>
              <a:buAutoNum type="arabicParenR"/>
            </a:pPr>
            <a:r>
              <a:rPr lang="en-US" sz="2800" dirty="0" smtClean="0"/>
              <a:t>Focus turns to the screen, rather than to each other.</a:t>
            </a:r>
          </a:p>
          <a:p>
            <a:pPr marL="624078" indent="-514350">
              <a:spcBef>
                <a:spcPct val="75000"/>
              </a:spcBef>
              <a:buAutoNum type="arabicParenR"/>
            </a:pPr>
            <a:endParaRPr lang="en-US" sz="2800" dirty="0" smtClean="0"/>
          </a:p>
          <a:p>
            <a:pPr>
              <a:spcBef>
                <a:spcPct val="75000"/>
              </a:spcBef>
              <a:buNone/>
            </a:pPr>
            <a:endParaRPr lang="en-US" sz="2800" dirty="0" smtClean="0"/>
          </a:p>
          <a:p>
            <a:pPr>
              <a:spcBef>
                <a:spcPct val="75000"/>
              </a:spcBef>
              <a:buNone/>
            </a:pPr>
            <a:endParaRPr lang="en-US" sz="2800" dirty="0"/>
          </a:p>
        </p:txBody>
      </p:sp>
      <p:sp>
        <p:nvSpPr>
          <p:cNvPr id="92162" name="Rectangle 2"/>
          <p:cNvSpPr>
            <a:spLocks noGrp="1" noChangeArrowheads="1"/>
          </p:cNvSpPr>
          <p:nvPr>
            <p:ph type="title"/>
          </p:nvPr>
        </p:nvSpPr>
        <p:spPr/>
        <p:txBody>
          <a:bodyPr/>
          <a:lstStyle/>
          <a:p>
            <a:pPr algn="ctr"/>
            <a:r>
              <a:rPr lang="en-US" dirty="0" smtClean="0"/>
              <a:t>Some Drawbacks</a:t>
            </a:r>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3"/>
          <p:cNvSpPr>
            <a:spLocks noGrp="1" noChangeArrowheads="1"/>
          </p:cNvSpPr>
          <p:nvPr>
            <p:ph idx="1"/>
          </p:nvPr>
        </p:nvSpPr>
        <p:spPr>
          <a:xfrm>
            <a:off x="457200" y="1600200"/>
            <a:ext cx="8458200" cy="4525963"/>
          </a:xfrm>
        </p:spPr>
        <p:txBody>
          <a:bodyPr>
            <a:normAutofit fontScale="92500" lnSpcReduction="10000"/>
          </a:bodyPr>
          <a:lstStyle/>
          <a:p>
            <a:pPr marL="0" indent="0">
              <a:lnSpc>
                <a:spcPct val="90000"/>
              </a:lnSpc>
              <a:buFontTx/>
              <a:buNone/>
            </a:pPr>
            <a:endParaRPr lang="en-US" sz="2800" b="1" dirty="0" smtClean="0"/>
          </a:p>
          <a:p>
            <a:pPr marL="0" indent="0">
              <a:lnSpc>
                <a:spcPct val="90000"/>
              </a:lnSpc>
              <a:buFontTx/>
              <a:buNone/>
            </a:pPr>
            <a:r>
              <a:rPr lang="en-US" sz="2800" b="1" dirty="0" smtClean="0"/>
              <a:t>I began using clickers in the Fall of 2006.  </a:t>
            </a:r>
          </a:p>
          <a:p>
            <a:pPr marL="0" indent="0">
              <a:lnSpc>
                <a:spcPct val="90000"/>
              </a:lnSpc>
              <a:buFontTx/>
              <a:buNone/>
            </a:pPr>
            <a:endParaRPr lang="en-US" sz="2800" b="1" dirty="0" smtClean="0"/>
          </a:p>
          <a:p>
            <a:pPr marL="0" indent="0">
              <a:lnSpc>
                <a:spcPct val="90000"/>
              </a:lnSpc>
              <a:buFontTx/>
              <a:buNone/>
            </a:pPr>
            <a:r>
              <a:rPr lang="en-US" sz="2800" b="1" dirty="0" smtClean="0"/>
              <a:t>Fall 2006 – Spring 2008 </a:t>
            </a:r>
          </a:p>
          <a:p>
            <a:pPr marL="0" indent="0">
              <a:lnSpc>
                <a:spcPct val="90000"/>
              </a:lnSpc>
              <a:buFontTx/>
              <a:buNone/>
            </a:pPr>
            <a:r>
              <a:rPr lang="en-US" sz="2800" b="1" dirty="0" err="1" smtClean="0"/>
              <a:t>eInstruction’s</a:t>
            </a:r>
            <a:r>
              <a:rPr lang="en-US" sz="2800" b="1" dirty="0" smtClean="0"/>
              <a:t> Classroom Performance System (CPS)</a:t>
            </a:r>
          </a:p>
          <a:p>
            <a:pPr marL="0" indent="0">
              <a:lnSpc>
                <a:spcPct val="90000"/>
              </a:lnSpc>
              <a:buFontTx/>
              <a:buNone/>
            </a:pPr>
            <a:r>
              <a:rPr lang="en-US" sz="2800" b="1" dirty="0" smtClean="0"/>
              <a:t>	- Required Student Fees </a:t>
            </a:r>
          </a:p>
          <a:p>
            <a:pPr marL="0" indent="0">
              <a:lnSpc>
                <a:spcPct val="90000"/>
              </a:lnSpc>
              <a:buFontTx/>
              <a:buNone/>
            </a:pPr>
            <a:r>
              <a:rPr lang="en-US" sz="2800" b="1" dirty="0" smtClean="0"/>
              <a:t>		~$20 for clicker</a:t>
            </a:r>
          </a:p>
          <a:p>
            <a:pPr marL="0" indent="0">
              <a:lnSpc>
                <a:spcPct val="90000"/>
              </a:lnSpc>
              <a:buFontTx/>
              <a:buNone/>
            </a:pPr>
            <a:r>
              <a:rPr lang="en-US" sz="2800" b="1" dirty="0" smtClean="0"/>
              <a:t>		</a:t>
            </a:r>
            <a:r>
              <a:rPr lang="en-US" sz="2800" b="1" dirty="0" smtClean="0"/>
              <a:t>~$15 </a:t>
            </a:r>
            <a:r>
              <a:rPr lang="en-US" sz="2800" b="1" dirty="0" smtClean="0"/>
              <a:t>per term</a:t>
            </a:r>
          </a:p>
          <a:p>
            <a:pPr marL="0" indent="0">
              <a:lnSpc>
                <a:spcPct val="90000"/>
              </a:lnSpc>
              <a:buFontTx/>
              <a:buNone/>
            </a:pPr>
            <a:endParaRPr lang="en-US" sz="2800" b="1" dirty="0" smtClean="0"/>
          </a:p>
          <a:p>
            <a:pPr marL="0" indent="0">
              <a:lnSpc>
                <a:spcPct val="90000"/>
              </a:lnSpc>
              <a:buFontTx/>
              <a:buNone/>
            </a:pPr>
            <a:r>
              <a:rPr lang="en-US" sz="2800" b="1" dirty="0" smtClean="0"/>
              <a:t>Fall 2008 – Spring 2009</a:t>
            </a:r>
          </a:p>
          <a:p>
            <a:pPr marL="0" indent="0">
              <a:lnSpc>
                <a:spcPct val="90000"/>
              </a:lnSpc>
              <a:buFontTx/>
              <a:buNone/>
            </a:pPr>
            <a:r>
              <a:rPr lang="en-US" sz="2800" b="1" dirty="0" err="1" smtClean="0"/>
              <a:t>Interwrite</a:t>
            </a:r>
            <a:r>
              <a:rPr lang="en-US" sz="2800" b="1" dirty="0" smtClean="0"/>
              <a:t> Personal Response System (PRS)</a:t>
            </a:r>
          </a:p>
          <a:p>
            <a:pPr marL="0" indent="0">
              <a:lnSpc>
                <a:spcPct val="90000"/>
              </a:lnSpc>
              <a:buFontTx/>
              <a:buNone/>
            </a:pPr>
            <a:r>
              <a:rPr lang="en-US" sz="2800" b="1" dirty="0" smtClean="0"/>
              <a:t>		 No Student Fees</a:t>
            </a:r>
            <a:endParaRPr lang="en-US" sz="2800" b="1" dirty="0"/>
          </a:p>
        </p:txBody>
      </p:sp>
      <p:sp>
        <p:nvSpPr>
          <p:cNvPr id="4098" name="Rectangle 2"/>
          <p:cNvSpPr>
            <a:spLocks noGrp="1" noChangeArrowheads="1"/>
          </p:cNvSpPr>
          <p:nvPr>
            <p:ph type="title"/>
          </p:nvPr>
        </p:nvSpPr>
        <p:spPr>
          <a:xfrm>
            <a:off x="609600" y="274638"/>
            <a:ext cx="7772400" cy="1143000"/>
          </a:xfrm>
        </p:spPr>
        <p:txBody>
          <a:bodyPr/>
          <a:lstStyle/>
          <a:p>
            <a:pPr algn="ctr"/>
            <a:r>
              <a:rPr lang="en-US" dirty="0" smtClean="0"/>
              <a:t>My Use of Clickers</a:t>
            </a:r>
            <a:endParaRPr lang="en-US" dirty="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3" name="Rectangle 3"/>
          <p:cNvSpPr>
            <a:spLocks noGrp="1" noChangeArrowheads="1"/>
          </p:cNvSpPr>
          <p:nvPr>
            <p:ph idx="1"/>
          </p:nvPr>
        </p:nvSpPr>
        <p:spPr/>
        <p:txBody>
          <a:bodyPr>
            <a:normAutofit/>
          </a:bodyPr>
          <a:lstStyle/>
          <a:p>
            <a:pPr>
              <a:spcBef>
                <a:spcPct val="75000"/>
              </a:spcBef>
              <a:buNone/>
            </a:pPr>
            <a:r>
              <a:rPr lang="en-US" sz="2800" dirty="0" smtClean="0"/>
              <a:t>Do you w</a:t>
            </a:r>
            <a:r>
              <a:rPr lang="en-US" sz="2800" dirty="0" smtClean="0"/>
              <a:t>ant students to show up for class?</a:t>
            </a:r>
          </a:p>
          <a:p>
            <a:pPr>
              <a:spcBef>
                <a:spcPct val="75000"/>
              </a:spcBef>
              <a:buNone/>
            </a:pPr>
            <a:r>
              <a:rPr lang="en-US" sz="2800" dirty="0" smtClean="0"/>
              <a:t>Do you want them to be prepared to discuss the class material?</a:t>
            </a:r>
          </a:p>
          <a:p>
            <a:pPr algn="ctr">
              <a:spcBef>
                <a:spcPct val="75000"/>
              </a:spcBef>
              <a:buNone/>
            </a:pPr>
            <a:r>
              <a:rPr lang="en-US" sz="4000" b="1" dirty="0" smtClean="0"/>
              <a:t>Consider using clickers!</a:t>
            </a:r>
            <a:endParaRPr lang="en-US" sz="4000" b="1" dirty="0" smtClean="0"/>
          </a:p>
          <a:p>
            <a:pPr>
              <a:spcBef>
                <a:spcPct val="75000"/>
              </a:spcBef>
              <a:buNone/>
            </a:pPr>
            <a:endParaRPr lang="en-US" sz="2800" dirty="0" smtClean="0"/>
          </a:p>
          <a:p>
            <a:pPr>
              <a:spcBef>
                <a:spcPct val="75000"/>
              </a:spcBef>
              <a:buNone/>
            </a:pPr>
            <a:endParaRPr lang="en-US" sz="2800" dirty="0"/>
          </a:p>
        </p:txBody>
      </p:sp>
      <p:sp>
        <p:nvSpPr>
          <p:cNvPr id="92162" name="Rectangle 2"/>
          <p:cNvSpPr>
            <a:spLocks noGrp="1" noChangeArrowheads="1"/>
          </p:cNvSpPr>
          <p:nvPr>
            <p:ph type="title"/>
          </p:nvPr>
        </p:nvSpPr>
        <p:spPr/>
        <p:txBody>
          <a:bodyPr/>
          <a:lstStyle/>
          <a:p>
            <a:pPr algn="ctr"/>
            <a:r>
              <a:rPr lang="en-US" dirty="0" smtClean="0"/>
              <a:t>Conclusions</a:t>
            </a:r>
            <a:endParaRPr lang="en-US" dirty="0"/>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3" name="Rectangle 3"/>
          <p:cNvSpPr>
            <a:spLocks noGrp="1" noChangeArrowheads="1"/>
          </p:cNvSpPr>
          <p:nvPr>
            <p:ph idx="1"/>
          </p:nvPr>
        </p:nvSpPr>
        <p:spPr/>
        <p:txBody>
          <a:bodyPr/>
          <a:lstStyle/>
          <a:p>
            <a:pPr>
              <a:spcBef>
                <a:spcPct val="75000"/>
              </a:spcBef>
              <a:buNone/>
            </a:pPr>
            <a:r>
              <a:rPr lang="en-US" sz="2800" dirty="0" smtClean="0"/>
              <a:t>Contact Information:</a:t>
            </a:r>
          </a:p>
          <a:p>
            <a:pPr>
              <a:spcBef>
                <a:spcPct val="75000"/>
              </a:spcBef>
              <a:buNone/>
            </a:pPr>
            <a:r>
              <a:rPr lang="en-US" sz="2800" dirty="0" smtClean="0"/>
              <a:t>Kimberly_Perna@redlands.edu</a:t>
            </a:r>
          </a:p>
          <a:p>
            <a:pPr>
              <a:spcBef>
                <a:spcPct val="75000"/>
              </a:spcBef>
              <a:buNone/>
            </a:pPr>
            <a:r>
              <a:rPr lang="en-US" sz="2800" dirty="0" smtClean="0"/>
              <a:t>Greg_Thorson@redlands.edu</a:t>
            </a:r>
            <a:endParaRPr lang="en-US" sz="2800" dirty="0"/>
          </a:p>
        </p:txBody>
      </p:sp>
      <p:sp>
        <p:nvSpPr>
          <p:cNvPr id="92162" name="Rectangle 2"/>
          <p:cNvSpPr>
            <a:spLocks noGrp="1" noChangeArrowheads="1"/>
          </p:cNvSpPr>
          <p:nvPr>
            <p:ph type="title"/>
          </p:nvPr>
        </p:nvSpPr>
        <p:spPr/>
        <p:txBody>
          <a:bodyPr/>
          <a:lstStyle/>
          <a:p>
            <a:r>
              <a:rPr lang="en-US" dirty="0" smtClean="0"/>
              <a:t>Questions?</a:t>
            </a:r>
            <a:endParaRPr lang="en-US" dirty="0"/>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3" name="Rectangle 3"/>
          <p:cNvSpPr>
            <a:spLocks noGrp="1" noChangeArrowheads="1"/>
          </p:cNvSpPr>
          <p:nvPr>
            <p:ph idx="1"/>
          </p:nvPr>
        </p:nvSpPr>
        <p:spPr/>
        <p:txBody>
          <a:bodyPr/>
          <a:lstStyle/>
          <a:p>
            <a:pPr>
              <a:spcBef>
                <a:spcPct val="75000"/>
              </a:spcBef>
            </a:pPr>
            <a:r>
              <a:rPr lang="en-US" sz="2800"/>
              <a:t>http://www.educause.edu/ir/library/pdf/ELI7002.pdf</a:t>
            </a:r>
          </a:p>
          <a:p>
            <a:pPr>
              <a:spcBef>
                <a:spcPct val="75000"/>
              </a:spcBef>
            </a:pPr>
            <a:r>
              <a:rPr lang="en-US" sz="2800"/>
              <a:t>http://www.cnc.ucr.edu/clickers/index.php</a:t>
            </a:r>
          </a:p>
          <a:p>
            <a:pPr>
              <a:spcBef>
                <a:spcPct val="75000"/>
              </a:spcBef>
            </a:pPr>
            <a:r>
              <a:rPr lang="en-US" sz="2800"/>
              <a:t>http://clte.asu.edu/wakonse/ENewsletter/studentresponse_idea.htm</a:t>
            </a:r>
          </a:p>
          <a:p>
            <a:pPr>
              <a:spcBef>
                <a:spcPct val="75000"/>
              </a:spcBef>
            </a:pPr>
            <a:r>
              <a:rPr lang="en-US" sz="2800"/>
              <a:t>http://www.udel.edu/topics/clickers/faculty/index.html</a:t>
            </a:r>
          </a:p>
        </p:txBody>
      </p:sp>
      <p:sp>
        <p:nvSpPr>
          <p:cNvPr id="92162" name="Rectangle 2"/>
          <p:cNvSpPr>
            <a:spLocks noGrp="1" noChangeArrowheads="1"/>
          </p:cNvSpPr>
          <p:nvPr>
            <p:ph type="title"/>
          </p:nvPr>
        </p:nvSpPr>
        <p:spPr/>
        <p:txBody>
          <a:bodyPr/>
          <a:lstStyle/>
          <a:p>
            <a:r>
              <a:rPr lang="en-US"/>
              <a:t>Additional Resources</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3"/>
          <p:cNvSpPr>
            <a:spLocks noGrp="1" noChangeArrowheads="1"/>
          </p:cNvSpPr>
          <p:nvPr>
            <p:ph idx="1"/>
          </p:nvPr>
        </p:nvSpPr>
        <p:spPr>
          <a:xfrm>
            <a:off x="457200" y="1600200"/>
            <a:ext cx="8458200" cy="4525963"/>
          </a:xfrm>
        </p:spPr>
        <p:txBody>
          <a:bodyPr>
            <a:normAutofit lnSpcReduction="10000"/>
          </a:bodyPr>
          <a:lstStyle/>
          <a:p>
            <a:pPr marL="0" indent="0">
              <a:lnSpc>
                <a:spcPct val="90000"/>
              </a:lnSpc>
              <a:buFontTx/>
              <a:buNone/>
            </a:pPr>
            <a:endParaRPr lang="en-US" sz="2800" b="1" dirty="0" smtClean="0"/>
          </a:p>
          <a:p>
            <a:pPr marL="0" indent="0">
              <a:lnSpc>
                <a:spcPct val="90000"/>
              </a:lnSpc>
              <a:buFontTx/>
              <a:buNone/>
            </a:pPr>
            <a:r>
              <a:rPr lang="en-US" sz="2800" b="1" dirty="0" smtClean="0"/>
              <a:t>· 6 Semesters of Usage </a:t>
            </a:r>
            <a:endParaRPr lang="en-US" sz="2800" b="1" dirty="0" smtClean="0"/>
          </a:p>
          <a:p>
            <a:pPr marL="0" indent="0">
              <a:lnSpc>
                <a:spcPct val="90000"/>
              </a:lnSpc>
              <a:buFontTx/>
              <a:buNone/>
            </a:pPr>
            <a:r>
              <a:rPr lang="en-US" sz="2800" b="1" dirty="0" smtClean="0"/>
              <a:t>(</a:t>
            </a:r>
            <a:r>
              <a:rPr lang="en-US" sz="2800" b="1" dirty="0" smtClean="0"/>
              <a:t>Fall 2006 – Spring 2009)</a:t>
            </a:r>
          </a:p>
          <a:p>
            <a:pPr marL="0" indent="0">
              <a:lnSpc>
                <a:spcPct val="90000"/>
              </a:lnSpc>
              <a:buFontTx/>
              <a:buNone/>
            </a:pPr>
            <a:endParaRPr lang="en-US" sz="2800" b="1" dirty="0" smtClean="0"/>
          </a:p>
          <a:p>
            <a:pPr marL="0" indent="0">
              <a:lnSpc>
                <a:spcPct val="90000"/>
              </a:lnSpc>
              <a:buFontTx/>
              <a:buNone/>
            </a:pPr>
            <a:r>
              <a:rPr lang="en-US" sz="2800" b="1" dirty="0" smtClean="0"/>
              <a:t>· 14 Courses </a:t>
            </a:r>
            <a:endParaRPr lang="en-US" sz="2800" b="1" dirty="0" smtClean="0"/>
          </a:p>
          <a:p>
            <a:pPr marL="0" indent="0">
              <a:lnSpc>
                <a:spcPct val="90000"/>
              </a:lnSpc>
              <a:buFontTx/>
              <a:buNone/>
            </a:pPr>
            <a:r>
              <a:rPr lang="en-US" sz="2800" b="1" dirty="0" smtClean="0"/>
              <a:t>(</a:t>
            </a:r>
            <a:r>
              <a:rPr lang="en-US" sz="2800" b="1" dirty="0" smtClean="0"/>
              <a:t>5 Lower Division; 9 Upper Division)</a:t>
            </a:r>
          </a:p>
          <a:p>
            <a:pPr marL="0" indent="0">
              <a:lnSpc>
                <a:spcPct val="90000"/>
              </a:lnSpc>
              <a:buFontTx/>
              <a:buNone/>
            </a:pPr>
            <a:endParaRPr lang="en-US" sz="2800" b="1" dirty="0" smtClean="0"/>
          </a:p>
          <a:p>
            <a:pPr marL="0" indent="0">
              <a:lnSpc>
                <a:spcPct val="90000"/>
              </a:lnSpc>
              <a:buFontTx/>
              <a:buNone/>
            </a:pPr>
            <a:r>
              <a:rPr lang="en-US" sz="2800" b="1" dirty="0" smtClean="0"/>
              <a:t>· 2 Systems </a:t>
            </a:r>
            <a:endParaRPr lang="en-US" sz="2800" b="1" dirty="0" smtClean="0"/>
          </a:p>
          <a:p>
            <a:pPr marL="0" indent="0">
              <a:lnSpc>
                <a:spcPct val="90000"/>
              </a:lnSpc>
              <a:buFontTx/>
              <a:buNone/>
            </a:pPr>
            <a:r>
              <a:rPr lang="en-US" sz="2800" b="1" dirty="0" smtClean="0"/>
              <a:t>(</a:t>
            </a:r>
            <a:r>
              <a:rPr lang="en-US" sz="2800" b="1" dirty="0" smtClean="0"/>
              <a:t>CPS: 11 Courses; PRS: 3 Courses)</a:t>
            </a:r>
          </a:p>
          <a:p>
            <a:pPr marL="0" indent="0">
              <a:lnSpc>
                <a:spcPct val="90000"/>
              </a:lnSpc>
              <a:buFontTx/>
              <a:buNone/>
            </a:pPr>
            <a:endParaRPr lang="en-US" sz="2800" b="1" dirty="0" smtClean="0"/>
          </a:p>
          <a:p>
            <a:pPr marL="0" indent="0">
              <a:lnSpc>
                <a:spcPct val="90000"/>
              </a:lnSpc>
              <a:buFontTx/>
              <a:buNone/>
            </a:pPr>
            <a:r>
              <a:rPr lang="en-US" sz="2800" b="1" dirty="0" smtClean="0"/>
              <a:t>· 325 Total Students Served</a:t>
            </a:r>
            <a:endParaRPr lang="en-US" sz="2800" b="1" dirty="0"/>
          </a:p>
        </p:txBody>
      </p:sp>
      <p:sp>
        <p:nvSpPr>
          <p:cNvPr id="4098" name="Rectangle 2"/>
          <p:cNvSpPr>
            <a:spLocks noGrp="1" noChangeArrowheads="1"/>
          </p:cNvSpPr>
          <p:nvPr>
            <p:ph type="title"/>
          </p:nvPr>
        </p:nvSpPr>
        <p:spPr>
          <a:xfrm>
            <a:off x="609600" y="274638"/>
            <a:ext cx="7772400" cy="1143000"/>
          </a:xfrm>
        </p:spPr>
        <p:txBody>
          <a:bodyPr/>
          <a:lstStyle/>
          <a:p>
            <a:pPr algn="ctr"/>
            <a:r>
              <a:rPr lang="en-US" dirty="0" smtClean="0"/>
              <a:t>My Use of Clickers</a:t>
            </a:r>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3"/>
          <p:cNvSpPr>
            <a:spLocks noGrp="1" noChangeArrowheads="1"/>
          </p:cNvSpPr>
          <p:nvPr>
            <p:ph idx="1"/>
          </p:nvPr>
        </p:nvSpPr>
        <p:spPr>
          <a:xfrm>
            <a:off x="457200" y="1600200"/>
            <a:ext cx="8458200" cy="4525963"/>
          </a:xfrm>
        </p:spPr>
        <p:txBody>
          <a:bodyPr>
            <a:normAutofit fontScale="92500" lnSpcReduction="10000"/>
          </a:bodyPr>
          <a:lstStyle/>
          <a:p>
            <a:pPr marL="0" indent="0">
              <a:lnSpc>
                <a:spcPct val="90000"/>
              </a:lnSpc>
              <a:buFontTx/>
              <a:buNone/>
            </a:pPr>
            <a:r>
              <a:rPr lang="en-US" sz="2800" b="1" dirty="0" smtClean="0"/>
              <a:t>I begin each class session by administering a short 6-10 question quiz.  There are 3 components to each quiz.</a:t>
            </a:r>
          </a:p>
          <a:p>
            <a:pPr marL="0" indent="0">
              <a:lnSpc>
                <a:spcPct val="90000"/>
              </a:lnSpc>
              <a:buFontTx/>
              <a:buNone/>
            </a:pPr>
            <a:endParaRPr lang="en-US" sz="2800" b="1" dirty="0" smtClean="0"/>
          </a:p>
          <a:p>
            <a:pPr marL="514350" indent="-514350">
              <a:lnSpc>
                <a:spcPct val="90000"/>
              </a:lnSpc>
              <a:buNone/>
            </a:pPr>
            <a:r>
              <a:rPr lang="en-US" sz="2800" b="1" dirty="0" smtClean="0"/>
              <a:t>1) The first question is always a reward question (i.e. Do you want five points for coming to class today?)</a:t>
            </a:r>
          </a:p>
          <a:p>
            <a:pPr marL="514350" indent="-514350">
              <a:lnSpc>
                <a:spcPct val="90000"/>
              </a:lnSpc>
              <a:buFontTx/>
              <a:buAutoNum type="arabicParenR"/>
            </a:pPr>
            <a:endParaRPr lang="en-US" sz="2800" b="1" dirty="0" smtClean="0"/>
          </a:p>
          <a:p>
            <a:pPr marL="0" indent="0">
              <a:lnSpc>
                <a:spcPct val="90000"/>
              </a:lnSpc>
              <a:buFontTx/>
              <a:buNone/>
            </a:pPr>
            <a:r>
              <a:rPr lang="en-US" sz="2800" b="1" dirty="0" smtClean="0"/>
              <a:t>2) Questions 2 through 4 are typically review questions from the previous class session.</a:t>
            </a:r>
          </a:p>
          <a:p>
            <a:pPr marL="0" indent="0">
              <a:lnSpc>
                <a:spcPct val="90000"/>
              </a:lnSpc>
              <a:buFontTx/>
              <a:buNone/>
            </a:pPr>
            <a:endParaRPr lang="en-US" sz="2800" b="1" dirty="0" smtClean="0"/>
          </a:p>
          <a:p>
            <a:pPr marL="0" indent="0">
              <a:lnSpc>
                <a:spcPct val="90000"/>
              </a:lnSpc>
              <a:buFontTx/>
              <a:buNone/>
            </a:pPr>
            <a:r>
              <a:rPr lang="en-US" sz="2800" b="1" dirty="0" smtClean="0"/>
              <a:t>3) Questions 5 through 10 ask questions about the new material, including current events.</a:t>
            </a:r>
          </a:p>
        </p:txBody>
      </p:sp>
      <p:sp>
        <p:nvSpPr>
          <p:cNvPr id="4098" name="Rectangle 2"/>
          <p:cNvSpPr>
            <a:spLocks noGrp="1" noChangeArrowheads="1"/>
          </p:cNvSpPr>
          <p:nvPr>
            <p:ph type="title"/>
          </p:nvPr>
        </p:nvSpPr>
        <p:spPr>
          <a:xfrm>
            <a:off x="609600" y="0"/>
            <a:ext cx="7772400" cy="1417638"/>
          </a:xfrm>
        </p:spPr>
        <p:txBody>
          <a:bodyPr>
            <a:normAutofit/>
          </a:bodyPr>
          <a:lstStyle/>
          <a:p>
            <a:pPr algn="ctr"/>
            <a:r>
              <a:rPr lang="en-US" dirty="0" smtClean="0"/>
              <a:t>A Simple Strategy</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4099">
                                            <p:txEl>
                                              <p:pRg st="2" end="2"/>
                                            </p:txEl>
                                          </p:spTgt>
                                        </p:tgtEl>
                                        <p:attrNameLst>
                                          <p:attrName>style.visibility</p:attrName>
                                        </p:attrNameLst>
                                      </p:cBhvr>
                                      <p:to>
                                        <p:strVal val="visible"/>
                                      </p:to>
                                    </p:set>
                                    <p:animEffect transition="in" filter="blinds(horizontal)">
                                      <p:cBhvr>
                                        <p:cTn id="7" dur="500"/>
                                        <p:tgtEl>
                                          <p:spTgt spid="4099">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4099">
                                            <p:txEl>
                                              <p:pRg st="4" end="4"/>
                                            </p:txEl>
                                          </p:spTgt>
                                        </p:tgtEl>
                                        <p:attrNameLst>
                                          <p:attrName>style.visibility</p:attrName>
                                        </p:attrNameLst>
                                      </p:cBhvr>
                                      <p:to>
                                        <p:strVal val="visible"/>
                                      </p:to>
                                    </p:set>
                                    <p:animEffect transition="in" filter="blinds(horizontal)">
                                      <p:cBhvr>
                                        <p:cTn id="12" dur="500"/>
                                        <p:tgtEl>
                                          <p:spTgt spid="4099">
                                            <p:txEl>
                                              <p:pRg st="4" end="4"/>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4099">
                                            <p:txEl>
                                              <p:pRg st="6" end="6"/>
                                            </p:txEl>
                                          </p:spTgt>
                                        </p:tgtEl>
                                        <p:attrNameLst>
                                          <p:attrName>style.visibility</p:attrName>
                                        </p:attrNameLst>
                                      </p:cBhvr>
                                      <p:to>
                                        <p:strVal val="visible"/>
                                      </p:to>
                                    </p:set>
                                    <p:animEffect transition="in" filter="blinds(horizontal)">
                                      <p:cBhvr>
                                        <p:cTn id="17" dur="500"/>
                                        <p:tgtEl>
                                          <p:spTgt spid="4099">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3"/>
          <p:cNvSpPr>
            <a:spLocks noGrp="1" noChangeArrowheads="1"/>
          </p:cNvSpPr>
          <p:nvPr>
            <p:ph idx="1"/>
          </p:nvPr>
        </p:nvSpPr>
        <p:spPr>
          <a:xfrm>
            <a:off x="457200" y="1600200"/>
            <a:ext cx="8458200" cy="4525963"/>
          </a:xfrm>
        </p:spPr>
        <p:txBody>
          <a:bodyPr>
            <a:normAutofit/>
          </a:bodyPr>
          <a:lstStyle/>
          <a:p>
            <a:pPr marL="514350" indent="-514350">
              <a:lnSpc>
                <a:spcPct val="90000"/>
              </a:lnSpc>
              <a:buNone/>
            </a:pPr>
            <a:r>
              <a:rPr lang="en-US" sz="2800" b="1" dirty="0" smtClean="0"/>
              <a:t>1) 	In  your opinion, did the use of the student response systems (i.e. “clickers”) and the recording of your attendance make you more likely to attend class? (Response Categories: Yes , No, or No Opinion)</a:t>
            </a:r>
          </a:p>
          <a:p>
            <a:pPr marL="514350" indent="-514350">
              <a:lnSpc>
                <a:spcPct val="90000"/>
              </a:lnSpc>
              <a:buFontTx/>
              <a:buAutoNum type="arabicParenR"/>
            </a:pPr>
            <a:endParaRPr lang="en-US" sz="2800" b="1" dirty="0" smtClean="0"/>
          </a:p>
          <a:p>
            <a:pPr marL="514350" indent="-514350">
              <a:lnSpc>
                <a:spcPct val="90000"/>
              </a:lnSpc>
              <a:buNone/>
            </a:pPr>
            <a:r>
              <a:rPr lang="en-US" sz="2800" b="1" dirty="0" smtClean="0"/>
              <a:t>2) 	In your opinion, did the use of the student response systems (i.e. “clickers”) and the administration of brief quizzes that were administered at the beginning of each class make you more likely to prepare for class?</a:t>
            </a:r>
          </a:p>
          <a:p>
            <a:pPr marL="514350" indent="-514350">
              <a:lnSpc>
                <a:spcPct val="90000"/>
              </a:lnSpc>
              <a:buFontTx/>
              <a:buAutoNum type="arabicParenR"/>
            </a:pPr>
            <a:endParaRPr lang="en-US" sz="2800" b="1" dirty="0" smtClean="0"/>
          </a:p>
        </p:txBody>
      </p:sp>
      <p:sp>
        <p:nvSpPr>
          <p:cNvPr id="4098" name="Rectangle 2"/>
          <p:cNvSpPr>
            <a:spLocks noGrp="1" noChangeArrowheads="1"/>
          </p:cNvSpPr>
          <p:nvPr>
            <p:ph type="title"/>
          </p:nvPr>
        </p:nvSpPr>
        <p:spPr>
          <a:xfrm>
            <a:off x="609600" y="0"/>
            <a:ext cx="7772400" cy="1417638"/>
          </a:xfrm>
        </p:spPr>
        <p:txBody>
          <a:bodyPr>
            <a:normAutofit/>
          </a:bodyPr>
          <a:lstStyle/>
          <a:p>
            <a:pPr algn="ctr"/>
            <a:r>
              <a:rPr lang="en-US" dirty="0" smtClean="0"/>
              <a:t>Does It Work?</a:t>
            </a:r>
            <a:br>
              <a:rPr lang="en-US" dirty="0" smtClean="0"/>
            </a:br>
            <a:r>
              <a:rPr lang="en-US" dirty="0" smtClean="0"/>
              <a:t>Survey Instrument</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4099">
                                            <p:txEl>
                                              <p:pRg st="0" end="0"/>
                                            </p:txEl>
                                          </p:spTgt>
                                        </p:tgtEl>
                                        <p:attrNameLst>
                                          <p:attrName>style.visibility</p:attrName>
                                        </p:attrNameLst>
                                      </p:cBhvr>
                                      <p:to>
                                        <p:strVal val="visible"/>
                                      </p:to>
                                    </p:set>
                                    <p:animEffect transition="in" filter="blinds(horizontal)">
                                      <p:cBhvr>
                                        <p:cTn id="7" dur="500"/>
                                        <p:tgtEl>
                                          <p:spTgt spid="4099">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4099">
                                            <p:txEl>
                                              <p:pRg st="2" end="2"/>
                                            </p:txEl>
                                          </p:spTgt>
                                        </p:tgtEl>
                                        <p:attrNameLst>
                                          <p:attrName>style.visibility</p:attrName>
                                        </p:attrNameLst>
                                      </p:cBhvr>
                                      <p:to>
                                        <p:strVal val="visible"/>
                                      </p:to>
                                    </p:set>
                                    <p:animEffect transition="in" filter="blinds(horizontal)">
                                      <p:cBhvr>
                                        <p:cTn id="12" dur="500"/>
                                        <p:tgtEl>
                                          <p:spTgt spid="4099">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3"/>
          <p:cNvSpPr>
            <a:spLocks noGrp="1" noChangeArrowheads="1"/>
          </p:cNvSpPr>
          <p:nvPr>
            <p:ph idx="1"/>
          </p:nvPr>
        </p:nvSpPr>
        <p:spPr>
          <a:xfrm>
            <a:off x="457200" y="1600200"/>
            <a:ext cx="8458200" cy="4525963"/>
          </a:xfrm>
        </p:spPr>
        <p:txBody>
          <a:bodyPr>
            <a:normAutofit lnSpcReduction="10000"/>
          </a:bodyPr>
          <a:lstStyle/>
          <a:p>
            <a:pPr marL="514350" indent="-514350">
              <a:lnSpc>
                <a:spcPct val="90000"/>
              </a:lnSpc>
              <a:buNone/>
            </a:pPr>
            <a:r>
              <a:rPr lang="en-US" sz="2800" b="1" dirty="0" smtClean="0"/>
              <a:t>3)	As you consider the amount of time that we used the student response system, do you think that we …</a:t>
            </a:r>
          </a:p>
          <a:p>
            <a:pPr marL="514350" indent="-514350">
              <a:lnSpc>
                <a:spcPct val="90000"/>
              </a:lnSpc>
              <a:buNone/>
            </a:pPr>
            <a:endParaRPr lang="en-US" sz="2800" b="1" dirty="0" smtClean="0"/>
          </a:p>
          <a:p>
            <a:pPr marL="514350" indent="-514350">
              <a:lnSpc>
                <a:spcPct val="90000"/>
              </a:lnSpc>
              <a:buNone/>
            </a:pPr>
            <a:r>
              <a:rPr lang="en-US" sz="2800" b="1" dirty="0" smtClean="0"/>
              <a:t>	A) Should have used the student response systems more in class</a:t>
            </a:r>
          </a:p>
          <a:p>
            <a:pPr marL="514350" indent="-514350">
              <a:lnSpc>
                <a:spcPct val="90000"/>
              </a:lnSpc>
              <a:buNone/>
            </a:pPr>
            <a:r>
              <a:rPr lang="en-US" sz="2800" b="1" dirty="0" smtClean="0"/>
              <a:t>	B) Used it about the proper amount of time in class</a:t>
            </a:r>
          </a:p>
          <a:p>
            <a:pPr marL="514350" indent="-514350">
              <a:lnSpc>
                <a:spcPct val="90000"/>
              </a:lnSpc>
              <a:buNone/>
            </a:pPr>
            <a:r>
              <a:rPr lang="en-US" sz="2800" b="1" dirty="0" smtClean="0"/>
              <a:t>	C) Should have used the student response systems less in class</a:t>
            </a:r>
          </a:p>
          <a:p>
            <a:pPr marL="514350" indent="-514350">
              <a:lnSpc>
                <a:spcPct val="90000"/>
              </a:lnSpc>
              <a:buNone/>
            </a:pPr>
            <a:r>
              <a:rPr lang="en-US" sz="2800" b="1" dirty="0" smtClean="0"/>
              <a:t>	D) No opinion</a:t>
            </a:r>
          </a:p>
          <a:p>
            <a:pPr marL="514350" indent="-514350">
              <a:lnSpc>
                <a:spcPct val="90000"/>
              </a:lnSpc>
              <a:buFontTx/>
              <a:buAutoNum type="arabicParenR"/>
            </a:pPr>
            <a:endParaRPr lang="en-US" sz="2800" b="1" dirty="0" smtClean="0"/>
          </a:p>
          <a:p>
            <a:pPr marL="514350" indent="-514350">
              <a:lnSpc>
                <a:spcPct val="90000"/>
              </a:lnSpc>
              <a:buFontTx/>
              <a:buAutoNum type="arabicParenR"/>
            </a:pPr>
            <a:endParaRPr lang="en-US" sz="2800" b="1" dirty="0" smtClean="0"/>
          </a:p>
        </p:txBody>
      </p:sp>
      <p:sp>
        <p:nvSpPr>
          <p:cNvPr id="4098" name="Rectangle 2"/>
          <p:cNvSpPr>
            <a:spLocks noGrp="1" noChangeArrowheads="1"/>
          </p:cNvSpPr>
          <p:nvPr>
            <p:ph type="title"/>
          </p:nvPr>
        </p:nvSpPr>
        <p:spPr>
          <a:xfrm>
            <a:off x="609600" y="0"/>
            <a:ext cx="7772400" cy="1417638"/>
          </a:xfrm>
        </p:spPr>
        <p:txBody>
          <a:bodyPr>
            <a:normAutofit/>
          </a:bodyPr>
          <a:lstStyle/>
          <a:p>
            <a:pPr algn="ctr"/>
            <a:r>
              <a:rPr lang="en-US" dirty="0" smtClean="0"/>
              <a:t>Does It Work?</a:t>
            </a:r>
            <a:br>
              <a:rPr lang="en-US" dirty="0" smtClean="0"/>
            </a:br>
            <a:r>
              <a:rPr lang="en-US" dirty="0" smtClean="0"/>
              <a:t>Survey Instrument</a:t>
            </a:r>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3"/>
          <p:cNvSpPr>
            <a:spLocks noGrp="1" noChangeArrowheads="1"/>
          </p:cNvSpPr>
          <p:nvPr>
            <p:ph idx="1"/>
          </p:nvPr>
        </p:nvSpPr>
        <p:spPr>
          <a:xfrm>
            <a:off x="457200" y="1600200"/>
            <a:ext cx="8458200" cy="4525963"/>
          </a:xfrm>
        </p:spPr>
        <p:txBody>
          <a:bodyPr>
            <a:normAutofit/>
          </a:bodyPr>
          <a:lstStyle/>
          <a:p>
            <a:pPr marL="514350" indent="-514350">
              <a:lnSpc>
                <a:spcPct val="90000"/>
              </a:lnSpc>
              <a:buNone/>
            </a:pPr>
            <a:r>
              <a:rPr lang="en-US" sz="2800" b="1" dirty="0" smtClean="0"/>
              <a:t>4)	Overall, how satisfied were you with the use of the student response systems (i.e. “clickers”) in the course?</a:t>
            </a:r>
          </a:p>
          <a:p>
            <a:pPr marL="806958" lvl="1" indent="-514350">
              <a:lnSpc>
                <a:spcPct val="90000"/>
              </a:lnSpc>
              <a:buNone/>
            </a:pPr>
            <a:r>
              <a:rPr lang="en-US" b="1" dirty="0" smtClean="0"/>
              <a:t>	A) Very Satisfied</a:t>
            </a:r>
          </a:p>
          <a:p>
            <a:pPr marL="806958" lvl="1" indent="-514350">
              <a:lnSpc>
                <a:spcPct val="90000"/>
              </a:lnSpc>
              <a:buNone/>
            </a:pPr>
            <a:r>
              <a:rPr lang="en-US" b="1" dirty="0" smtClean="0"/>
              <a:t>	B) Somewhat Satisfied</a:t>
            </a:r>
          </a:p>
          <a:p>
            <a:pPr marL="806958" lvl="1" indent="-514350">
              <a:lnSpc>
                <a:spcPct val="90000"/>
              </a:lnSpc>
              <a:buNone/>
            </a:pPr>
            <a:r>
              <a:rPr lang="en-US" b="1" dirty="0" smtClean="0"/>
              <a:t>	C) Somewhat Dissatisfied</a:t>
            </a:r>
          </a:p>
          <a:p>
            <a:pPr marL="806958" lvl="1" indent="-514350">
              <a:lnSpc>
                <a:spcPct val="90000"/>
              </a:lnSpc>
              <a:buNone/>
            </a:pPr>
            <a:r>
              <a:rPr lang="en-US" b="1" dirty="0" smtClean="0"/>
              <a:t>	D) Very Dissatisfied</a:t>
            </a:r>
          </a:p>
          <a:p>
            <a:pPr marL="806958" lvl="1" indent="-514350">
              <a:lnSpc>
                <a:spcPct val="90000"/>
              </a:lnSpc>
              <a:buNone/>
            </a:pPr>
            <a:r>
              <a:rPr lang="en-US" b="1" dirty="0" smtClean="0"/>
              <a:t>	E) No Opinion</a:t>
            </a:r>
          </a:p>
          <a:p>
            <a:pPr marL="514350" indent="-514350">
              <a:lnSpc>
                <a:spcPct val="90000"/>
              </a:lnSpc>
              <a:buNone/>
            </a:pPr>
            <a:endParaRPr lang="en-US" sz="2800" b="1" dirty="0" smtClean="0"/>
          </a:p>
          <a:p>
            <a:pPr marL="514350" indent="-514350">
              <a:lnSpc>
                <a:spcPct val="90000"/>
              </a:lnSpc>
              <a:buFontTx/>
              <a:buAutoNum type="arabicParenR"/>
            </a:pPr>
            <a:endParaRPr lang="en-US" sz="2800" b="1" dirty="0" smtClean="0"/>
          </a:p>
        </p:txBody>
      </p:sp>
      <p:sp>
        <p:nvSpPr>
          <p:cNvPr id="4098" name="Rectangle 2"/>
          <p:cNvSpPr>
            <a:spLocks noGrp="1" noChangeArrowheads="1"/>
          </p:cNvSpPr>
          <p:nvPr>
            <p:ph type="title"/>
          </p:nvPr>
        </p:nvSpPr>
        <p:spPr>
          <a:xfrm>
            <a:off x="609600" y="0"/>
            <a:ext cx="7772400" cy="1417638"/>
          </a:xfrm>
        </p:spPr>
        <p:txBody>
          <a:bodyPr>
            <a:normAutofit/>
          </a:bodyPr>
          <a:lstStyle/>
          <a:p>
            <a:pPr algn="ctr"/>
            <a:r>
              <a:rPr lang="en-US" dirty="0" smtClean="0"/>
              <a:t>Does It Work?</a:t>
            </a:r>
            <a:br>
              <a:rPr lang="en-US" dirty="0" smtClean="0"/>
            </a:br>
            <a:r>
              <a:rPr lang="en-US" dirty="0" smtClean="0"/>
              <a:t>Survey Instrument</a:t>
            </a:r>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3"/>
          <p:cNvSpPr>
            <a:spLocks noGrp="1" noChangeArrowheads="1"/>
          </p:cNvSpPr>
          <p:nvPr>
            <p:ph idx="1"/>
          </p:nvPr>
        </p:nvSpPr>
        <p:spPr>
          <a:xfrm>
            <a:off x="457200" y="1600200"/>
            <a:ext cx="8458200" cy="4525963"/>
          </a:xfrm>
        </p:spPr>
        <p:txBody>
          <a:bodyPr>
            <a:normAutofit/>
          </a:bodyPr>
          <a:lstStyle/>
          <a:p>
            <a:pPr marL="514350" indent="-514350">
              <a:lnSpc>
                <a:spcPct val="90000"/>
              </a:lnSpc>
              <a:buNone/>
            </a:pPr>
            <a:r>
              <a:rPr lang="en-US" sz="2800" b="1" dirty="0" smtClean="0"/>
              <a:t>5) 	Do you believe that the cost to students of using the student response systems (i.e. “clickers”) in the course was reasonable?	</a:t>
            </a:r>
          </a:p>
          <a:p>
            <a:pPr marL="514350" indent="-514350">
              <a:lnSpc>
                <a:spcPct val="90000"/>
              </a:lnSpc>
              <a:buNone/>
            </a:pPr>
            <a:r>
              <a:rPr lang="en-US" sz="2800" b="1" dirty="0" smtClean="0"/>
              <a:t>	</a:t>
            </a:r>
          </a:p>
          <a:p>
            <a:pPr marL="514350" indent="-514350">
              <a:lnSpc>
                <a:spcPct val="90000"/>
              </a:lnSpc>
              <a:buNone/>
            </a:pPr>
            <a:r>
              <a:rPr lang="en-US" sz="2800" b="1" dirty="0" smtClean="0"/>
              <a:t>	A) Yes</a:t>
            </a:r>
          </a:p>
          <a:p>
            <a:pPr marL="514350" indent="-514350">
              <a:lnSpc>
                <a:spcPct val="90000"/>
              </a:lnSpc>
              <a:buNone/>
            </a:pPr>
            <a:r>
              <a:rPr lang="en-US" sz="2800" b="1" dirty="0" smtClean="0"/>
              <a:t>	B) No</a:t>
            </a:r>
          </a:p>
          <a:p>
            <a:pPr marL="514350" indent="-514350">
              <a:lnSpc>
                <a:spcPct val="90000"/>
              </a:lnSpc>
              <a:buNone/>
            </a:pPr>
            <a:r>
              <a:rPr lang="en-US" sz="2800" b="1" dirty="0" smtClean="0"/>
              <a:t>	C) No opinion</a:t>
            </a:r>
          </a:p>
          <a:p>
            <a:pPr marL="514350" indent="-514350">
              <a:lnSpc>
                <a:spcPct val="90000"/>
              </a:lnSpc>
              <a:buFontTx/>
              <a:buAutoNum type="arabicParenR"/>
            </a:pPr>
            <a:endParaRPr lang="en-US" sz="2800" b="1" dirty="0" smtClean="0"/>
          </a:p>
        </p:txBody>
      </p:sp>
      <p:sp>
        <p:nvSpPr>
          <p:cNvPr id="4098" name="Rectangle 2"/>
          <p:cNvSpPr>
            <a:spLocks noGrp="1" noChangeArrowheads="1"/>
          </p:cNvSpPr>
          <p:nvPr>
            <p:ph type="title"/>
          </p:nvPr>
        </p:nvSpPr>
        <p:spPr>
          <a:xfrm>
            <a:off x="609600" y="0"/>
            <a:ext cx="7772400" cy="1417638"/>
          </a:xfrm>
        </p:spPr>
        <p:txBody>
          <a:bodyPr>
            <a:normAutofit/>
          </a:bodyPr>
          <a:lstStyle/>
          <a:p>
            <a:pPr algn="ctr"/>
            <a:r>
              <a:rPr lang="en-US" dirty="0" smtClean="0"/>
              <a:t>Does It Work?</a:t>
            </a:r>
            <a:br>
              <a:rPr lang="en-US" dirty="0" smtClean="0"/>
            </a:br>
            <a:r>
              <a:rPr lang="en-US" dirty="0" smtClean="0"/>
              <a:t>Survey Instrument</a:t>
            </a:r>
            <a:endParaRPr lang="en-US"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ustom 1">
      <a:dk1>
        <a:sysClr val="windowText" lastClr="000000"/>
      </a:dk1>
      <a:lt1>
        <a:sysClr val="window" lastClr="FFFFFF"/>
      </a:lt1>
      <a:dk2>
        <a:srgbClr val="464646"/>
      </a:dk2>
      <a:lt2>
        <a:srgbClr val="DEF5FA"/>
      </a:lt2>
      <a:accent1>
        <a:srgbClr val="6D0F14"/>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2895</TotalTime>
  <Words>1595</Words>
  <Application>Microsoft Office PowerPoint</Application>
  <PresentationFormat>On-screen Show (4:3)</PresentationFormat>
  <Paragraphs>708</Paragraphs>
  <Slides>32</Slides>
  <Notes>0</Notes>
  <HiddenSlides>0</HiddenSlides>
  <MMClips>0</MMClips>
  <ScaleCrop>false</ScaleCrop>
  <HeadingPairs>
    <vt:vector size="4" baseType="variant">
      <vt:variant>
        <vt:lpstr>Theme</vt:lpstr>
      </vt:variant>
      <vt:variant>
        <vt:i4>1</vt:i4>
      </vt:variant>
      <vt:variant>
        <vt:lpstr>Slide Titles</vt:lpstr>
      </vt:variant>
      <vt:variant>
        <vt:i4>32</vt:i4>
      </vt:variant>
    </vt:vector>
  </HeadingPairs>
  <TitlesOfParts>
    <vt:vector size="33" baseType="lpstr">
      <vt:lpstr>Concourse</vt:lpstr>
      <vt:lpstr>My Background</vt:lpstr>
      <vt:lpstr>Why Clickers? Three Objectives</vt:lpstr>
      <vt:lpstr>My Use of Clickers</vt:lpstr>
      <vt:lpstr>My Use of Clickers</vt:lpstr>
      <vt:lpstr>A Simple Strategy</vt:lpstr>
      <vt:lpstr>Does It Work? Survey Instrument</vt:lpstr>
      <vt:lpstr>Does It Work? Survey Instrument</vt:lpstr>
      <vt:lpstr>Does It Work? Survey Instrument</vt:lpstr>
      <vt:lpstr>Does It Work? Survey Instrument</vt:lpstr>
      <vt:lpstr>Does It Work? Survey Instrument</vt:lpstr>
      <vt:lpstr>Slide 11</vt:lpstr>
      <vt:lpstr>Slide 12</vt:lpstr>
      <vt:lpstr>Slide 13</vt:lpstr>
      <vt:lpstr>Slide 14</vt:lpstr>
      <vt:lpstr>Slide 15</vt:lpstr>
      <vt:lpstr>Slide 16</vt:lpstr>
      <vt:lpstr>Slide 17</vt:lpstr>
      <vt:lpstr>Slide 18</vt:lpstr>
      <vt:lpstr>Slide 19</vt:lpstr>
      <vt:lpstr>Slide 20</vt:lpstr>
      <vt:lpstr>Slide 21</vt:lpstr>
      <vt:lpstr>Slide 22</vt:lpstr>
      <vt:lpstr>Slide 23</vt:lpstr>
      <vt:lpstr>Slide 24</vt:lpstr>
      <vt:lpstr>Slide 25</vt:lpstr>
      <vt:lpstr>Slide 26</vt:lpstr>
      <vt:lpstr>Conclusions</vt:lpstr>
      <vt:lpstr>Anecdotal Observations</vt:lpstr>
      <vt:lpstr>Some Drawbacks</vt:lpstr>
      <vt:lpstr>Conclusions</vt:lpstr>
      <vt:lpstr>Questions?</vt:lpstr>
      <vt:lpstr>Additional Resources</vt:lpstr>
    </vt:vector>
  </TitlesOfParts>
  <Company>University of Redlands</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Clickers in the Classroom:  A Pilot Project Approach</dc:title>
  <dc:creator>UOR</dc:creator>
  <cp:lastModifiedBy>UOR</cp:lastModifiedBy>
  <cp:revision>103</cp:revision>
  <dcterms:created xsi:type="dcterms:W3CDTF">2007-03-06T22:42:05Z</dcterms:created>
  <dcterms:modified xsi:type="dcterms:W3CDTF">2009-04-15T06:33:38Z</dcterms:modified>
</cp:coreProperties>
</file>