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9"/>
  </p:notesMasterIdLst>
  <p:handoutMasterIdLst>
    <p:handoutMasterId r:id="rId50"/>
  </p:handoutMasterIdLst>
  <p:sldIdLst>
    <p:sldId id="286" r:id="rId2"/>
    <p:sldId id="388" r:id="rId3"/>
    <p:sldId id="389" r:id="rId4"/>
    <p:sldId id="449" r:id="rId5"/>
    <p:sldId id="450" r:id="rId6"/>
    <p:sldId id="451" r:id="rId7"/>
    <p:sldId id="452" r:id="rId8"/>
    <p:sldId id="453" r:id="rId9"/>
    <p:sldId id="454" r:id="rId10"/>
    <p:sldId id="455" r:id="rId11"/>
    <p:sldId id="456" r:id="rId12"/>
    <p:sldId id="457" r:id="rId13"/>
    <p:sldId id="458" r:id="rId14"/>
    <p:sldId id="459" r:id="rId15"/>
    <p:sldId id="460" r:id="rId16"/>
    <p:sldId id="461" r:id="rId17"/>
    <p:sldId id="462" r:id="rId18"/>
    <p:sldId id="410" r:id="rId19"/>
    <p:sldId id="463" r:id="rId20"/>
    <p:sldId id="371" r:id="rId21"/>
    <p:sldId id="372" r:id="rId22"/>
    <p:sldId id="425" r:id="rId23"/>
    <p:sldId id="423" r:id="rId24"/>
    <p:sldId id="424" r:id="rId25"/>
    <p:sldId id="433" r:id="rId26"/>
    <p:sldId id="430" r:id="rId27"/>
    <p:sldId id="432" r:id="rId28"/>
    <p:sldId id="426" r:id="rId29"/>
    <p:sldId id="428" r:id="rId30"/>
    <p:sldId id="439" r:id="rId31"/>
    <p:sldId id="440" r:id="rId32"/>
    <p:sldId id="444" r:id="rId33"/>
    <p:sldId id="442" r:id="rId34"/>
    <p:sldId id="441" r:id="rId35"/>
    <p:sldId id="445" r:id="rId36"/>
    <p:sldId id="446" r:id="rId37"/>
    <p:sldId id="435" r:id="rId38"/>
    <p:sldId id="431" r:id="rId39"/>
    <p:sldId id="434" r:id="rId40"/>
    <p:sldId id="436" r:id="rId41"/>
    <p:sldId id="437" r:id="rId42"/>
    <p:sldId id="422" r:id="rId43"/>
    <p:sldId id="447" r:id="rId44"/>
    <p:sldId id="443" r:id="rId45"/>
    <p:sldId id="448" r:id="rId46"/>
    <p:sldId id="369" r:id="rId47"/>
    <p:sldId id="318" r:id="rId48"/>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Times" pitchFamily="18" charset="0"/>
        <a:ea typeface="MS PGothic"/>
        <a:cs typeface="MS PGothic"/>
      </a:defRPr>
    </a:lvl1pPr>
    <a:lvl2pPr marL="457200" algn="l" rtl="0" fontAlgn="base">
      <a:spcBef>
        <a:spcPct val="0"/>
      </a:spcBef>
      <a:spcAft>
        <a:spcPct val="0"/>
      </a:spcAft>
      <a:defRPr sz="2400" kern="1200">
        <a:solidFill>
          <a:schemeClr val="tx1"/>
        </a:solidFill>
        <a:latin typeface="Times" pitchFamily="18" charset="0"/>
        <a:ea typeface="MS PGothic"/>
        <a:cs typeface="MS PGothic"/>
      </a:defRPr>
    </a:lvl2pPr>
    <a:lvl3pPr marL="914400" algn="l" rtl="0" fontAlgn="base">
      <a:spcBef>
        <a:spcPct val="0"/>
      </a:spcBef>
      <a:spcAft>
        <a:spcPct val="0"/>
      </a:spcAft>
      <a:defRPr sz="2400" kern="1200">
        <a:solidFill>
          <a:schemeClr val="tx1"/>
        </a:solidFill>
        <a:latin typeface="Times" pitchFamily="18" charset="0"/>
        <a:ea typeface="MS PGothic"/>
        <a:cs typeface="MS PGothic"/>
      </a:defRPr>
    </a:lvl3pPr>
    <a:lvl4pPr marL="1371600" algn="l" rtl="0" fontAlgn="base">
      <a:spcBef>
        <a:spcPct val="0"/>
      </a:spcBef>
      <a:spcAft>
        <a:spcPct val="0"/>
      </a:spcAft>
      <a:defRPr sz="2400" kern="1200">
        <a:solidFill>
          <a:schemeClr val="tx1"/>
        </a:solidFill>
        <a:latin typeface="Times" pitchFamily="18" charset="0"/>
        <a:ea typeface="MS PGothic"/>
        <a:cs typeface="MS PGothic"/>
      </a:defRPr>
    </a:lvl4pPr>
    <a:lvl5pPr marL="1828800" algn="l" rtl="0" fontAlgn="base">
      <a:spcBef>
        <a:spcPct val="0"/>
      </a:spcBef>
      <a:spcAft>
        <a:spcPct val="0"/>
      </a:spcAft>
      <a:defRPr sz="2400" kern="1200">
        <a:solidFill>
          <a:schemeClr val="tx1"/>
        </a:solidFill>
        <a:latin typeface="Times" pitchFamily="18" charset="0"/>
        <a:ea typeface="MS PGothic"/>
        <a:cs typeface="MS PGothic"/>
      </a:defRPr>
    </a:lvl5pPr>
    <a:lvl6pPr marL="2286000" algn="l" defTabSz="914400" rtl="0" eaLnBrk="1" latinLnBrk="0" hangingPunct="1">
      <a:defRPr sz="2400" kern="1200">
        <a:solidFill>
          <a:schemeClr val="tx1"/>
        </a:solidFill>
        <a:latin typeface="Times" pitchFamily="18" charset="0"/>
        <a:ea typeface="MS PGothic"/>
        <a:cs typeface="MS PGothic"/>
      </a:defRPr>
    </a:lvl6pPr>
    <a:lvl7pPr marL="2743200" algn="l" defTabSz="914400" rtl="0" eaLnBrk="1" latinLnBrk="0" hangingPunct="1">
      <a:defRPr sz="2400" kern="1200">
        <a:solidFill>
          <a:schemeClr val="tx1"/>
        </a:solidFill>
        <a:latin typeface="Times" pitchFamily="18" charset="0"/>
        <a:ea typeface="MS PGothic"/>
        <a:cs typeface="MS PGothic"/>
      </a:defRPr>
    </a:lvl7pPr>
    <a:lvl8pPr marL="3200400" algn="l" defTabSz="914400" rtl="0" eaLnBrk="1" latinLnBrk="0" hangingPunct="1">
      <a:defRPr sz="2400" kern="1200">
        <a:solidFill>
          <a:schemeClr val="tx1"/>
        </a:solidFill>
        <a:latin typeface="Times" pitchFamily="18" charset="0"/>
        <a:ea typeface="MS PGothic"/>
        <a:cs typeface="MS PGothic"/>
      </a:defRPr>
    </a:lvl8pPr>
    <a:lvl9pPr marL="3657600" algn="l" defTabSz="914400" rtl="0" eaLnBrk="1" latinLnBrk="0" hangingPunct="1">
      <a:defRPr sz="2400" kern="1200">
        <a:solidFill>
          <a:schemeClr val="tx1"/>
        </a:solidFill>
        <a:latin typeface="Times" pitchFamily="18"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BC8"/>
    <a:srgbClr val="00008D"/>
    <a:srgbClr val="92D050"/>
    <a:srgbClr val="B4D050"/>
    <a:srgbClr val="87BEDC"/>
    <a:srgbClr val="395E87"/>
    <a:srgbClr val="009242"/>
    <a:srgbClr val="B01600"/>
    <a:srgbClr val="0066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9" autoAdjust="0"/>
    <p:restoredTop sz="88988" autoAdjust="0"/>
  </p:normalViewPr>
  <p:slideViewPr>
    <p:cSldViewPr>
      <p:cViewPr>
        <p:scale>
          <a:sx n="70" d="100"/>
          <a:sy n="70" d="100"/>
        </p:scale>
        <p:origin x="-147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2"/>
    </p:cViewPr>
  </p:sorterViewPr>
  <p:notesViewPr>
    <p:cSldViewPr>
      <p:cViewPr varScale="1">
        <p:scale>
          <a:sx n="117" d="100"/>
          <a:sy n="117" d="100"/>
        </p:scale>
        <p:origin x="-1536" y="-12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6.xml.rels><?xml version="1.0" encoding="UTF-8" standalone="yes"?>
<Relationships xmlns="http://schemas.openxmlformats.org/package/2006/relationships"><Relationship Id="rId1" Type="http://schemas.openxmlformats.org/officeDocument/2006/relationships/hyperlink" Target="http://oit.pdx.edu/cio-goals-2011-12" TargetMode="External"/><Relationship Id="rId2" Type="http://schemas.openxmlformats.org/officeDocument/2006/relationships/hyperlink" Target="http://www.oit.pdx.edu/files/oit_aar_2011.pdf"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oit.pdx.edu/about/cio" TargetMode="External"/><Relationship Id="rId4" Type="http://schemas.openxmlformats.org/officeDocument/2006/relationships/hyperlink" Target="https://docs.google.com/a/pdx.edu/document/d/1rNbqBsExVj7KZ94WYip5dtxsKX5BheFEh65Ko8JZBus/edit" TargetMode="External"/><Relationship Id="rId1" Type="http://schemas.openxmlformats.org/officeDocument/2006/relationships/hyperlink" Target="https://docs.google.com/a/pdx.edu/document/d/1Y8mRIVNlxIWb4b8aSv-68gktmx2HgK_DEC0WpZmn0fE/edit" TargetMode="External"/><Relationship Id="rId2" Type="http://schemas.openxmlformats.org/officeDocument/2006/relationships/hyperlink" Target="http://oit.pdx.edu/pmo" TargetMode="External"/></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6.xml.rels><?xml version="1.0" encoding="UTF-8" standalone="yes"?>
<Relationships xmlns="http://schemas.openxmlformats.org/package/2006/relationships"><Relationship Id="rId1" Type="http://schemas.openxmlformats.org/officeDocument/2006/relationships/hyperlink" Target="http://oit.pdx.edu/cio-goals-2011-12" TargetMode="External"/><Relationship Id="rId2" Type="http://schemas.openxmlformats.org/officeDocument/2006/relationships/hyperlink" Target="http://www.oit.pdx.edu/files/oit_aar_2011.pdf"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docs.google.com/a/pdx.edu/document/d/1rNbqBsExVj7KZ94WYip5dtxsKX5BheFEh65Ko8JZBus/edit" TargetMode="External"/><Relationship Id="rId4" Type="http://schemas.openxmlformats.org/officeDocument/2006/relationships/hyperlink" Target="http://oit.pdx.edu/pmo" TargetMode="External"/><Relationship Id="rId1" Type="http://schemas.openxmlformats.org/officeDocument/2006/relationships/hyperlink" Target="https://docs.google.com/a/pdx.edu/document/d/1Y8mRIVNlxIWb4b8aSv-68gktmx2HgK_DEC0WpZmn0fE/edit" TargetMode="External"/><Relationship Id="rId2" Type="http://schemas.openxmlformats.org/officeDocument/2006/relationships/hyperlink" Target="http://oit.pdx.edu/about/cio"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01F1F-1DBD-BE4A-A594-D0CD392E3711}" type="doc">
      <dgm:prSet loTypeId="urn:microsoft.com/office/officeart/2005/8/layout/radial4" loCatId="" qsTypeId="urn:microsoft.com/office/officeart/2005/8/quickstyle/simple2" qsCatId="simple" csTypeId="urn:microsoft.com/office/officeart/2005/8/colors/accent2_2" csCatId="accent2" phldr="1"/>
      <dgm:spPr/>
      <dgm:t>
        <a:bodyPr/>
        <a:lstStyle/>
        <a:p>
          <a:endParaRPr lang="en-US"/>
        </a:p>
      </dgm:t>
    </dgm:pt>
    <dgm:pt modelId="{55C71338-23D8-724F-9B8F-D5CF207BFDEF}">
      <dgm:prSet phldrT="[Text]"/>
      <dgm:spPr/>
      <dgm:t>
        <a:bodyPr/>
        <a:lstStyle/>
        <a:p>
          <a:r>
            <a:rPr lang="en-US" dirty="0" smtClean="0"/>
            <a:t>PSU</a:t>
          </a:r>
          <a:endParaRPr lang="en-US" dirty="0"/>
        </a:p>
      </dgm:t>
    </dgm:pt>
    <dgm:pt modelId="{09EE0749-D459-C743-94D0-AC4181C459DB}" type="parTrans" cxnId="{D228B110-D3D3-1D4F-9416-B109C8C86798}">
      <dgm:prSet/>
      <dgm:spPr/>
      <dgm:t>
        <a:bodyPr/>
        <a:lstStyle/>
        <a:p>
          <a:endParaRPr lang="en-US"/>
        </a:p>
      </dgm:t>
    </dgm:pt>
    <dgm:pt modelId="{0255446B-2075-494A-ACEB-A6FECABD45D0}" type="sibTrans" cxnId="{D228B110-D3D3-1D4F-9416-B109C8C86798}">
      <dgm:prSet/>
      <dgm:spPr/>
      <dgm:t>
        <a:bodyPr/>
        <a:lstStyle/>
        <a:p>
          <a:endParaRPr lang="en-US"/>
        </a:p>
      </dgm:t>
    </dgm:pt>
    <dgm:pt modelId="{89043109-9DCF-6A43-8885-684A01143039}">
      <dgm:prSet phldrT="[Text]"/>
      <dgm:spPr/>
      <dgm:t>
        <a:bodyPr/>
        <a:lstStyle/>
        <a:p>
          <a:r>
            <a:rPr lang="en-US" dirty="0" smtClean="0"/>
            <a:t>30,000 Students</a:t>
          </a:r>
          <a:endParaRPr lang="en-US" dirty="0"/>
        </a:p>
      </dgm:t>
    </dgm:pt>
    <dgm:pt modelId="{9538F970-9087-B946-A5C7-0AB5C3DD2F01}" type="parTrans" cxnId="{5EB9C544-C4D6-5848-947F-EA9524D8117B}">
      <dgm:prSet/>
      <dgm:spPr/>
      <dgm:t>
        <a:bodyPr/>
        <a:lstStyle/>
        <a:p>
          <a:endParaRPr lang="en-US"/>
        </a:p>
      </dgm:t>
    </dgm:pt>
    <dgm:pt modelId="{5F6A8D30-CA1B-474E-8B8B-5EA211FBD949}" type="sibTrans" cxnId="{5EB9C544-C4D6-5848-947F-EA9524D8117B}">
      <dgm:prSet/>
      <dgm:spPr/>
      <dgm:t>
        <a:bodyPr/>
        <a:lstStyle/>
        <a:p>
          <a:endParaRPr lang="en-US"/>
        </a:p>
      </dgm:t>
    </dgm:pt>
    <dgm:pt modelId="{B4075119-870C-8C45-94F4-A772E120758E}">
      <dgm:prSet phldrT="[Text]"/>
      <dgm:spPr/>
      <dgm:t>
        <a:bodyPr/>
        <a:lstStyle/>
        <a:p>
          <a:r>
            <a:rPr lang="en-US" dirty="0" smtClean="0"/>
            <a:t>5,000 Employees</a:t>
          </a:r>
          <a:endParaRPr lang="en-US" dirty="0"/>
        </a:p>
      </dgm:t>
    </dgm:pt>
    <dgm:pt modelId="{2D902DB1-C6EA-A147-8816-3AB7FDDB85A2}" type="parTrans" cxnId="{E41973FC-9B1A-A041-9816-25380D959E0F}">
      <dgm:prSet/>
      <dgm:spPr/>
      <dgm:t>
        <a:bodyPr/>
        <a:lstStyle/>
        <a:p>
          <a:endParaRPr lang="en-US"/>
        </a:p>
      </dgm:t>
    </dgm:pt>
    <dgm:pt modelId="{18C5E367-496A-7D4A-9287-AE9FB9006A4A}" type="sibTrans" cxnId="{E41973FC-9B1A-A041-9816-25380D959E0F}">
      <dgm:prSet/>
      <dgm:spPr/>
      <dgm:t>
        <a:bodyPr/>
        <a:lstStyle/>
        <a:p>
          <a:endParaRPr lang="en-US"/>
        </a:p>
      </dgm:t>
    </dgm:pt>
    <dgm:pt modelId="{8E6CCE58-38E6-DF45-92BF-7583B14D6C50}">
      <dgm:prSet phldrT="[Text]"/>
      <dgm:spPr/>
      <dgm:t>
        <a:bodyPr/>
        <a:lstStyle/>
        <a:p>
          <a:r>
            <a:rPr lang="en-US" dirty="0" smtClean="0"/>
            <a:t>50 Acre Urban Campus</a:t>
          </a:r>
          <a:endParaRPr lang="en-US" dirty="0"/>
        </a:p>
      </dgm:t>
    </dgm:pt>
    <dgm:pt modelId="{364A509C-E29A-D240-8122-7303C7957130}" type="parTrans" cxnId="{DE38DAAE-FCB8-8B4D-9EF7-461C7FC7F72C}">
      <dgm:prSet/>
      <dgm:spPr/>
      <dgm:t>
        <a:bodyPr/>
        <a:lstStyle/>
        <a:p>
          <a:endParaRPr lang="en-US"/>
        </a:p>
      </dgm:t>
    </dgm:pt>
    <dgm:pt modelId="{FD5E2A40-86E0-FD41-84C5-2384B0F4B034}" type="sibTrans" cxnId="{DE38DAAE-FCB8-8B4D-9EF7-461C7FC7F72C}">
      <dgm:prSet/>
      <dgm:spPr/>
      <dgm:t>
        <a:bodyPr/>
        <a:lstStyle/>
        <a:p>
          <a:endParaRPr lang="en-US"/>
        </a:p>
      </dgm:t>
    </dgm:pt>
    <dgm:pt modelId="{5DA7FC0A-4024-A244-B733-CFFAE7AF7384}">
      <dgm:prSet phldrT="[Text]"/>
      <dgm:spPr/>
      <dgm:t>
        <a:bodyPr/>
        <a:lstStyle/>
        <a:p>
          <a:r>
            <a:rPr lang="en-US" dirty="0" smtClean="0"/>
            <a:t>Very Entrepreneurial Culture</a:t>
          </a:r>
          <a:endParaRPr lang="en-US" dirty="0"/>
        </a:p>
      </dgm:t>
    </dgm:pt>
    <dgm:pt modelId="{81E7BBE3-2FD3-0948-8E84-ACBD1B85AC27}" type="parTrans" cxnId="{D50670E9-AC56-C540-B5E0-6B8E8823D600}">
      <dgm:prSet/>
      <dgm:spPr/>
      <dgm:t>
        <a:bodyPr/>
        <a:lstStyle/>
        <a:p>
          <a:endParaRPr lang="en-US"/>
        </a:p>
      </dgm:t>
    </dgm:pt>
    <dgm:pt modelId="{A62255C1-1D23-444B-A7D8-ED160869CB8D}" type="sibTrans" cxnId="{D50670E9-AC56-C540-B5E0-6B8E8823D600}">
      <dgm:prSet/>
      <dgm:spPr/>
      <dgm:t>
        <a:bodyPr/>
        <a:lstStyle/>
        <a:p>
          <a:endParaRPr lang="en-US"/>
        </a:p>
      </dgm:t>
    </dgm:pt>
    <dgm:pt modelId="{AF429274-76C3-D048-BB7D-0735CB05DF6D}">
      <dgm:prSet phldrT="[Text]"/>
      <dgm:spPr/>
      <dgm:t>
        <a:bodyPr/>
        <a:lstStyle/>
        <a:p>
          <a:r>
            <a:rPr lang="en-US" dirty="0" smtClean="0"/>
            <a:t>100s of Partnerships</a:t>
          </a:r>
          <a:endParaRPr lang="en-US" dirty="0"/>
        </a:p>
      </dgm:t>
    </dgm:pt>
    <dgm:pt modelId="{73A367F0-625F-654E-BB31-C7639A3E1A55}" type="parTrans" cxnId="{115BA41D-9485-CE4B-BEF7-DB5E43B2FD01}">
      <dgm:prSet/>
      <dgm:spPr/>
      <dgm:t>
        <a:bodyPr/>
        <a:lstStyle/>
        <a:p>
          <a:endParaRPr lang="en-US"/>
        </a:p>
      </dgm:t>
    </dgm:pt>
    <dgm:pt modelId="{4A850F10-D26C-1D41-9200-B442FFC5CC0E}" type="sibTrans" cxnId="{115BA41D-9485-CE4B-BEF7-DB5E43B2FD01}">
      <dgm:prSet/>
      <dgm:spPr/>
      <dgm:t>
        <a:bodyPr/>
        <a:lstStyle/>
        <a:p>
          <a:endParaRPr lang="en-US"/>
        </a:p>
      </dgm:t>
    </dgm:pt>
    <dgm:pt modelId="{BE835E64-FE41-CF4C-828D-CCD5D4EE879B}" type="pres">
      <dgm:prSet presAssocID="{91F01F1F-1DBD-BE4A-A594-D0CD392E3711}" presName="cycle" presStyleCnt="0">
        <dgm:presLayoutVars>
          <dgm:chMax val="1"/>
          <dgm:dir/>
          <dgm:animLvl val="ctr"/>
          <dgm:resizeHandles val="exact"/>
        </dgm:presLayoutVars>
      </dgm:prSet>
      <dgm:spPr/>
      <dgm:t>
        <a:bodyPr/>
        <a:lstStyle/>
        <a:p>
          <a:endParaRPr lang="en-US"/>
        </a:p>
      </dgm:t>
    </dgm:pt>
    <dgm:pt modelId="{421CF990-4FBC-674C-A200-63641CFE1AC3}" type="pres">
      <dgm:prSet presAssocID="{55C71338-23D8-724F-9B8F-D5CF207BFDEF}" presName="centerShape" presStyleLbl="node0" presStyleIdx="0" presStyleCnt="1"/>
      <dgm:spPr/>
      <dgm:t>
        <a:bodyPr/>
        <a:lstStyle/>
        <a:p>
          <a:endParaRPr lang="en-US"/>
        </a:p>
      </dgm:t>
    </dgm:pt>
    <dgm:pt modelId="{1CA2558F-28F7-E74F-8E6F-25D561A61FDD}" type="pres">
      <dgm:prSet presAssocID="{9538F970-9087-B946-A5C7-0AB5C3DD2F01}" presName="parTrans" presStyleLbl="bgSibTrans2D1" presStyleIdx="0" presStyleCnt="5"/>
      <dgm:spPr/>
      <dgm:t>
        <a:bodyPr/>
        <a:lstStyle/>
        <a:p>
          <a:endParaRPr lang="en-US"/>
        </a:p>
      </dgm:t>
    </dgm:pt>
    <dgm:pt modelId="{3963EB39-154C-8E4D-9389-7066DA419B78}" type="pres">
      <dgm:prSet presAssocID="{89043109-9DCF-6A43-8885-684A01143039}" presName="node" presStyleLbl="node1" presStyleIdx="0" presStyleCnt="5">
        <dgm:presLayoutVars>
          <dgm:bulletEnabled val="1"/>
        </dgm:presLayoutVars>
      </dgm:prSet>
      <dgm:spPr/>
      <dgm:t>
        <a:bodyPr/>
        <a:lstStyle/>
        <a:p>
          <a:endParaRPr lang="en-US"/>
        </a:p>
      </dgm:t>
    </dgm:pt>
    <dgm:pt modelId="{7389A44F-FB31-A449-B0B6-907AAD3F4F50}" type="pres">
      <dgm:prSet presAssocID="{2D902DB1-C6EA-A147-8816-3AB7FDDB85A2}" presName="parTrans" presStyleLbl="bgSibTrans2D1" presStyleIdx="1" presStyleCnt="5"/>
      <dgm:spPr/>
      <dgm:t>
        <a:bodyPr/>
        <a:lstStyle/>
        <a:p>
          <a:endParaRPr lang="en-US"/>
        </a:p>
      </dgm:t>
    </dgm:pt>
    <dgm:pt modelId="{F2C5A73C-15B2-B142-90EF-B83D65CA0DC3}" type="pres">
      <dgm:prSet presAssocID="{B4075119-870C-8C45-94F4-A772E120758E}" presName="node" presStyleLbl="node1" presStyleIdx="1" presStyleCnt="5">
        <dgm:presLayoutVars>
          <dgm:bulletEnabled val="1"/>
        </dgm:presLayoutVars>
      </dgm:prSet>
      <dgm:spPr/>
      <dgm:t>
        <a:bodyPr/>
        <a:lstStyle/>
        <a:p>
          <a:endParaRPr lang="en-US"/>
        </a:p>
      </dgm:t>
    </dgm:pt>
    <dgm:pt modelId="{936CEFE7-824E-CE44-97AE-49E96E80E961}" type="pres">
      <dgm:prSet presAssocID="{364A509C-E29A-D240-8122-7303C7957130}" presName="parTrans" presStyleLbl="bgSibTrans2D1" presStyleIdx="2" presStyleCnt="5"/>
      <dgm:spPr/>
      <dgm:t>
        <a:bodyPr/>
        <a:lstStyle/>
        <a:p>
          <a:endParaRPr lang="en-US"/>
        </a:p>
      </dgm:t>
    </dgm:pt>
    <dgm:pt modelId="{750F6A56-D3FF-D94E-820C-B8FBE601F345}" type="pres">
      <dgm:prSet presAssocID="{8E6CCE58-38E6-DF45-92BF-7583B14D6C50}" presName="node" presStyleLbl="node1" presStyleIdx="2" presStyleCnt="5" custRadScaleRad="100050" custRadScaleInc="1335">
        <dgm:presLayoutVars>
          <dgm:bulletEnabled val="1"/>
        </dgm:presLayoutVars>
      </dgm:prSet>
      <dgm:spPr/>
      <dgm:t>
        <a:bodyPr/>
        <a:lstStyle/>
        <a:p>
          <a:endParaRPr lang="en-US"/>
        </a:p>
      </dgm:t>
    </dgm:pt>
    <dgm:pt modelId="{ED372298-3B31-D843-AD3F-40F44D1E555E}" type="pres">
      <dgm:prSet presAssocID="{81E7BBE3-2FD3-0948-8E84-ACBD1B85AC27}" presName="parTrans" presStyleLbl="bgSibTrans2D1" presStyleIdx="3" presStyleCnt="5"/>
      <dgm:spPr/>
      <dgm:t>
        <a:bodyPr/>
        <a:lstStyle/>
        <a:p>
          <a:endParaRPr lang="en-US"/>
        </a:p>
      </dgm:t>
    </dgm:pt>
    <dgm:pt modelId="{8121FAE1-8070-2848-9028-F71037637A47}" type="pres">
      <dgm:prSet presAssocID="{5DA7FC0A-4024-A244-B733-CFFAE7AF7384}" presName="node" presStyleLbl="node1" presStyleIdx="3" presStyleCnt="5">
        <dgm:presLayoutVars>
          <dgm:bulletEnabled val="1"/>
        </dgm:presLayoutVars>
      </dgm:prSet>
      <dgm:spPr/>
      <dgm:t>
        <a:bodyPr/>
        <a:lstStyle/>
        <a:p>
          <a:endParaRPr lang="en-US"/>
        </a:p>
      </dgm:t>
    </dgm:pt>
    <dgm:pt modelId="{CBE20363-C3F9-2442-9BB3-DA3F7D633BEA}" type="pres">
      <dgm:prSet presAssocID="{73A367F0-625F-654E-BB31-C7639A3E1A55}" presName="parTrans" presStyleLbl="bgSibTrans2D1" presStyleIdx="4" presStyleCnt="5"/>
      <dgm:spPr/>
      <dgm:t>
        <a:bodyPr/>
        <a:lstStyle/>
        <a:p>
          <a:endParaRPr lang="en-US"/>
        </a:p>
      </dgm:t>
    </dgm:pt>
    <dgm:pt modelId="{52F49C0E-27D3-4E41-9E8E-1BE5971A5E73}" type="pres">
      <dgm:prSet presAssocID="{AF429274-76C3-D048-BB7D-0735CB05DF6D}" presName="node" presStyleLbl="node1" presStyleIdx="4" presStyleCnt="5">
        <dgm:presLayoutVars>
          <dgm:bulletEnabled val="1"/>
        </dgm:presLayoutVars>
      </dgm:prSet>
      <dgm:spPr/>
      <dgm:t>
        <a:bodyPr/>
        <a:lstStyle/>
        <a:p>
          <a:endParaRPr lang="en-US"/>
        </a:p>
      </dgm:t>
    </dgm:pt>
  </dgm:ptLst>
  <dgm:cxnLst>
    <dgm:cxn modelId="{20792366-F7BA-4B03-9B4D-80676D24CC4C}" type="presOf" srcId="{2D902DB1-C6EA-A147-8816-3AB7FDDB85A2}" destId="{7389A44F-FB31-A449-B0B6-907AAD3F4F50}" srcOrd="0" destOrd="0" presId="urn:microsoft.com/office/officeart/2005/8/layout/radial4"/>
    <dgm:cxn modelId="{9A0256EE-6A73-404B-BB2C-7E4C32295B36}" type="presOf" srcId="{91F01F1F-1DBD-BE4A-A594-D0CD392E3711}" destId="{BE835E64-FE41-CF4C-828D-CCD5D4EE879B}" srcOrd="0" destOrd="0" presId="urn:microsoft.com/office/officeart/2005/8/layout/radial4"/>
    <dgm:cxn modelId="{5EB9C544-C4D6-5848-947F-EA9524D8117B}" srcId="{55C71338-23D8-724F-9B8F-D5CF207BFDEF}" destId="{89043109-9DCF-6A43-8885-684A01143039}" srcOrd="0" destOrd="0" parTransId="{9538F970-9087-B946-A5C7-0AB5C3DD2F01}" sibTransId="{5F6A8D30-CA1B-474E-8B8B-5EA211FBD949}"/>
    <dgm:cxn modelId="{D50670E9-AC56-C540-B5E0-6B8E8823D600}" srcId="{55C71338-23D8-724F-9B8F-D5CF207BFDEF}" destId="{5DA7FC0A-4024-A244-B733-CFFAE7AF7384}" srcOrd="3" destOrd="0" parTransId="{81E7BBE3-2FD3-0948-8E84-ACBD1B85AC27}" sibTransId="{A62255C1-1D23-444B-A7D8-ED160869CB8D}"/>
    <dgm:cxn modelId="{5A09B265-B828-4754-AD45-3BFDBB417352}" type="presOf" srcId="{8E6CCE58-38E6-DF45-92BF-7583B14D6C50}" destId="{750F6A56-D3FF-D94E-820C-B8FBE601F345}" srcOrd="0" destOrd="0" presId="urn:microsoft.com/office/officeart/2005/8/layout/radial4"/>
    <dgm:cxn modelId="{E9173FE8-143B-4933-863F-7452810EFD83}" type="presOf" srcId="{55C71338-23D8-724F-9B8F-D5CF207BFDEF}" destId="{421CF990-4FBC-674C-A200-63641CFE1AC3}" srcOrd="0" destOrd="0" presId="urn:microsoft.com/office/officeart/2005/8/layout/radial4"/>
    <dgm:cxn modelId="{115BA41D-9485-CE4B-BEF7-DB5E43B2FD01}" srcId="{55C71338-23D8-724F-9B8F-D5CF207BFDEF}" destId="{AF429274-76C3-D048-BB7D-0735CB05DF6D}" srcOrd="4" destOrd="0" parTransId="{73A367F0-625F-654E-BB31-C7639A3E1A55}" sibTransId="{4A850F10-D26C-1D41-9200-B442FFC5CC0E}"/>
    <dgm:cxn modelId="{3A4C4B45-91EF-4F32-85DA-66BA78D3D5F8}" type="presOf" srcId="{B4075119-870C-8C45-94F4-A772E120758E}" destId="{F2C5A73C-15B2-B142-90EF-B83D65CA0DC3}" srcOrd="0" destOrd="0" presId="urn:microsoft.com/office/officeart/2005/8/layout/radial4"/>
    <dgm:cxn modelId="{F783EA84-856C-44E1-9595-0F8951FA3028}" type="presOf" srcId="{5DA7FC0A-4024-A244-B733-CFFAE7AF7384}" destId="{8121FAE1-8070-2848-9028-F71037637A47}" srcOrd="0" destOrd="0" presId="urn:microsoft.com/office/officeart/2005/8/layout/radial4"/>
    <dgm:cxn modelId="{E41973FC-9B1A-A041-9816-25380D959E0F}" srcId="{55C71338-23D8-724F-9B8F-D5CF207BFDEF}" destId="{B4075119-870C-8C45-94F4-A772E120758E}" srcOrd="1" destOrd="0" parTransId="{2D902DB1-C6EA-A147-8816-3AB7FDDB85A2}" sibTransId="{18C5E367-496A-7D4A-9287-AE9FB9006A4A}"/>
    <dgm:cxn modelId="{3D92AF3A-F16E-4322-8DBE-758879432F7A}" type="presOf" srcId="{AF429274-76C3-D048-BB7D-0735CB05DF6D}" destId="{52F49C0E-27D3-4E41-9E8E-1BE5971A5E73}" srcOrd="0" destOrd="0" presId="urn:microsoft.com/office/officeart/2005/8/layout/radial4"/>
    <dgm:cxn modelId="{C98918E3-89E9-4481-9D7C-BAD666A2DD6B}" type="presOf" srcId="{73A367F0-625F-654E-BB31-C7639A3E1A55}" destId="{CBE20363-C3F9-2442-9BB3-DA3F7D633BEA}" srcOrd="0" destOrd="0" presId="urn:microsoft.com/office/officeart/2005/8/layout/radial4"/>
    <dgm:cxn modelId="{E7372963-D8EF-4DF9-91E7-263A558229BE}" type="presOf" srcId="{81E7BBE3-2FD3-0948-8E84-ACBD1B85AC27}" destId="{ED372298-3B31-D843-AD3F-40F44D1E555E}" srcOrd="0" destOrd="0" presId="urn:microsoft.com/office/officeart/2005/8/layout/radial4"/>
    <dgm:cxn modelId="{7C6D33D9-F3AF-4E03-98CB-4063E37E22D1}" type="presOf" srcId="{89043109-9DCF-6A43-8885-684A01143039}" destId="{3963EB39-154C-8E4D-9389-7066DA419B78}" srcOrd="0" destOrd="0" presId="urn:microsoft.com/office/officeart/2005/8/layout/radial4"/>
    <dgm:cxn modelId="{D228B110-D3D3-1D4F-9416-B109C8C86798}" srcId="{91F01F1F-1DBD-BE4A-A594-D0CD392E3711}" destId="{55C71338-23D8-724F-9B8F-D5CF207BFDEF}" srcOrd="0" destOrd="0" parTransId="{09EE0749-D459-C743-94D0-AC4181C459DB}" sibTransId="{0255446B-2075-494A-ACEB-A6FECABD45D0}"/>
    <dgm:cxn modelId="{DE38DAAE-FCB8-8B4D-9EF7-461C7FC7F72C}" srcId="{55C71338-23D8-724F-9B8F-D5CF207BFDEF}" destId="{8E6CCE58-38E6-DF45-92BF-7583B14D6C50}" srcOrd="2" destOrd="0" parTransId="{364A509C-E29A-D240-8122-7303C7957130}" sibTransId="{FD5E2A40-86E0-FD41-84C5-2384B0F4B034}"/>
    <dgm:cxn modelId="{1594DDB7-B2CE-4E12-AA24-AB11C30762B9}" type="presOf" srcId="{364A509C-E29A-D240-8122-7303C7957130}" destId="{936CEFE7-824E-CE44-97AE-49E96E80E961}" srcOrd="0" destOrd="0" presId="urn:microsoft.com/office/officeart/2005/8/layout/radial4"/>
    <dgm:cxn modelId="{58604498-95E7-4135-B320-38540418376B}" type="presOf" srcId="{9538F970-9087-B946-A5C7-0AB5C3DD2F01}" destId="{1CA2558F-28F7-E74F-8E6F-25D561A61FDD}" srcOrd="0" destOrd="0" presId="urn:microsoft.com/office/officeart/2005/8/layout/radial4"/>
    <dgm:cxn modelId="{9F02A8DB-343C-469E-97DA-2D198CDF6400}" type="presParOf" srcId="{BE835E64-FE41-CF4C-828D-CCD5D4EE879B}" destId="{421CF990-4FBC-674C-A200-63641CFE1AC3}" srcOrd="0" destOrd="0" presId="urn:microsoft.com/office/officeart/2005/8/layout/radial4"/>
    <dgm:cxn modelId="{4F2C7300-08A1-44CD-B682-BD4D0D45BC16}" type="presParOf" srcId="{BE835E64-FE41-CF4C-828D-CCD5D4EE879B}" destId="{1CA2558F-28F7-E74F-8E6F-25D561A61FDD}" srcOrd="1" destOrd="0" presId="urn:microsoft.com/office/officeart/2005/8/layout/radial4"/>
    <dgm:cxn modelId="{98E54F01-5F24-4651-9918-7DEBD9FDF830}" type="presParOf" srcId="{BE835E64-FE41-CF4C-828D-CCD5D4EE879B}" destId="{3963EB39-154C-8E4D-9389-7066DA419B78}" srcOrd="2" destOrd="0" presId="urn:microsoft.com/office/officeart/2005/8/layout/radial4"/>
    <dgm:cxn modelId="{D3B14C28-7F21-4F59-A1AB-A42D10738F0F}" type="presParOf" srcId="{BE835E64-FE41-CF4C-828D-CCD5D4EE879B}" destId="{7389A44F-FB31-A449-B0B6-907AAD3F4F50}" srcOrd="3" destOrd="0" presId="urn:microsoft.com/office/officeart/2005/8/layout/radial4"/>
    <dgm:cxn modelId="{4ED1D1F7-A80B-42F7-A1A0-CF6619BDB4D8}" type="presParOf" srcId="{BE835E64-FE41-CF4C-828D-CCD5D4EE879B}" destId="{F2C5A73C-15B2-B142-90EF-B83D65CA0DC3}" srcOrd="4" destOrd="0" presId="urn:microsoft.com/office/officeart/2005/8/layout/radial4"/>
    <dgm:cxn modelId="{629FCCE5-0036-427F-8C1E-4C5DD80BF004}" type="presParOf" srcId="{BE835E64-FE41-CF4C-828D-CCD5D4EE879B}" destId="{936CEFE7-824E-CE44-97AE-49E96E80E961}" srcOrd="5" destOrd="0" presId="urn:microsoft.com/office/officeart/2005/8/layout/radial4"/>
    <dgm:cxn modelId="{5E6F2D0E-DF69-486D-BBD2-D444DA91D846}" type="presParOf" srcId="{BE835E64-FE41-CF4C-828D-CCD5D4EE879B}" destId="{750F6A56-D3FF-D94E-820C-B8FBE601F345}" srcOrd="6" destOrd="0" presId="urn:microsoft.com/office/officeart/2005/8/layout/radial4"/>
    <dgm:cxn modelId="{9BC2E35E-1881-49C6-8DA2-EF93B7F69A51}" type="presParOf" srcId="{BE835E64-FE41-CF4C-828D-CCD5D4EE879B}" destId="{ED372298-3B31-D843-AD3F-40F44D1E555E}" srcOrd="7" destOrd="0" presId="urn:microsoft.com/office/officeart/2005/8/layout/radial4"/>
    <dgm:cxn modelId="{26496276-8274-4AC5-8D87-31291084685C}" type="presParOf" srcId="{BE835E64-FE41-CF4C-828D-CCD5D4EE879B}" destId="{8121FAE1-8070-2848-9028-F71037637A47}" srcOrd="8" destOrd="0" presId="urn:microsoft.com/office/officeart/2005/8/layout/radial4"/>
    <dgm:cxn modelId="{C7158E2B-6699-4D19-B471-0CE00E2E54EE}" type="presParOf" srcId="{BE835E64-FE41-CF4C-828D-CCD5D4EE879B}" destId="{CBE20363-C3F9-2442-9BB3-DA3F7D633BEA}" srcOrd="9" destOrd="0" presId="urn:microsoft.com/office/officeart/2005/8/layout/radial4"/>
    <dgm:cxn modelId="{80C9D4C7-7AE0-4AFD-BAF9-EB65AD713DFE}" type="presParOf" srcId="{BE835E64-FE41-CF4C-828D-CCD5D4EE879B}" destId="{52F49C0E-27D3-4E41-9E8E-1BE5971A5E73}"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F566B6-F982-49F3-AC94-6B7152AC794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B59A96FC-39A1-4B8C-84B6-B3AA71221883}">
      <dgm:prSet phldrT="[Text]"/>
      <dgm:spPr>
        <a:solidFill>
          <a:schemeClr val="accent6"/>
        </a:solidFill>
      </dgm:spPr>
      <dgm:t>
        <a:bodyPr/>
        <a:lstStyle/>
        <a:p>
          <a:r>
            <a:rPr lang="en-US" dirty="0" smtClean="0"/>
            <a:t>Application  Management</a:t>
          </a:r>
          <a:endParaRPr lang="en-US" dirty="0"/>
        </a:p>
      </dgm:t>
    </dgm:pt>
    <dgm:pt modelId="{A3C68416-3D7C-4632-BEEF-99BBC0D36DDE}" type="parTrans" cxnId="{0C93D7C4-B7DA-4A74-8ED5-80813C306AF1}">
      <dgm:prSet/>
      <dgm:spPr/>
      <dgm:t>
        <a:bodyPr/>
        <a:lstStyle/>
        <a:p>
          <a:endParaRPr lang="en-US"/>
        </a:p>
      </dgm:t>
    </dgm:pt>
    <dgm:pt modelId="{DE639E43-593A-4E33-B6A0-29D161615C80}" type="sibTrans" cxnId="{0C93D7C4-B7DA-4A74-8ED5-80813C306AF1}">
      <dgm:prSet/>
      <dgm:spPr/>
      <dgm:t>
        <a:bodyPr/>
        <a:lstStyle/>
        <a:p>
          <a:endParaRPr lang="en-US"/>
        </a:p>
      </dgm:t>
    </dgm:pt>
    <dgm:pt modelId="{1643DAED-BB32-42D9-9E64-262406670BEC}">
      <dgm:prSet phldrT="[Text]"/>
      <dgm:spPr>
        <a:solidFill>
          <a:schemeClr val="accent1">
            <a:lumMod val="25000"/>
          </a:schemeClr>
        </a:solidFill>
      </dgm:spPr>
      <dgm:t>
        <a:bodyPr/>
        <a:lstStyle/>
        <a:p>
          <a:r>
            <a:rPr lang="en-US" dirty="0" smtClean="0"/>
            <a:t>Learning Management System (LMS)</a:t>
          </a:r>
          <a:endParaRPr lang="en-US" dirty="0"/>
        </a:p>
      </dgm:t>
    </dgm:pt>
    <dgm:pt modelId="{BE6D65D3-4140-4A32-877F-0FB4B63C8BF3}" type="parTrans" cxnId="{CF601CA6-D087-46D8-8823-451AF4BE0143}">
      <dgm:prSet/>
      <dgm:spPr/>
      <dgm:t>
        <a:bodyPr/>
        <a:lstStyle/>
        <a:p>
          <a:endParaRPr lang="en-US"/>
        </a:p>
      </dgm:t>
    </dgm:pt>
    <dgm:pt modelId="{8836BBE7-1DF9-434B-BA9C-87E6C5CCF3BE}" type="sibTrans" cxnId="{CF601CA6-D087-46D8-8823-451AF4BE0143}">
      <dgm:prSet/>
      <dgm:spPr/>
      <dgm:t>
        <a:bodyPr/>
        <a:lstStyle/>
        <a:p>
          <a:endParaRPr lang="en-US"/>
        </a:p>
      </dgm:t>
    </dgm:pt>
    <dgm:pt modelId="{73CC1BDB-5711-4238-AC44-89E4F8BCEE07}">
      <dgm:prSet phldrT="[Text]"/>
      <dgm:spPr>
        <a:solidFill>
          <a:schemeClr val="accent1">
            <a:lumMod val="25000"/>
          </a:schemeClr>
        </a:solidFill>
      </dgm:spPr>
      <dgm:t>
        <a:bodyPr/>
        <a:lstStyle/>
        <a:p>
          <a:r>
            <a:rPr lang="en-US" dirty="0" smtClean="0"/>
            <a:t>Student Information System (SIS)</a:t>
          </a:r>
          <a:endParaRPr lang="en-US" dirty="0"/>
        </a:p>
      </dgm:t>
    </dgm:pt>
    <dgm:pt modelId="{79161264-E7E9-4ABB-87CD-5627C490D040}" type="parTrans" cxnId="{52E2CD7D-245A-4D72-89C6-4B3FDC4C250A}">
      <dgm:prSet/>
      <dgm:spPr/>
      <dgm:t>
        <a:bodyPr/>
        <a:lstStyle/>
        <a:p>
          <a:endParaRPr lang="en-US"/>
        </a:p>
      </dgm:t>
    </dgm:pt>
    <dgm:pt modelId="{464D7B8A-88AC-462B-8EFB-A35B9CBE7C32}" type="sibTrans" cxnId="{52E2CD7D-245A-4D72-89C6-4B3FDC4C250A}">
      <dgm:prSet/>
      <dgm:spPr/>
      <dgm:t>
        <a:bodyPr/>
        <a:lstStyle/>
        <a:p>
          <a:endParaRPr lang="en-US"/>
        </a:p>
      </dgm:t>
    </dgm:pt>
    <dgm:pt modelId="{387CCB02-8F1B-426A-8441-345E155E5D23}">
      <dgm:prSet phldrT="[Text]"/>
      <dgm:spPr>
        <a:solidFill>
          <a:srgbClr val="16AE24"/>
        </a:solidFill>
      </dgm:spPr>
      <dgm:t>
        <a:bodyPr/>
        <a:lstStyle/>
        <a:p>
          <a:r>
            <a:rPr lang="en-US" dirty="0" smtClean="0"/>
            <a:t>Infrastructure Management</a:t>
          </a:r>
          <a:endParaRPr lang="en-US" dirty="0"/>
        </a:p>
      </dgm:t>
    </dgm:pt>
    <dgm:pt modelId="{F646F735-A158-4486-BF37-D598CD2CC576}" type="parTrans" cxnId="{B65B3E4D-58CB-4721-9BC2-6888E8E6E266}">
      <dgm:prSet/>
      <dgm:spPr/>
      <dgm:t>
        <a:bodyPr/>
        <a:lstStyle/>
        <a:p>
          <a:endParaRPr lang="en-US"/>
        </a:p>
      </dgm:t>
    </dgm:pt>
    <dgm:pt modelId="{6D5063B1-796D-46E5-9A33-3E4FB7E12685}" type="sibTrans" cxnId="{B65B3E4D-58CB-4721-9BC2-6888E8E6E266}">
      <dgm:prSet/>
      <dgm:spPr/>
      <dgm:t>
        <a:bodyPr/>
        <a:lstStyle/>
        <a:p>
          <a:endParaRPr lang="en-US"/>
        </a:p>
      </dgm:t>
    </dgm:pt>
    <dgm:pt modelId="{90B9C6D5-027A-42D7-A39E-6A3EC0935654}">
      <dgm:prSet phldrT="[Text]"/>
      <dgm:spPr>
        <a:solidFill>
          <a:srgbClr val="16AE24"/>
        </a:solidFill>
      </dgm:spPr>
      <dgm:t>
        <a:bodyPr/>
        <a:lstStyle/>
        <a:p>
          <a:r>
            <a:rPr lang="en-US" dirty="0" smtClean="0"/>
            <a:t>Servers</a:t>
          </a:r>
          <a:endParaRPr lang="en-US" dirty="0"/>
        </a:p>
      </dgm:t>
    </dgm:pt>
    <dgm:pt modelId="{2BF9D66A-995D-42C0-BCD8-6E503FBE4624}" type="parTrans" cxnId="{93CFB43E-1E97-4486-A286-D9E01D2675F3}">
      <dgm:prSet/>
      <dgm:spPr/>
      <dgm:t>
        <a:bodyPr/>
        <a:lstStyle/>
        <a:p>
          <a:endParaRPr lang="en-US"/>
        </a:p>
      </dgm:t>
    </dgm:pt>
    <dgm:pt modelId="{ECC35212-876C-4164-AF12-0C147B67BB54}" type="sibTrans" cxnId="{93CFB43E-1E97-4486-A286-D9E01D2675F3}">
      <dgm:prSet/>
      <dgm:spPr/>
      <dgm:t>
        <a:bodyPr/>
        <a:lstStyle/>
        <a:p>
          <a:endParaRPr lang="en-US"/>
        </a:p>
      </dgm:t>
    </dgm:pt>
    <dgm:pt modelId="{0CB579F3-CC01-4548-80A0-1EEEEB0CCB13}">
      <dgm:prSet phldrT="[Text]"/>
      <dgm:spPr>
        <a:solidFill>
          <a:schemeClr val="accent1">
            <a:lumMod val="25000"/>
          </a:schemeClr>
        </a:solidFill>
      </dgm:spPr>
      <dgm:t>
        <a:bodyPr/>
        <a:lstStyle/>
        <a:p>
          <a:r>
            <a:rPr lang="en-US" dirty="0" smtClean="0"/>
            <a:t>Content Management System (CMS)</a:t>
          </a:r>
          <a:endParaRPr lang="en-US" dirty="0"/>
        </a:p>
      </dgm:t>
    </dgm:pt>
    <dgm:pt modelId="{74B1E1EA-3031-4EF5-A472-1A1127CCE70A}" type="parTrans" cxnId="{04B1E8CF-09C1-4B53-8AF2-973EB0FCB134}">
      <dgm:prSet/>
      <dgm:spPr/>
      <dgm:t>
        <a:bodyPr/>
        <a:lstStyle/>
        <a:p>
          <a:endParaRPr lang="en-US"/>
        </a:p>
      </dgm:t>
    </dgm:pt>
    <dgm:pt modelId="{2C6DC0F3-0E54-442E-82C7-ECF798196777}" type="sibTrans" cxnId="{04B1E8CF-09C1-4B53-8AF2-973EB0FCB134}">
      <dgm:prSet/>
      <dgm:spPr/>
      <dgm:t>
        <a:bodyPr/>
        <a:lstStyle/>
        <a:p>
          <a:endParaRPr lang="en-US"/>
        </a:p>
      </dgm:t>
    </dgm:pt>
    <dgm:pt modelId="{B6F17E7A-99D6-4D4A-BC75-FBD2F116244E}">
      <dgm:prSet phldrT="[Text]"/>
      <dgm:spPr>
        <a:solidFill>
          <a:schemeClr val="accent1">
            <a:lumMod val="25000"/>
          </a:schemeClr>
        </a:solidFill>
      </dgm:spPr>
      <dgm:t>
        <a:bodyPr/>
        <a:lstStyle/>
        <a:p>
          <a:r>
            <a:rPr lang="en-US" dirty="0" smtClean="0"/>
            <a:t>Facilities Management System</a:t>
          </a:r>
          <a:endParaRPr lang="en-US" dirty="0"/>
        </a:p>
      </dgm:t>
    </dgm:pt>
    <dgm:pt modelId="{7F0B6458-B999-430B-856C-F1DA62F13D17}" type="parTrans" cxnId="{6DEF3CB0-E6FD-439F-874F-95C6FB9BDC42}">
      <dgm:prSet/>
      <dgm:spPr/>
      <dgm:t>
        <a:bodyPr/>
        <a:lstStyle/>
        <a:p>
          <a:endParaRPr lang="en-US"/>
        </a:p>
      </dgm:t>
    </dgm:pt>
    <dgm:pt modelId="{CDA86BC8-0E77-4083-99CD-63318920583B}" type="sibTrans" cxnId="{6DEF3CB0-E6FD-439F-874F-95C6FB9BDC42}">
      <dgm:prSet/>
      <dgm:spPr/>
      <dgm:t>
        <a:bodyPr/>
        <a:lstStyle/>
        <a:p>
          <a:endParaRPr lang="en-US"/>
        </a:p>
      </dgm:t>
    </dgm:pt>
    <dgm:pt modelId="{D4BC91A5-B161-46E9-A019-412D9298B9D9}">
      <dgm:prSet phldrT="[Text]"/>
      <dgm:spPr>
        <a:solidFill>
          <a:schemeClr val="accent1">
            <a:lumMod val="25000"/>
          </a:schemeClr>
        </a:solidFill>
      </dgm:spPr>
      <dgm:t>
        <a:bodyPr/>
        <a:lstStyle/>
        <a:p>
          <a:r>
            <a:rPr lang="en-US" dirty="0" smtClean="0"/>
            <a:t>Custom Development</a:t>
          </a:r>
          <a:endParaRPr lang="en-US" dirty="0"/>
        </a:p>
      </dgm:t>
    </dgm:pt>
    <dgm:pt modelId="{3008C501-134A-4BF6-89AC-D5C21ED15631}" type="parTrans" cxnId="{58AA310C-C596-4F3D-84EC-0DCCCDD9D825}">
      <dgm:prSet/>
      <dgm:spPr/>
      <dgm:t>
        <a:bodyPr/>
        <a:lstStyle/>
        <a:p>
          <a:endParaRPr lang="en-US"/>
        </a:p>
      </dgm:t>
    </dgm:pt>
    <dgm:pt modelId="{DDD89641-2FBC-496E-9397-D8B8517D9A4D}" type="sibTrans" cxnId="{58AA310C-C596-4F3D-84EC-0DCCCDD9D825}">
      <dgm:prSet/>
      <dgm:spPr/>
      <dgm:t>
        <a:bodyPr/>
        <a:lstStyle/>
        <a:p>
          <a:endParaRPr lang="en-US"/>
        </a:p>
      </dgm:t>
    </dgm:pt>
    <dgm:pt modelId="{5E2578D7-5E9F-4F1C-941C-221D01511B43}">
      <dgm:prSet phldrT="[Text]"/>
      <dgm:spPr>
        <a:solidFill>
          <a:srgbClr val="16AE24"/>
        </a:solidFill>
      </dgm:spPr>
      <dgm:t>
        <a:bodyPr/>
        <a:lstStyle/>
        <a:p>
          <a:r>
            <a:rPr lang="en-US" dirty="0" smtClean="0"/>
            <a:t>Networks</a:t>
          </a:r>
          <a:endParaRPr lang="en-US" dirty="0"/>
        </a:p>
      </dgm:t>
    </dgm:pt>
    <dgm:pt modelId="{AEB77BB0-12B8-4ECF-BCF1-66C4A445BF13}" type="parTrans" cxnId="{5E89D8EE-1096-4BB3-BD6D-A25EA13EBFE9}">
      <dgm:prSet/>
      <dgm:spPr/>
      <dgm:t>
        <a:bodyPr/>
        <a:lstStyle/>
        <a:p>
          <a:endParaRPr lang="en-US"/>
        </a:p>
      </dgm:t>
    </dgm:pt>
    <dgm:pt modelId="{AF8F5C6C-1132-4B58-B68D-3F43C23C2EFB}" type="sibTrans" cxnId="{5E89D8EE-1096-4BB3-BD6D-A25EA13EBFE9}">
      <dgm:prSet/>
      <dgm:spPr/>
      <dgm:t>
        <a:bodyPr/>
        <a:lstStyle/>
        <a:p>
          <a:endParaRPr lang="en-US"/>
        </a:p>
      </dgm:t>
    </dgm:pt>
    <dgm:pt modelId="{98BF172D-6FDB-49A6-BE53-F5E91BAE37F3}">
      <dgm:prSet phldrT="[Text]"/>
      <dgm:spPr>
        <a:solidFill>
          <a:srgbClr val="16AE24"/>
        </a:solidFill>
      </dgm:spPr>
      <dgm:t>
        <a:bodyPr/>
        <a:lstStyle/>
        <a:p>
          <a:r>
            <a:rPr lang="en-US" dirty="0" smtClean="0"/>
            <a:t>Security</a:t>
          </a:r>
          <a:endParaRPr lang="en-US" dirty="0"/>
        </a:p>
      </dgm:t>
    </dgm:pt>
    <dgm:pt modelId="{A666A585-10F5-4375-9CEF-FF1AB1DDA548}" type="parTrans" cxnId="{24C2957E-C364-4D8E-B0C5-7B2CDCFC48E1}">
      <dgm:prSet/>
      <dgm:spPr/>
      <dgm:t>
        <a:bodyPr/>
        <a:lstStyle/>
        <a:p>
          <a:endParaRPr lang="en-US"/>
        </a:p>
      </dgm:t>
    </dgm:pt>
    <dgm:pt modelId="{BB47FBD5-B609-48E0-A957-337D2A747EA7}" type="sibTrans" cxnId="{24C2957E-C364-4D8E-B0C5-7B2CDCFC48E1}">
      <dgm:prSet/>
      <dgm:spPr/>
      <dgm:t>
        <a:bodyPr/>
        <a:lstStyle/>
        <a:p>
          <a:endParaRPr lang="en-US"/>
        </a:p>
      </dgm:t>
    </dgm:pt>
    <dgm:pt modelId="{07684511-448C-4630-9980-C9DC0D48A53C}">
      <dgm:prSet phldrT="[Text]"/>
      <dgm:spPr>
        <a:solidFill>
          <a:srgbClr val="7030A0"/>
        </a:solidFill>
      </dgm:spPr>
      <dgm:t>
        <a:bodyPr/>
        <a:lstStyle/>
        <a:p>
          <a:r>
            <a:rPr lang="en-US" dirty="0" smtClean="0"/>
            <a:t>Support Services</a:t>
          </a:r>
          <a:endParaRPr lang="en-US" dirty="0"/>
        </a:p>
      </dgm:t>
    </dgm:pt>
    <dgm:pt modelId="{688B5855-E9FF-419F-8DAA-A7E4ACA617A0}" type="parTrans" cxnId="{663D2F3A-61B8-4BE7-B3FB-7249A16C65F9}">
      <dgm:prSet/>
      <dgm:spPr/>
      <dgm:t>
        <a:bodyPr/>
        <a:lstStyle/>
        <a:p>
          <a:endParaRPr lang="en-US"/>
        </a:p>
      </dgm:t>
    </dgm:pt>
    <dgm:pt modelId="{ED494F23-1EA0-4382-86A9-6B6D95BF0F95}" type="sibTrans" cxnId="{663D2F3A-61B8-4BE7-B3FB-7249A16C65F9}">
      <dgm:prSet/>
      <dgm:spPr/>
      <dgm:t>
        <a:bodyPr/>
        <a:lstStyle/>
        <a:p>
          <a:endParaRPr lang="en-US"/>
        </a:p>
      </dgm:t>
    </dgm:pt>
    <dgm:pt modelId="{C11CEB9F-0797-455A-B87C-A9D684429FF9}">
      <dgm:prSet phldrT="[Text]"/>
      <dgm:spPr>
        <a:solidFill>
          <a:srgbClr val="7A34AE"/>
        </a:solidFill>
      </dgm:spPr>
      <dgm:t>
        <a:bodyPr/>
        <a:lstStyle/>
        <a:p>
          <a:r>
            <a:rPr lang="en-US" dirty="0" smtClean="0"/>
            <a:t>Student Help desk</a:t>
          </a:r>
          <a:endParaRPr lang="en-US" dirty="0"/>
        </a:p>
      </dgm:t>
    </dgm:pt>
    <dgm:pt modelId="{204501B6-A37E-4537-9A88-41999EB17DA2}" type="parTrans" cxnId="{CC711D2F-1147-4BDC-94C8-756D19CF339D}">
      <dgm:prSet/>
      <dgm:spPr/>
      <dgm:t>
        <a:bodyPr/>
        <a:lstStyle/>
        <a:p>
          <a:endParaRPr lang="en-US"/>
        </a:p>
      </dgm:t>
    </dgm:pt>
    <dgm:pt modelId="{4FD9806F-3841-414B-8354-6413C0A17D36}" type="sibTrans" cxnId="{CC711D2F-1147-4BDC-94C8-756D19CF339D}">
      <dgm:prSet/>
      <dgm:spPr/>
      <dgm:t>
        <a:bodyPr/>
        <a:lstStyle/>
        <a:p>
          <a:endParaRPr lang="en-US"/>
        </a:p>
      </dgm:t>
    </dgm:pt>
    <dgm:pt modelId="{1214E8F6-F081-444F-805B-4FD1BD04632B}">
      <dgm:prSet phldrT="[Text]"/>
      <dgm:spPr>
        <a:solidFill>
          <a:srgbClr val="7A34AE"/>
        </a:solidFill>
      </dgm:spPr>
      <dgm:t>
        <a:bodyPr/>
        <a:lstStyle/>
        <a:p>
          <a:r>
            <a:rPr lang="en-US" dirty="0" smtClean="0"/>
            <a:t>Faculty Help Desk</a:t>
          </a:r>
          <a:endParaRPr lang="en-US" dirty="0"/>
        </a:p>
      </dgm:t>
    </dgm:pt>
    <dgm:pt modelId="{3C3D0B86-D85E-4095-AC45-EF9CF3CC025B}" type="parTrans" cxnId="{E9F730B5-174D-4529-A90E-A13EAE242697}">
      <dgm:prSet/>
      <dgm:spPr/>
      <dgm:t>
        <a:bodyPr/>
        <a:lstStyle/>
        <a:p>
          <a:endParaRPr lang="en-US"/>
        </a:p>
      </dgm:t>
    </dgm:pt>
    <dgm:pt modelId="{25317DE6-8ED6-4C2C-876D-75F636971B53}" type="sibTrans" cxnId="{E9F730B5-174D-4529-A90E-A13EAE242697}">
      <dgm:prSet/>
      <dgm:spPr/>
      <dgm:t>
        <a:bodyPr/>
        <a:lstStyle/>
        <a:p>
          <a:endParaRPr lang="en-US"/>
        </a:p>
      </dgm:t>
    </dgm:pt>
    <dgm:pt modelId="{42801771-B49D-406B-8DE2-81D3E3E9435B}">
      <dgm:prSet phldrT="[Text]"/>
      <dgm:spPr>
        <a:solidFill>
          <a:srgbClr val="7A34AE"/>
        </a:solidFill>
      </dgm:spPr>
      <dgm:t>
        <a:bodyPr/>
        <a:lstStyle/>
        <a:p>
          <a:r>
            <a:rPr lang="en-US" dirty="0" smtClean="0"/>
            <a:t>PC/Phone Mgmt.</a:t>
          </a:r>
          <a:endParaRPr lang="en-US" dirty="0"/>
        </a:p>
      </dgm:t>
    </dgm:pt>
    <dgm:pt modelId="{F647D06A-9B31-4C9C-AAB3-949696BD0098}" type="parTrans" cxnId="{D330D074-1B75-43D8-A2C7-35FC22A8694B}">
      <dgm:prSet/>
      <dgm:spPr/>
      <dgm:t>
        <a:bodyPr/>
        <a:lstStyle/>
        <a:p>
          <a:endParaRPr lang="en-US"/>
        </a:p>
      </dgm:t>
    </dgm:pt>
    <dgm:pt modelId="{C3086983-EED3-4513-A98F-80A256411475}" type="sibTrans" cxnId="{D330D074-1B75-43D8-A2C7-35FC22A8694B}">
      <dgm:prSet/>
      <dgm:spPr/>
      <dgm:t>
        <a:bodyPr/>
        <a:lstStyle/>
        <a:p>
          <a:endParaRPr lang="en-US"/>
        </a:p>
      </dgm:t>
    </dgm:pt>
    <dgm:pt modelId="{29DEADA4-1FB6-4CDC-9986-E63C854B0612}">
      <dgm:prSet phldrT="[Text]"/>
      <dgm:spPr>
        <a:solidFill>
          <a:srgbClr val="16AE24"/>
        </a:solidFill>
      </dgm:spPr>
      <dgm:t>
        <a:bodyPr/>
        <a:lstStyle/>
        <a:p>
          <a:r>
            <a:rPr lang="en-US" dirty="0" smtClean="0"/>
            <a:t>Telephony</a:t>
          </a:r>
          <a:endParaRPr lang="en-US" dirty="0"/>
        </a:p>
      </dgm:t>
    </dgm:pt>
    <dgm:pt modelId="{8B90B58D-8C46-4491-A61B-56CDB5844F82}" type="parTrans" cxnId="{4F20CD1E-2CBE-4EB7-B7BF-8C0EDAFB7A25}">
      <dgm:prSet/>
      <dgm:spPr/>
      <dgm:t>
        <a:bodyPr/>
        <a:lstStyle/>
        <a:p>
          <a:endParaRPr lang="en-US"/>
        </a:p>
      </dgm:t>
    </dgm:pt>
    <dgm:pt modelId="{28AB480E-B577-46F8-A6C0-93F113A94D79}" type="sibTrans" cxnId="{4F20CD1E-2CBE-4EB7-B7BF-8C0EDAFB7A25}">
      <dgm:prSet/>
      <dgm:spPr/>
      <dgm:t>
        <a:bodyPr/>
        <a:lstStyle/>
        <a:p>
          <a:endParaRPr lang="en-US"/>
        </a:p>
      </dgm:t>
    </dgm:pt>
    <dgm:pt modelId="{3EB18453-ECED-43FF-BDC4-1C676BB49A1B}">
      <dgm:prSet phldrT="[Text]"/>
      <dgm:spPr>
        <a:solidFill>
          <a:srgbClr val="FFC000"/>
        </a:solidFill>
      </dgm:spPr>
      <dgm:t>
        <a:bodyPr/>
        <a:lstStyle/>
        <a:p>
          <a:r>
            <a:rPr lang="en-US" dirty="0" smtClean="0"/>
            <a:t>Admin Services</a:t>
          </a:r>
          <a:endParaRPr lang="en-US" dirty="0"/>
        </a:p>
      </dgm:t>
    </dgm:pt>
    <dgm:pt modelId="{6652332B-E564-4917-99FE-757EFC00CBD2}" type="parTrans" cxnId="{9EAECF64-F814-408C-BC45-2963EEFEF39A}">
      <dgm:prSet/>
      <dgm:spPr/>
      <dgm:t>
        <a:bodyPr/>
        <a:lstStyle/>
        <a:p>
          <a:endParaRPr lang="en-US"/>
        </a:p>
      </dgm:t>
    </dgm:pt>
    <dgm:pt modelId="{AB86C86A-3E04-4F24-A5E0-DCA170E7C905}" type="sibTrans" cxnId="{9EAECF64-F814-408C-BC45-2963EEFEF39A}">
      <dgm:prSet/>
      <dgm:spPr/>
      <dgm:t>
        <a:bodyPr/>
        <a:lstStyle/>
        <a:p>
          <a:endParaRPr lang="en-US"/>
        </a:p>
      </dgm:t>
    </dgm:pt>
    <dgm:pt modelId="{755131CB-8460-4646-931D-7E05254384AB}">
      <dgm:prSet phldrT="[Text]"/>
      <dgm:spPr>
        <a:solidFill>
          <a:srgbClr val="16AE24"/>
        </a:solidFill>
      </dgm:spPr>
      <dgm:t>
        <a:bodyPr/>
        <a:lstStyle/>
        <a:p>
          <a:r>
            <a:rPr lang="en-US" dirty="0" smtClean="0"/>
            <a:t>Application Hosting</a:t>
          </a:r>
          <a:endParaRPr lang="en-US" dirty="0"/>
        </a:p>
      </dgm:t>
    </dgm:pt>
    <dgm:pt modelId="{82F041C1-3656-42D4-810C-7935E4715AFD}" type="parTrans" cxnId="{8E0E607A-7D4F-42E9-B0D0-6522FC76D411}">
      <dgm:prSet/>
      <dgm:spPr/>
      <dgm:t>
        <a:bodyPr/>
        <a:lstStyle/>
        <a:p>
          <a:endParaRPr lang="en-US"/>
        </a:p>
      </dgm:t>
    </dgm:pt>
    <dgm:pt modelId="{CD189465-DC08-4FE0-BCCF-4A93BCCBF9AB}" type="sibTrans" cxnId="{8E0E607A-7D4F-42E9-B0D0-6522FC76D411}">
      <dgm:prSet/>
      <dgm:spPr/>
      <dgm:t>
        <a:bodyPr/>
        <a:lstStyle/>
        <a:p>
          <a:endParaRPr lang="en-US"/>
        </a:p>
      </dgm:t>
    </dgm:pt>
    <dgm:pt modelId="{CFBE0E7F-DE3A-4A9C-AE04-8133EA907416}">
      <dgm:prSet phldrT="[Text]"/>
      <dgm:spPr>
        <a:solidFill>
          <a:srgbClr val="BC8F00"/>
        </a:solidFill>
      </dgm:spPr>
      <dgm:t>
        <a:bodyPr/>
        <a:lstStyle/>
        <a:p>
          <a:r>
            <a:rPr lang="en-US" dirty="0" smtClean="0"/>
            <a:t>Compliance</a:t>
          </a:r>
          <a:endParaRPr lang="en-US" dirty="0"/>
        </a:p>
      </dgm:t>
    </dgm:pt>
    <dgm:pt modelId="{03CA65BB-BD08-4B2D-8FAE-02541BE61634}" type="parTrans" cxnId="{31C3D4FE-A7A2-4912-BD72-46054497820F}">
      <dgm:prSet/>
      <dgm:spPr/>
      <dgm:t>
        <a:bodyPr/>
        <a:lstStyle/>
        <a:p>
          <a:endParaRPr lang="en-US"/>
        </a:p>
      </dgm:t>
    </dgm:pt>
    <dgm:pt modelId="{D443B714-6E6F-4226-A57D-3EBC23A2D5D3}" type="sibTrans" cxnId="{31C3D4FE-A7A2-4912-BD72-46054497820F}">
      <dgm:prSet/>
      <dgm:spPr/>
      <dgm:t>
        <a:bodyPr/>
        <a:lstStyle/>
        <a:p>
          <a:endParaRPr lang="en-US"/>
        </a:p>
      </dgm:t>
    </dgm:pt>
    <dgm:pt modelId="{8EB5DF5B-4C1B-4923-A23F-84CE084896F6}">
      <dgm:prSet phldrT="[Text]"/>
      <dgm:spPr>
        <a:solidFill>
          <a:srgbClr val="BC8F00"/>
        </a:solidFill>
      </dgm:spPr>
      <dgm:t>
        <a:bodyPr/>
        <a:lstStyle/>
        <a:p>
          <a:r>
            <a:rPr lang="en-US" dirty="0" smtClean="0"/>
            <a:t>Project Services (PMO)</a:t>
          </a:r>
          <a:endParaRPr lang="en-US" dirty="0"/>
        </a:p>
      </dgm:t>
    </dgm:pt>
    <dgm:pt modelId="{2978F697-8D17-42CC-B028-008B4077CA08}" type="parTrans" cxnId="{14368823-16C1-4213-A6A8-231CB22330FF}">
      <dgm:prSet/>
      <dgm:spPr/>
      <dgm:t>
        <a:bodyPr/>
        <a:lstStyle/>
        <a:p>
          <a:endParaRPr lang="en-US"/>
        </a:p>
      </dgm:t>
    </dgm:pt>
    <dgm:pt modelId="{9655E2BF-4B68-4F77-8CF5-380D127197F9}" type="sibTrans" cxnId="{14368823-16C1-4213-A6A8-231CB22330FF}">
      <dgm:prSet/>
      <dgm:spPr/>
      <dgm:t>
        <a:bodyPr/>
        <a:lstStyle/>
        <a:p>
          <a:endParaRPr lang="en-US"/>
        </a:p>
      </dgm:t>
    </dgm:pt>
    <dgm:pt modelId="{41B618D6-EBB1-4145-BB8A-A2EC6474C3C9}">
      <dgm:prSet phldrT="[Text]"/>
      <dgm:spPr>
        <a:solidFill>
          <a:schemeClr val="accent1">
            <a:lumMod val="25000"/>
          </a:schemeClr>
        </a:solidFill>
      </dgm:spPr>
      <dgm:t>
        <a:bodyPr/>
        <a:lstStyle/>
        <a:p>
          <a:r>
            <a:rPr lang="en-US" dirty="0" smtClean="0"/>
            <a:t>Email</a:t>
          </a:r>
          <a:endParaRPr lang="en-US" dirty="0"/>
        </a:p>
      </dgm:t>
    </dgm:pt>
    <dgm:pt modelId="{BE86C0C7-F30C-4534-89F4-C687DAC32D3C}" type="parTrans" cxnId="{D59D44B9-BC49-4F2F-8313-2A3898E9EF74}">
      <dgm:prSet/>
      <dgm:spPr/>
      <dgm:t>
        <a:bodyPr/>
        <a:lstStyle/>
        <a:p>
          <a:endParaRPr lang="en-US"/>
        </a:p>
      </dgm:t>
    </dgm:pt>
    <dgm:pt modelId="{DA8D9755-FA80-4EE0-A5AF-728F02FB073E}" type="sibTrans" cxnId="{D59D44B9-BC49-4F2F-8313-2A3898E9EF74}">
      <dgm:prSet/>
      <dgm:spPr/>
      <dgm:t>
        <a:bodyPr/>
        <a:lstStyle/>
        <a:p>
          <a:endParaRPr lang="en-US"/>
        </a:p>
      </dgm:t>
    </dgm:pt>
    <dgm:pt modelId="{576F1D89-7723-47F0-A66D-A71EC9F87FC9}">
      <dgm:prSet phldrT="[Text]"/>
      <dgm:spPr>
        <a:solidFill>
          <a:srgbClr val="16AE24"/>
        </a:solidFill>
      </dgm:spPr>
      <dgm:t>
        <a:bodyPr/>
        <a:lstStyle/>
        <a:p>
          <a:r>
            <a:rPr lang="en-US" dirty="0" smtClean="0"/>
            <a:t>A/V Equipment</a:t>
          </a:r>
          <a:endParaRPr lang="en-US" dirty="0"/>
        </a:p>
      </dgm:t>
    </dgm:pt>
    <dgm:pt modelId="{3B2B8D37-8CDB-4753-A2A6-EA53C82C11A8}" type="parTrans" cxnId="{08AB200F-F845-475D-81C5-7303A5ED7C30}">
      <dgm:prSet/>
      <dgm:spPr/>
      <dgm:t>
        <a:bodyPr/>
        <a:lstStyle/>
        <a:p>
          <a:endParaRPr lang="en-US"/>
        </a:p>
      </dgm:t>
    </dgm:pt>
    <dgm:pt modelId="{5DCCD479-FC6F-475F-93E1-877BC337D3CA}" type="sibTrans" cxnId="{08AB200F-F845-475D-81C5-7303A5ED7C30}">
      <dgm:prSet/>
      <dgm:spPr/>
      <dgm:t>
        <a:bodyPr/>
        <a:lstStyle/>
        <a:p>
          <a:endParaRPr lang="en-US"/>
        </a:p>
      </dgm:t>
    </dgm:pt>
    <dgm:pt modelId="{F085DFEA-89D1-4AA8-ACAE-BDA6741FE1E3}">
      <dgm:prSet phldrT="[Text]"/>
      <dgm:spPr>
        <a:solidFill>
          <a:srgbClr val="BC8F00"/>
        </a:solidFill>
      </dgm:spPr>
      <dgm:t>
        <a:bodyPr/>
        <a:lstStyle/>
        <a:p>
          <a:r>
            <a:rPr lang="en-US" dirty="0" smtClean="0"/>
            <a:t>Security</a:t>
          </a:r>
          <a:endParaRPr lang="en-US" dirty="0"/>
        </a:p>
      </dgm:t>
    </dgm:pt>
    <dgm:pt modelId="{718F864B-E124-45A3-9DFD-5B800B428189}" type="parTrans" cxnId="{465F2611-E6C9-41CF-9A5E-CDEA0DC33FAF}">
      <dgm:prSet/>
      <dgm:spPr/>
      <dgm:t>
        <a:bodyPr/>
        <a:lstStyle/>
        <a:p>
          <a:endParaRPr lang="en-US"/>
        </a:p>
      </dgm:t>
    </dgm:pt>
    <dgm:pt modelId="{9A49C2EB-AA9E-4815-9644-0F725E6D1DD2}" type="sibTrans" cxnId="{465F2611-E6C9-41CF-9A5E-CDEA0DC33FAF}">
      <dgm:prSet/>
      <dgm:spPr/>
      <dgm:t>
        <a:bodyPr/>
        <a:lstStyle/>
        <a:p>
          <a:endParaRPr lang="en-US"/>
        </a:p>
      </dgm:t>
    </dgm:pt>
    <dgm:pt modelId="{1299ED3D-3563-441D-BD23-3BCDABD5B2D1}" type="pres">
      <dgm:prSet presAssocID="{5EF566B6-F982-49F3-AC94-6B7152AC7940}" presName="Name0" presStyleCnt="0">
        <dgm:presLayoutVars>
          <dgm:chPref val="1"/>
          <dgm:dir/>
          <dgm:animOne val="branch"/>
          <dgm:animLvl val="lvl"/>
          <dgm:resizeHandles/>
        </dgm:presLayoutVars>
      </dgm:prSet>
      <dgm:spPr/>
      <dgm:t>
        <a:bodyPr/>
        <a:lstStyle/>
        <a:p>
          <a:endParaRPr lang="en-US"/>
        </a:p>
      </dgm:t>
    </dgm:pt>
    <dgm:pt modelId="{97ED6338-52B6-438F-AD9E-A264050837E6}" type="pres">
      <dgm:prSet presAssocID="{B59A96FC-39A1-4B8C-84B6-B3AA71221883}" presName="vertOne" presStyleCnt="0"/>
      <dgm:spPr/>
    </dgm:pt>
    <dgm:pt modelId="{9CF46F1E-5B8B-4BC2-B510-974C9D172591}" type="pres">
      <dgm:prSet presAssocID="{B59A96FC-39A1-4B8C-84B6-B3AA71221883}" presName="txOne" presStyleLbl="node0" presStyleIdx="0" presStyleCnt="4" custScaleY="21663">
        <dgm:presLayoutVars>
          <dgm:chPref val="3"/>
        </dgm:presLayoutVars>
      </dgm:prSet>
      <dgm:spPr/>
      <dgm:t>
        <a:bodyPr/>
        <a:lstStyle/>
        <a:p>
          <a:endParaRPr lang="en-US"/>
        </a:p>
      </dgm:t>
    </dgm:pt>
    <dgm:pt modelId="{A8B8BA01-2671-468B-A6A1-409383080FC8}" type="pres">
      <dgm:prSet presAssocID="{B59A96FC-39A1-4B8C-84B6-B3AA71221883}" presName="parTransOne" presStyleCnt="0"/>
      <dgm:spPr/>
    </dgm:pt>
    <dgm:pt modelId="{BF3187EF-1088-4903-B99B-55DC7016585B}" type="pres">
      <dgm:prSet presAssocID="{B59A96FC-39A1-4B8C-84B6-B3AA71221883}" presName="horzOne" presStyleCnt="0"/>
      <dgm:spPr/>
    </dgm:pt>
    <dgm:pt modelId="{39A871DC-2D0F-44F8-A12F-49C8B2804D87}" type="pres">
      <dgm:prSet presAssocID="{1643DAED-BB32-42D9-9E64-262406670BEC}" presName="vertTwo" presStyleCnt="0"/>
      <dgm:spPr/>
    </dgm:pt>
    <dgm:pt modelId="{084EF75D-D8AD-4146-AE5B-6230EA883803}" type="pres">
      <dgm:prSet presAssocID="{1643DAED-BB32-42D9-9E64-262406670BEC}" presName="txTwo" presStyleLbl="node2" presStyleIdx="0" presStyleCnt="18">
        <dgm:presLayoutVars>
          <dgm:chPref val="3"/>
        </dgm:presLayoutVars>
      </dgm:prSet>
      <dgm:spPr/>
      <dgm:t>
        <a:bodyPr/>
        <a:lstStyle/>
        <a:p>
          <a:endParaRPr lang="en-US"/>
        </a:p>
      </dgm:t>
    </dgm:pt>
    <dgm:pt modelId="{F7DF8996-52BF-4CD7-BC67-17D7EDB68339}" type="pres">
      <dgm:prSet presAssocID="{1643DAED-BB32-42D9-9E64-262406670BEC}" presName="horzTwo" presStyleCnt="0"/>
      <dgm:spPr/>
    </dgm:pt>
    <dgm:pt modelId="{8E50D585-719E-45CD-AEF2-C7204B13A715}" type="pres">
      <dgm:prSet presAssocID="{8836BBE7-1DF9-434B-BA9C-87E6C5CCF3BE}" presName="sibSpaceTwo" presStyleCnt="0"/>
      <dgm:spPr/>
    </dgm:pt>
    <dgm:pt modelId="{F032AA9F-AA85-4B47-B5DF-809BADE8E7C6}" type="pres">
      <dgm:prSet presAssocID="{73CC1BDB-5711-4238-AC44-89E4F8BCEE07}" presName="vertTwo" presStyleCnt="0"/>
      <dgm:spPr/>
    </dgm:pt>
    <dgm:pt modelId="{10AA573E-CFCA-4A48-B7C8-319C56B5AEDF}" type="pres">
      <dgm:prSet presAssocID="{73CC1BDB-5711-4238-AC44-89E4F8BCEE07}" presName="txTwo" presStyleLbl="node2" presStyleIdx="1" presStyleCnt="18">
        <dgm:presLayoutVars>
          <dgm:chPref val="3"/>
        </dgm:presLayoutVars>
      </dgm:prSet>
      <dgm:spPr/>
      <dgm:t>
        <a:bodyPr/>
        <a:lstStyle/>
        <a:p>
          <a:endParaRPr lang="en-US"/>
        </a:p>
      </dgm:t>
    </dgm:pt>
    <dgm:pt modelId="{F1B07091-C9EE-4E14-913E-0F423F951F7E}" type="pres">
      <dgm:prSet presAssocID="{73CC1BDB-5711-4238-AC44-89E4F8BCEE07}" presName="horzTwo" presStyleCnt="0"/>
      <dgm:spPr/>
    </dgm:pt>
    <dgm:pt modelId="{CFD59036-0F50-4AFC-8022-EFEBAA8BB2A0}" type="pres">
      <dgm:prSet presAssocID="{464D7B8A-88AC-462B-8EFB-A35B9CBE7C32}" presName="sibSpaceTwo" presStyleCnt="0"/>
      <dgm:spPr/>
    </dgm:pt>
    <dgm:pt modelId="{8C4610B1-B0A5-4A61-BEB3-E9F9D5E2A76F}" type="pres">
      <dgm:prSet presAssocID="{0CB579F3-CC01-4548-80A0-1EEEEB0CCB13}" presName="vertTwo" presStyleCnt="0"/>
      <dgm:spPr/>
    </dgm:pt>
    <dgm:pt modelId="{592A5641-F6A0-40F5-B937-B556953C855A}" type="pres">
      <dgm:prSet presAssocID="{0CB579F3-CC01-4548-80A0-1EEEEB0CCB13}" presName="txTwo" presStyleLbl="node2" presStyleIdx="2" presStyleCnt="18">
        <dgm:presLayoutVars>
          <dgm:chPref val="3"/>
        </dgm:presLayoutVars>
      </dgm:prSet>
      <dgm:spPr/>
      <dgm:t>
        <a:bodyPr/>
        <a:lstStyle/>
        <a:p>
          <a:endParaRPr lang="en-US"/>
        </a:p>
      </dgm:t>
    </dgm:pt>
    <dgm:pt modelId="{C05121DB-EAEB-4517-9A68-FEEE0E250725}" type="pres">
      <dgm:prSet presAssocID="{0CB579F3-CC01-4548-80A0-1EEEEB0CCB13}" presName="horzTwo" presStyleCnt="0"/>
      <dgm:spPr/>
    </dgm:pt>
    <dgm:pt modelId="{3E5F0F68-02C6-4654-B4CF-9E15F8CC5A5E}" type="pres">
      <dgm:prSet presAssocID="{2C6DC0F3-0E54-442E-82C7-ECF798196777}" presName="sibSpaceTwo" presStyleCnt="0"/>
      <dgm:spPr/>
    </dgm:pt>
    <dgm:pt modelId="{D498EE60-2F92-4B11-86F6-10B73600F89E}" type="pres">
      <dgm:prSet presAssocID="{B6F17E7A-99D6-4D4A-BC75-FBD2F116244E}" presName="vertTwo" presStyleCnt="0"/>
      <dgm:spPr/>
    </dgm:pt>
    <dgm:pt modelId="{2673FE5D-17AD-4C7E-8F84-C5CA6384F33D}" type="pres">
      <dgm:prSet presAssocID="{B6F17E7A-99D6-4D4A-BC75-FBD2F116244E}" presName="txTwo" presStyleLbl="node2" presStyleIdx="3" presStyleCnt="18">
        <dgm:presLayoutVars>
          <dgm:chPref val="3"/>
        </dgm:presLayoutVars>
      </dgm:prSet>
      <dgm:spPr/>
      <dgm:t>
        <a:bodyPr/>
        <a:lstStyle/>
        <a:p>
          <a:endParaRPr lang="en-US"/>
        </a:p>
      </dgm:t>
    </dgm:pt>
    <dgm:pt modelId="{AC6AC338-7F8A-4EFB-907F-3ED9F77832F1}" type="pres">
      <dgm:prSet presAssocID="{B6F17E7A-99D6-4D4A-BC75-FBD2F116244E}" presName="horzTwo" presStyleCnt="0"/>
      <dgm:spPr/>
    </dgm:pt>
    <dgm:pt modelId="{479EF136-5E21-4548-B3E3-05780B31EBAD}" type="pres">
      <dgm:prSet presAssocID="{CDA86BC8-0E77-4083-99CD-63318920583B}" presName="sibSpaceTwo" presStyleCnt="0"/>
      <dgm:spPr/>
    </dgm:pt>
    <dgm:pt modelId="{0CC80CF4-B56D-4A01-9196-B9FDC7DC9C8C}" type="pres">
      <dgm:prSet presAssocID="{41B618D6-EBB1-4145-BB8A-A2EC6474C3C9}" presName="vertTwo" presStyleCnt="0"/>
      <dgm:spPr/>
    </dgm:pt>
    <dgm:pt modelId="{5413A8F1-F43D-4700-A434-3D775E50C35D}" type="pres">
      <dgm:prSet presAssocID="{41B618D6-EBB1-4145-BB8A-A2EC6474C3C9}" presName="txTwo" presStyleLbl="node2" presStyleIdx="4" presStyleCnt="18">
        <dgm:presLayoutVars>
          <dgm:chPref val="3"/>
        </dgm:presLayoutVars>
      </dgm:prSet>
      <dgm:spPr/>
      <dgm:t>
        <a:bodyPr/>
        <a:lstStyle/>
        <a:p>
          <a:endParaRPr lang="en-US"/>
        </a:p>
      </dgm:t>
    </dgm:pt>
    <dgm:pt modelId="{3D7A905B-73F2-488C-B029-5E65005C24F8}" type="pres">
      <dgm:prSet presAssocID="{41B618D6-EBB1-4145-BB8A-A2EC6474C3C9}" presName="horzTwo" presStyleCnt="0"/>
      <dgm:spPr/>
    </dgm:pt>
    <dgm:pt modelId="{D8EE0AA9-AA12-4D2B-8B6B-2651B1D79386}" type="pres">
      <dgm:prSet presAssocID="{DA8D9755-FA80-4EE0-A5AF-728F02FB073E}" presName="sibSpaceTwo" presStyleCnt="0"/>
      <dgm:spPr/>
    </dgm:pt>
    <dgm:pt modelId="{5DCD1082-80DC-43D7-B7B5-30D0C44A3494}" type="pres">
      <dgm:prSet presAssocID="{D4BC91A5-B161-46E9-A019-412D9298B9D9}" presName="vertTwo" presStyleCnt="0"/>
      <dgm:spPr/>
    </dgm:pt>
    <dgm:pt modelId="{E3BF3771-70D7-4BBE-8B37-E58030F30DC0}" type="pres">
      <dgm:prSet presAssocID="{D4BC91A5-B161-46E9-A019-412D9298B9D9}" presName="txTwo" presStyleLbl="node2" presStyleIdx="5" presStyleCnt="18">
        <dgm:presLayoutVars>
          <dgm:chPref val="3"/>
        </dgm:presLayoutVars>
      </dgm:prSet>
      <dgm:spPr/>
      <dgm:t>
        <a:bodyPr/>
        <a:lstStyle/>
        <a:p>
          <a:endParaRPr lang="en-US"/>
        </a:p>
      </dgm:t>
    </dgm:pt>
    <dgm:pt modelId="{D4813559-95CE-46A1-83D7-BD4D6F3B6EB2}" type="pres">
      <dgm:prSet presAssocID="{D4BC91A5-B161-46E9-A019-412D9298B9D9}" presName="horzTwo" presStyleCnt="0"/>
      <dgm:spPr/>
    </dgm:pt>
    <dgm:pt modelId="{18DB75A0-3093-4990-B9E8-CFEC4C1A14AA}" type="pres">
      <dgm:prSet presAssocID="{DE639E43-593A-4E33-B6A0-29D161615C80}" presName="sibSpaceOne" presStyleCnt="0"/>
      <dgm:spPr/>
    </dgm:pt>
    <dgm:pt modelId="{68212316-0E5B-4767-888F-6142C5A2B380}" type="pres">
      <dgm:prSet presAssocID="{387CCB02-8F1B-426A-8441-345E155E5D23}" presName="vertOne" presStyleCnt="0"/>
      <dgm:spPr/>
    </dgm:pt>
    <dgm:pt modelId="{73E6B115-AD6C-4088-8751-3BFAC70FF9C0}" type="pres">
      <dgm:prSet presAssocID="{387CCB02-8F1B-426A-8441-345E155E5D23}" presName="txOne" presStyleLbl="node0" presStyleIdx="1" presStyleCnt="4" custScaleY="21554">
        <dgm:presLayoutVars>
          <dgm:chPref val="3"/>
        </dgm:presLayoutVars>
      </dgm:prSet>
      <dgm:spPr/>
      <dgm:t>
        <a:bodyPr/>
        <a:lstStyle/>
        <a:p>
          <a:endParaRPr lang="en-US"/>
        </a:p>
      </dgm:t>
    </dgm:pt>
    <dgm:pt modelId="{0BB2464D-D831-45D7-B3A5-7CE35BFA0B73}" type="pres">
      <dgm:prSet presAssocID="{387CCB02-8F1B-426A-8441-345E155E5D23}" presName="parTransOne" presStyleCnt="0"/>
      <dgm:spPr/>
    </dgm:pt>
    <dgm:pt modelId="{4DDBAC5D-403B-4A5D-A967-E6A3D80FD517}" type="pres">
      <dgm:prSet presAssocID="{387CCB02-8F1B-426A-8441-345E155E5D23}" presName="horzOne" presStyleCnt="0"/>
      <dgm:spPr/>
    </dgm:pt>
    <dgm:pt modelId="{14AB7EE6-1C82-4C1D-A74B-AC261777F02F}" type="pres">
      <dgm:prSet presAssocID="{90B9C6D5-027A-42D7-A39E-6A3EC0935654}" presName="vertTwo" presStyleCnt="0"/>
      <dgm:spPr/>
    </dgm:pt>
    <dgm:pt modelId="{943EC18C-052C-4562-BD7D-9D750AF6A057}" type="pres">
      <dgm:prSet presAssocID="{90B9C6D5-027A-42D7-A39E-6A3EC0935654}" presName="txTwo" presStyleLbl="node2" presStyleIdx="6" presStyleCnt="18">
        <dgm:presLayoutVars>
          <dgm:chPref val="3"/>
        </dgm:presLayoutVars>
      </dgm:prSet>
      <dgm:spPr/>
      <dgm:t>
        <a:bodyPr/>
        <a:lstStyle/>
        <a:p>
          <a:endParaRPr lang="en-US"/>
        </a:p>
      </dgm:t>
    </dgm:pt>
    <dgm:pt modelId="{E002F43D-3BA8-4658-9D0D-5FF433837D9A}" type="pres">
      <dgm:prSet presAssocID="{90B9C6D5-027A-42D7-A39E-6A3EC0935654}" presName="horzTwo" presStyleCnt="0"/>
      <dgm:spPr/>
    </dgm:pt>
    <dgm:pt modelId="{ED4C8B35-54EB-4249-BFB0-771204519A40}" type="pres">
      <dgm:prSet presAssocID="{ECC35212-876C-4164-AF12-0C147B67BB54}" presName="sibSpaceTwo" presStyleCnt="0"/>
      <dgm:spPr/>
    </dgm:pt>
    <dgm:pt modelId="{6317715E-2648-40A0-A0AE-968CC66DF344}" type="pres">
      <dgm:prSet presAssocID="{5E2578D7-5E9F-4F1C-941C-221D01511B43}" presName="vertTwo" presStyleCnt="0"/>
      <dgm:spPr/>
    </dgm:pt>
    <dgm:pt modelId="{335A5DA6-F652-4400-BDCD-B9081E9D34E1}" type="pres">
      <dgm:prSet presAssocID="{5E2578D7-5E9F-4F1C-941C-221D01511B43}" presName="txTwo" presStyleLbl="node2" presStyleIdx="7" presStyleCnt="18">
        <dgm:presLayoutVars>
          <dgm:chPref val="3"/>
        </dgm:presLayoutVars>
      </dgm:prSet>
      <dgm:spPr/>
      <dgm:t>
        <a:bodyPr/>
        <a:lstStyle/>
        <a:p>
          <a:endParaRPr lang="en-US"/>
        </a:p>
      </dgm:t>
    </dgm:pt>
    <dgm:pt modelId="{F0BCDD6F-498C-450F-97C5-1524ACC7EDB1}" type="pres">
      <dgm:prSet presAssocID="{5E2578D7-5E9F-4F1C-941C-221D01511B43}" presName="horzTwo" presStyleCnt="0"/>
      <dgm:spPr/>
    </dgm:pt>
    <dgm:pt modelId="{D6DC3023-9F4D-4AB5-9B36-E0481A5932FF}" type="pres">
      <dgm:prSet presAssocID="{AF8F5C6C-1132-4B58-B68D-3F43C23C2EFB}" presName="sibSpaceTwo" presStyleCnt="0"/>
      <dgm:spPr/>
    </dgm:pt>
    <dgm:pt modelId="{52A72364-2653-4AF0-9FB8-948447621146}" type="pres">
      <dgm:prSet presAssocID="{98BF172D-6FDB-49A6-BE53-F5E91BAE37F3}" presName="vertTwo" presStyleCnt="0"/>
      <dgm:spPr/>
    </dgm:pt>
    <dgm:pt modelId="{F6D117A3-BE16-4C7F-848C-FDEE0BEFF42A}" type="pres">
      <dgm:prSet presAssocID="{98BF172D-6FDB-49A6-BE53-F5E91BAE37F3}" presName="txTwo" presStyleLbl="node2" presStyleIdx="8" presStyleCnt="18">
        <dgm:presLayoutVars>
          <dgm:chPref val="3"/>
        </dgm:presLayoutVars>
      </dgm:prSet>
      <dgm:spPr/>
      <dgm:t>
        <a:bodyPr/>
        <a:lstStyle/>
        <a:p>
          <a:endParaRPr lang="en-US"/>
        </a:p>
      </dgm:t>
    </dgm:pt>
    <dgm:pt modelId="{8A4D29CC-0F8F-468A-A3DE-4F77053F5148}" type="pres">
      <dgm:prSet presAssocID="{98BF172D-6FDB-49A6-BE53-F5E91BAE37F3}" presName="horzTwo" presStyleCnt="0"/>
      <dgm:spPr/>
    </dgm:pt>
    <dgm:pt modelId="{00E3E74A-8164-4660-8415-6B899B77FD50}" type="pres">
      <dgm:prSet presAssocID="{BB47FBD5-B609-48E0-A957-337D2A747EA7}" presName="sibSpaceTwo" presStyleCnt="0"/>
      <dgm:spPr/>
    </dgm:pt>
    <dgm:pt modelId="{C4E60BD1-8E04-4019-B52C-6BB34C434062}" type="pres">
      <dgm:prSet presAssocID="{29DEADA4-1FB6-4CDC-9986-E63C854B0612}" presName="vertTwo" presStyleCnt="0"/>
      <dgm:spPr/>
    </dgm:pt>
    <dgm:pt modelId="{CD0A170F-509E-4FBF-9800-66ADBFFB26D7}" type="pres">
      <dgm:prSet presAssocID="{29DEADA4-1FB6-4CDC-9986-E63C854B0612}" presName="txTwo" presStyleLbl="node2" presStyleIdx="9" presStyleCnt="18">
        <dgm:presLayoutVars>
          <dgm:chPref val="3"/>
        </dgm:presLayoutVars>
      </dgm:prSet>
      <dgm:spPr/>
      <dgm:t>
        <a:bodyPr/>
        <a:lstStyle/>
        <a:p>
          <a:endParaRPr lang="en-US"/>
        </a:p>
      </dgm:t>
    </dgm:pt>
    <dgm:pt modelId="{315174A5-6158-4939-86B6-A09D063827F0}" type="pres">
      <dgm:prSet presAssocID="{29DEADA4-1FB6-4CDC-9986-E63C854B0612}" presName="horzTwo" presStyleCnt="0"/>
      <dgm:spPr/>
    </dgm:pt>
    <dgm:pt modelId="{3DF15C01-45D3-41E2-802A-6F89B9EFCE3F}" type="pres">
      <dgm:prSet presAssocID="{28AB480E-B577-46F8-A6C0-93F113A94D79}" presName="sibSpaceTwo" presStyleCnt="0"/>
      <dgm:spPr/>
    </dgm:pt>
    <dgm:pt modelId="{B01BC4E6-EC0B-4C5B-8BC7-FA877CF82B8C}" type="pres">
      <dgm:prSet presAssocID="{755131CB-8460-4646-931D-7E05254384AB}" presName="vertTwo" presStyleCnt="0"/>
      <dgm:spPr/>
    </dgm:pt>
    <dgm:pt modelId="{A85F80C9-919F-442A-BF6D-F56D633B86D1}" type="pres">
      <dgm:prSet presAssocID="{755131CB-8460-4646-931D-7E05254384AB}" presName="txTwo" presStyleLbl="node2" presStyleIdx="10" presStyleCnt="18">
        <dgm:presLayoutVars>
          <dgm:chPref val="3"/>
        </dgm:presLayoutVars>
      </dgm:prSet>
      <dgm:spPr/>
      <dgm:t>
        <a:bodyPr/>
        <a:lstStyle/>
        <a:p>
          <a:endParaRPr lang="en-US"/>
        </a:p>
      </dgm:t>
    </dgm:pt>
    <dgm:pt modelId="{88899960-223A-451B-A416-A20F23B316BE}" type="pres">
      <dgm:prSet presAssocID="{755131CB-8460-4646-931D-7E05254384AB}" presName="horzTwo" presStyleCnt="0"/>
      <dgm:spPr/>
    </dgm:pt>
    <dgm:pt modelId="{BEBEC9A2-7674-4482-B45E-3AAA729BE778}" type="pres">
      <dgm:prSet presAssocID="{CD189465-DC08-4FE0-BCCF-4A93BCCBF9AB}" presName="sibSpaceTwo" presStyleCnt="0"/>
      <dgm:spPr/>
    </dgm:pt>
    <dgm:pt modelId="{4E6C4900-4A90-47F8-9767-1F8D783EC3C2}" type="pres">
      <dgm:prSet presAssocID="{576F1D89-7723-47F0-A66D-A71EC9F87FC9}" presName="vertTwo" presStyleCnt="0"/>
      <dgm:spPr/>
    </dgm:pt>
    <dgm:pt modelId="{5CCD6323-9377-4402-A5AB-5BA6A62329C2}" type="pres">
      <dgm:prSet presAssocID="{576F1D89-7723-47F0-A66D-A71EC9F87FC9}" presName="txTwo" presStyleLbl="node2" presStyleIdx="11" presStyleCnt="18">
        <dgm:presLayoutVars>
          <dgm:chPref val="3"/>
        </dgm:presLayoutVars>
      </dgm:prSet>
      <dgm:spPr/>
      <dgm:t>
        <a:bodyPr/>
        <a:lstStyle/>
        <a:p>
          <a:endParaRPr lang="en-US"/>
        </a:p>
      </dgm:t>
    </dgm:pt>
    <dgm:pt modelId="{78423D1F-DC4E-4B6D-ABDB-99B5107DFD6D}" type="pres">
      <dgm:prSet presAssocID="{576F1D89-7723-47F0-A66D-A71EC9F87FC9}" presName="horzTwo" presStyleCnt="0"/>
      <dgm:spPr/>
    </dgm:pt>
    <dgm:pt modelId="{41A1260F-4B31-4715-8E34-3F7EE6CF8941}" type="pres">
      <dgm:prSet presAssocID="{6D5063B1-796D-46E5-9A33-3E4FB7E12685}" presName="sibSpaceOne" presStyleCnt="0"/>
      <dgm:spPr/>
    </dgm:pt>
    <dgm:pt modelId="{4F5084E9-F21A-4E98-8F7D-4047FF20CA3D}" type="pres">
      <dgm:prSet presAssocID="{07684511-448C-4630-9980-C9DC0D48A53C}" presName="vertOne" presStyleCnt="0"/>
      <dgm:spPr/>
    </dgm:pt>
    <dgm:pt modelId="{02E4D57B-5207-4401-A760-4E578F78A58E}" type="pres">
      <dgm:prSet presAssocID="{07684511-448C-4630-9980-C9DC0D48A53C}" presName="txOne" presStyleLbl="node0" presStyleIdx="2" presStyleCnt="4" custScaleY="21378">
        <dgm:presLayoutVars>
          <dgm:chPref val="3"/>
        </dgm:presLayoutVars>
      </dgm:prSet>
      <dgm:spPr/>
      <dgm:t>
        <a:bodyPr/>
        <a:lstStyle/>
        <a:p>
          <a:endParaRPr lang="en-US"/>
        </a:p>
      </dgm:t>
    </dgm:pt>
    <dgm:pt modelId="{E5AD8F67-3AFC-4DF6-9B08-925B44DCCEAC}" type="pres">
      <dgm:prSet presAssocID="{07684511-448C-4630-9980-C9DC0D48A53C}" presName="parTransOne" presStyleCnt="0"/>
      <dgm:spPr/>
    </dgm:pt>
    <dgm:pt modelId="{7A670CD6-6CBD-4C00-AA1D-C93F790B94A8}" type="pres">
      <dgm:prSet presAssocID="{07684511-448C-4630-9980-C9DC0D48A53C}" presName="horzOne" presStyleCnt="0"/>
      <dgm:spPr/>
    </dgm:pt>
    <dgm:pt modelId="{B20E251D-CCA3-471D-AA12-8CA7DDDFB504}" type="pres">
      <dgm:prSet presAssocID="{C11CEB9F-0797-455A-B87C-A9D684429FF9}" presName="vertTwo" presStyleCnt="0"/>
      <dgm:spPr/>
    </dgm:pt>
    <dgm:pt modelId="{6A9BBCAF-23EF-4B0E-BD52-AC2082F6774B}" type="pres">
      <dgm:prSet presAssocID="{C11CEB9F-0797-455A-B87C-A9D684429FF9}" presName="txTwo" presStyleLbl="node2" presStyleIdx="12" presStyleCnt="18">
        <dgm:presLayoutVars>
          <dgm:chPref val="3"/>
        </dgm:presLayoutVars>
      </dgm:prSet>
      <dgm:spPr/>
      <dgm:t>
        <a:bodyPr/>
        <a:lstStyle/>
        <a:p>
          <a:endParaRPr lang="en-US"/>
        </a:p>
      </dgm:t>
    </dgm:pt>
    <dgm:pt modelId="{851CA2B8-A2A6-4B08-AE91-1AAE873FD669}" type="pres">
      <dgm:prSet presAssocID="{C11CEB9F-0797-455A-B87C-A9D684429FF9}" presName="horzTwo" presStyleCnt="0"/>
      <dgm:spPr/>
    </dgm:pt>
    <dgm:pt modelId="{C997325A-927C-4A0F-8DD5-9B500AB64472}" type="pres">
      <dgm:prSet presAssocID="{4FD9806F-3841-414B-8354-6413C0A17D36}" presName="sibSpaceTwo" presStyleCnt="0"/>
      <dgm:spPr/>
    </dgm:pt>
    <dgm:pt modelId="{664E7F52-5E9E-4B08-B18F-B8DBE7E83CF7}" type="pres">
      <dgm:prSet presAssocID="{1214E8F6-F081-444F-805B-4FD1BD04632B}" presName="vertTwo" presStyleCnt="0"/>
      <dgm:spPr/>
    </dgm:pt>
    <dgm:pt modelId="{DF4422C2-A3DD-40E6-88F2-0B4E77909C1B}" type="pres">
      <dgm:prSet presAssocID="{1214E8F6-F081-444F-805B-4FD1BD04632B}" presName="txTwo" presStyleLbl="node2" presStyleIdx="13" presStyleCnt="18">
        <dgm:presLayoutVars>
          <dgm:chPref val="3"/>
        </dgm:presLayoutVars>
      </dgm:prSet>
      <dgm:spPr/>
      <dgm:t>
        <a:bodyPr/>
        <a:lstStyle/>
        <a:p>
          <a:endParaRPr lang="en-US"/>
        </a:p>
      </dgm:t>
    </dgm:pt>
    <dgm:pt modelId="{809922B9-E7A4-43CD-85C6-BEE77FD8AF7E}" type="pres">
      <dgm:prSet presAssocID="{1214E8F6-F081-444F-805B-4FD1BD04632B}" presName="horzTwo" presStyleCnt="0"/>
      <dgm:spPr/>
    </dgm:pt>
    <dgm:pt modelId="{0617D973-5A0A-48E9-81DF-7532F38A51D3}" type="pres">
      <dgm:prSet presAssocID="{25317DE6-8ED6-4C2C-876D-75F636971B53}" presName="sibSpaceTwo" presStyleCnt="0"/>
      <dgm:spPr/>
    </dgm:pt>
    <dgm:pt modelId="{C5F2D01C-6CDB-4F66-8AC5-16313C996A0D}" type="pres">
      <dgm:prSet presAssocID="{42801771-B49D-406B-8DE2-81D3E3E9435B}" presName="vertTwo" presStyleCnt="0"/>
      <dgm:spPr/>
    </dgm:pt>
    <dgm:pt modelId="{3A343D9E-E5F2-4C68-8B2A-FB170425FC9D}" type="pres">
      <dgm:prSet presAssocID="{42801771-B49D-406B-8DE2-81D3E3E9435B}" presName="txTwo" presStyleLbl="node2" presStyleIdx="14" presStyleCnt="18">
        <dgm:presLayoutVars>
          <dgm:chPref val="3"/>
        </dgm:presLayoutVars>
      </dgm:prSet>
      <dgm:spPr/>
      <dgm:t>
        <a:bodyPr/>
        <a:lstStyle/>
        <a:p>
          <a:endParaRPr lang="en-US"/>
        </a:p>
      </dgm:t>
    </dgm:pt>
    <dgm:pt modelId="{BA9123D5-3125-4AA8-AA44-B70042307E9D}" type="pres">
      <dgm:prSet presAssocID="{42801771-B49D-406B-8DE2-81D3E3E9435B}" presName="horzTwo" presStyleCnt="0"/>
      <dgm:spPr/>
    </dgm:pt>
    <dgm:pt modelId="{E180F62F-9C46-4DDF-AD83-DF44471DF835}" type="pres">
      <dgm:prSet presAssocID="{ED494F23-1EA0-4382-86A9-6B6D95BF0F95}" presName="sibSpaceOne" presStyleCnt="0"/>
      <dgm:spPr/>
    </dgm:pt>
    <dgm:pt modelId="{3A66C14B-8939-4718-AC36-D6200B71EEB4}" type="pres">
      <dgm:prSet presAssocID="{3EB18453-ECED-43FF-BDC4-1C676BB49A1B}" presName="vertOne" presStyleCnt="0"/>
      <dgm:spPr/>
    </dgm:pt>
    <dgm:pt modelId="{2100349F-A90C-4B17-912F-67083DE546A6}" type="pres">
      <dgm:prSet presAssocID="{3EB18453-ECED-43FF-BDC4-1C676BB49A1B}" presName="txOne" presStyleLbl="node0" presStyleIdx="3" presStyleCnt="4" custScaleY="20131">
        <dgm:presLayoutVars>
          <dgm:chPref val="3"/>
        </dgm:presLayoutVars>
      </dgm:prSet>
      <dgm:spPr/>
      <dgm:t>
        <a:bodyPr/>
        <a:lstStyle/>
        <a:p>
          <a:endParaRPr lang="en-US"/>
        </a:p>
      </dgm:t>
    </dgm:pt>
    <dgm:pt modelId="{5F2736B3-049C-4E23-B46C-E9E95B4BAA52}" type="pres">
      <dgm:prSet presAssocID="{3EB18453-ECED-43FF-BDC4-1C676BB49A1B}" presName="parTransOne" presStyleCnt="0"/>
      <dgm:spPr/>
    </dgm:pt>
    <dgm:pt modelId="{9D6F1725-36FF-4A04-BE1C-F228E88EECCA}" type="pres">
      <dgm:prSet presAssocID="{3EB18453-ECED-43FF-BDC4-1C676BB49A1B}" presName="horzOne" presStyleCnt="0"/>
      <dgm:spPr/>
    </dgm:pt>
    <dgm:pt modelId="{F3D3AAC8-5630-4F7F-B23D-EF56E2BA9607}" type="pres">
      <dgm:prSet presAssocID="{CFBE0E7F-DE3A-4A9C-AE04-8133EA907416}" presName="vertTwo" presStyleCnt="0"/>
      <dgm:spPr/>
    </dgm:pt>
    <dgm:pt modelId="{E8BBEC09-5AEF-48AB-90C2-0D93D9B324D9}" type="pres">
      <dgm:prSet presAssocID="{CFBE0E7F-DE3A-4A9C-AE04-8133EA907416}" presName="txTwo" presStyleLbl="node2" presStyleIdx="15" presStyleCnt="18">
        <dgm:presLayoutVars>
          <dgm:chPref val="3"/>
        </dgm:presLayoutVars>
      </dgm:prSet>
      <dgm:spPr/>
      <dgm:t>
        <a:bodyPr/>
        <a:lstStyle/>
        <a:p>
          <a:endParaRPr lang="en-US"/>
        </a:p>
      </dgm:t>
    </dgm:pt>
    <dgm:pt modelId="{8B064DFD-25E0-4FFF-B5A5-26B6AF30B4FD}" type="pres">
      <dgm:prSet presAssocID="{CFBE0E7F-DE3A-4A9C-AE04-8133EA907416}" presName="horzTwo" presStyleCnt="0"/>
      <dgm:spPr/>
    </dgm:pt>
    <dgm:pt modelId="{35FB1FE4-09A1-4DF6-8C72-4DEEBF9D80E7}" type="pres">
      <dgm:prSet presAssocID="{D443B714-6E6F-4226-A57D-3EBC23A2D5D3}" presName="sibSpaceTwo" presStyleCnt="0"/>
      <dgm:spPr/>
    </dgm:pt>
    <dgm:pt modelId="{25AE5D10-5C60-4226-BD43-C6DA7ABCBEA7}" type="pres">
      <dgm:prSet presAssocID="{8EB5DF5B-4C1B-4923-A23F-84CE084896F6}" presName="vertTwo" presStyleCnt="0"/>
      <dgm:spPr/>
    </dgm:pt>
    <dgm:pt modelId="{E4AA3C2F-C4FA-4BA0-8D93-A0DFF7080E55}" type="pres">
      <dgm:prSet presAssocID="{8EB5DF5B-4C1B-4923-A23F-84CE084896F6}" presName="txTwo" presStyleLbl="node2" presStyleIdx="16" presStyleCnt="18">
        <dgm:presLayoutVars>
          <dgm:chPref val="3"/>
        </dgm:presLayoutVars>
      </dgm:prSet>
      <dgm:spPr/>
      <dgm:t>
        <a:bodyPr/>
        <a:lstStyle/>
        <a:p>
          <a:endParaRPr lang="en-US"/>
        </a:p>
      </dgm:t>
    </dgm:pt>
    <dgm:pt modelId="{C2946BB9-6031-4261-83BF-F9443228C461}" type="pres">
      <dgm:prSet presAssocID="{8EB5DF5B-4C1B-4923-A23F-84CE084896F6}" presName="horzTwo" presStyleCnt="0"/>
      <dgm:spPr/>
    </dgm:pt>
    <dgm:pt modelId="{04835622-6E42-4491-BDDA-E1A9F06EB34F}" type="pres">
      <dgm:prSet presAssocID="{9655E2BF-4B68-4F77-8CF5-380D127197F9}" presName="sibSpaceTwo" presStyleCnt="0"/>
      <dgm:spPr/>
    </dgm:pt>
    <dgm:pt modelId="{918D01AA-F1EB-497C-A625-AB9F113FB0EE}" type="pres">
      <dgm:prSet presAssocID="{F085DFEA-89D1-4AA8-ACAE-BDA6741FE1E3}" presName="vertTwo" presStyleCnt="0"/>
      <dgm:spPr/>
    </dgm:pt>
    <dgm:pt modelId="{2C5914F4-2910-4103-901C-5DE1C24AFBDA}" type="pres">
      <dgm:prSet presAssocID="{F085DFEA-89D1-4AA8-ACAE-BDA6741FE1E3}" presName="txTwo" presStyleLbl="node2" presStyleIdx="17" presStyleCnt="18">
        <dgm:presLayoutVars>
          <dgm:chPref val="3"/>
        </dgm:presLayoutVars>
      </dgm:prSet>
      <dgm:spPr/>
      <dgm:t>
        <a:bodyPr/>
        <a:lstStyle/>
        <a:p>
          <a:endParaRPr lang="en-US"/>
        </a:p>
      </dgm:t>
    </dgm:pt>
    <dgm:pt modelId="{191B89A7-0FE9-4BEF-AF15-B8DD9C5082FF}" type="pres">
      <dgm:prSet presAssocID="{F085DFEA-89D1-4AA8-ACAE-BDA6741FE1E3}" presName="horzTwo" presStyleCnt="0"/>
      <dgm:spPr/>
    </dgm:pt>
  </dgm:ptLst>
  <dgm:cxnLst>
    <dgm:cxn modelId="{E1638495-AE10-4A53-9638-FB855BE081D2}" type="presOf" srcId="{98BF172D-6FDB-49A6-BE53-F5E91BAE37F3}" destId="{F6D117A3-BE16-4C7F-848C-FDEE0BEFF42A}" srcOrd="0" destOrd="0" presId="urn:microsoft.com/office/officeart/2005/8/layout/hierarchy4"/>
    <dgm:cxn modelId="{9C675BD5-CADA-44E2-8907-1437AD350592}" type="presOf" srcId="{387CCB02-8F1B-426A-8441-345E155E5D23}" destId="{73E6B115-AD6C-4088-8751-3BFAC70FF9C0}" srcOrd="0" destOrd="0" presId="urn:microsoft.com/office/officeart/2005/8/layout/hierarchy4"/>
    <dgm:cxn modelId="{E02C771A-A3E3-44FB-BE8B-B7A65711F426}" type="presOf" srcId="{0CB579F3-CC01-4548-80A0-1EEEEB0CCB13}" destId="{592A5641-F6A0-40F5-B937-B556953C855A}" srcOrd="0" destOrd="0" presId="urn:microsoft.com/office/officeart/2005/8/layout/hierarchy4"/>
    <dgm:cxn modelId="{0C6F346C-3A22-43B6-8EF2-C26DBB8006CF}" type="presOf" srcId="{8EB5DF5B-4C1B-4923-A23F-84CE084896F6}" destId="{E4AA3C2F-C4FA-4BA0-8D93-A0DFF7080E55}" srcOrd="0" destOrd="0" presId="urn:microsoft.com/office/officeart/2005/8/layout/hierarchy4"/>
    <dgm:cxn modelId="{4F20CD1E-2CBE-4EB7-B7BF-8C0EDAFB7A25}" srcId="{387CCB02-8F1B-426A-8441-345E155E5D23}" destId="{29DEADA4-1FB6-4CDC-9986-E63C854B0612}" srcOrd="3" destOrd="0" parTransId="{8B90B58D-8C46-4491-A61B-56CDB5844F82}" sibTransId="{28AB480E-B577-46F8-A6C0-93F113A94D79}"/>
    <dgm:cxn modelId="{24C2957E-C364-4D8E-B0C5-7B2CDCFC48E1}" srcId="{387CCB02-8F1B-426A-8441-345E155E5D23}" destId="{98BF172D-6FDB-49A6-BE53-F5E91BAE37F3}" srcOrd="2" destOrd="0" parTransId="{A666A585-10F5-4375-9CEF-FF1AB1DDA548}" sibTransId="{BB47FBD5-B609-48E0-A957-337D2A747EA7}"/>
    <dgm:cxn modelId="{F9FB260F-D286-4440-B9F0-38CC3BB77505}" type="presOf" srcId="{CFBE0E7F-DE3A-4A9C-AE04-8133EA907416}" destId="{E8BBEC09-5AEF-48AB-90C2-0D93D9B324D9}" srcOrd="0" destOrd="0" presId="urn:microsoft.com/office/officeart/2005/8/layout/hierarchy4"/>
    <dgm:cxn modelId="{465F2611-E6C9-41CF-9A5E-CDEA0DC33FAF}" srcId="{3EB18453-ECED-43FF-BDC4-1C676BB49A1B}" destId="{F085DFEA-89D1-4AA8-ACAE-BDA6741FE1E3}" srcOrd="2" destOrd="0" parTransId="{718F864B-E124-45A3-9DFD-5B800B428189}" sibTransId="{9A49C2EB-AA9E-4815-9644-0F725E6D1DD2}"/>
    <dgm:cxn modelId="{8E0E607A-7D4F-42E9-B0D0-6522FC76D411}" srcId="{387CCB02-8F1B-426A-8441-345E155E5D23}" destId="{755131CB-8460-4646-931D-7E05254384AB}" srcOrd="4" destOrd="0" parTransId="{82F041C1-3656-42D4-810C-7935E4715AFD}" sibTransId="{CD189465-DC08-4FE0-BCCF-4A93BCCBF9AB}"/>
    <dgm:cxn modelId="{E59EE9FD-BF7D-43D5-97DD-53C55B8E05A7}" type="presOf" srcId="{07684511-448C-4630-9980-C9DC0D48A53C}" destId="{02E4D57B-5207-4401-A760-4E578F78A58E}" srcOrd="0" destOrd="0" presId="urn:microsoft.com/office/officeart/2005/8/layout/hierarchy4"/>
    <dgm:cxn modelId="{5E89D8EE-1096-4BB3-BD6D-A25EA13EBFE9}" srcId="{387CCB02-8F1B-426A-8441-345E155E5D23}" destId="{5E2578D7-5E9F-4F1C-941C-221D01511B43}" srcOrd="1" destOrd="0" parTransId="{AEB77BB0-12B8-4ECF-BCF1-66C4A445BF13}" sibTransId="{AF8F5C6C-1132-4B58-B68D-3F43C23C2EFB}"/>
    <dgm:cxn modelId="{14368823-16C1-4213-A6A8-231CB22330FF}" srcId="{3EB18453-ECED-43FF-BDC4-1C676BB49A1B}" destId="{8EB5DF5B-4C1B-4923-A23F-84CE084896F6}" srcOrd="1" destOrd="0" parTransId="{2978F697-8D17-42CC-B028-008B4077CA08}" sibTransId="{9655E2BF-4B68-4F77-8CF5-380D127197F9}"/>
    <dgm:cxn modelId="{75792A7C-B7AA-4FB3-87D4-8BA0EFAA95A1}" type="presOf" srcId="{5E2578D7-5E9F-4F1C-941C-221D01511B43}" destId="{335A5DA6-F652-4400-BDCD-B9081E9D34E1}" srcOrd="0" destOrd="0" presId="urn:microsoft.com/office/officeart/2005/8/layout/hierarchy4"/>
    <dgm:cxn modelId="{CB8ED92D-9C6A-4587-B995-12A5A4C91D98}" type="presOf" srcId="{1643DAED-BB32-42D9-9E64-262406670BEC}" destId="{084EF75D-D8AD-4146-AE5B-6230EA883803}" srcOrd="0" destOrd="0" presId="urn:microsoft.com/office/officeart/2005/8/layout/hierarchy4"/>
    <dgm:cxn modelId="{BB64BD59-81C7-467D-B489-463DBCD2D366}" type="presOf" srcId="{90B9C6D5-027A-42D7-A39E-6A3EC0935654}" destId="{943EC18C-052C-4562-BD7D-9D750AF6A057}" srcOrd="0" destOrd="0" presId="urn:microsoft.com/office/officeart/2005/8/layout/hierarchy4"/>
    <dgm:cxn modelId="{52E2CD7D-245A-4D72-89C6-4B3FDC4C250A}" srcId="{B59A96FC-39A1-4B8C-84B6-B3AA71221883}" destId="{73CC1BDB-5711-4238-AC44-89E4F8BCEE07}" srcOrd="1" destOrd="0" parTransId="{79161264-E7E9-4ABB-87CD-5627C490D040}" sibTransId="{464D7B8A-88AC-462B-8EFB-A35B9CBE7C32}"/>
    <dgm:cxn modelId="{0C93D7C4-B7DA-4A74-8ED5-80813C306AF1}" srcId="{5EF566B6-F982-49F3-AC94-6B7152AC7940}" destId="{B59A96FC-39A1-4B8C-84B6-B3AA71221883}" srcOrd="0" destOrd="0" parTransId="{A3C68416-3D7C-4632-BEEF-99BBC0D36DDE}" sibTransId="{DE639E43-593A-4E33-B6A0-29D161615C80}"/>
    <dgm:cxn modelId="{6458FAD2-9C41-4EBA-B3AC-4629FECB4D72}" type="presOf" srcId="{42801771-B49D-406B-8DE2-81D3E3E9435B}" destId="{3A343D9E-E5F2-4C68-8B2A-FB170425FC9D}" srcOrd="0" destOrd="0" presId="urn:microsoft.com/office/officeart/2005/8/layout/hierarchy4"/>
    <dgm:cxn modelId="{D330D074-1B75-43D8-A2C7-35FC22A8694B}" srcId="{07684511-448C-4630-9980-C9DC0D48A53C}" destId="{42801771-B49D-406B-8DE2-81D3E3E9435B}" srcOrd="2" destOrd="0" parTransId="{F647D06A-9B31-4C9C-AAB3-949696BD0098}" sibTransId="{C3086983-EED3-4513-A98F-80A256411475}"/>
    <dgm:cxn modelId="{8780463B-8CA3-4358-9C2A-CF6ECEA581B3}" type="presOf" srcId="{73CC1BDB-5711-4238-AC44-89E4F8BCEE07}" destId="{10AA573E-CFCA-4A48-B7C8-319C56B5AEDF}" srcOrd="0" destOrd="0" presId="urn:microsoft.com/office/officeart/2005/8/layout/hierarchy4"/>
    <dgm:cxn modelId="{18EF4AE7-74A1-404B-9ECA-E6A1E891C366}" type="presOf" srcId="{C11CEB9F-0797-455A-B87C-A9D684429FF9}" destId="{6A9BBCAF-23EF-4B0E-BD52-AC2082F6774B}" srcOrd="0" destOrd="0" presId="urn:microsoft.com/office/officeart/2005/8/layout/hierarchy4"/>
    <dgm:cxn modelId="{4C59BEEB-CB35-445A-9544-1D9BFFD8A5CB}" type="presOf" srcId="{B59A96FC-39A1-4B8C-84B6-B3AA71221883}" destId="{9CF46F1E-5B8B-4BC2-B510-974C9D172591}" srcOrd="0" destOrd="0" presId="urn:microsoft.com/office/officeart/2005/8/layout/hierarchy4"/>
    <dgm:cxn modelId="{6A143D48-AFFB-4F70-856C-75077D972BD4}" type="presOf" srcId="{D4BC91A5-B161-46E9-A019-412D9298B9D9}" destId="{E3BF3771-70D7-4BBE-8B37-E58030F30DC0}" srcOrd="0" destOrd="0" presId="urn:microsoft.com/office/officeart/2005/8/layout/hierarchy4"/>
    <dgm:cxn modelId="{B5BE5E95-1472-4DAC-96A5-589800710E70}" type="presOf" srcId="{1214E8F6-F081-444F-805B-4FD1BD04632B}" destId="{DF4422C2-A3DD-40E6-88F2-0B4E77909C1B}" srcOrd="0" destOrd="0" presId="urn:microsoft.com/office/officeart/2005/8/layout/hierarchy4"/>
    <dgm:cxn modelId="{04B1E8CF-09C1-4B53-8AF2-973EB0FCB134}" srcId="{B59A96FC-39A1-4B8C-84B6-B3AA71221883}" destId="{0CB579F3-CC01-4548-80A0-1EEEEB0CCB13}" srcOrd="2" destOrd="0" parTransId="{74B1E1EA-3031-4EF5-A472-1A1127CCE70A}" sibTransId="{2C6DC0F3-0E54-442E-82C7-ECF798196777}"/>
    <dgm:cxn modelId="{6DEF3CB0-E6FD-439F-874F-95C6FB9BDC42}" srcId="{B59A96FC-39A1-4B8C-84B6-B3AA71221883}" destId="{B6F17E7A-99D6-4D4A-BC75-FBD2F116244E}" srcOrd="3" destOrd="0" parTransId="{7F0B6458-B999-430B-856C-F1DA62F13D17}" sibTransId="{CDA86BC8-0E77-4083-99CD-63318920583B}"/>
    <dgm:cxn modelId="{9EAECF64-F814-408C-BC45-2963EEFEF39A}" srcId="{5EF566B6-F982-49F3-AC94-6B7152AC7940}" destId="{3EB18453-ECED-43FF-BDC4-1C676BB49A1B}" srcOrd="3" destOrd="0" parTransId="{6652332B-E564-4917-99FE-757EFC00CBD2}" sibTransId="{AB86C86A-3E04-4F24-A5E0-DCA170E7C905}"/>
    <dgm:cxn modelId="{CC711D2F-1147-4BDC-94C8-756D19CF339D}" srcId="{07684511-448C-4630-9980-C9DC0D48A53C}" destId="{C11CEB9F-0797-455A-B87C-A9D684429FF9}" srcOrd="0" destOrd="0" parTransId="{204501B6-A37E-4537-9A88-41999EB17DA2}" sibTransId="{4FD9806F-3841-414B-8354-6413C0A17D36}"/>
    <dgm:cxn modelId="{370194C0-BE81-4153-AD83-21E3409C1CD6}" type="presOf" srcId="{29DEADA4-1FB6-4CDC-9986-E63C854B0612}" destId="{CD0A170F-509E-4FBF-9800-66ADBFFB26D7}" srcOrd="0" destOrd="0" presId="urn:microsoft.com/office/officeart/2005/8/layout/hierarchy4"/>
    <dgm:cxn modelId="{E64ED98A-C1E1-40FD-AC40-8C7A9A33EA52}" type="presOf" srcId="{5EF566B6-F982-49F3-AC94-6B7152AC7940}" destId="{1299ED3D-3563-441D-BD23-3BCDABD5B2D1}" srcOrd="0" destOrd="0" presId="urn:microsoft.com/office/officeart/2005/8/layout/hierarchy4"/>
    <dgm:cxn modelId="{CF601CA6-D087-46D8-8823-451AF4BE0143}" srcId="{B59A96FC-39A1-4B8C-84B6-B3AA71221883}" destId="{1643DAED-BB32-42D9-9E64-262406670BEC}" srcOrd="0" destOrd="0" parTransId="{BE6D65D3-4140-4A32-877F-0FB4B63C8BF3}" sibTransId="{8836BBE7-1DF9-434B-BA9C-87E6C5CCF3BE}"/>
    <dgm:cxn modelId="{663D2F3A-61B8-4BE7-B3FB-7249A16C65F9}" srcId="{5EF566B6-F982-49F3-AC94-6B7152AC7940}" destId="{07684511-448C-4630-9980-C9DC0D48A53C}" srcOrd="2" destOrd="0" parTransId="{688B5855-E9FF-419F-8DAA-A7E4ACA617A0}" sibTransId="{ED494F23-1EA0-4382-86A9-6B6D95BF0F95}"/>
    <dgm:cxn modelId="{2766E3C4-0216-450E-84A2-CD5F765DBF1E}" type="presOf" srcId="{576F1D89-7723-47F0-A66D-A71EC9F87FC9}" destId="{5CCD6323-9377-4402-A5AB-5BA6A62329C2}" srcOrd="0" destOrd="0" presId="urn:microsoft.com/office/officeart/2005/8/layout/hierarchy4"/>
    <dgm:cxn modelId="{08AB200F-F845-475D-81C5-7303A5ED7C30}" srcId="{387CCB02-8F1B-426A-8441-345E155E5D23}" destId="{576F1D89-7723-47F0-A66D-A71EC9F87FC9}" srcOrd="5" destOrd="0" parTransId="{3B2B8D37-8CDB-4753-A2A6-EA53C82C11A8}" sibTransId="{5DCCD479-FC6F-475F-93E1-877BC337D3CA}"/>
    <dgm:cxn modelId="{93CFB43E-1E97-4486-A286-D9E01D2675F3}" srcId="{387CCB02-8F1B-426A-8441-345E155E5D23}" destId="{90B9C6D5-027A-42D7-A39E-6A3EC0935654}" srcOrd="0" destOrd="0" parTransId="{2BF9D66A-995D-42C0-BCD8-6E503FBE4624}" sibTransId="{ECC35212-876C-4164-AF12-0C147B67BB54}"/>
    <dgm:cxn modelId="{5C92E727-B5FD-4D5A-8687-BB664F59BFD5}" type="presOf" srcId="{755131CB-8460-4646-931D-7E05254384AB}" destId="{A85F80C9-919F-442A-BF6D-F56D633B86D1}" srcOrd="0" destOrd="0" presId="urn:microsoft.com/office/officeart/2005/8/layout/hierarchy4"/>
    <dgm:cxn modelId="{58AA310C-C596-4F3D-84EC-0DCCCDD9D825}" srcId="{B59A96FC-39A1-4B8C-84B6-B3AA71221883}" destId="{D4BC91A5-B161-46E9-A019-412D9298B9D9}" srcOrd="5" destOrd="0" parTransId="{3008C501-134A-4BF6-89AC-D5C21ED15631}" sibTransId="{DDD89641-2FBC-496E-9397-D8B8517D9A4D}"/>
    <dgm:cxn modelId="{135C4227-B72B-479D-BA84-BB1E4638A971}" type="presOf" srcId="{41B618D6-EBB1-4145-BB8A-A2EC6474C3C9}" destId="{5413A8F1-F43D-4700-A434-3D775E50C35D}" srcOrd="0" destOrd="0" presId="urn:microsoft.com/office/officeart/2005/8/layout/hierarchy4"/>
    <dgm:cxn modelId="{D59D44B9-BC49-4F2F-8313-2A3898E9EF74}" srcId="{B59A96FC-39A1-4B8C-84B6-B3AA71221883}" destId="{41B618D6-EBB1-4145-BB8A-A2EC6474C3C9}" srcOrd="4" destOrd="0" parTransId="{BE86C0C7-F30C-4534-89F4-C687DAC32D3C}" sibTransId="{DA8D9755-FA80-4EE0-A5AF-728F02FB073E}"/>
    <dgm:cxn modelId="{31C3D4FE-A7A2-4912-BD72-46054497820F}" srcId="{3EB18453-ECED-43FF-BDC4-1C676BB49A1B}" destId="{CFBE0E7F-DE3A-4A9C-AE04-8133EA907416}" srcOrd="0" destOrd="0" parTransId="{03CA65BB-BD08-4B2D-8FAE-02541BE61634}" sibTransId="{D443B714-6E6F-4226-A57D-3EBC23A2D5D3}"/>
    <dgm:cxn modelId="{5D92BC7F-CE31-4D71-BF97-CF0DF7A74182}" type="presOf" srcId="{3EB18453-ECED-43FF-BDC4-1C676BB49A1B}" destId="{2100349F-A90C-4B17-912F-67083DE546A6}" srcOrd="0" destOrd="0" presId="urn:microsoft.com/office/officeart/2005/8/layout/hierarchy4"/>
    <dgm:cxn modelId="{E9F730B5-174D-4529-A90E-A13EAE242697}" srcId="{07684511-448C-4630-9980-C9DC0D48A53C}" destId="{1214E8F6-F081-444F-805B-4FD1BD04632B}" srcOrd="1" destOrd="0" parTransId="{3C3D0B86-D85E-4095-AC45-EF9CF3CC025B}" sibTransId="{25317DE6-8ED6-4C2C-876D-75F636971B53}"/>
    <dgm:cxn modelId="{B65B3E4D-58CB-4721-9BC2-6888E8E6E266}" srcId="{5EF566B6-F982-49F3-AC94-6B7152AC7940}" destId="{387CCB02-8F1B-426A-8441-345E155E5D23}" srcOrd="1" destOrd="0" parTransId="{F646F735-A158-4486-BF37-D598CD2CC576}" sibTransId="{6D5063B1-796D-46E5-9A33-3E4FB7E12685}"/>
    <dgm:cxn modelId="{66A32C38-753A-4C52-B282-E5F415331105}" type="presOf" srcId="{F085DFEA-89D1-4AA8-ACAE-BDA6741FE1E3}" destId="{2C5914F4-2910-4103-901C-5DE1C24AFBDA}" srcOrd="0" destOrd="0" presId="urn:microsoft.com/office/officeart/2005/8/layout/hierarchy4"/>
    <dgm:cxn modelId="{1539F1DB-7FE9-493A-BE47-009A1A6FAD5E}" type="presOf" srcId="{B6F17E7A-99D6-4D4A-BC75-FBD2F116244E}" destId="{2673FE5D-17AD-4C7E-8F84-C5CA6384F33D}" srcOrd="0" destOrd="0" presId="urn:microsoft.com/office/officeart/2005/8/layout/hierarchy4"/>
    <dgm:cxn modelId="{0880351E-5DAB-4AB4-9946-731D7A936E84}" type="presParOf" srcId="{1299ED3D-3563-441D-BD23-3BCDABD5B2D1}" destId="{97ED6338-52B6-438F-AD9E-A264050837E6}" srcOrd="0" destOrd="0" presId="urn:microsoft.com/office/officeart/2005/8/layout/hierarchy4"/>
    <dgm:cxn modelId="{4EBF5C96-A98B-49C0-A610-E54BB3FAF1A9}" type="presParOf" srcId="{97ED6338-52B6-438F-AD9E-A264050837E6}" destId="{9CF46F1E-5B8B-4BC2-B510-974C9D172591}" srcOrd="0" destOrd="0" presId="urn:microsoft.com/office/officeart/2005/8/layout/hierarchy4"/>
    <dgm:cxn modelId="{ED614779-EE71-49F3-9478-903DEB60017D}" type="presParOf" srcId="{97ED6338-52B6-438F-AD9E-A264050837E6}" destId="{A8B8BA01-2671-468B-A6A1-409383080FC8}" srcOrd="1" destOrd="0" presId="urn:microsoft.com/office/officeart/2005/8/layout/hierarchy4"/>
    <dgm:cxn modelId="{45AA9C22-26ED-456E-8A59-233283C7CB87}" type="presParOf" srcId="{97ED6338-52B6-438F-AD9E-A264050837E6}" destId="{BF3187EF-1088-4903-B99B-55DC7016585B}" srcOrd="2" destOrd="0" presId="urn:microsoft.com/office/officeart/2005/8/layout/hierarchy4"/>
    <dgm:cxn modelId="{1BC02F67-D1EC-43B6-863F-C78979EBCC9E}" type="presParOf" srcId="{BF3187EF-1088-4903-B99B-55DC7016585B}" destId="{39A871DC-2D0F-44F8-A12F-49C8B2804D87}" srcOrd="0" destOrd="0" presId="urn:microsoft.com/office/officeart/2005/8/layout/hierarchy4"/>
    <dgm:cxn modelId="{D753E622-576A-4B09-946E-7B81483BFD67}" type="presParOf" srcId="{39A871DC-2D0F-44F8-A12F-49C8B2804D87}" destId="{084EF75D-D8AD-4146-AE5B-6230EA883803}" srcOrd="0" destOrd="0" presId="urn:microsoft.com/office/officeart/2005/8/layout/hierarchy4"/>
    <dgm:cxn modelId="{41B6B392-29F8-4E82-B87B-8F4B4C37FB76}" type="presParOf" srcId="{39A871DC-2D0F-44F8-A12F-49C8B2804D87}" destId="{F7DF8996-52BF-4CD7-BC67-17D7EDB68339}" srcOrd="1" destOrd="0" presId="urn:microsoft.com/office/officeart/2005/8/layout/hierarchy4"/>
    <dgm:cxn modelId="{97DDE9A8-525D-4CD3-ADC3-2F259CF686EB}" type="presParOf" srcId="{BF3187EF-1088-4903-B99B-55DC7016585B}" destId="{8E50D585-719E-45CD-AEF2-C7204B13A715}" srcOrd="1" destOrd="0" presId="urn:microsoft.com/office/officeart/2005/8/layout/hierarchy4"/>
    <dgm:cxn modelId="{79CAA743-76CD-47AD-8A02-F95F9225E028}" type="presParOf" srcId="{BF3187EF-1088-4903-B99B-55DC7016585B}" destId="{F032AA9F-AA85-4B47-B5DF-809BADE8E7C6}" srcOrd="2" destOrd="0" presId="urn:microsoft.com/office/officeart/2005/8/layout/hierarchy4"/>
    <dgm:cxn modelId="{E7381B48-517D-412D-A9A5-5440D926783C}" type="presParOf" srcId="{F032AA9F-AA85-4B47-B5DF-809BADE8E7C6}" destId="{10AA573E-CFCA-4A48-B7C8-319C56B5AEDF}" srcOrd="0" destOrd="0" presId="urn:microsoft.com/office/officeart/2005/8/layout/hierarchy4"/>
    <dgm:cxn modelId="{49CDA5A7-1DE9-44A9-BAC8-3F2EAD83F36D}" type="presParOf" srcId="{F032AA9F-AA85-4B47-B5DF-809BADE8E7C6}" destId="{F1B07091-C9EE-4E14-913E-0F423F951F7E}" srcOrd="1" destOrd="0" presId="urn:microsoft.com/office/officeart/2005/8/layout/hierarchy4"/>
    <dgm:cxn modelId="{C42D3F22-E3FB-4A92-AEDC-611812686524}" type="presParOf" srcId="{BF3187EF-1088-4903-B99B-55DC7016585B}" destId="{CFD59036-0F50-4AFC-8022-EFEBAA8BB2A0}" srcOrd="3" destOrd="0" presId="urn:microsoft.com/office/officeart/2005/8/layout/hierarchy4"/>
    <dgm:cxn modelId="{616F4486-9A0B-403A-AC7E-53E322B64F2F}" type="presParOf" srcId="{BF3187EF-1088-4903-B99B-55DC7016585B}" destId="{8C4610B1-B0A5-4A61-BEB3-E9F9D5E2A76F}" srcOrd="4" destOrd="0" presId="urn:microsoft.com/office/officeart/2005/8/layout/hierarchy4"/>
    <dgm:cxn modelId="{EFE07717-1F15-425E-B05A-A70FB1620D74}" type="presParOf" srcId="{8C4610B1-B0A5-4A61-BEB3-E9F9D5E2A76F}" destId="{592A5641-F6A0-40F5-B937-B556953C855A}" srcOrd="0" destOrd="0" presId="urn:microsoft.com/office/officeart/2005/8/layout/hierarchy4"/>
    <dgm:cxn modelId="{DA320909-954F-4A2F-82B0-5D5B74DE19ED}" type="presParOf" srcId="{8C4610B1-B0A5-4A61-BEB3-E9F9D5E2A76F}" destId="{C05121DB-EAEB-4517-9A68-FEEE0E250725}" srcOrd="1" destOrd="0" presId="urn:microsoft.com/office/officeart/2005/8/layout/hierarchy4"/>
    <dgm:cxn modelId="{7D93184F-70F2-45D6-98A5-9C0D9252A099}" type="presParOf" srcId="{BF3187EF-1088-4903-B99B-55DC7016585B}" destId="{3E5F0F68-02C6-4654-B4CF-9E15F8CC5A5E}" srcOrd="5" destOrd="0" presId="urn:microsoft.com/office/officeart/2005/8/layout/hierarchy4"/>
    <dgm:cxn modelId="{49E22D7B-8116-4A9B-B1B1-9288EAAAB392}" type="presParOf" srcId="{BF3187EF-1088-4903-B99B-55DC7016585B}" destId="{D498EE60-2F92-4B11-86F6-10B73600F89E}" srcOrd="6" destOrd="0" presId="urn:microsoft.com/office/officeart/2005/8/layout/hierarchy4"/>
    <dgm:cxn modelId="{D0372A10-348B-49B2-8C79-1E4989F60BD7}" type="presParOf" srcId="{D498EE60-2F92-4B11-86F6-10B73600F89E}" destId="{2673FE5D-17AD-4C7E-8F84-C5CA6384F33D}" srcOrd="0" destOrd="0" presId="urn:microsoft.com/office/officeart/2005/8/layout/hierarchy4"/>
    <dgm:cxn modelId="{7D46720D-A7E1-4936-86A2-A9A4685DF002}" type="presParOf" srcId="{D498EE60-2F92-4B11-86F6-10B73600F89E}" destId="{AC6AC338-7F8A-4EFB-907F-3ED9F77832F1}" srcOrd="1" destOrd="0" presId="urn:microsoft.com/office/officeart/2005/8/layout/hierarchy4"/>
    <dgm:cxn modelId="{7757CEC4-F0C6-43BE-A0BA-53C9046F4210}" type="presParOf" srcId="{BF3187EF-1088-4903-B99B-55DC7016585B}" destId="{479EF136-5E21-4548-B3E3-05780B31EBAD}" srcOrd="7" destOrd="0" presId="urn:microsoft.com/office/officeart/2005/8/layout/hierarchy4"/>
    <dgm:cxn modelId="{F910C52A-484D-438C-82F2-7A0EF13D52A4}" type="presParOf" srcId="{BF3187EF-1088-4903-B99B-55DC7016585B}" destId="{0CC80CF4-B56D-4A01-9196-B9FDC7DC9C8C}" srcOrd="8" destOrd="0" presId="urn:microsoft.com/office/officeart/2005/8/layout/hierarchy4"/>
    <dgm:cxn modelId="{E2B84DB9-C47D-423E-A44D-AB91844D9A8F}" type="presParOf" srcId="{0CC80CF4-B56D-4A01-9196-B9FDC7DC9C8C}" destId="{5413A8F1-F43D-4700-A434-3D775E50C35D}" srcOrd="0" destOrd="0" presId="urn:microsoft.com/office/officeart/2005/8/layout/hierarchy4"/>
    <dgm:cxn modelId="{C14C91DE-1370-42F4-984C-F15C792B94F9}" type="presParOf" srcId="{0CC80CF4-B56D-4A01-9196-B9FDC7DC9C8C}" destId="{3D7A905B-73F2-488C-B029-5E65005C24F8}" srcOrd="1" destOrd="0" presId="urn:microsoft.com/office/officeart/2005/8/layout/hierarchy4"/>
    <dgm:cxn modelId="{3DA2403E-A9D1-49AA-A193-4C2FF0F24201}" type="presParOf" srcId="{BF3187EF-1088-4903-B99B-55DC7016585B}" destId="{D8EE0AA9-AA12-4D2B-8B6B-2651B1D79386}" srcOrd="9" destOrd="0" presId="urn:microsoft.com/office/officeart/2005/8/layout/hierarchy4"/>
    <dgm:cxn modelId="{153FC408-E1B1-4F2D-8C05-CCB83A65EF10}" type="presParOf" srcId="{BF3187EF-1088-4903-B99B-55DC7016585B}" destId="{5DCD1082-80DC-43D7-B7B5-30D0C44A3494}" srcOrd="10" destOrd="0" presId="urn:microsoft.com/office/officeart/2005/8/layout/hierarchy4"/>
    <dgm:cxn modelId="{8A8C5D17-9F38-4B5B-B027-372BB6D75F2B}" type="presParOf" srcId="{5DCD1082-80DC-43D7-B7B5-30D0C44A3494}" destId="{E3BF3771-70D7-4BBE-8B37-E58030F30DC0}" srcOrd="0" destOrd="0" presId="urn:microsoft.com/office/officeart/2005/8/layout/hierarchy4"/>
    <dgm:cxn modelId="{C8846042-BAFC-42EC-9CE4-2221D500DE17}" type="presParOf" srcId="{5DCD1082-80DC-43D7-B7B5-30D0C44A3494}" destId="{D4813559-95CE-46A1-83D7-BD4D6F3B6EB2}" srcOrd="1" destOrd="0" presId="urn:microsoft.com/office/officeart/2005/8/layout/hierarchy4"/>
    <dgm:cxn modelId="{C495FB83-1701-427C-ADAD-D779A8A0A365}" type="presParOf" srcId="{1299ED3D-3563-441D-BD23-3BCDABD5B2D1}" destId="{18DB75A0-3093-4990-B9E8-CFEC4C1A14AA}" srcOrd="1" destOrd="0" presId="urn:microsoft.com/office/officeart/2005/8/layout/hierarchy4"/>
    <dgm:cxn modelId="{808469D9-6A19-4E14-8103-F904E430FBA9}" type="presParOf" srcId="{1299ED3D-3563-441D-BD23-3BCDABD5B2D1}" destId="{68212316-0E5B-4767-888F-6142C5A2B380}" srcOrd="2" destOrd="0" presId="urn:microsoft.com/office/officeart/2005/8/layout/hierarchy4"/>
    <dgm:cxn modelId="{8ED2BB1B-069F-4C97-974B-8BF5346B960F}" type="presParOf" srcId="{68212316-0E5B-4767-888F-6142C5A2B380}" destId="{73E6B115-AD6C-4088-8751-3BFAC70FF9C0}" srcOrd="0" destOrd="0" presId="urn:microsoft.com/office/officeart/2005/8/layout/hierarchy4"/>
    <dgm:cxn modelId="{C9AF757A-5C26-4B0E-8F98-918568C8E9AC}" type="presParOf" srcId="{68212316-0E5B-4767-888F-6142C5A2B380}" destId="{0BB2464D-D831-45D7-B3A5-7CE35BFA0B73}" srcOrd="1" destOrd="0" presId="urn:microsoft.com/office/officeart/2005/8/layout/hierarchy4"/>
    <dgm:cxn modelId="{DA01B11F-3EA5-4594-B520-BB52A4E68354}" type="presParOf" srcId="{68212316-0E5B-4767-888F-6142C5A2B380}" destId="{4DDBAC5D-403B-4A5D-A967-E6A3D80FD517}" srcOrd="2" destOrd="0" presId="urn:microsoft.com/office/officeart/2005/8/layout/hierarchy4"/>
    <dgm:cxn modelId="{E62448EF-3FA6-4314-9AB0-ADD08ACD90AB}" type="presParOf" srcId="{4DDBAC5D-403B-4A5D-A967-E6A3D80FD517}" destId="{14AB7EE6-1C82-4C1D-A74B-AC261777F02F}" srcOrd="0" destOrd="0" presId="urn:microsoft.com/office/officeart/2005/8/layout/hierarchy4"/>
    <dgm:cxn modelId="{729C632B-E92B-435E-995E-FCCFF402669B}" type="presParOf" srcId="{14AB7EE6-1C82-4C1D-A74B-AC261777F02F}" destId="{943EC18C-052C-4562-BD7D-9D750AF6A057}" srcOrd="0" destOrd="0" presId="urn:microsoft.com/office/officeart/2005/8/layout/hierarchy4"/>
    <dgm:cxn modelId="{BAC932C5-E6DD-415A-AC65-5F49883B5221}" type="presParOf" srcId="{14AB7EE6-1C82-4C1D-A74B-AC261777F02F}" destId="{E002F43D-3BA8-4658-9D0D-5FF433837D9A}" srcOrd="1" destOrd="0" presId="urn:microsoft.com/office/officeart/2005/8/layout/hierarchy4"/>
    <dgm:cxn modelId="{FC22CD82-65F8-4663-93DC-76838536E32F}" type="presParOf" srcId="{4DDBAC5D-403B-4A5D-A967-E6A3D80FD517}" destId="{ED4C8B35-54EB-4249-BFB0-771204519A40}" srcOrd="1" destOrd="0" presId="urn:microsoft.com/office/officeart/2005/8/layout/hierarchy4"/>
    <dgm:cxn modelId="{5AF5D477-9226-44EA-93F8-76F7BB5841DA}" type="presParOf" srcId="{4DDBAC5D-403B-4A5D-A967-E6A3D80FD517}" destId="{6317715E-2648-40A0-A0AE-968CC66DF344}" srcOrd="2" destOrd="0" presId="urn:microsoft.com/office/officeart/2005/8/layout/hierarchy4"/>
    <dgm:cxn modelId="{ABC679B3-D513-42B7-B1E8-322379D07D39}" type="presParOf" srcId="{6317715E-2648-40A0-A0AE-968CC66DF344}" destId="{335A5DA6-F652-4400-BDCD-B9081E9D34E1}" srcOrd="0" destOrd="0" presId="urn:microsoft.com/office/officeart/2005/8/layout/hierarchy4"/>
    <dgm:cxn modelId="{E9F4A605-AEAC-4DF7-A5C2-60A05159BF8F}" type="presParOf" srcId="{6317715E-2648-40A0-A0AE-968CC66DF344}" destId="{F0BCDD6F-498C-450F-97C5-1524ACC7EDB1}" srcOrd="1" destOrd="0" presId="urn:microsoft.com/office/officeart/2005/8/layout/hierarchy4"/>
    <dgm:cxn modelId="{EF7B16A2-C840-44CD-82E2-503DC7B067E5}" type="presParOf" srcId="{4DDBAC5D-403B-4A5D-A967-E6A3D80FD517}" destId="{D6DC3023-9F4D-4AB5-9B36-E0481A5932FF}" srcOrd="3" destOrd="0" presId="urn:microsoft.com/office/officeart/2005/8/layout/hierarchy4"/>
    <dgm:cxn modelId="{150079D9-8BFF-4401-9B63-47F745A43EC5}" type="presParOf" srcId="{4DDBAC5D-403B-4A5D-A967-E6A3D80FD517}" destId="{52A72364-2653-4AF0-9FB8-948447621146}" srcOrd="4" destOrd="0" presId="urn:microsoft.com/office/officeart/2005/8/layout/hierarchy4"/>
    <dgm:cxn modelId="{D5FCDD8E-EF98-4D56-9BD3-81E895C58B2A}" type="presParOf" srcId="{52A72364-2653-4AF0-9FB8-948447621146}" destId="{F6D117A3-BE16-4C7F-848C-FDEE0BEFF42A}" srcOrd="0" destOrd="0" presId="urn:microsoft.com/office/officeart/2005/8/layout/hierarchy4"/>
    <dgm:cxn modelId="{4A5451AA-7C81-4CC5-AB9F-50F584341575}" type="presParOf" srcId="{52A72364-2653-4AF0-9FB8-948447621146}" destId="{8A4D29CC-0F8F-468A-A3DE-4F77053F5148}" srcOrd="1" destOrd="0" presId="urn:microsoft.com/office/officeart/2005/8/layout/hierarchy4"/>
    <dgm:cxn modelId="{A9B3FA00-0DF6-4813-8DB9-CB1E79466252}" type="presParOf" srcId="{4DDBAC5D-403B-4A5D-A967-E6A3D80FD517}" destId="{00E3E74A-8164-4660-8415-6B899B77FD50}" srcOrd="5" destOrd="0" presId="urn:microsoft.com/office/officeart/2005/8/layout/hierarchy4"/>
    <dgm:cxn modelId="{77626E89-E6D6-4BCE-929A-F92F9EFA9219}" type="presParOf" srcId="{4DDBAC5D-403B-4A5D-A967-E6A3D80FD517}" destId="{C4E60BD1-8E04-4019-B52C-6BB34C434062}" srcOrd="6" destOrd="0" presId="urn:microsoft.com/office/officeart/2005/8/layout/hierarchy4"/>
    <dgm:cxn modelId="{B6427AE6-CFAF-42C8-8DD4-4AAF806425D8}" type="presParOf" srcId="{C4E60BD1-8E04-4019-B52C-6BB34C434062}" destId="{CD0A170F-509E-4FBF-9800-66ADBFFB26D7}" srcOrd="0" destOrd="0" presId="urn:microsoft.com/office/officeart/2005/8/layout/hierarchy4"/>
    <dgm:cxn modelId="{A6CE76E4-FC67-411A-A21A-2DD3E0AB1D73}" type="presParOf" srcId="{C4E60BD1-8E04-4019-B52C-6BB34C434062}" destId="{315174A5-6158-4939-86B6-A09D063827F0}" srcOrd="1" destOrd="0" presId="urn:microsoft.com/office/officeart/2005/8/layout/hierarchy4"/>
    <dgm:cxn modelId="{70E4F8DF-8385-42A5-819C-A7FBB4041B38}" type="presParOf" srcId="{4DDBAC5D-403B-4A5D-A967-E6A3D80FD517}" destId="{3DF15C01-45D3-41E2-802A-6F89B9EFCE3F}" srcOrd="7" destOrd="0" presId="urn:microsoft.com/office/officeart/2005/8/layout/hierarchy4"/>
    <dgm:cxn modelId="{DBB2626C-1DBA-4D75-94B2-863754C62664}" type="presParOf" srcId="{4DDBAC5D-403B-4A5D-A967-E6A3D80FD517}" destId="{B01BC4E6-EC0B-4C5B-8BC7-FA877CF82B8C}" srcOrd="8" destOrd="0" presId="urn:microsoft.com/office/officeart/2005/8/layout/hierarchy4"/>
    <dgm:cxn modelId="{20A938A5-214E-4F28-A1B7-C20C1D8E30B5}" type="presParOf" srcId="{B01BC4E6-EC0B-4C5B-8BC7-FA877CF82B8C}" destId="{A85F80C9-919F-442A-BF6D-F56D633B86D1}" srcOrd="0" destOrd="0" presId="urn:microsoft.com/office/officeart/2005/8/layout/hierarchy4"/>
    <dgm:cxn modelId="{99A5BB0D-0B31-4109-8900-EC5C93B24185}" type="presParOf" srcId="{B01BC4E6-EC0B-4C5B-8BC7-FA877CF82B8C}" destId="{88899960-223A-451B-A416-A20F23B316BE}" srcOrd="1" destOrd="0" presId="urn:microsoft.com/office/officeart/2005/8/layout/hierarchy4"/>
    <dgm:cxn modelId="{B7EF3FB7-9F1E-4690-BDB2-068E12C233E6}" type="presParOf" srcId="{4DDBAC5D-403B-4A5D-A967-E6A3D80FD517}" destId="{BEBEC9A2-7674-4482-B45E-3AAA729BE778}" srcOrd="9" destOrd="0" presId="urn:microsoft.com/office/officeart/2005/8/layout/hierarchy4"/>
    <dgm:cxn modelId="{BDB1D7AF-E189-49E4-9E03-5A8E1F444515}" type="presParOf" srcId="{4DDBAC5D-403B-4A5D-A967-E6A3D80FD517}" destId="{4E6C4900-4A90-47F8-9767-1F8D783EC3C2}" srcOrd="10" destOrd="0" presId="urn:microsoft.com/office/officeart/2005/8/layout/hierarchy4"/>
    <dgm:cxn modelId="{E063C919-E041-4407-A325-D391FF691E61}" type="presParOf" srcId="{4E6C4900-4A90-47F8-9767-1F8D783EC3C2}" destId="{5CCD6323-9377-4402-A5AB-5BA6A62329C2}" srcOrd="0" destOrd="0" presId="urn:microsoft.com/office/officeart/2005/8/layout/hierarchy4"/>
    <dgm:cxn modelId="{167675D9-E788-4D57-B66F-A64DB9169E9A}" type="presParOf" srcId="{4E6C4900-4A90-47F8-9767-1F8D783EC3C2}" destId="{78423D1F-DC4E-4B6D-ABDB-99B5107DFD6D}" srcOrd="1" destOrd="0" presId="urn:microsoft.com/office/officeart/2005/8/layout/hierarchy4"/>
    <dgm:cxn modelId="{D2F7CD4A-42F9-4A41-9435-E9ADEEAEA673}" type="presParOf" srcId="{1299ED3D-3563-441D-BD23-3BCDABD5B2D1}" destId="{41A1260F-4B31-4715-8E34-3F7EE6CF8941}" srcOrd="3" destOrd="0" presId="urn:microsoft.com/office/officeart/2005/8/layout/hierarchy4"/>
    <dgm:cxn modelId="{0F63BB4A-DE48-4311-84B8-BBD0E20AEA8B}" type="presParOf" srcId="{1299ED3D-3563-441D-BD23-3BCDABD5B2D1}" destId="{4F5084E9-F21A-4E98-8F7D-4047FF20CA3D}" srcOrd="4" destOrd="0" presId="urn:microsoft.com/office/officeart/2005/8/layout/hierarchy4"/>
    <dgm:cxn modelId="{19544138-1741-49AA-AB88-FD4FFBD55C30}" type="presParOf" srcId="{4F5084E9-F21A-4E98-8F7D-4047FF20CA3D}" destId="{02E4D57B-5207-4401-A760-4E578F78A58E}" srcOrd="0" destOrd="0" presId="urn:microsoft.com/office/officeart/2005/8/layout/hierarchy4"/>
    <dgm:cxn modelId="{62FB42EF-E1D6-40F4-AF18-7C5CAC54C077}" type="presParOf" srcId="{4F5084E9-F21A-4E98-8F7D-4047FF20CA3D}" destId="{E5AD8F67-3AFC-4DF6-9B08-925B44DCCEAC}" srcOrd="1" destOrd="0" presId="urn:microsoft.com/office/officeart/2005/8/layout/hierarchy4"/>
    <dgm:cxn modelId="{7C69CE7C-3756-46DA-ACF7-549A99CBF5FA}" type="presParOf" srcId="{4F5084E9-F21A-4E98-8F7D-4047FF20CA3D}" destId="{7A670CD6-6CBD-4C00-AA1D-C93F790B94A8}" srcOrd="2" destOrd="0" presId="urn:microsoft.com/office/officeart/2005/8/layout/hierarchy4"/>
    <dgm:cxn modelId="{2B5D0F72-3A9D-421B-A282-760BBAFE8695}" type="presParOf" srcId="{7A670CD6-6CBD-4C00-AA1D-C93F790B94A8}" destId="{B20E251D-CCA3-471D-AA12-8CA7DDDFB504}" srcOrd="0" destOrd="0" presId="urn:microsoft.com/office/officeart/2005/8/layout/hierarchy4"/>
    <dgm:cxn modelId="{EE9C3E58-FDD9-43DE-8176-F232CE48DCB4}" type="presParOf" srcId="{B20E251D-CCA3-471D-AA12-8CA7DDDFB504}" destId="{6A9BBCAF-23EF-4B0E-BD52-AC2082F6774B}" srcOrd="0" destOrd="0" presId="urn:microsoft.com/office/officeart/2005/8/layout/hierarchy4"/>
    <dgm:cxn modelId="{34F2BFA5-DEB1-4C4F-B648-A0FAD71145FD}" type="presParOf" srcId="{B20E251D-CCA3-471D-AA12-8CA7DDDFB504}" destId="{851CA2B8-A2A6-4B08-AE91-1AAE873FD669}" srcOrd="1" destOrd="0" presId="urn:microsoft.com/office/officeart/2005/8/layout/hierarchy4"/>
    <dgm:cxn modelId="{6240554E-1D5D-4CE4-A6F2-3F2E97FA2973}" type="presParOf" srcId="{7A670CD6-6CBD-4C00-AA1D-C93F790B94A8}" destId="{C997325A-927C-4A0F-8DD5-9B500AB64472}" srcOrd="1" destOrd="0" presId="urn:microsoft.com/office/officeart/2005/8/layout/hierarchy4"/>
    <dgm:cxn modelId="{DAEE08CA-F324-4D14-A596-F29D60903CAA}" type="presParOf" srcId="{7A670CD6-6CBD-4C00-AA1D-C93F790B94A8}" destId="{664E7F52-5E9E-4B08-B18F-B8DBE7E83CF7}" srcOrd="2" destOrd="0" presId="urn:microsoft.com/office/officeart/2005/8/layout/hierarchy4"/>
    <dgm:cxn modelId="{352F40C7-EF41-4E62-955E-D95D69CA8DBD}" type="presParOf" srcId="{664E7F52-5E9E-4B08-B18F-B8DBE7E83CF7}" destId="{DF4422C2-A3DD-40E6-88F2-0B4E77909C1B}" srcOrd="0" destOrd="0" presId="urn:microsoft.com/office/officeart/2005/8/layout/hierarchy4"/>
    <dgm:cxn modelId="{FF5DEE25-E2CA-42F6-ABA3-D9BE68A12F37}" type="presParOf" srcId="{664E7F52-5E9E-4B08-B18F-B8DBE7E83CF7}" destId="{809922B9-E7A4-43CD-85C6-BEE77FD8AF7E}" srcOrd="1" destOrd="0" presId="urn:microsoft.com/office/officeart/2005/8/layout/hierarchy4"/>
    <dgm:cxn modelId="{99D716A4-46CD-443F-A364-0B3F862AC249}" type="presParOf" srcId="{7A670CD6-6CBD-4C00-AA1D-C93F790B94A8}" destId="{0617D973-5A0A-48E9-81DF-7532F38A51D3}" srcOrd="3" destOrd="0" presId="urn:microsoft.com/office/officeart/2005/8/layout/hierarchy4"/>
    <dgm:cxn modelId="{0F387C96-B257-4DC0-95B0-93304334D357}" type="presParOf" srcId="{7A670CD6-6CBD-4C00-AA1D-C93F790B94A8}" destId="{C5F2D01C-6CDB-4F66-8AC5-16313C996A0D}" srcOrd="4" destOrd="0" presId="urn:microsoft.com/office/officeart/2005/8/layout/hierarchy4"/>
    <dgm:cxn modelId="{04A21482-9989-4348-A9F9-CC987410009A}" type="presParOf" srcId="{C5F2D01C-6CDB-4F66-8AC5-16313C996A0D}" destId="{3A343D9E-E5F2-4C68-8B2A-FB170425FC9D}" srcOrd="0" destOrd="0" presId="urn:microsoft.com/office/officeart/2005/8/layout/hierarchy4"/>
    <dgm:cxn modelId="{111F3E6C-399E-455E-AB10-82B52DE82AA1}" type="presParOf" srcId="{C5F2D01C-6CDB-4F66-8AC5-16313C996A0D}" destId="{BA9123D5-3125-4AA8-AA44-B70042307E9D}" srcOrd="1" destOrd="0" presId="urn:microsoft.com/office/officeart/2005/8/layout/hierarchy4"/>
    <dgm:cxn modelId="{CBEED62B-6079-47EE-9280-C76DA52E273E}" type="presParOf" srcId="{1299ED3D-3563-441D-BD23-3BCDABD5B2D1}" destId="{E180F62F-9C46-4DDF-AD83-DF44471DF835}" srcOrd="5" destOrd="0" presId="urn:microsoft.com/office/officeart/2005/8/layout/hierarchy4"/>
    <dgm:cxn modelId="{69313950-9AE5-4846-B192-D3AC0E237D52}" type="presParOf" srcId="{1299ED3D-3563-441D-BD23-3BCDABD5B2D1}" destId="{3A66C14B-8939-4718-AC36-D6200B71EEB4}" srcOrd="6" destOrd="0" presId="urn:microsoft.com/office/officeart/2005/8/layout/hierarchy4"/>
    <dgm:cxn modelId="{57AA463C-1169-45B5-A481-0D0E28D51E48}" type="presParOf" srcId="{3A66C14B-8939-4718-AC36-D6200B71EEB4}" destId="{2100349F-A90C-4B17-912F-67083DE546A6}" srcOrd="0" destOrd="0" presId="urn:microsoft.com/office/officeart/2005/8/layout/hierarchy4"/>
    <dgm:cxn modelId="{A710C501-68AD-4624-8147-7F2254C8FA05}" type="presParOf" srcId="{3A66C14B-8939-4718-AC36-D6200B71EEB4}" destId="{5F2736B3-049C-4E23-B46C-E9E95B4BAA52}" srcOrd="1" destOrd="0" presId="urn:microsoft.com/office/officeart/2005/8/layout/hierarchy4"/>
    <dgm:cxn modelId="{FB198FBC-B4E4-4BEB-A027-395E4749826F}" type="presParOf" srcId="{3A66C14B-8939-4718-AC36-D6200B71EEB4}" destId="{9D6F1725-36FF-4A04-BE1C-F228E88EECCA}" srcOrd="2" destOrd="0" presId="urn:microsoft.com/office/officeart/2005/8/layout/hierarchy4"/>
    <dgm:cxn modelId="{D02B1E66-B1EF-490D-AF2E-BC298F356070}" type="presParOf" srcId="{9D6F1725-36FF-4A04-BE1C-F228E88EECCA}" destId="{F3D3AAC8-5630-4F7F-B23D-EF56E2BA9607}" srcOrd="0" destOrd="0" presId="urn:microsoft.com/office/officeart/2005/8/layout/hierarchy4"/>
    <dgm:cxn modelId="{D6E079B4-962B-424D-BA9E-570CA285F574}" type="presParOf" srcId="{F3D3AAC8-5630-4F7F-B23D-EF56E2BA9607}" destId="{E8BBEC09-5AEF-48AB-90C2-0D93D9B324D9}" srcOrd="0" destOrd="0" presId="urn:microsoft.com/office/officeart/2005/8/layout/hierarchy4"/>
    <dgm:cxn modelId="{DDB1BD5A-A075-4C01-BD8D-6A49A6693554}" type="presParOf" srcId="{F3D3AAC8-5630-4F7F-B23D-EF56E2BA9607}" destId="{8B064DFD-25E0-4FFF-B5A5-26B6AF30B4FD}" srcOrd="1" destOrd="0" presId="urn:microsoft.com/office/officeart/2005/8/layout/hierarchy4"/>
    <dgm:cxn modelId="{5F694CDE-DB37-4500-B327-CEC37896F080}" type="presParOf" srcId="{9D6F1725-36FF-4A04-BE1C-F228E88EECCA}" destId="{35FB1FE4-09A1-4DF6-8C72-4DEEBF9D80E7}" srcOrd="1" destOrd="0" presId="urn:microsoft.com/office/officeart/2005/8/layout/hierarchy4"/>
    <dgm:cxn modelId="{6B245C1B-A1F7-4920-8C15-3B6DD0B9D7E7}" type="presParOf" srcId="{9D6F1725-36FF-4A04-BE1C-F228E88EECCA}" destId="{25AE5D10-5C60-4226-BD43-C6DA7ABCBEA7}" srcOrd="2" destOrd="0" presId="urn:microsoft.com/office/officeart/2005/8/layout/hierarchy4"/>
    <dgm:cxn modelId="{AD9C5077-CEC6-45DF-9E40-DE6408941925}" type="presParOf" srcId="{25AE5D10-5C60-4226-BD43-C6DA7ABCBEA7}" destId="{E4AA3C2F-C4FA-4BA0-8D93-A0DFF7080E55}" srcOrd="0" destOrd="0" presId="urn:microsoft.com/office/officeart/2005/8/layout/hierarchy4"/>
    <dgm:cxn modelId="{00233EA7-F693-4765-8E33-C5263BD7EB10}" type="presParOf" srcId="{25AE5D10-5C60-4226-BD43-C6DA7ABCBEA7}" destId="{C2946BB9-6031-4261-83BF-F9443228C461}" srcOrd="1" destOrd="0" presId="urn:microsoft.com/office/officeart/2005/8/layout/hierarchy4"/>
    <dgm:cxn modelId="{F4AEA2B5-BED5-4352-BBD8-70FEA07BF115}" type="presParOf" srcId="{9D6F1725-36FF-4A04-BE1C-F228E88EECCA}" destId="{04835622-6E42-4491-BDDA-E1A9F06EB34F}" srcOrd="3" destOrd="0" presId="urn:microsoft.com/office/officeart/2005/8/layout/hierarchy4"/>
    <dgm:cxn modelId="{70DBEED5-E59B-4C14-98E5-A2490DB7F93C}" type="presParOf" srcId="{9D6F1725-36FF-4A04-BE1C-F228E88EECCA}" destId="{918D01AA-F1EB-497C-A625-AB9F113FB0EE}" srcOrd="4" destOrd="0" presId="urn:microsoft.com/office/officeart/2005/8/layout/hierarchy4"/>
    <dgm:cxn modelId="{7585A918-992C-4704-933E-BC53EEEECADB}" type="presParOf" srcId="{918D01AA-F1EB-497C-A625-AB9F113FB0EE}" destId="{2C5914F4-2910-4103-901C-5DE1C24AFBDA}" srcOrd="0" destOrd="0" presId="urn:microsoft.com/office/officeart/2005/8/layout/hierarchy4"/>
    <dgm:cxn modelId="{C0E49BBD-B292-4DE2-BA8C-6A347DBDDBEB}" type="presParOf" srcId="{918D01AA-F1EB-497C-A625-AB9F113FB0EE}" destId="{191B89A7-0FE9-4BEF-AF15-B8DD9C5082FF}"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94730-D735-3B41-8536-2E87EC7E9E51}" type="doc">
      <dgm:prSet loTypeId="urn:microsoft.com/office/officeart/2005/8/layout/arrow5" loCatId="" qsTypeId="urn:microsoft.com/office/officeart/2005/8/quickstyle/simple2" qsCatId="simple" csTypeId="urn:microsoft.com/office/officeart/2005/8/colors/accent2_2" csCatId="accent2" phldr="1"/>
      <dgm:spPr/>
    </dgm:pt>
    <dgm:pt modelId="{03CBDA67-0DAD-BC4D-AC04-F4236592A3C2}">
      <dgm:prSet phldrT="[Text]"/>
      <dgm:spPr/>
      <dgm:t>
        <a:bodyPr/>
        <a:lstStyle/>
        <a:p>
          <a:r>
            <a:rPr lang="en-US" dirty="0" smtClean="0"/>
            <a:t>Advisory Committee for Academic Information</a:t>
          </a:r>
          <a:endParaRPr lang="en-US" dirty="0"/>
        </a:p>
      </dgm:t>
    </dgm:pt>
    <dgm:pt modelId="{1F98DA91-BC92-734A-B5AF-2FB68EB0AB41}" type="parTrans" cxnId="{DB5F159F-4535-8444-8AB3-AB2A6DD6D02C}">
      <dgm:prSet/>
      <dgm:spPr/>
      <dgm:t>
        <a:bodyPr/>
        <a:lstStyle/>
        <a:p>
          <a:endParaRPr lang="en-US"/>
        </a:p>
      </dgm:t>
    </dgm:pt>
    <dgm:pt modelId="{7E550C12-7152-0E4D-9D59-0965599AF690}" type="sibTrans" cxnId="{DB5F159F-4535-8444-8AB3-AB2A6DD6D02C}">
      <dgm:prSet/>
      <dgm:spPr/>
      <dgm:t>
        <a:bodyPr/>
        <a:lstStyle/>
        <a:p>
          <a:endParaRPr lang="en-US"/>
        </a:p>
      </dgm:t>
    </dgm:pt>
    <dgm:pt modelId="{6E1A3BD4-EE6F-CE44-B863-62DEB0DBD727}">
      <dgm:prSet phldrT="[Text]"/>
      <dgm:spPr/>
      <dgm:t>
        <a:bodyPr/>
        <a:lstStyle/>
        <a:p>
          <a:r>
            <a:rPr lang="en-US" dirty="0" smtClean="0"/>
            <a:t>Administrative Priorities Committee</a:t>
          </a:r>
          <a:endParaRPr lang="en-US" dirty="0"/>
        </a:p>
      </dgm:t>
    </dgm:pt>
    <dgm:pt modelId="{DCFAAE45-72F3-4D45-BDCE-EC13150DE417}" type="parTrans" cxnId="{CC5A4023-E8B9-9C40-B174-2B50843B920F}">
      <dgm:prSet/>
      <dgm:spPr/>
      <dgm:t>
        <a:bodyPr/>
        <a:lstStyle/>
        <a:p>
          <a:endParaRPr lang="en-US"/>
        </a:p>
      </dgm:t>
    </dgm:pt>
    <dgm:pt modelId="{6CE10A02-51A0-1548-A196-7B459595521B}" type="sibTrans" cxnId="{CC5A4023-E8B9-9C40-B174-2B50843B920F}">
      <dgm:prSet/>
      <dgm:spPr/>
      <dgm:t>
        <a:bodyPr/>
        <a:lstStyle/>
        <a:p>
          <a:endParaRPr lang="en-US"/>
        </a:p>
      </dgm:t>
    </dgm:pt>
    <dgm:pt modelId="{9D51410A-5455-D640-AC72-8D80B0D2C444}">
      <dgm:prSet phldrT="[Text]"/>
      <dgm:spPr/>
      <dgm:t>
        <a:bodyPr/>
        <a:lstStyle/>
        <a:p>
          <a:r>
            <a:rPr lang="en-US" dirty="0" smtClean="0"/>
            <a:t>Technology Administrators Group</a:t>
          </a:r>
          <a:endParaRPr lang="en-US" dirty="0"/>
        </a:p>
      </dgm:t>
    </dgm:pt>
    <dgm:pt modelId="{75244607-25BD-DD47-970E-91F1B201DF29}" type="parTrans" cxnId="{05856074-C087-1A47-B508-04B85C090802}">
      <dgm:prSet/>
      <dgm:spPr/>
      <dgm:t>
        <a:bodyPr/>
        <a:lstStyle/>
        <a:p>
          <a:endParaRPr lang="en-US"/>
        </a:p>
      </dgm:t>
    </dgm:pt>
    <dgm:pt modelId="{E681679D-9599-6D43-919F-E32D192EC37C}" type="sibTrans" cxnId="{05856074-C087-1A47-B508-04B85C090802}">
      <dgm:prSet/>
      <dgm:spPr/>
      <dgm:t>
        <a:bodyPr/>
        <a:lstStyle/>
        <a:p>
          <a:endParaRPr lang="en-US"/>
        </a:p>
      </dgm:t>
    </dgm:pt>
    <dgm:pt modelId="{71A5927B-2BBC-BC4C-A7BD-619F0952F3ED}">
      <dgm:prSet phldrT="[Text]"/>
      <dgm:spPr/>
      <dgm:t>
        <a:bodyPr/>
        <a:lstStyle/>
        <a:p>
          <a:r>
            <a:rPr lang="en-US" dirty="0" smtClean="0"/>
            <a:t>Office of the CIO</a:t>
          </a:r>
          <a:endParaRPr lang="en-US" dirty="0"/>
        </a:p>
      </dgm:t>
    </dgm:pt>
    <dgm:pt modelId="{49AB324C-6A59-9C45-BCC9-87B232C14E48}" type="parTrans" cxnId="{5DEF24FD-4F30-BC43-B0C4-732494B18D58}">
      <dgm:prSet/>
      <dgm:spPr/>
      <dgm:t>
        <a:bodyPr/>
        <a:lstStyle/>
        <a:p>
          <a:endParaRPr lang="en-US"/>
        </a:p>
      </dgm:t>
    </dgm:pt>
    <dgm:pt modelId="{155FC8B0-A8CC-BE4F-95F2-78747BDABD48}" type="sibTrans" cxnId="{5DEF24FD-4F30-BC43-B0C4-732494B18D58}">
      <dgm:prSet/>
      <dgm:spPr/>
      <dgm:t>
        <a:bodyPr/>
        <a:lstStyle/>
        <a:p>
          <a:endParaRPr lang="en-US"/>
        </a:p>
      </dgm:t>
    </dgm:pt>
    <dgm:pt modelId="{1F64C82C-AB77-FB47-8EFE-99BCEEA245D0}">
      <dgm:prSet phldrT="[Text]"/>
      <dgm:spPr/>
      <dgm:t>
        <a:bodyPr/>
        <a:lstStyle/>
        <a:p>
          <a:r>
            <a:rPr lang="en-US" dirty="0" smtClean="0"/>
            <a:t>University Strategic Plan</a:t>
          </a:r>
          <a:endParaRPr lang="en-US" dirty="0"/>
        </a:p>
      </dgm:t>
    </dgm:pt>
    <dgm:pt modelId="{08E38AB9-6B97-9B4D-8B2C-7773F18A8F7B}" type="parTrans" cxnId="{EFFE0A1B-6DD6-DB46-9FCE-B81B5B9A0173}">
      <dgm:prSet/>
      <dgm:spPr/>
      <dgm:t>
        <a:bodyPr/>
        <a:lstStyle/>
        <a:p>
          <a:endParaRPr lang="en-US"/>
        </a:p>
      </dgm:t>
    </dgm:pt>
    <dgm:pt modelId="{ECCA833E-D041-A84B-8742-1B86D543D5E7}" type="sibTrans" cxnId="{EFFE0A1B-6DD6-DB46-9FCE-B81B5B9A0173}">
      <dgm:prSet/>
      <dgm:spPr/>
      <dgm:t>
        <a:bodyPr/>
        <a:lstStyle/>
        <a:p>
          <a:endParaRPr lang="en-US"/>
        </a:p>
      </dgm:t>
    </dgm:pt>
    <dgm:pt modelId="{5CB18C32-A6FC-8E4F-B83C-CCB160821E36}">
      <dgm:prSet phldrT="[Text]"/>
      <dgm:spPr/>
      <dgm:t>
        <a:bodyPr/>
        <a:lstStyle/>
        <a:p>
          <a:r>
            <a:rPr lang="en-US" dirty="0" smtClean="0"/>
            <a:t>Squeaky Wheel</a:t>
          </a:r>
          <a:endParaRPr lang="en-US" dirty="0"/>
        </a:p>
      </dgm:t>
    </dgm:pt>
    <dgm:pt modelId="{847C7F32-D77D-DE4D-A51B-44D751C55F23}" type="parTrans" cxnId="{0819D55F-EB0B-8046-ACE8-DEFD57F96F46}">
      <dgm:prSet/>
      <dgm:spPr/>
      <dgm:t>
        <a:bodyPr/>
        <a:lstStyle/>
        <a:p>
          <a:endParaRPr lang="en-US"/>
        </a:p>
      </dgm:t>
    </dgm:pt>
    <dgm:pt modelId="{630A8100-267B-2F4A-925A-0C069EDC0A6E}" type="sibTrans" cxnId="{0819D55F-EB0B-8046-ACE8-DEFD57F96F46}">
      <dgm:prSet/>
      <dgm:spPr/>
      <dgm:t>
        <a:bodyPr/>
        <a:lstStyle/>
        <a:p>
          <a:endParaRPr lang="en-US"/>
        </a:p>
      </dgm:t>
    </dgm:pt>
    <dgm:pt modelId="{B7532BF5-200A-424D-8FD5-6332EB4ECCD5}">
      <dgm:prSet phldrT="[Text]"/>
      <dgm:spPr/>
      <dgm:t>
        <a:bodyPr/>
        <a:lstStyle/>
        <a:p>
          <a:r>
            <a:rPr lang="en-US" dirty="0" smtClean="0"/>
            <a:t>Strategic 5 Year Plan</a:t>
          </a:r>
          <a:endParaRPr lang="en-US" dirty="0"/>
        </a:p>
      </dgm:t>
    </dgm:pt>
    <dgm:pt modelId="{6A04F206-AC23-A04A-A7ED-EFC9D25319E3}" type="parTrans" cxnId="{73D5CB00-4A4C-DE44-A1A5-6DBAF8A58ADB}">
      <dgm:prSet/>
      <dgm:spPr/>
      <dgm:t>
        <a:bodyPr/>
        <a:lstStyle/>
        <a:p>
          <a:endParaRPr lang="en-US"/>
        </a:p>
      </dgm:t>
    </dgm:pt>
    <dgm:pt modelId="{125B4AA3-3EF0-F741-AD09-41259835E810}" type="sibTrans" cxnId="{73D5CB00-4A4C-DE44-A1A5-6DBAF8A58ADB}">
      <dgm:prSet/>
      <dgm:spPr/>
      <dgm:t>
        <a:bodyPr/>
        <a:lstStyle/>
        <a:p>
          <a:endParaRPr lang="en-US"/>
        </a:p>
      </dgm:t>
    </dgm:pt>
    <dgm:pt modelId="{7BEF89F2-46BF-EA4D-9137-11A85E272768}">
      <dgm:prSet phldrT="[Text]"/>
      <dgm:spPr/>
      <dgm:t>
        <a:bodyPr/>
        <a:lstStyle/>
        <a:p>
          <a:r>
            <a:rPr lang="en-US" dirty="0" smtClean="0"/>
            <a:t>Near Term Project Planning Related to ERP</a:t>
          </a:r>
          <a:endParaRPr lang="en-US" dirty="0"/>
        </a:p>
      </dgm:t>
    </dgm:pt>
    <dgm:pt modelId="{799779C0-2C1E-B943-8F67-0C4CACC46464}" type="parTrans" cxnId="{4B38A8B1-ACF6-C04A-829E-1B1ACA2FC6EC}">
      <dgm:prSet/>
      <dgm:spPr/>
      <dgm:t>
        <a:bodyPr/>
        <a:lstStyle/>
        <a:p>
          <a:endParaRPr lang="en-US"/>
        </a:p>
      </dgm:t>
    </dgm:pt>
    <dgm:pt modelId="{328E791B-C47F-FA4C-A8C6-D8F1D39577E7}" type="sibTrans" cxnId="{4B38A8B1-ACF6-C04A-829E-1B1ACA2FC6EC}">
      <dgm:prSet/>
      <dgm:spPr/>
      <dgm:t>
        <a:bodyPr/>
        <a:lstStyle/>
        <a:p>
          <a:endParaRPr lang="en-US"/>
        </a:p>
      </dgm:t>
    </dgm:pt>
    <dgm:pt modelId="{175BD03A-48F6-9C43-854C-7E73D7F181E9}">
      <dgm:prSet phldrT="[Text]"/>
      <dgm:spPr/>
      <dgm:t>
        <a:bodyPr/>
        <a:lstStyle/>
        <a:p>
          <a:r>
            <a:rPr lang="en-US" dirty="0" smtClean="0"/>
            <a:t>Frontline Staff, Advisors, and Implementers</a:t>
          </a:r>
          <a:endParaRPr lang="en-US" dirty="0"/>
        </a:p>
      </dgm:t>
    </dgm:pt>
    <dgm:pt modelId="{7C8A66C2-78E0-D549-AD88-3FD25A10DE4A}" type="parTrans" cxnId="{7A5C708D-E9CB-6147-9266-A374911EAEBA}">
      <dgm:prSet/>
      <dgm:spPr/>
      <dgm:t>
        <a:bodyPr/>
        <a:lstStyle/>
        <a:p>
          <a:endParaRPr lang="en-US"/>
        </a:p>
      </dgm:t>
    </dgm:pt>
    <dgm:pt modelId="{9425F837-BF77-D141-A374-678526788A4C}" type="sibTrans" cxnId="{7A5C708D-E9CB-6147-9266-A374911EAEBA}">
      <dgm:prSet/>
      <dgm:spPr/>
      <dgm:t>
        <a:bodyPr/>
        <a:lstStyle/>
        <a:p>
          <a:endParaRPr lang="en-US"/>
        </a:p>
      </dgm:t>
    </dgm:pt>
    <dgm:pt modelId="{57E470E9-3B9B-7146-91FF-B7390371AB62}">
      <dgm:prSet phldrT="[Text]"/>
      <dgm:spPr/>
      <dgm:t>
        <a:bodyPr/>
        <a:lstStyle/>
        <a:p>
          <a:r>
            <a:rPr lang="en-US" dirty="0" smtClean="0"/>
            <a:t>Annual Planning Cycle</a:t>
          </a:r>
          <a:endParaRPr lang="en-US" dirty="0"/>
        </a:p>
      </dgm:t>
    </dgm:pt>
    <dgm:pt modelId="{1E9FC479-16DC-AC40-B615-8E2A4FC5D367}" type="parTrans" cxnId="{D85B8A1E-1B1F-A84F-AFC4-A14ABE6B6383}">
      <dgm:prSet/>
      <dgm:spPr/>
      <dgm:t>
        <a:bodyPr/>
        <a:lstStyle/>
        <a:p>
          <a:endParaRPr lang="en-US"/>
        </a:p>
      </dgm:t>
    </dgm:pt>
    <dgm:pt modelId="{5654C092-EC9A-CC4F-ACF7-94B0ABA6F750}" type="sibTrans" cxnId="{D85B8A1E-1B1F-A84F-AFC4-A14ABE6B6383}">
      <dgm:prSet/>
      <dgm:spPr/>
      <dgm:t>
        <a:bodyPr/>
        <a:lstStyle/>
        <a:p>
          <a:endParaRPr lang="en-US"/>
        </a:p>
      </dgm:t>
    </dgm:pt>
    <dgm:pt modelId="{EC3EF667-E648-B14C-A2E0-9604D62B1F49}">
      <dgm:prSet phldrT="[Text]"/>
      <dgm:spPr/>
      <dgm:t>
        <a:bodyPr/>
        <a:lstStyle/>
        <a:p>
          <a:r>
            <a:rPr lang="en-US" dirty="0" smtClean="0"/>
            <a:t>Very General</a:t>
          </a:r>
          <a:endParaRPr lang="en-US" dirty="0"/>
        </a:p>
      </dgm:t>
    </dgm:pt>
    <dgm:pt modelId="{AADB78F6-A287-FE46-884A-0E088E06DA54}" type="parTrans" cxnId="{0971D48E-D32B-B743-A844-CC249948B362}">
      <dgm:prSet/>
      <dgm:spPr/>
      <dgm:t>
        <a:bodyPr/>
        <a:lstStyle/>
        <a:p>
          <a:endParaRPr lang="en-US"/>
        </a:p>
      </dgm:t>
    </dgm:pt>
    <dgm:pt modelId="{94D29760-35A2-3B45-9175-E25EC3AE8E4F}" type="sibTrans" cxnId="{0971D48E-D32B-B743-A844-CC249948B362}">
      <dgm:prSet/>
      <dgm:spPr/>
      <dgm:t>
        <a:bodyPr/>
        <a:lstStyle/>
        <a:p>
          <a:endParaRPr lang="en-US"/>
        </a:p>
      </dgm:t>
    </dgm:pt>
    <dgm:pt modelId="{6DE0BE81-5225-5149-A0AC-EAD965CE5AF1}" type="pres">
      <dgm:prSet presAssocID="{88F94730-D735-3B41-8536-2E87EC7E9E51}" presName="diagram" presStyleCnt="0">
        <dgm:presLayoutVars>
          <dgm:dir/>
          <dgm:resizeHandles val="exact"/>
        </dgm:presLayoutVars>
      </dgm:prSet>
      <dgm:spPr/>
    </dgm:pt>
    <dgm:pt modelId="{1A485291-5B21-204B-8893-EBDE1019752A}" type="pres">
      <dgm:prSet presAssocID="{03CBDA67-0DAD-BC4D-AC04-F4236592A3C2}" presName="arrow" presStyleLbl="node1" presStyleIdx="0" presStyleCnt="6">
        <dgm:presLayoutVars>
          <dgm:bulletEnabled val="1"/>
        </dgm:presLayoutVars>
      </dgm:prSet>
      <dgm:spPr/>
      <dgm:t>
        <a:bodyPr/>
        <a:lstStyle/>
        <a:p>
          <a:endParaRPr lang="en-US"/>
        </a:p>
      </dgm:t>
    </dgm:pt>
    <dgm:pt modelId="{ADA50564-2B62-044E-B4A7-618B39E0AD99}" type="pres">
      <dgm:prSet presAssocID="{6E1A3BD4-EE6F-CE44-B863-62DEB0DBD727}" presName="arrow" presStyleLbl="node1" presStyleIdx="1" presStyleCnt="6">
        <dgm:presLayoutVars>
          <dgm:bulletEnabled val="1"/>
        </dgm:presLayoutVars>
      </dgm:prSet>
      <dgm:spPr/>
      <dgm:t>
        <a:bodyPr/>
        <a:lstStyle/>
        <a:p>
          <a:endParaRPr lang="en-US"/>
        </a:p>
      </dgm:t>
    </dgm:pt>
    <dgm:pt modelId="{C02669B1-BB94-6A4E-9AB9-99C1AD27A8EC}" type="pres">
      <dgm:prSet presAssocID="{9D51410A-5455-D640-AC72-8D80B0D2C444}" presName="arrow" presStyleLbl="node1" presStyleIdx="2" presStyleCnt="6">
        <dgm:presLayoutVars>
          <dgm:bulletEnabled val="1"/>
        </dgm:presLayoutVars>
      </dgm:prSet>
      <dgm:spPr/>
      <dgm:t>
        <a:bodyPr/>
        <a:lstStyle/>
        <a:p>
          <a:endParaRPr lang="en-US"/>
        </a:p>
      </dgm:t>
    </dgm:pt>
    <dgm:pt modelId="{6F834B3C-8A28-314D-9027-868BC89CAF7F}" type="pres">
      <dgm:prSet presAssocID="{71A5927B-2BBC-BC4C-A7BD-619F0952F3ED}" presName="arrow" presStyleLbl="node1" presStyleIdx="3" presStyleCnt="6">
        <dgm:presLayoutVars>
          <dgm:bulletEnabled val="1"/>
        </dgm:presLayoutVars>
      </dgm:prSet>
      <dgm:spPr/>
      <dgm:t>
        <a:bodyPr/>
        <a:lstStyle/>
        <a:p>
          <a:endParaRPr lang="en-US"/>
        </a:p>
      </dgm:t>
    </dgm:pt>
    <dgm:pt modelId="{67DC97B0-53F9-0B45-AD46-EBFDB988FDDC}" type="pres">
      <dgm:prSet presAssocID="{1F64C82C-AB77-FB47-8EFE-99BCEEA245D0}" presName="arrow" presStyleLbl="node1" presStyleIdx="4" presStyleCnt="6">
        <dgm:presLayoutVars>
          <dgm:bulletEnabled val="1"/>
        </dgm:presLayoutVars>
      </dgm:prSet>
      <dgm:spPr/>
      <dgm:t>
        <a:bodyPr/>
        <a:lstStyle/>
        <a:p>
          <a:endParaRPr lang="en-US"/>
        </a:p>
      </dgm:t>
    </dgm:pt>
    <dgm:pt modelId="{89054ACB-F655-614F-9FE9-831D95741E3D}" type="pres">
      <dgm:prSet presAssocID="{5CB18C32-A6FC-8E4F-B83C-CCB160821E36}" presName="arrow" presStyleLbl="node1" presStyleIdx="5" presStyleCnt="6">
        <dgm:presLayoutVars>
          <dgm:bulletEnabled val="1"/>
        </dgm:presLayoutVars>
      </dgm:prSet>
      <dgm:spPr/>
      <dgm:t>
        <a:bodyPr/>
        <a:lstStyle/>
        <a:p>
          <a:endParaRPr lang="en-US"/>
        </a:p>
      </dgm:t>
    </dgm:pt>
  </dgm:ptLst>
  <dgm:cxnLst>
    <dgm:cxn modelId="{0819D55F-EB0B-8046-ACE8-DEFD57F96F46}" srcId="{88F94730-D735-3B41-8536-2E87EC7E9E51}" destId="{5CB18C32-A6FC-8E4F-B83C-CCB160821E36}" srcOrd="5" destOrd="0" parTransId="{847C7F32-D77D-DE4D-A51B-44D751C55F23}" sibTransId="{630A8100-267B-2F4A-925A-0C069EDC0A6E}"/>
    <dgm:cxn modelId="{DA317E00-CE46-4E9C-B2DE-84B3AD8639CB}" type="presOf" srcId="{03CBDA67-0DAD-BC4D-AC04-F4236592A3C2}" destId="{1A485291-5B21-204B-8893-EBDE1019752A}" srcOrd="0" destOrd="0" presId="urn:microsoft.com/office/officeart/2005/8/layout/arrow5"/>
    <dgm:cxn modelId="{A4A1C8D6-32CE-41C2-955E-47AEEBF98E64}" type="presOf" srcId="{5CB18C32-A6FC-8E4F-B83C-CCB160821E36}" destId="{89054ACB-F655-614F-9FE9-831D95741E3D}" srcOrd="0" destOrd="0" presId="urn:microsoft.com/office/officeart/2005/8/layout/arrow5"/>
    <dgm:cxn modelId="{5DEF24FD-4F30-BC43-B0C4-732494B18D58}" srcId="{88F94730-D735-3B41-8536-2E87EC7E9E51}" destId="{71A5927B-2BBC-BC4C-A7BD-619F0952F3ED}" srcOrd="3" destOrd="0" parTransId="{49AB324C-6A59-9C45-BCC9-87B232C14E48}" sibTransId="{155FC8B0-A8CC-BE4F-95F2-78747BDABD48}"/>
    <dgm:cxn modelId="{B9B06E64-FF32-4855-AE46-F645D283AE49}" type="presOf" srcId="{88F94730-D735-3B41-8536-2E87EC7E9E51}" destId="{6DE0BE81-5225-5149-A0AC-EAD965CE5AF1}" srcOrd="0" destOrd="0" presId="urn:microsoft.com/office/officeart/2005/8/layout/arrow5"/>
    <dgm:cxn modelId="{CC5A4023-E8B9-9C40-B174-2B50843B920F}" srcId="{88F94730-D735-3B41-8536-2E87EC7E9E51}" destId="{6E1A3BD4-EE6F-CE44-B863-62DEB0DBD727}" srcOrd="1" destOrd="0" parTransId="{DCFAAE45-72F3-4D45-BDCE-EC13150DE417}" sibTransId="{6CE10A02-51A0-1548-A196-7B459595521B}"/>
    <dgm:cxn modelId="{0971D48E-D32B-B743-A844-CC249948B362}" srcId="{1F64C82C-AB77-FB47-8EFE-99BCEEA245D0}" destId="{EC3EF667-E648-B14C-A2E0-9604D62B1F49}" srcOrd="0" destOrd="0" parTransId="{AADB78F6-A287-FE46-884A-0E088E06DA54}" sibTransId="{94D29760-35A2-3B45-9175-E25EC3AE8E4F}"/>
    <dgm:cxn modelId="{EFFE0A1B-6DD6-DB46-9FCE-B81B5B9A0173}" srcId="{88F94730-D735-3B41-8536-2E87EC7E9E51}" destId="{1F64C82C-AB77-FB47-8EFE-99BCEEA245D0}" srcOrd="4" destOrd="0" parTransId="{08E38AB9-6B97-9B4D-8B2C-7773F18A8F7B}" sibTransId="{ECCA833E-D041-A84B-8742-1B86D543D5E7}"/>
    <dgm:cxn modelId="{021D3039-48A6-476E-A04F-3D0B7AB93B3A}" type="presOf" srcId="{9D51410A-5455-D640-AC72-8D80B0D2C444}" destId="{C02669B1-BB94-6A4E-9AB9-99C1AD27A8EC}" srcOrd="0" destOrd="0" presId="urn:microsoft.com/office/officeart/2005/8/layout/arrow5"/>
    <dgm:cxn modelId="{41C52BB7-09D0-44F0-82A0-97205CCEAC25}" type="presOf" srcId="{175BD03A-48F6-9C43-854C-7E73D7F181E9}" destId="{C02669B1-BB94-6A4E-9AB9-99C1AD27A8EC}" srcOrd="0" destOrd="1" presId="urn:microsoft.com/office/officeart/2005/8/layout/arrow5"/>
    <dgm:cxn modelId="{4B38A8B1-ACF6-C04A-829E-1B1ACA2FC6EC}" srcId="{6E1A3BD4-EE6F-CE44-B863-62DEB0DBD727}" destId="{7BEF89F2-46BF-EA4D-9137-11A85E272768}" srcOrd="0" destOrd="0" parTransId="{799779C0-2C1E-B943-8F67-0C4CACC46464}" sibTransId="{328E791B-C47F-FA4C-A8C6-D8F1D39577E7}"/>
    <dgm:cxn modelId="{D85B8A1E-1B1F-A84F-AFC4-A14ABE6B6383}" srcId="{71A5927B-2BBC-BC4C-A7BD-619F0952F3ED}" destId="{57E470E9-3B9B-7146-91FF-B7390371AB62}" srcOrd="0" destOrd="0" parTransId="{1E9FC479-16DC-AC40-B615-8E2A4FC5D367}" sibTransId="{5654C092-EC9A-CC4F-ACF7-94B0ABA6F750}"/>
    <dgm:cxn modelId="{05856074-C087-1A47-B508-04B85C090802}" srcId="{88F94730-D735-3B41-8536-2E87EC7E9E51}" destId="{9D51410A-5455-D640-AC72-8D80B0D2C444}" srcOrd="2" destOrd="0" parTransId="{75244607-25BD-DD47-970E-91F1B201DF29}" sibTransId="{E681679D-9599-6D43-919F-E32D192EC37C}"/>
    <dgm:cxn modelId="{E6B16299-03E7-438B-B221-DE65F84F44F3}" type="presOf" srcId="{EC3EF667-E648-B14C-A2E0-9604D62B1F49}" destId="{67DC97B0-53F9-0B45-AD46-EBFDB988FDDC}" srcOrd="0" destOrd="1" presId="urn:microsoft.com/office/officeart/2005/8/layout/arrow5"/>
    <dgm:cxn modelId="{11E768E3-4EF3-47D1-9F3F-58E2EA4001DB}" type="presOf" srcId="{6E1A3BD4-EE6F-CE44-B863-62DEB0DBD727}" destId="{ADA50564-2B62-044E-B4A7-618B39E0AD99}" srcOrd="0" destOrd="0" presId="urn:microsoft.com/office/officeart/2005/8/layout/arrow5"/>
    <dgm:cxn modelId="{D0D22720-C830-497C-9C85-E386C17D9718}" type="presOf" srcId="{B7532BF5-200A-424D-8FD5-6332EB4ECCD5}" destId="{1A485291-5B21-204B-8893-EBDE1019752A}" srcOrd="0" destOrd="1" presId="urn:microsoft.com/office/officeart/2005/8/layout/arrow5"/>
    <dgm:cxn modelId="{DA30E064-C38D-4385-8A64-F47821233959}" type="presOf" srcId="{57E470E9-3B9B-7146-91FF-B7390371AB62}" destId="{6F834B3C-8A28-314D-9027-868BC89CAF7F}" srcOrd="0" destOrd="1" presId="urn:microsoft.com/office/officeart/2005/8/layout/arrow5"/>
    <dgm:cxn modelId="{DB5F159F-4535-8444-8AB3-AB2A6DD6D02C}" srcId="{88F94730-D735-3B41-8536-2E87EC7E9E51}" destId="{03CBDA67-0DAD-BC4D-AC04-F4236592A3C2}" srcOrd="0" destOrd="0" parTransId="{1F98DA91-BC92-734A-B5AF-2FB68EB0AB41}" sibTransId="{7E550C12-7152-0E4D-9D59-0965599AF690}"/>
    <dgm:cxn modelId="{D7F545E3-11F6-45E6-AB7C-5A02ED32731D}" type="presOf" srcId="{1F64C82C-AB77-FB47-8EFE-99BCEEA245D0}" destId="{67DC97B0-53F9-0B45-AD46-EBFDB988FDDC}" srcOrd="0" destOrd="0" presId="urn:microsoft.com/office/officeart/2005/8/layout/arrow5"/>
    <dgm:cxn modelId="{AA796E11-1E25-436C-9E2D-5446EA4A7A64}" type="presOf" srcId="{71A5927B-2BBC-BC4C-A7BD-619F0952F3ED}" destId="{6F834B3C-8A28-314D-9027-868BC89CAF7F}" srcOrd="0" destOrd="0" presId="urn:microsoft.com/office/officeart/2005/8/layout/arrow5"/>
    <dgm:cxn modelId="{C2FDD8ED-FB80-4516-9413-1E44652C0F47}" type="presOf" srcId="{7BEF89F2-46BF-EA4D-9137-11A85E272768}" destId="{ADA50564-2B62-044E-B4A7-618B39E0AD99}" srcOrd="0" destOrd="1" presId="urn:microsoft.com/office/officeart/2005/8/layout/arrow5"/>
    <dgm:cxn modelId="{7A5C708D-E9CB-6147-9266-A374911EAEBA}" srcId="{9D51410A-5455-D640-AC72-8D80B0D2C444}" destId="{175BD03A-48F6-9C43-854C-7E73D7F181E9}" srcOrd="0" destOrd="0" parTransId="{7C8A66C2-78E0-D549-AD88-3FD25A10DE4A}" sibTransId="{9425F837-BF77-D141-A374-678526788A4C}"/>
    <dgm:cxn modelId="{73D5CB00-4A4C-DE44-A1A5-6DBAF8A58ADB}" srcId="{03CBDA67-0DAD-BC4D-AC04-F4236592A3C2}" destId="{B7532BF5-200A-424D-8FD5-6332EB4ECCD5}" srcOrd="0" destOrd="0" parTransId="{6A04F206-AC23-A04A-A7ED-EFC9D25319E3}" sibTransId="{125B4AA3-3EF0-F741-AD09-41259835E810}"/>
    <dgm:cxn modelId="{CBC0F6B0-81AE-447D-BB4D-B10D8541ED9E}" type="presParOf" srcId="{6DE0BE81-5225-5149-A0AC-EAD965CE5AF1}" destId="{1A485291-5B21-204B-8893-EBDE1019752A}" srcOrd="0" destOrd="0" presId="urn:microsoft.com/office/officeart/2005/8/layout/arrow5"/>
    <dgm:cxn modelId="{2185F683-F316-4BD6-8E54-28C7BF4CBC02}" type="presParOf" srcId="{6DE0BE81-5225-5149-A0AC-EAD965CE5AF1}" destId="{ADA50564-2B62-044E-B4A7-618B39E0AD99}" srcOrd="1" destOrd="0" presId="urn:microsoft.com/office/officeart/2005/8/layout/arrow5"/>
    <dgm:cxn modelId="{F4D5D40E-6004-4A94-BD44-9F002078A83A}" type="presParOf" srcId="{6DE0BE81-5225-5149-A0AC-EAD965CE5AF1}" destId="{C02669B1-BB94-6A4E-9AB9-99C1AD27A8EC}" srcOrd="2" destOrd="0" presId="urn:microsoft.com/office/officeart/2005/8/layout/arrow5"/>
    <dgm:cxn modelId="{EDE8EA84-D8A3-40A8-97F3-7A5C625598BF}" type="presParOf" srcId="{6DE0BE81-5225-5149-A0AC-EAD965CE5AF1}" destId="{6F834B3C-8A28-314D-9027-868BC89CAF7F}" srcOrd="3" destOrd="0" presId="urn:microsoft.com/office/officeart/2005/8/layout/arrow5"/>
    <dgm:cxn modelId="{7ADE5B35-7696-4826-ADC2-C7B4AE0964A5}" type="presParOf" srcId="{6DE0BE81-5225-5149-A0AC-EAD965CE5AF1}" destId="{67DC97B0-53F9-0B45-AD46-EBFDB988FDDC}" srcOrd="4" destOrd="0" presId="urn:microsoft.com/office/officeart/2005/8/layout/arrow5"/>
    <dgm:cxn modelId="{DCFB897B-7F64-4F3E-B0C2-0F46DA070F65}" type="presParOf" srcId="{6DE0BE81-5225-5149-A0AC-EAD965CE5AF1}" destId="{89054ACB-F655-614F-9FE9-831D95741E3D}" srcOrd="5"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15BF09-CBF7-DA4C-B2A0-0E7A5B581BB4}" type="doc">
      <dgm:prSet loTypeId="urn:microsoft.com/office/officeart/2005/8/layout/hList2#1" loCatId="" qsTypeId="urn:microsoft.com/office/officeart/2005/8/quickstyle/simple4" qsCatId="simple" csTypeId="urn:microsoft.com/office/officeart/2005/8/colors/accent2_2" csCatId="accent2" phldr="1"/>
      <dgm:spPr/>
      <dgm:t>
        <a:bodyPr/>
        <a:lstStyle/>
        <a:p>
          <a:endParaRPr lang="en-US"/>
        </a:p>
      </dgm:t>
    </dgm:pt>
    <dgm:pt modelId="{B29796C2-0CEA-694E-84FE-E59BC0A10504}">
      <dgm:prSet phldrT="[Text]"/>
      <dgm:spPr/>
      <dgm:t>
        <a:bodyPr/>
        <a:lstStyle/>
        <a:p>
          <a:r>
            <a:rPr lang="en-US" b="1" dirty="0" smtClean="0">
              <a:latin typeface="Garamond"/>
              <a:cs typeface="Garamond"/>
            </a:rPr>
            <a:t>Confusion</a:t>
          </a:r>
          <a:endParaRPr lang="en-US" b="1" dirty="0">
            <a:latin typeface="Garamond"/>
            <a:cs typeface="Garamond"/>
          </a:endParaRPr>
        </a:p>
      </dgm:t>
    </dgm:pt>
    <dgm:pt modelId="{B6592675-B7F0-514A-B202-B4552242C9D1}" type="parTrans" cxnId="{2AC416A9-0E7B-0344-8BD5-472F18F049AA}">
      <dgm:prSet/>
      <dgm:spPr/>
      <dgm:t>
        <a:bodyPr/>
        <a:lstStyle/>
        <a:p>
          <a:endParaRPr lang="en-US"/>
        </a:p>
      </dgm:t>
    </dgm:pt>
    <dgm:pt modelId="{B81501B5-9F58-DA47-A375-5F50A8CF84EE}" type="sibTrans" cxnId="{2AC416A9-0E7B-0344-8BD5-472F18F049AA}">
      <dgm:prSet/>
      <dgm:spPr/>
      <dgm:t>
        <a:bodyPr/>
        <a:lstStyle/>
        <a:p>
          <a:endParaRPr lang="en-US"/>
        </a:p>
      </dgm:t>
    </dgm:pt>
    <dgm:pt modelId="{EAF16AC4-D342-3B4D-8150-417B821D081C}">
      <dgm:prSet phldrT="[Text]"/>
      <dgm:spPr/>
      <dgm:t>
        <a:bodyPr/>
        <a:lstStyle/>
        <a:p>
          <a:r>
            <a:rPr lang="en-US" b="1" dirty="0" smtClean="0">
              <a:latin typeface="Garamond"/>
              <a:cs typeface="Garamond"/>
            </a:rPr>
            <a:t>Multiple governance mechanism with no rollup</a:t>
          </a:r>
          <a:endParaRPr lang="en-US" b="1" dirty="0">
            <a:latin typeface="Garamond"/>
            <a:cs typeface="Garamond"/>
          </a:endParaRPr>
        </a:p>
      </dgm:t>
    </dgm:pt>
    <dgm:pt modelId="{5FBDF53D-E10E-604D-9328-0DA8F8614DE9}" type="parTrans" cxnId="{C5582A10-A33F-0142-88C8-CCF3D9B2A2F7}">
      <dgm:prSet/>
      <dgm:spPr/>
      <dgm:t>
        <a:bodyPr/>
        <a:lstStyle/>
        <a:p>
          <a:endParaRPr lang="en-US"/>
        </a:p>
      </dgm:t>
    </dgm:pt>
    <dgm:pt modelId="{E601B115-1663-9940-A308-22744FC5A9D3}" type="sibTrans" cxnId="{C5582A10-A33F-0142-88C8-CCF3D9B2A2F7}">
      <dgm:prSet/>
      <dgm:spPr/>
      <dgm:t>
        <a:bodyPr/>
        <a:lstStyle/>
        <a:p>
          <a:endParaRPr lang="en-US"/>
        </a:p>
      </dgm:t>
    </dgm:pt>
    <dgm:pt modelId="{D33CB623-2EDF-E94A-ACC7-9931096B4A23}">
      <dgm:prSet phldrT="[Text]"/>
      <dgm:spPr/>
      <dgm:t>
        <a:bodyPr/>
        <a:lstStyle/>
        <a:p>
          <a:r>
            <a:rPr lang="en-US" b="1" dirty="0" smtClean="0">
              <a:latin typeface="Garamond"/>
              <a:cs typeface="Garamond"/>
            </a:rPr>
            <a:t>Lack of coordinated communication</a:t>
          </a:r>
          <a:endParaRPr lang="en-US" b="1" dirty="0">
            <a:latin typeface="Garamond"/>
            <a:cs typeface="Garamond"/>
          </a:endParaRPr>
        </a:p>
      </dgm:t>
    </dgm:pt>
    <dgm:pt modelId="{F15F72B5-4660-DD42-A576-154FE110DCFE}" type="parTrans" cxnId="{098DCB25-6BD0-EA4D-918B-75E935A57B70}">
      <dgm:prSet/>
      <dgm:spPr/>
      <dgm:t>
        <a:bodyPr/>
        <a:lstStyle/>
        <a:p>
          <a:endParaRPr lang="en-US"/>
        </a:p>
      </dgm:t>
    </dgm:pt>
    <dgm:pt modelId="{B03BEB9E-8E19-CC40-9A60-BA94943C8259}" type="sibTrans" cxnId="{098DCB25-6BD0-EA4D-918B-75E935A57B70}">
      <dgm:prSet/>
      <dgm:spPr/>
      <dgm:t>
        <a:bodyPr/>
        <a:lstStyle/>
        <a:p>
          <a:endParaRPr lang="en-US"/>
        </a:p>
      </dgm:t>
    </dgm:pt>
    <dgm:pt modelId="{017C8E59-115E-084F-A0B8-0494CCE953E7}">
      <dgm:prSet phldrT="[Text]"/>
      <dgm:spPr/>
      <dgm:t>
        <a:bodyPr/>
        <a:lstStyle/>
        <a:p>
          <a:r>
            <a:rPr lang="en-US" b="1" dirty="0" smtClean="0">
              <a:latin typeface="Garamond"/>
              <a:cs typeface="Garamond"/>
            </a:rPr>
            <a:t>Lack of view into projects</a:t>
          </a:r>
          <a:endParaRPr lang="en-US" b="1" dirty="0">
            <a:latin typeface="Garamond"/>
            <a:cs typeface="Garamond"/>
          </a:endParaRPr>
        </a:p>
      </dgm:t>
    </dgm:pt>
    <dgm:pt modelId="{8F1C822C-F126-C245-8EEE-63095BE7FFEC}" type="parTrans" cxnId="{6195231A-C666-EA4F-8ADF-84746A8E2594}">
      <dgm:prSet/>
      <dgm:spPr/>
      <dgm:t>
        <a:bodyPr/>
        <a:lstStyle/>
        <a:p>
          <a:endParaRPr lang="en-US"/>
        </a:p>
      </dgm:t>
    </dgm:pt>
    <dgm:pt modelId="{64DE1C66-9638-9748-967C-129510A99B90}" type="sibTrans" cxnId="{6195231A-C666-EA4F-8ADF-84746A8E2594}">
      <dgm:prSet/>
      <dgm:spPr/>
      <dgm:t>
        <a:bodyPr/>
        <a:lstStyle/>
        <a:p>
          <a:endParaRPr lang="en-US"/>
        </a:p>
      </dgm:t>
    </dgm:pt>
    <dgm:pt modelId="{C564ADC5-61B5-5842-A0C0-FEFCBE1C76FC}">
      <dgm:prSet phldrT="[Text]"/>
      <dgm:spPr/>
      <dgm:t>
        <a:bodyPr/>
        <a:lstStyle/>
        <a:p>
          <a:r>
            <a:rPr lang="en-US" b="1" dirty="0" smtClean="0">
              <a:latin typeface="Garamond"/>
              <a:cs typeface="Garamond"/>
            </a:rPr>
            <a:t>Perception that everyone else was more loved by OIT</a:t>
          </a:r>
          <a:endParaRPr lang="en-US" b="1" dirty="0">
            <a:latin typeface="Garamond"/>
            <a:cs typeface="Garamond"/>
          </a:endParaRPr>
        </a:p>
      </dgm:t>
    </dgm:pt>
    <dgm:pt modelId="{92439955-6D93-FB43-AF14-1347CCAAE024}" type="parTrans" cxnId="{86C7D3D5-5B3B-2944-94E4-08B1056C8625}">
      <dgm:prSet/>
      <dgm:spPr/>
      <dgm:t>
        <a:bodyPr/>
        <a:lstStyle/>
        <a:p>
          <a:endParaRPr lang="en-US"/>
        </a:p>
      </dgm:t>
    </dgm:pt>
    <dgm:pt modelId="{4507055C-3DF7-F640-ABD5-F22A6E1B0A01}" type="sibTrans" cxnId="{86C7D3D5-5B3B-2944-94E4-08B1056C8625}">
      <dgm:prSet/>
      <dgm:spPr/>
      <dgm:t>
        <a:bodyPr/>
        <a:lstStyle/>
        <a:p>
          <a:endParaRPr lang="en-US"/>
        </a:p>
      </dgm:t>
    </dgm:pt>
    <dgm:pt modelId="{D246A976-984D-A648-A7A1-D266293E2117}">
      <dgm:prSet phldrT="[Text]"/>
      <dgm:spPr/>
      <dgm:t>
        <a:bodyPr/>
        <a:lstStyle/>
        <a:p>
          <a:r>
            <a:rPr lang="en-US" b="1" dirty="0" smtClean="0">
              <a:latin typeface="Garamond"/>
              <a:cs typeface="Garamond"/>
            </a:rPr>
            <a:t>Perception that OIT was </a:t>
          </a:r>
          <a:r>
            <a:rPr lang="en-US" b="1" i="0" u="sng" dirty="0" smtClean="0">
              <a:latin typeface="Garamond"/>
              <a:cs typeface="Garamond"/>
            </a:rPr>
            <a:t>really busy</a:t>
          </a:r>
          <a:r>
            <a:rPr lang="en-US" b="1" i="0" u="none" dirty="0" smtClean="0">
              <a:latin typeface="Garamond"/>
              <a:cs typeface="Garamond"/>
            </a:rPr>
            <a:t> </a:t>
          </a:r>
          <a:r>
            <a:rPr lang="en-US" b="1" i="0" dirty="0" smtClean="0">
              <a:latin typeface="Garamond"/>
              <a:cs typeface="Garamond"/>
            </a:rPr>
            <a:t>but not sure why.</a:t>
          </a:r>
          <a:endParaRPr lang="en-US" b="1" dirty="0">
            <a:latin typeface="Garamond"/>
            <a:cs typeface="Garamond"/>
          </a:endParaRPr>
        </a:p>
      </dgm:t>
    </dgm:pt>
    <dgm:pt modelId="{462100A2-D37B-0A4E-B310-4884C5DBF0B6}" type="parTrans" cxnId="{AD0242D9-F0E5-1A41-B7E1-6C2B36B47C64}">
      <dgm:prSet/>
      <dgm:spPr/>
      <dgm:t>
        <a:bodyPr/>
        <a:lstStyle/>
        <a:p>
          <a:endParaRPr lang="en-US"/>
        </a:p>
      </dgm:t>
    </dgm:pt>
    <dgm:pt modelId="{5F0B1D77-1635-0D45-8FB7-D22CA9463560}" type="sibTrans" cxnId="{AD0242D9-F0E5-1A41-B7E1-6C2B36B47C64}">
      <dgm:prSet/>
      <dgm:spPr/>
      <dgm:t>
        <a:bodyPr/>
        <a:lstStyle/>
        <a:p>
          <a:endParaRPr lang="en-US"/>
        </a:p>
      </dgm:t>
    </dgm:pt>
    <dgm:pt modelId="{A31044D0-389A-5945-B02C-798F1D5B2E31}" type="pres">
      <dgm:prSet presAssocID="{5215BF09-CBF7-DA4C-B2A0-0E7A5B581BB4}" presName="linearFlow" presStyleCnt="0">
        <dgm:presLayoutVars>
          <dgm:dir/>
          <dgm:animLvl val="lvl"/>
          <dgm:resizeHandles/>
        </dgm:presLayoutVars>
      </dgm:prSet>
      <dgm:spPr/>
      <dgm:t>
        <a:bodyPr/>
        <a:lstStyle/>
        <a:p>
          <a:endParaRPr lang="en-US"/>
        </a:p>
      </dgm:t>
    </dgm:pt>
    <dgm:pt modelId="{425F3C9F-3920-764A-A951-005986859D9B}" type="pres">
      <dgm:prSet presAssocID="{B29796C2-0CEA-694E-84FE-E59BC0A10504}" presName="compositeNode" presStyleCnt="0">
        <dgm:presLayoutVars>
          <dgm:bulletEnabled val="1"/>
        </dgm:presLayoutVars>
      </dgm:prSet>
      <dgm:spPr/>
    </dgm:pt>
    <dgm:pt modelId="{D854473B-EC58-A443-8844-4599418793F5}" type="pres">
      <dgm:prSet presAssocID="{B29796C2-0CEA-694E-84FE-E59BC0A10504}"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8F31D5AF-DF1E-6349-81D3-996FAEBE70EB}" type="pres">
      <dgm:prSet presAssocID="{B29796C2-0CEA-694E-84FE-E59BC0A10504}" presName="childNode" presStyleLbl="node1" presStyleIdx="0" presStyleCnt="1">
        <dgm:presLayoutVars>
          <dgm:bulletEnabled val="1"/>
        </dgm:presLayoutVars>
      </dgm:prSet>
      <dgm:spPr/>
      <dgm:t>
        <a:bodyPr/>
        <a:lstStyle/>
        <a:p>
          <a:endParaRPr lang="en-US"/>
        </a:p>
      </dgm:t>
    </dgm:pt>
    <dgm:pt modelId="{E0FC397E-B8BF-ED42-87B7-665C7D82085C}" type="pres">
      <dgm:prSet presAssocID="{B29796C2-0CEA-694E-84FE-E59BC0A10504}" presName="parentNode" presStyleLbl="revTx" presStyleIdx="0" presStyleCnt="1">
        <dgm:presLayoutVars>
          <dgm:chMax val="0"/>
          <dgm:bulletEnabled val="1"/>
        </dgm:presLayoutVars>
      </dgm:prSet>
      <dgm:spPr/>
      <dgm:t>
        <a:bodyPr/>
        <a:lstStyle/>
        <a:p>
          <a:endParaRPr lang="en-US"/>
        </a:p>
      </dgm:t>
    </dgm:pt>
  </dgm:ptLst>
  <dgm:cxnLst>
    <dgm:cxn modelId="{5E865A66-428A-4423-84D8-AD0C72FE85CF}" type="presOf" srcId="{017C8E59-115E-084F-A0B8-0494CCE953E7}" destId="{8F31D5AF-DF1E-6349-81D3-996FAEBE70EB}" srcOrd="0" destOrd="2" presId="urn:microsoft.com/office/officeart/2005/8/layout/hList2#1"/>
    <dgm:cxn modelId="{2AC416A9-0E7B-0344-8BD5-472F18F049AA}" srcId="{5215BF09-CBF7-DA4C-B2A0-0E7A5B581BB4}" destId="{B29796C2-0CEA-694E-84FE-E59BC0A10504}" srcOrd="0" destOrd="0" parTransId="{B6592675-B7F0-514A-B202-B4552242C9D1}" sibTransId="{B81501B5-9F58-DA47-A375-5F50A8CF84EE}"/>
    <dgm:cxn modelId="{4ED65C0B-2FFB-44D6-B5F2-52FD3708C2B3}" type="presOf" srcId="{C564ADC5-61B5-5842-A0C0-FEFCBE1C76FC}" destId="{8F31D5AF-DF1E-6349-81D3-996FAEBE70EB}" srcOrd="0" destOrd="3" presId="urn:microsoft.com/office/officeart/2005/8/layout/hList2#1"/>
    <dgm:cxn modelId="{0F758E88-AEBB-42E1-A255-EC6806D8FB8F}" type="presOf" srcId="{EAF16AC4-D342-3B4D-8150-417B821D081C}" destId="{8F31D5AF-DF1E-6349-81D3-996FAEBE70EB}" srcOrd="0" destOrd="0" presId="urn:microsoft.com/office/officeart/2005/8/layout/hList2#1"/>
    <dgm:cxn modelId="{F984951B-AA9B-4D10-859D-41C9FAD59B2E}" type="presOf" srcId="{B29796C2-0CEA-694E-84FE-E59BC0A10504}" destId="{E0FC397E-B8BF-ED42-87B7-665C7D82085C}" srcOrd="0" destOrd="0" presId="urn:microsoft.com/office/officeart/2005/8/layout/hList2#1"/>
    <dgm:cxn modelId="{06026C48-0ACB-4BBA-8DFA-D084B083788D}" type="presOf" srcId="{5215BF09-CBF7-DA4C-B2A0-0E7A5B581BB4}" destId="{A31044D0-389A-5945-B02C-798F1D5B2E31}" srcOrd="0" destOrd="0" presId="urn:microsoft.com/office/officeart/2005/8/layout/hList2#1"/>
    <dgm:cxn modelId="{86C7D3D5-5B3B-2944-94E4-08B1056C8625}" srcId="{B29796C2-0CEA-694E-84FE-E59BC0A10504}" destId="{C564ADC5-61B5-5842-A0C0-FEFCBE1C76FC}" srcOrd="3" destOrd="0" parTransId="{92439955-6D93-FB43-AF14-1347CCAAE024}" sibTransId="{4507055C-3DF7-F640-ABD5-F22A6E1B0A01}"/>
    <dgm:cxn modelId="{6195231A-C666-EA4F-8ADF-84746A8E2594}" srcId="{B29796C2-0CEA-694E-84FE-E59BC0A10504}" destId="{017C8E59-115E-084F-A0B8-0494CCE953E7}" srcOrd="2" destOrd="0" parTransId="{8F1C822C-F126-C245-8EEE-63095BE7FFEC}" sibTransId="{64DE1C66-9638-9748-967C-129510A99B90}"/>
    <dgm:cxn modelId="{098DCB25-6BD0-EA4D-918B-75E935A57B70}" srcId="{B29796C2-0CEA-694E-84FE-E59BC0A10504}" destId="{D33CB623-2EDF-E94A-ACC7-9931096B4A23}" srcOrd="1" destOrd="0" parTransId="{F15F72B5-4660-DD42-A576-154FE110DCFE}" sibTransId="{B03BEB9E-8E19-CC40-9A60-BA94943C8259}"/>
    <dgm:cxn modelId="{59029839-EA8F-4E9B-91B4-7071E82AB578}" type="presOf" srcId="{D33CB623-2EDF-E94A-ACC7-9931096B4A23}" destId="{8F31D5AF-DF1E-6349-81D3-996FAEBE70EB}" srcOrd="0" destOrd="1" presId="urn:microsoft.com/office/officeart/2005/8/layout/hList2#1"/>
    <dgm:cxn modelId="{C5582A10-A33F-0142-88C8-CCF3D9B2A2F7}" srcId="{B29796C2-0CEA-694E-84FE-E59BC0A10504}" destId="{EAF16AC4-D342-3B4D-8150-417B821D081C}" srcOrd="0" destOrd="0" parTransId="{5FBDF53D-E10E-604D-9328-0DA8F8614DE9}" sibTransId="{E601B115-1663-9940-A308-22744FC5A9D3}"/>
    <dgm:cxn modelId="{F9B8CC1C-088D-4B43-A5E8-30625B1C7814}" type="presOf" srcId="{D246A976-984D-A648-A7A1-D266293E2117}" destId="{8F31D5AF-DF1E-6349-81D3-996FAEBE70EB}" srcOrd="0" destOrd="4" presId="urn:microsoft.com/office/officeart/2005/8/layout/hList2#1"/>
    <dgm:cxn modelId="{AD0242D9-F0E5-1A41-B7E1-6C2B36B47C64}" srcId="{B29796C2-0CEA-694E-84FE-E59BC0A10504}" destId="{D246A976-984D-A648-A7A1-D266293E2117}" srcOrd="4" destOrd="0" parTransId="{462100A2-D37B-0A4E-B310-4884C5DBF0B6}" sibTransId="{5F0B1D77-1635-0D45-8FB7-D22CA9463560}"/>
    <dgm:cxn modelId="{4C511AE6-F32D-442C-9169-8607D5E57503}" type="presParOf" srcId="{A31044D0-389A-5945-B02C-798F1D5B2E31}" destId="{425F3C9F-3920-764A-A951-005986859D9B}" srcOrd="0" destOrd="0" presId="urn:microsoft.com/office/officeart/2005/8/layout/hList2#1"/>
    <dgm:cxn modelId="{73668CAA-A7D8-4058-8F55-F70EC4AA3C6B}" type="presParOf" srcId="{425F3C9F-3920-764A-A951-005986859D9B}" destId="{D854473B-EC58-A443-8844-4599418793F5}" srcOrd="0" destOrd="0" presId="urn:microsoft.com/office/officeart/2005/8/layout/hList2#1"/>
    <dgm:cxn modelId="{9961A875-60EA-4DC1-93AD-9B7C420D5BDD}" type="presParOf" srcId="{425F3C9F-3920-764A-A951-005986859D9B}" destId="{8F31D5AF-DF1E-6349-81D3-996FAEBE70EB}" srcOrd="1" destOrd="0" presId="urn:microsoft.com/office/officeart/2005/8/layout/hList2#1"/>
    <dgm:cxn modelId="{5F173924-966D-474C-B833-8DF5EC523A93}" type="presParOf" srcId="{425F3C9F-3920-764A-A951-005986859D9B}" destId="{E0FC397E-B8BF-ED42-87B7-665C7D82085C}" srcOrd="2" destOrd="0" presId="urn:microsoft.com/office/officeart/2005/8/layout/h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15BF09-CBF7-DA4C-B2A0-0E7A5B581BB4}" type="doc">
      <dgm:prSet loTypeId="urn:microsoft.com/office/officeart/2005/8/layout/hList2#2" loCatId="" qsTypeId="urn:microsoft.com/office/officeart/2005/8/quickstyle/simple4" qsCatId="simple" csTypeId="urn:microsoft.com/office/officeart/2005/8/colors/accent2_2" csCatId="accent2" phldr="1"/>
      <dgm:spPr/>
      <dgm:t>
        <a:bodyPr/>
        <a:lstStyle/>
        <a:p>
          <a:endParaRPr lang="en-US"/>
        </a:p>
      </dgm:t>
    </dgm:pt>
    <dgm:pt modelId="{B29796C2-0CEA-694E-84FE-E59BC0A10504}">
      <dgm:prSet phldrT="[Text]"/>
      <dgm:spPr/>
      <dgm:t>
        <a:bodyPr/>
        <a:lstStyle/>
        <a:p>
          <a:r>
            <a:rPr lang="en-US" b="1" dirty="0" smtClean="0">
              <a:latin typeface="Garamond"/>
              <a:cs typeface="Garamond"/>
            </a:rPr>
            <a:t>Frustration</a:t>
          </a:r>
          <a:endParaRPr lang="en-US" b="1" dirty="0">
            <a:latin typeface="Garamond"/>
            <a:cs typeface="Garamond"/>
          </a:endParaRPr>
        </a:p>
      </dgm:t>
    </dgm:pt>
    <dgm:pt modelId="{B6592675-B7F0-514A-B202-B4552242C9D1}" type="parTrans" cxnId="{2AC416A9-0E7B-0344-8BD5-472F18F049AA}">
      <dgm:prSet/>
      <dgm:spPr/>
      <dgm:t>
        <a:bodyPr/>
        <a:lstStyle/>
        <a:p>
          <a:endParaRPr lang="en-US"/>
        </a:p>
      </dgm:t>
    </dgm:pt>
    <dgm:pt modelId="{B81501B5-9F58-DA47-A375-5F50A8CF84EE}" type="sibTrans" cxnId="{2AC416A9-0E7B-0344-8BD5-472F18F049AA}">
      <dgm:prSet/>
      <dgm:spPr/>
      <dgm:t>
        <a:bodyPr/>
        <a:lstStyle/>
        <a:p>
          <a:endParaRPr lang="en-US"/>
        </a:p>
      </dgm:t>
    </dgm:pt>
    <dgm:pt modelId="{EAF16AC4-D342-3B4D-8150-417B821D081C}">
      <dgm:prSet phldrT="[Text]"/>
      <dgm:spPr/>
      <dgm:t>
        <a:bodyPr/>
        <a:lstStyle/>
        <a:p>
          <a:r>
            <a:rPr lang="en-US" b="1" dirty="0" smtClean="0">
              <a:latin typeface="Garamond"/>
              <a:cs typeface="Garamond"/>
            </a:rPr>
            <a:t>Uncertain priorities (no comprehensive project list)</a:t>
          </a:r>
          <a:endParaRPr lang="en-US" b="1" dirty="0">
            <a:latin typeface="Garamond"/>
            <a:cs typeface="Garamond"/>
          </a:endParaRPr>
        </a:p>
      </dgm:t>
    </dgm:pt>
    <dgm:pt modelId="{5FBDF53D-E10E-604D-9328-0DA8F8614DE9}" type="parTrans" cxnId="{C5582A10-A33F-0142-88C8-CCF3D9B2A2F7}">
      <dgm:prSet/>
      <dgm:spPr/>
      <dgm:t>
        <a:bodyPr/>
        <a:lstStyle/>
        <a:p>
          <a:endParaRPr lang="en-US"/>
        </a:p>
      </dgm:t>
    </dgm:pt>
    <dgm:pt modelId="{E601B115-1663-9940-A308-22744FC5A9D3}" type="sibTrans" cxnId="{C5582A10-A33F-0142-88C8-CCF3D9B2A2F7}">
      <dgm:prSet/>
      <dgm:spPr/>
      <dgm:t>
        <a:bodyPr/>
        <a:lstStyle/>
        <a:p>
          <a:endParaRPr lang="en-US"/>
        </a:p>
      </dgm:t>
    </dgm:pt>
    <dgm:pt modelId="{D33CB623-2EDF-E94A-ACC7-9931096B4A23}">
      <dgm:prSet phldrT="[Text]"/>
      <dgm:spPr/>
      <dgm:t>
        <a:bodyPr/>
        <a:lstStyle/>
        <a:p>
          <a:r>
            <a:rPr lang="en-US" b="1" dirty="0" smtClean="0">
              <a:latin typeface="Garamond"/>
              <a:cs typeface="Garamond"/>
            </a:rPr>
            <a:t>Overcommitted staff</a:t>
          </a:r>
          <a:endParaRPr lang="en-US" b="1" dirty="0">
            <a:latin typeface="Garamond"/>
            <a:cs typeface="Garamond"/>
          </a:endParaRPr>
        </a:p>
      </dgm:t>
    </dgm:pt>
    <dgm:pt modelId="{F15F72B5-4660-DD42-A576-154FE110DCFE}" type="parTrans" cxnId="{098DCB25-6BD0-EA4D-918B-75E935A57B70}">
      <dgm:prSet/>
      <dgm:spPr/>
      <dgm:t>
        <a:bodyPr/>
        <a:lstStyle/>
        <a:p>
          <a:endParaRPr lang="en-US"/>
        </a:p>
      </dgm:t>
    </dgm:pt>
    <dgm:pt modelId="{B03BEB9E-8E19-CC40-9A60-BA94943C8259}" type="sibTrans" cxnId="{098DCB25-6BD0-EA4D-918B-75E935A57B70}">
      <dgm:prSet/>
      <dgm:spPr/>
      <dgm:t>
        <a:bodyPr/>
        <a:lstStyle/>
        <a:p>
          <a:endParaRPr lang="en-US"/>
        </a:p>
      </dgm:t>
    </dgm:pt>
    <dgm:pt modelId="{017C8E59-115E-084F-A0B8-0494CCE953E7}">
      <dgm:prSet phldrT="[Text]"/>
      <dgm:spPr/>
      <dgm:t>
        <a:bodyPr/>
        <a:lstStyle/>
        <a:p>
          <a:r>
            <a:rPr lang="en-US" b="1" dirty="0" smtClean="0">
              <a:latin typeface="Garamond"/>
              <a:cs typeface="Garamond"/>
            </a:rPr>
            <a:t>Project delays</a:t>
          </a:r>
          <a:endParaRPr lang="en-US" b="1" dirty="0">
            <a:latin typeface="Garamond"/>
            <a:cs typeface="Garamond"/>
          </a:endParaRPr>
        </a:p>
      </dgm:t>
    </dgm:pt>
    <dgm:pt modelId="{8F1C822C-F126-C245-8EEE-63095BE7FFEC}" type="parTrans" cxnId="{6195231A-C666-EA4F-8ADF-84746A8E2594}">
      <dgm:prSet/>
      <dgm:spPr/>
      <dgm:t>
        <a:bodyPr/>
        <a:lstStyle/>
        <a:p>
          <a:endParaRPr lang="en-US"/>
        </a:p>
      </dgm:t>
    </dgm:pt>
    <dgm:pt modelId="{64DE1C66-9638-9748-967C-129510A99B90}" type="sibTrans" cxnId="{6195231A-C666-EA4F-8ADF-84746A8E2594}">
      <dgm:prSet/>
      <dgm:spPr/>
      <dgm:t>
        <a:bodyPr/>
        <a:lstStyle/>
        <a:p>
          <a:endParaRPr lang="en-US"/>
        </a:p>
      </dgm:t>
    </dgm:pt>
    <dgm:pt modelId="{C564ADC5-61B5-5842-A0C0-FEFCBE1C76FC}">
      <dgm:prSet phldrT="[Text]"/>
      <dgm:spPr/>
      <dgm:t>
        <a:bodyPr/>
        <a:lstStyle/>
        <a:p>
          <a:r>
            <a:rPr lang="en-US" b="1" dirty="0" smtClean="0">
              <a:latin typeface="Garamond"/>
              <a:cs typeface="Garamond"/>
            </a:rPr>
            <a:t>Lack of progress reporting</a:t>
          </a:r>
          <a:endParaRPr lang="en-US" b="1" dirty="0">
            <a:latin typeface="Garamond"/>
            <a:cs typeface="Garamond"/>
          </a:endParaRPr>
        </a:p>
      </dgm:t>
    </dgm:pt>
    <dgm:pt modelId="{92439955-6D93-FB43-AF14-1347CCAAE024}" type="parTrans" cxnId="{86C7D3D5-5B3B-2944-94E4-08B1056C8625}">
      <dgm:prSet/>
      <dgm:spPr/>
      <dgm:t>
        <a:bodyPr/>
        <a:lstStyle/>
        <a:p>
          <a:endParaRPr lang="en-US"/>
        </a:p>
      </dgm:t>
    </dgm:pt>
    <dgm:pt modelId="{4507055C-3DF7-F640-ABD5-F22A6E1B0A01}" type="sibTrans" cxnId="{86C7D3D5-5B3B-2944-94E4-08B1056C8625}">
      <dgm:prSet/>
      <dgm:spPr/>
      <dgm:t>
        <a:bodyPr/>
        <a:lstStyle/>
        <a:p>
          <a:endParaRPr lang="en-US"/>
        </a:p>
      </dgm:t>
    </dgm:pt>
    <dgm:pt modelId="{1DDCDEB0-CB1B-EB4D-91AF-963EE4053085}">
      <dgm:prSet phldrT="[Text]"/>
      <dgm:spPr/>
      <dgm:t>
        <a:bodyPr/>
        <a:lstStyle/>
        <a:p>
          <a:r>
            <a:rPr lang="en-US" b="1" dirty="0" smtClean="0">
              <a:latin typeface="Garamond"/>
              <a:cs typeface="Garamond"/>
            </a:rPr>
            <a:t>Inconsistent use of terms (what is a project vs. a task?)</a:t>
          </a:r>
          <a:endParaRPr lang="en-US" b="1" dirty="0">
            <a:latin typeface="Garamond"/>
            <a:cs typeface="Garamond"/>
          </a:endParaRPr>
        </a:p>
      </dgm:t>
    </dgm:pt>
    <dgm:pt modelId="{BFA7049B-7E1C-3741-8B1B-A467EA41A54A}" type="parTrans" cxnId="{8F5BDAC9-FC96-3F4F-A01B-D136765CAE78}">
      <dgm:prSet/>
      <dgm:spPr/>
      <dgm:t>
        <a:bodyPr/>
        <a:lstStyle/>
        <a:p>
          <a:endParaRPr lang="en-US"/>
        </a:p>
      </dgm:t>
    </dgm:pt>
    <dgm:pt modelId="{DCED23D7-3A02-9C4C-B585-FBB0750B2A2D}" type="sibTrans" cxnId="{8F5BDAC9-FC96-3F4F-A01B-D136765CAE78}">
      <dgm:prSet/>
      <dgm:spPr/>
      <dgm:t>
        <a:bodyPr/>
        <a:lstStyle/>
        <a:p>
          <a:endParaRPr lang="en-US"/>
        </a:p>
      </dgm:t>
    </dgm:pt>
    <dgm:pt modelId="{A31044D0-389A-5945-B02C-798F1D5B2E31}" type="pres">
      <dgm:prSet presAssocID="{5215BF09-CBF7-DA4C-B2A0-0E7A5B581BB4}" presName="linearFlow" presStyleCnt="0">
        <dgm:presLayoutVars>
          <dgm:dir/>
          <dgm:animLvl val="lvl"/>
          <dgm:resizeHandles/>
        </dgm:presLayoutVars>
      </dgm:prSet>
      <dgm:spPr/>
      <dgm:t>
        <a:bodyPr/>
        <a:lstStyle/>
        <a:p>
          <a:endParaRPr lang="en-US"/>
        </a:p>
      </dgm:t>
    </dgm:pt>
    <dgm:pt modelId="{425F3C9F-3920-764A-A951-005986859D9B}" type="pres">
      <dgm:prSet presAssocID="{B29796C2-0CEA-694E-84FE-E59BC0A10504}" presName="compositeNode" presStyleCnt="0">
        <dgm:presLayoutVars>
          <dgm:bulletEnabled val="1"/>
        </dgm:presLayoutVars>
      </dgm:prSet>
      <dgm:spPr/>
    </dgm:pt>
    <dgm:pt modelId="{D854473B-EC58-A443-8844-4599418793F5}" type="pres">
      <dgm:prSet presAssocID="{B29796C2-0CEA-694E-84FE-E59BC0A10504}"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8F31D5AF-DF1E-6349-81D3-996FAEBE70EB}" type="pres">
      <dgm:prSet presAssocID="{B29796C2-0CEA-694E-84FE-E59BC0A10504}" presName="childNode" presStyleLbl="node1" presStyleIdx="0" presStyleCnt="1">
        <dgm:presLayoutVars>
          <dgm:bulletEnabled val="1"/>
        </dgm:presLayoutVars>
      </dgm:prSet>
      <dgm:spPr/>
      <dgm:t>
        <a:bodyPr/>
        <a:lstStyle/>
        <a:p>
          <a:endParaRPr lang="en-US"/>
        </a:p>
      </dgm:t>
    </dgm:pt>
    <dgm:pt modelId="{E0FC397E-B8BF-ED42-87B7-665C7D82085C}" type="pres">
      <dgm:prSet presAssocID="{B29796C2-0CEA-694E-84FE-E59BC0A10504}" presName="parentNode" presStyleLbl="revTx" presStyleIdx="0" presStyleCnt="1">
        <dgm:presLayoutVars>
          <dgm:chMax val="0"/>
          <dgm:bulletEnabled val="1"/>
        </dgm:presLayoutVars>
      </dgm:prSet>
      <dgm:spPr/>
      <dgm:t>
        <a:bodyPr/>
        <a:lstStyle/>
        <a:p>
          <a:endParaRPr lang="en-US"/>
        </a:p>
      </dgm:t>
    </dgm:pt>
  </dgm:ptLst>
  <dgm:cxnLst>
    <dgm:cxn modelId="{C5582A10-A33F-0142-88C8-CCF3D9B2A2F7}" srcId="{B29796C2-0CEA-694E-84FE-E59BC0A10504}" destId="{EAF16AC4-D342-3B4D-8150-417B821D081C}" srcOrd="0" destOrd="0" parTransId="{5FBDF53D-E10E-604D-9328-0DA8F8614DE9}" sibTransId="{E601B115-1663-9940-A308-22744FC5A9D3}"/>
    <dgm:cxn modelId="{098DCB25-6BD0-EA4D-918B-75E935A57B70}" srcId="{B29796C2-0CEA-694E-84FE-E59BC0A10504}" destId="{D33CB623-2EDF-E94A-ACC7-9931096B4A23}" srcOrd="1" destOrd="0" parTransId="{F15F72B5-4660-DD42-A576-154FE110DCFE}" sibTransId="{B03BEB9E-8E19-CC40-9A60-BA94943C8259}"/>
    <dgm:cxn modelId="{93A0C653-6278-48DA-866E-2FC47EE989D9}" type="presOf" srcId="{EAF16AC4-D342-3B4D-8150-417B821D081C}" destId="{8F31D5AF-DF1E-6349-81D3-996FAEBE70EB}" srcOrd="0" destOrd="0" presId="urn:microsoft.com/office/officeart/2005/8/layout/hList2#2"/>
    <dgm:cxn modelId="{6195231A-C666-EA4F-8ADF-84746A8E2594}" srcId="{B29796C2-0CEA-694E-84FE-E59BC0A10504}" destId="{017C8E59-115E-084F-A0B8-0494CCE953E7}" srcOrd="2" destOrd="0" parTransId="{8F1C822C-F126-C245-8EEE-63095BE7FFEC}" sibTransId="{64DE1C66-9638-9748-967C-129510A99B90}"/>
    <dgm:cxn modelId="{35B301BD-FBB2-4E64-A74D-3804CF4446ED}" type="presOf" srcId="{5215BF09-CBF7-DA4C-B2A0-0E7A5B581BB4}" destId="{A31044D0-389A-5945-B02C-798F1D5B2E31}" srcOrd="0" destOrd="0" presId="urn:microsoft.com/office/officeart/2005/8/layout/hList2#2"/>
    <dgm:cxn modelId="{C4573645-2996-4ED1-A42B-5AD49D8F5637}" type="presOf" srcId="{1DDCDEB0-CB1B-EB4D-91AF-963EE4053085}" destId="{8F31D5AF-DF1E-6349-81D3-996FAEBE70EB}" srcOrd="0" destOrd="4" presId="urn:microsoft.com/office/officeart/2005/8/layout/hList2#2"/>
    <dgm:cxn modelId="{8F5BDAC9-FC96-3F4F-A01B-D136765CAE78}" srcId="{B29796C2-0CEA-694E-84FE-E59BC0A10504}" destId="{1DDCDEB0-CB1B-EB4D-91AF-963EE4053085}" srcOrd="4" destOrd="0" parTransId="{BFA7049B-7E1C-3741-8B1B-A467EA41A54A}" sibTransId="{DCED23D7-3A02-9C4C-B585-FBB0750B2A2D}"/>
    <dgm:cxn modelId="{6877A08E-B13F-4305-AE54-BC53ABCDD313}" type="presOf" srcId="{B29796C2-0CEA-694E-84FE-E59BC0A10504}" destId="{E0FC397E-B8BF-ED42-87B7-665C7D82085C}" srcOrd="0" destOrd="0" presId="urn:microsoft.com/office/officeart/2005/8/layout/hList2#2"/>
    <dgm:cxn modelId="{E8B5AE4D-647C-40AD-9CAB-00E5420E6C43}" type="presOf" srcId="{D33CB623-2EDF-E94A-ACC7-9931096B4A23}" destId="{8F31D5AF-DF1E-6349-81D3-996FAEBE70EB}" srcOrd="0" destOrd="1" presId="urn:microsoft.com/office/officeart/2005/8/layout/hList2#2"/>
    <dgm:cxn modelId="{07474A81-41E2-4BA3-AF34-B041E9133BF2}" type="presOf" srcId="{017C8E59-115E-084F-A0B8-0494CCE953E7}" destId="{8F31D5AF-DF1E-6349-81D3-996FAEBE70EB}" srcOrd="0" destOrd="2" presId="urn:microsoft.com/office/officeart/2005/8/layout/hList2#2"/>
    <dgm:cxn modelId="{6A655A3E-DBB5-437E-9DD8-3B4C84839AF6}" type="presOf" srcId="{C564ADC5-61B5-5842-A0C0-FEFCBE1C76FC}" destId="{8F31D5AF-DF1E-6349-81D3-996FAEBE70EB}" srcOrd="0" destOrd="3" presId="urn:microsoft.com/office/officeart/2005/8/layout/hList2#2"/>
    <dgm:cxn modelId="{86C7D3D5-5B3B-2944-94E4-08B1056C8625}" srcId="{B29796C2-0CEA-694E-84FE-E59BC0A10504}" destId="{C564ADC5-61B5-5842-A0C0-FEFCBE1C76FC}" srcOrd="3" destOrd="0" parTransId="{92439955-6D93-FB43-AF14-1347CCAAE024}" sibTransId="{4507055C-3DF7-F640-ABD5-F22A6E1B0A01}"/>
    <dgm:cxn modelId="{2AC416A9-0E7B-0344-8BD5-472F18F049AA}" srcId="{5215BF09-CBF7-DA4C-B2A0-0E7A5B581BB4}" destId="{B29796C2-0CEA-694E-84FE-E59BC0A10504}" srcOrd="0" destOrd="0" parTransId="{B6592675-B7F0-514A-B202-B4552242C9D1}" sibTransId="{B81501B5-9F58-DA47-A375-5F50A8CF84EE}"/>
    <dgm:cxn modelId="{88FD7D6D-A3AB-48B2-A978-0DE90287EE9A}" type="presParOf" srcId="{A31044D0-389A-5945-B02C-798F1D5B2E31}" destId="{425F3C9F-3920-764A-A951-005986859D9B}" srcOrd="0" destOrd="0" presId="urn:microsoft.com/office/officeart/2005/8/layout/hList2#2"/>
    <dgm:cxn modelId="{9938F69C-1A16-41C1-B68B-2434397179DB}" type="presParOf" srcId="{425F3C9F-3920-764A-A951-005986859D9B}" destId="{D854473B-EC58-A443-8844-4599418793F5}" srcOrd="0" destOrd="0" presId="urn:microsoft.com/office/officeart/2005/8/layout/hList2#2"/>
    <dgm:cxn modelId="{E9AF3759-465C-41DD-9AC8-62B3ADE079BB}" type="presParOf" srcId="{425F3C9F-3920-764A-A951-005986859D9B}" destId="{8F31D5AF-DF1E-6349-81D3-996FAEBE70EB}" srcOrd="1" destOrd="0" presId="urn:microsoft.com/office/officeart/2005/8/layout/hList2#2"/>
    <dgm:cxn modelId="{4A7F1F26-D092-4275-94DD-2961536F8E0E}" type="presParOf" srcId="{425F3C9F-3920-764A-A951-005986859D9B}" destId="{E0FC397E-B8BF-ED42-87B7-665C7D82085C}" srcOrd="2" destOrd="0" presId="urn:microsoft.com/office/officeart/2005/8/layout/hList2#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990528-3752-8C4D-AA5E-064AD0345C8D}" type="doc">
      <dgm:prSet loTypeId="urn:microsoft.com/office/officeart/2005/8/layout/hProcess3" loCatId="" qsTypeId="urn:microsoft.com/office/officeart/2005/8/quickstyle/simple4" qsCatId="simple" csTypeId="urn:microsoft.com/office/officeart/2005/8/colors/colorful2" csCatId="colorful" phldr="1"/>
      <dgm:spPr/>
    </dgm:pt>
    <dgm:pt modelId="{03A3FDDB-FA25-8742-9BB8-2686AE929CB5}">
      <dgm:prSet phldrT="[Text]"/>
      <dgm:spPr/>
      <dgm:t>
        <a:bodyPr/>
        <a:lstStyle/>
        <a:p>
          <a:r>
            <a:rPr lang="en-US" b="1" dirty="0" smtClean="0">
              <a:latin typeface="Garamond"/>
              <a:cs typeface="Garamond"/>
            </a:rPr>
            <a:t>Establish OIT Project Management Culture</a:t>
          </a:r>
          <a:endParaRPr lang="en-US" b="1" dirty="0">
            <a:latin typeface="Garamond"/>
            <a:cs typeface="Garamond"/>
          </a:endParaRPr>
        </a:p>
      </dgm:t>
    </dgm:pt>
    <dgm:pt modelId="{9BE7E556-EA88-A145-AED1-8739301C77B9}" type="parTrans" cxnId="{85F4664A-3315-024E-861C-BE5FB8A19CA1}">
      <dgm:prSet/>
      <dgm:spPr/>
      <dgm:t>
        <a:bodyPr/>
        <a:lstStyle/>
        <a:p>
          <a:endParaRPr lang="en-US"/>
        </a:p>
      </dgm:t>
    </dgm:pt>
    <dgm:pt modelId="{A8971F9A-06F6-D540-A3E2-7252342BB57E}" type="sibTrans" cxnId="{85F4664A-3315-024E-861C-BE5FB8A19CA1}">
      <dgm:prSet/>
      <dgm:spPr/>
      <dgm:t>
        <a:bodyPr/>
        <a:lstStyle/>
        <a:p>
          <a:endParaRPr lang="en-US"/>
        </a:p>
      </dgm:t>
    </dgm:pt>
    <dgm:pt modelId="{BEBFCBBC-A1A7-5B4B-8567-0531C9A0F399}">
      <dgm:prSet phldrT="[Text]"/>
      <dgm:spPr/>
      <dgm:t>
        <a:bodyPr/>
        <a:lstStyle/>
        <a:p>
          <a:r>
            <a:rPr lang="en-US" b="1" dirty="0" smtClean="0">
              <a:latin typeface="Garamond"/>
              <a:cs typeface="Garamond"/>
            </a:rPr>
            <a:t>Training</a:t>
          </a:r>
          <a:endParaRPr lang="en-US" b="1" dirty="0">
            <a:latin typeface="Garamond"/>
            <a:cs typeface="Garamond"/>
          </a:endParaRPr>
        </a:p>
      </dgm:t>
    </dgm:pt>
    <dgm:pt modelId="{4867A715-DBBB-1F4A-A8E1-2D720BE3D28F}" type="parTrans" cxnId="{33D35A05-70F2-2E47-8CDE-EFA5E10D984B}">
      <dgm:prSet/>
      <dgm:spPr/>
      <dgm:t>
        <a:bodyPr/>
        <a:lstStyle/>
        <a:p>
          <a:endParaRPr lang="en-US"/>
        </a:p>
      </dgm:t>
    </dgm:pt>
    <dgm:pt modelId="{B51157ED-E64E-234E-8EAF-A67548A9711C}" type="sibTrans" cxnId="{33D35A05-70F2-2E47-8CDE-EFA5E10D984B}">
      <dgm:prSet/>
      <dgm:spPr/>
      <dgm:t>
        <a:bodyPr/>
        <a:lstStyle/>
        <a:p>
          <a:endParaRPr lang="en-US"/>
        </a:p>
      </dgm:t>
    </dgm:pt>
    <dgm:pt modelId="{FD8AF0DC-B1ED-644A-A2B7-10A3A18667E9}">
      <dgm:prSet phldrT="[Text]"/>
      <dgm:spPr/>
      <dgm:t>
        <a:bodyPr/>
        <a:lstStyle/>
        <a:p>
          <a:r>
            <a:rPr lang="en-US" b="1" dirty="0" smtClean="0">
              <a:latin typeface="Garamond"/>
              <a:cs typeface="Garamond"/>
            </a:rPr>
            <a:t>Use consistent methods</a:t>
          </a:r>
          <a:endParaRPr lang="en-US" b="1" dirty="0">
            <a:latin typeface="Garamond"/>
            <a:cs typeface="Garamond"/>
          </a:endParaRPr>
        </a:p>
      </dgm:t>
    </dgm:pt>
    <dgm:pt modelId="{CC6A7781-D489-3A4E-A0D7-C7B524872DFA}" type="parTrans" cxnId="{B2CA33C1-1FC6-D64C-A731-2C9CD3CA3CCE}">
      <dgm:prSet/>
      <dgm:spPr/>
      <dgm:t>
        <a:bodyPr/>
        <a:lstStyle/>
        <a:p>
          <a:endParaRPr lang="en-US"/>
        </a:p>
      </dgm:t>
    </dgm:pt>
    <dgm:pt modelId="{E25AF61A-8182-594F-9E23-7E2D69AB4EEF}" type="sibTrans" cxnId="{B2CA33C1-1FC6-D64C-A731-2C9CD3CA3CCE}">
      <dgm:prSet/>
      <dgm:spPr/>
      <dgm:t>
        <a:bodyPr/>
        <a:lstStyle/>
        <a:p>
          <a:endParaRPr lang="en-US"/>
        </a:p>
      </dgm:t>
    </dgm:pt>
    <dgm:pt modelId="{85A628DB-F6B4-D04A-8DC6-8A90E75DAB32}">
      <dgm:prSet phldrT="[Text]"/>
      <dgm:spPr/>
      <dgm:t>
        <a:bodyPr/>
        <a:lstStyle/>
        <a:p>
          <a:r>
            <a:rPr lang="en-US" b="1" dirty="0" smtClean="0">
              <a:latin typeface="Garamond"/>
              <a:cs typeface="Garamond"/>
            </a:rPr>
            <a:t>Add PM Staff</a:t>
          </a:r>
          <a:endParaRPr lang="en-US" b="1" dirty="0">
            <a:latin typeface="Garamond"/>
            <a:cs typeface="Garamond"/>
          </a:endParaRPr>
        </a:p>
      </dgm:t>
    </dgm:pt>
    <dgm:pt modelId="{3A474C9A-74D7-0D4A-B611-9A320B1C65E0}" type="parTrans" cxnId="{CE14B20B-45FD-214F-8C24-A2D88C692474}">
      <dgm:prSet/>
      <dgm:spPr/>
      <dgm:t>
        <a:bodyPr/>
        <a:lstStyle/>
        <a:p>
          <a:endParaRPr lang="en-US"/>
        </a:p>
      </dgm:t>
    </dgm:pt>
    <dgm:pt modelId="{61B9286D-0DA8-EA47-8C75-CF9E51C5C8F3}" type="sibTrans" cxnId="{CE14B20B-45FD-214F-8C24-A2D88C692474}">
      <dgm:prSet/>
      <dgm:spPr/>
      <dgm:t>
        <a:bodyPr/>
        <a:lstStyle/>
        <a:p>
          <a:endParaRPr lang="en-US"/>
        </a:p>
      </dgm:t>
    </dgm:pt>
    <dgm:pt modelId="{F228E578-6802-2E44-A5D8-F0C3315D4516}">
      <dgm:prSet phldrT="[Text]"/>
      <dgm:spPr/>
      <dgm:t>
        <a:bodyPr/>
        <a:lstStyle/>
        <a:p>
          <a:r>
            <a:rPr lang="en-US" b="1" dirty="0" smtClean="0">
              <a:latin typeface="Garamond"/>
              <a:cs typeface="Garamond"/>
            </a:rPr>
            <a:t>Templates</a:t>
          </a:r>
          <a:endParaRPr lang="en-US" b="1" dirty="0">
            <a:latin typeface="Garamond"/>
            <a:cs typeface="Garamond"/>
          </a:endParaRPr>
        </a:p>
      </dgm:t>
    </dgm:pt>
    <dgm:pt modelId="{E2BA577A-0FF5-364A-8814-E8D0650A4C1E}" type="parTrans" cxnId="{67196787-6FA7-794B-8950-37F2AD8CC53A}">
      <dgm:prSet/>
      <dgm:spPr/>
      <dgm:t>
        <a:bodyPr/>
        <a:lstStyle/>
        <a:p>
          <a:endParaRPr lang="en-US"/>
        </a:p>
      </dgm:t>
    </dgm:pt>
    <dgm:pt modelId="{4A945222-0229-C44D-8987-BD57EC5C0B21}" type="sibTrans" cxnId="{67196787-6FA7-794B-8950-37F2AD8CC53A}">
      <dgm:prSet/>
      <dgm:spPr/>
      <dgm:t>
        <a:bodyPr/>
        <a:lstStyle/>
        <a:p>
          <a:endParaRPr lang="en-US"/>
        </a:p>
      </dgm:t>
    </dgm:pt>
    <dgm:pt modelId="{A4AF108C-E1E5-D847-AD8A-422D2721F068}" type="pres">
      <dgm:prSet presAssocID="{AC990528-3752-8C4D-AA5E-064AD0345C8D}" presName="Name0" presStyleCnt="0">
        <dgm:presLayoutVars>
          <dgm:dir/>
          <dgm:animLvl val="lvl"/>
          <dgm:resizeHandles val="exact"/>
        </dgm:presLayoutVars>
      </dgm:prSet>
      <dgm:spPr/>
    </dgm:pt>
    <dgm:pt modelId="{54071F42-5A37-D64C-A39C-18898B7414DF}" type="pres">
      <dgm:prSet presAssocID="{AC990528-3752-8C4D-AA5E-064AD0345C8D}" presName="dummy" presStyleCnt="0"/>
      <dgm:spPr/>
    </dgm:pt>
    <dgm:pt modelId="{7BDA43F5-317C-DA48-8CB9-52A383A929C0}" type="pres">
      <dgm:prSet presAssocID="{AC990528-3752-8C4D-AA5E-064AD0345C8D}" presName="linH" presStyleCnt="0"/>
      <dgm:spPr/>
    </dgm:pt>
    <dgm:pt modelId="{B6F33FA4-37ED-BB41-973C-13A02145F16A}" type="pres">
      <dgm:prSet presAssocID="{AC990528-3752-8C4D-AA5E-064AD0345C8D}" presName="padding1" presStyleCnt="0"/>
      <dgm:spPr/>
    </dgm:pt>
    <dgm:pt modelId="{651E00DC-942F-3C42-8C91-C5755B1BBD64}" type="pres">
      <dgm:prSet presAssocID="{03A3FDDB-FA25-8742-9BB8-2686AE929CB5}" presName="linV" presStyleCnt="0"/>
      <dgm:spPr/>
    </dgm:pt>
    <dgm:pt modelId="{1435A844-B221-A14F-BBB7-6EC1DCAE76CE}" type="pres">
      <dgm:prSet presAssocID="{03A3FDDB-FA25-8742-9BB8-2686AE929CB5}" presName="spVertical1" presStyleCnt="0"/>
      <dgm:spPr/>
    </dgm:pt>
    <dgm:pt modelId="{DF86D084-D4E3-3B40-AD3F-2CDF5A9DA994}" type="pres">
      <dgm:prSet presAssocID="{03A3FDDB-FA25-8742-9BB8-2686AE929CB5}" presName="parTx" presStyleLbl="revTx" presStyleIdx="0" presStyleCnt="2">
        <dgm:presLayoutVars>
          <dgm:chMax val="0"/>
          <dgm:chPref val="0"/>
          <dgm:bulletEnabled val="1"/>
        </dgm:presLayoutVars>
      </dgm:prSet>
      <dgm:spPr/>
      <dgm:t>
        <a:bodyPr/>
        <a:lstStyle/>
        <a:p>
          <a:endParaRPr lang="en-US"/>
        </a:p>
      </dgm:t>
    </dgm:pt>
    <dgm:pt modelId="{059036E2-896A-7640-8A5C-956E97108B82}" type="pres">
      <dgm:prSet presAssocID="{03A3FDDB-FA25-8742-9BB8-2686AE929CB5}" presName="spVertical2" presStyleCnt="0"/>
      <dgm:spPr/>
    </dgm:pt>
    <dgm:pt modelId="{D95575F8-E8DC-9140-8119-A2E10377C8AF}" type="pres">
      <dgm:prSet presAssocID="{03A3FDDB-FA25-8742-9BB8-2686AE929CB5}" presName="spVertical3" presStyleCnt="0"/>
      <dgm:spPr/>
    </dgm:pt>
    <dgm:pt modelId="{208B6A68-A129-5C4A-827D-CFC7DDA1CD5F}" type="pres">
      <dgm:prSet presAssocID="{03A3FDDB-FA25-8742-9BB8-2686AE929CB5}" presName="desTx" presStyleLbl="revTx" presStyleIdx="1" presStyleCnt="2">
        <dgm:presLayoutVars>
          <dgm:bulletEnabled val="1"/>
        </dgm:presLayoutVars>
      </dgm:prSet>
      <dgm:spPr/>
      <dgm:t>
        <a:bodyPr/>
        <a:lstStyle/>
        <a:p>
          <a:endParaRPr lang="en-US"/>
        </a:p>
      </dgm:t>
    </dgm:pt>
    <dgm:pt modelId="{E65B98F4-CBE9-BD4D-A2F8-6FBEC327EC0D}" type="pres">
      <dgm:prSet presAssocID="{AC990528-3752-8C4D-AA5E-064AD0345C8D}" presName="padding2" presStyleCnt="0"/>
      <dgm:spPr/>
    </dgm:pt>
    <dgm:pt modelId="{814B4AE1-09EC-D840-A07C-3C2D387D0583}" type="pres">
      <dgm:prSet presAssocID="{AC990528-3752-8C4D-AA5E-064AD0345C8D}" presName="negArrow" presStyleCnt="0"/>
      <dgm:spPr/>
    </dgm:pt>
    <dgm:pt modelId="{BF6ADE30-07B2-C745-95B3-3814EFB57DB2}" type="pres">
      <dgm:prSet presAssocID="{AC990528-3752-8C4D-AA5E-064AD0345C8D}" presName="backgroundArrow" presStyleLbl="node1" presStyleIdx="0" presStyleCnt="1"/>
      <dgm:spPr/>
    </dgm:pt>
  </dgm:ptLst>
  <dgm:cxnLst>
    <dgm:cxn modelId="{3FD9910D-2AEE-488D-922D-7A95EDC47FF4}" type="presOf" srcId="{F228E578-6802-2E44-A5D8-F0C3315D4516}" destId="{208B6A68-A129-5C4A-827D-CFC7DDA1CD5F}" srcOrd="0" destOrd="2" presId="urn:microsoft.com/office/officeart/2005/8/layout/hProcess3"/>
    <dgm:cxn modelId="{33D35A05-70F2-2E47-8CDE-EFA5E10D984B}" srcId="{03A3FDDB-FA25-8742-9BB8-2686AE929CB5}" destId="{BEBFCBBC-A1A7-5B4B-8567-0531C9A0F399}" srcOrd="0" destOrd="0" parTransId="{4867A715-DBBB-1F4A-A8E1-2D720BE3D28F}" sibTransId="{B51157ED-E64E-234E-8EAF-A67548A9711C}"/>
    <dgm:cxn modelId="{52C00B57-CD33-4806-8A78-B07E0F5C79E8}" type="presOf" srcId="{85A628DB-F6B4-D04A-8DC6-8A90E75DAB32}" destId="{208B6A68-A129-5C4A-827D-CFC7DDA1CD5F}" srcOrd="0" destOrd="1" presId="urn:microsoft.com/office/officeart/2005/8/layout/hProcess3"/>
    <dgm:cxn modelId="{A751228D-35A9-4A03-8FB7-B8A83BDDC34F}" type="presOf" srcId="{AC990528-3752-8C4D-AA5E-064AD0345C8D}" destId="{A4AF108C-E1E5-D847-AD8A-422D2721F068}" srcOrd="0" destOrd="0" presId="urn:microsoft.com/office/officeart/2005/8/layout/hProcess3"/>
    <dgm:cxn modelId="{A4CB1EE4-BB0D-43D3-985C-F14278F04513}" type="presOf" srcId="{BEBFCBBC-A1A7-5B4B-8567-0531C9A0F399}" destId="{208B6A68-A129-5C4A-827D-CFC7DDA1CD5F}" srcOrd="0" destOrd="0" presId="urn:microsoft.com/office/officeart/2005/8/layout/hProcess3"/>
    <dgm:cxn modelId="{6C16C3C2-6CB6-4506-9CF9-4B32234721BC}" type="presOf" srcId="{FD8AF0DC-B1ED-644A-A2B7-10A3A18667E9}" destId="{208B6A68-A129-5C4A-827D-CFC7DDA1CD5F}" srcOrd="0" destOrd="3" presId="urn:microsoft.com/office/officeart/2005/8/layout/hProcess3"/>
    <dgm:cxn modelId="{CE14B20B-45FD-214F-8C24-A2D88C692474}" srcId="{03A3FDDB-FA25-8742-9BB8-2686AE929CB5}" destId="{85A628DB-F6B4-D04A-8DC6-8A90E75DAB32}" srcOrd="1" destOrd="0" parTransId="{3A474C9A-74D7-0D4A-B611-9A320B1C65E0}" sibTransId="{61B9286D-0DA8-EA47-8C75-CF9E51C5C8F3}"/>
    <dgm:cxn modelId="{67196787-6FA7-794B-8950-37F2AD8CC53A}" srcId="{03A3FDDB-FA25-8742-9BB8-2686AE929CB5}" destId="{F228E578-6802-2E44-A5D8-F0C3315D4516}" srcOrd="2" destOrd="0" parTransId="{E2BA577A-0FF5-364A-8814-E8D0650A4C1E}" sibTransId="{4A945222-0229-C44D-8987-BD57EC5C0B21}"/>
    <dgm:cxn modelId="{B2CA33C1-1FC6-D64C-A731-2C9CD3CA3CCE}" srcId="{03A3FDDB-FA25-8742-9BB8-2686AE929CB5}" destId="{FD8AF0DC-B1ED-644A-A2B7-10A3A18667E9}" srcOrd="3" destOrd="0" parTransId="{CC6A7781-D489-3A4E-A0D7-C7B524872DFA}" sibTransId="{E25AF61A-8182-594F-9E23-7E2D69AB4EEF}"/>
    <dgm:cxn modelId="{0F001547-63CF-4772-BF19-7F4926A4FB6F}" type="presOf" srcId="{03A3FDDB-FA25-8742-9BB8-2686AE929CB5}" destId="{DF86D084-D4E3-3B40-AD3F-2CDF5A9DA994}" srcOrd="0" destOrd="0" presId="urn:microsoft.com/office/officeart/2005/8/layout/hProcess3"/>
    <dgm:cxn modelId="{85F4664A-3315-024E-861C-BE5FB8A19CA1}" srcId="{AC990528-3752-8C4D-AA5E-064AD0345C8D}" destId="{03A3FDDB-FA25-8742-9BB8-2686AE929CB5}" srcOrd="0" destOrd="0" parTransId="{9BE7E556-EA88-A145-AED1-8739301C77B9}" sibTransId="{A8971F9A-06F6-D540-A3E2-7252342BB57E}"/>
    <dgm:cxn modelId="{E7BFBBCF-C070-4555-A253-AF6749D7B3FA}" type="presParOf" srcId="{A4AF108C-E1E5-D847-AD8A-422D2721F068}" destId="{54071F42-5A37-D64C-A39C-18898B7414DF}" srcOrd="0" destOrd="0" presId="urn:microsoft.com/office/officeart/2005/8/layout/hProcess3"/>
    <dgm:cxn modelId="{6BFA31DA-E6A9-4AA0-90C9-1ACC9DC9AD76}" type="presParOf" srcId="{A4AF108C-E1E5-D847-AD8A-422D2721F068}" destId="{7BDA43F5-317C-DA48-8CB9-52A383A929C0}" srcOrd="1" destOrd="0" presId="urn:microsoft.com/office/officeart/2005/8/layout/hProcess3"/>
    <dgm:cxn modelId="{CF26F308-6FF4-4FC9-A633-95C6B0DB48AC}" type="presParOf" srcId="{7BDA43F5-317C-DA48-8CB9-52A383A929C0}" destId="{B6F33FA4-37ED-BB41-973C-13A02145F16A}" srcOrd="0" destOrd="0" presId="urn:microsoft.com/office/officeart/2005/8/layout/hProcess3"/>
    <dgm:cxn modelId="{3C9C5FCE-FDB8-4DEE-9520-EDD823A28322}" type="presParOf" srcId="{7BDA43F5-317C-DA48-8CB9-52A383A929C0}" destId="{651E00DC-942F-3C42-8C91-C5755B1BBD64}" srcOrd="1" destOrd="0" presId="urn:microsoft.com/office/officeart/2005/8/layout/hProcess3"/>
    <dgm:cxn modelId="{972BDD5B-07A0-420C-9730-39027C1FD9DD}" type="presParOf" srcId="{651E00DC-942F-3C42-8C91-C5755B1BBD64}" destId="{1435A844-B221-A14F-BBB7-6EC1DCAE76CE}" srcOrd="0" destOrd="0" presId="urn:microsoft.com/office/officeart/2005/8/layout/hProcess3"/>
    <dgm:cxn modelId="{DA5F979C-17B3-41C4-B6C5-C787F4A6B5AD}" type="presParOf" srcId="{651E00DC-942F-3C42-8C91-C5755B1BBD64}" destId="{DF86D084-D4E3-3B40-AD3F-2CDF5A9DA994}" srcOrd="1" destOrd="0" presId="urn:microsoft.com/office/officeart/2005/8/layout/hProcess3"/>
    <dgm:cxn modelId="{08EFCAA3-6CCF-4008-9622-69807ADB4004}" type="presParOf" srcId="{651E00DC-942F-3C42-8C91-C5755B1BBD64}" destId="{059036E2-896A-7640-8A5C-956E97108B82}" srcOrd="2" destOrd="0" presId="urn:microsoft.com/office/officeart/2005/8/layout/hProcess3"/>
    <dgm:cxn modelId="{6849A7BE-8DD6-4A13-AA9B-4210EEB7D2E5}" type="presParOf" srcId="{651E00DC-942F-3C42-8C91-C5755B1BBD64}" destId="{D95575F8-E8DC-9140-8119-A2E10377C8AF}" srcOrd="3" destOrd="0" presId="urn:microsoft.com/office/officeart/2005/8/layout/hProcess3"/>
    <dgm:cxn modelId="{3BD6265D-2BD6-4972-8F9D-168165387FBC}" type="presParOf" srcId="{651E00DC-942F-3C42-8C91-C5755B1BBD64}" destId="{208B6A68-A129-5C4A-827D-CFC7DDA1CD5F}" srcOrd="4" destOrd="0" presId="urn:microsoft.com/office/officeart/2005/8/layout/hProcess3"/>
    <dgm:cxn modelId="{5B2A25BA-B605-4518-91B7-448E6B671E16}" type="presParOf" srcId="{7BDA43F5-317C-DA48-8CB9-52A383A929C0}" destId="{E65B98F4-CBE9-BD4D-A2F8-6FBEC327EC0D}" srcOrd="2" destOrd="0" presId="urn:microsoft.com/office/officeart/2005/8/layout/hProcess3"/>
    <dgm:cxn modelId="{F7B23E84-F4E1-422F-9B0C-F9610CC54E7A}" type="presParOf" srcId="{7BDA43F5-317C-DA48-8CB9-52A383A929C0}" destId="{814B4AE1-09EC-D840-A07C-3C2D387D0583}" srcOrd="3" destOrd="0" presId="urn:microsoft.com/office/officeart/2005/8/layout/hProcess3"/>
    <dgm:cxn modelId="{7AB1840B-6250-4A4F-9D3B-DB37FFD7CC56}" type="presParOf" srcId="{7BDA43F5-317C-DA48-8CB9-52A383A929C0}" destId="{BF6ADE30-07B2-C745-95B3-3814EFB57DB2}" srcOrd="4"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990528-3752-8C4D-AA5E-064AD0345C8D}" type="doc">
      <dgm:prSet loTypeId="urn:microsoft.com/office/officeart/2005/8/layout/hProcess3" loCatId="" qsTypeId="urn:microsoft.com/office/officeart/2005/8/quickstyle/simple4" qsCatId="simple" csTypeId="urn:microsoft.com/office/officeart/2005/8/colors/colorful2" csCatId="colorful" phldr="1"/>
      <dgm:spPr/>
    </dgm:pt>
    <dgm:pt modelId="{03A3FDDB-FA25-8742-9BB8-2686AE929CB5}">
      <dgm:prSet phldrT="[Text]"/>
      <dgm:spPr/>
      <dgm:t>
        <a:bodyPr/>
        <a:lstStyle/>
        <a:p>
          <a:r>
            <a:rPr lang="en-US" dirty="0" smtClean="0"/>
            <a:t>Improve Communication</a:t>
          </a:r>
          <a:endParaRPr lang="en-US" dirty="0"/>
        </a:p>
      </dgm:t>
    </dgm:pt>
    <dgm:pt modelId="{9BE7E556-EA88-A145-AED1-8739301C77B9}" type="parTrans" cxnId="{85F4664A-3315-024E-861C-BE5FB8A19CA1}">
      <dgm:prSet/>
      <dgm:spPr/>
      <dgm:t>
        <a:bodyPr/>
        <a:lstStyle/>
        <a:p>
          <a:endParaRPr lang="en-US"/>
        </a:p>
      </dgm:t>
    </dgm:pt>
    <dgm:pt modelId="{A8971F9A-06F6-D540-A3E2-7252342BB57E}" type="sibTrans" cxnId="{85F4664A-3315-024E-861C-BE5FB8A19CA1}">
      <dgm:prSet/>
      <dgm:spPr/>
      <dgm:t>
        <a:bodyPr/>
        <a:lstStyle/>
        <a:p>
          <a:endParaRPr lang="en-US"/>
        </a:p>
      </dgm:t>
    </dgm:pt>
    <dgm:pt modelId="{BEBFCBBC-A1A7-5B4B-8567-0531C9A0F399}">
      <dgm:prSet phldrT="[Text]"/>
      <dgm:spPr/>
      <dgm:t>
        <a:bodyPr/>
        <a:lstStyle/>
        <a:p>
          <a:r>
            <a:rPr lang="en-US" dirty="0" smtClean="0"/>
            <a:t>Publish </a:t>
          </a:r>
          <a:r>
            <a:rPr lang="en-US" dirty="0" smtClean="0">
              <a:hlinkClick xmlns:r="http://schemas.openxmlformats.org/officeDocument/2006/relationships" r:id="rId1"/>
            </a:rPr>
            <a:t>OIT Goals</a:t>
          </a:r>
          <a:endParaRPr lang="en-US" dirty="0"/>
        </a:p>
      </dgm:t>
    </dgm:pt>
    <dgm:pt modelId="{4867A715-DBBB-1F4A-A8E1-2D720BE3D28F}" type="parTrans" cxnId="{33D35A05-70F2-2E47-8CDE-EFA5E10D984B}">
      <dgm:prSet/>
      <dgm:spPr/>
      <dgm:t>
        <a:bodyPr/>
        <a:lstStyle/>
        <a:p>
          <a:endParaRPr lang="en-US"/>
        </a:p>
      </dgm:t>
    </dgm:pt>
    <dgm:pt modelId="{B51157ED-E64E-234E-8EAF-A67548A9711C}" type="sibTrans" cxnId="{33D35A05-70F2-2E47-8CDE-EFA5E10D984B}">
      <dgm:prSet/>
      <dgm:spPr/>
      <dgm:t>
        <a:bodyPr/>
        <a:lstStyle/>
        <a:p>
          <a:endParaRPr lang="en-US"/>
        </a:p>
      </dgm:t>
    </dgm:pt>
    <dgm:pt modelId="{FD8AF0DC-B1ED-644A-A2B7-10A3A18667E9}">
      <dgm:prSet phldrT="[Text]"/>
      <dgm:spPr/>
      <dgm:t>
        <a:bodyPr/>
        <a:lstStyle/>
        <a:p>
          <a:r>
            <a:rPr lang="en-US" dirty="0" smtClean="0"/>
            <a:t>Use consistent terminology</a:t>
          </a:r>
          <a:endParaRPr lang="en-US" dirty="0"/>
        </a:p>
      </dgm:t>
    </dgm:pt>
    <dgm:pt modelId="{CC6A7781-D489-3A4E-A0D7-C7B524872DFA}" type="parTrans" cxnId="{B2CA33C1-1FC6-D64C-A731-2C9CD3CA3CCE}">
      <dgm:prSet/>
      <dgm:spPr/>
      <dgm:t>
        <a:bodyPr/>
        <a:lstStyle/>
        <a:p>
          <a:endParaRPr lang="en-US"/>
        </a:p>
      </dgm:t>
    </dgm:pt>
    <dgm:pt modelId="{E25AF61A-8182-594F-9E23-7E2D69AB4EEF}" type="sibTrans" cxnId="{B2CA33C1-1FC6-D64C-A731-2C9CD3CA3CCE}">
      <dgm:prSet/>
      <dgm:spPr/>
      <dgm:t>
        <a:bodyPr/>
        <a:lstStyle/>
        <a:p>
          <a:endParaRPr lang="en-US"/>
        </a:p>
      </dgm:t>
    </dgm:pt>
    <dgm:pt modelId="{85A628DB-F6B4-D04A-8DC6-8A90E75DAB32}">
      <dgm:prSet phldrT="[Text]"/>
      <dgm:spPr/>
      <dgm:t>
        <a:bodyPr/>
        <a:lstStyle/>
        <a:p>
          <a:r>
            <a:rPr lang="en-US" dirty="0" smtClean="0"/>
            <a:t>Provide wiki for project plans</a:t>
          </a:r>
          <a:endParaRPr lang="en-US" dirty="0"/>
        </a:p>
      </dgm:t>
    </dgm:pt>
    <dgm:pt modelId="{3A474C9A-74D7-0D4A-B611-9A320B1C65E0}" type="parTrans" cxnId="{CE14B20B-45FD-214F-8C24-A2D88C692474}">
      <dgm:prSet/>
      <dgm:spPr/>
      <dgm:t>
        <a:bodyPr/>
        <a:lstStyle/>
        <a:p>
          <a:endParaRPr lang="en-US"/>
        </a:p>
      </dgm:t>
    </dgm:pt>
    <dgm:pt modelId="{61B9286D-0DA8-EA47-8C75-CF9E51C5C8F3}" type="sibTrans" cxnId="{CE14B20B-45FD-214F-8C24-A2D88C692474}">
      <dgm:prSet/>
      <dgm:spPr/>
      <dgm:t>
        <a:bodyPr/>
        <a:lstStyle/>
        <a:p>
          <a:endParaRPr lang="en-US"/>
        </a:p>
      </dgm:t>
    </dgm:pt>
    <dgm:pt modelId="{F228E578-6802-2E44-A5D8-F0C3315D4516}">
      <dgm:prSet phldrT="[Text]"/>
      <dgm:spPr/>
      <dgm:t>
        <a:bodyPr/>
        <a:lstStyle/>
        <a:p>
          <a:r>
            <a:rPr lang="en-US" dirty="0" smtClean="0"/>
            <a:t>Templates</a:t>
          </a:r>
          <a:endParaRPr lang="en-US" dirty="0"/>
        </a:p>
      </dgm:t>
    </dgm:pt>
    <dgm:pt modelId="{E2BA577A-0FF5-364A-8814-E8D0650A4C1E}" type="parTrans" cxnId="{67196787-6FA7-794B-8950-37F2AD8CC53A}">
      <dgm:prSet/>
      <dgm:spPr/>
      <dgm:t>
        <a:bodyPr/>
        <a:lstStyle/>
        <a:p>
          <a:endParaRPr lang="en-US"/>
        </a:p>
      </dgm:t>
    </dgm:pt>
    <dgm:pt modelId="{4A945222-0229-C44D-8987-BD57EC5C0B21}" type="sibTrans" cxnId="{67196787-6FA7-794B-8950-37F2AD8CC53A}">
      <dgm:prSet/>
      <dgm:spPr/>
      <dgm:t>
        <a:bodyPr/>
        <a:lstStyle/>
        <a:p>
          <a:endParaRPr lang="en-US"/>
        </a:p>
      </dgm:t>
    </dgm:pt>
    <dgm:pt modelId="{2D7E7128-49F2-744E-BEAC-1DDBCE3E8BE9}">
      <dgm:prSet phldrT="[Text]"/>
      <dgm:spPr/>
      <dgm:t>
        <a:bodyPr/>
        <a:lstStyle/>
        <a:p>
          <a:r>
            <a:rPr lang="en-US" dirty="0" smtClean="0"/>
            <a:t>Tell the story: </a:t>
          </a:r>
          <a:r>
            <a:rPr lang="en-US" dirty="0" smtClean="0">
              <a:hlinkClick xmlns:r="http://schemas.openxmlformats.org/officeDocument/2006/relationships" r:id="rId2"/>
            </a:rPr>
            <a:t>OIT Achievement Report</a:t>
          </a:r>
          <a:endParaRPr lang="en-US" dirty="0"/>
        </a:p>
      </dgm:t>
    </dgm:pt>
    <dgm:pt modelId="{1754BDA1-8D93-4846-A613-AE8FF1E5DF41}" type="parTrans" cxnId="{621C1F42-58EC-8E4A-A938-24832086B65C}">
      <dgm:prSet/>
      <dgm:spPr/>
      <dgm:t>
        <a:bodyPr/>
        <a:lstStyle/>
        <a:p>
          <a:endParaRPr lang="en-US"/>
        </a:p>
      </dgm:t>
    </dgm:pt>
    <dgm:pt modelId="{CC4EBDE6-8F85-9647-A635-61A01001D3CB}" type="sibTrans" cxnId="{621C1F42-58EC-8E4A-A938-24832086B65C}">
      <dgm:prSet/>
      <dgm:spPr/>
      <dgm:t>
        <a:bodyPr/>
        <a:lstStyle/>
        <a:p>
          <a:endParaRPr lang="en-US"/>
        </a:p>
      </dgm:t>
    </dgm:pt>
    <dgm:pt modelId="{A4AF108C-E1E5-D847-AD8A-422D2721F068}" type="pres">
      <dgm:prSet presAssocID="{AC990528-3752-8C4D-AA5E-064AD0345C8D}" presName="Name0" presStyleCnt="0">
        <dgm:presLayoutVars>
          <dgm:dir/>
          <dgm:animLvl val="lvl"/>
          <dgm:resizeHandles val="exact"/>
        </dgm:presLayoutVars>
      </dgm:prSet>
      <dgm:spPr/>
    </dgm:pt>
    <dgm:pt modelId="{54071F42-5A37-D64C-A39C-18898B7414DF}" type="pres">
      <dgm:prSet presAssocID="{AC990528-3752-8C4D-AA5E-064AD0345C8D}" presName="dummy" presStyleCnt="0"/>
      <dgm:spPr/>
    </dgm:pt>
    <dgm:pt modelId="{7BDA43F5-317C-DA48-8CB9-52A383A929C0}" type="pres">
      <dgm:prSet presAssocID="{AC990528-3752-8C4D-AA5E-064AD0345C8D}" presName="linH" presStyleCnt="0"/>
      <dgm:spPr/>
    </dgm:pt>
    <dgm:pt modelId="{B6F33FA4-37ED-BB41-973C-13A02145F16A}" type="pres">
      <dgm:prSet presAssocID="{AC990528-3752-8C4D-AA5E-064AD0345C8D}" presName="padding1" presStyleCnt="0"/>
      <dgm:spPr/>
    </dgm:pt>
    <dgm:pt modelId="{651E00DC-942F-3C42-8C91-C5755B1BBD64}" type="pres">
      <dgm:prSet presAssocID="{03A3FDDB-FA25-8742-9BB8-2686AE929CB5}" presName="linV" presStyleCnt="0"/>
      <dgm:spPr/>
    </dgm:pt>
    <dgm:pt modelId="{1435A844-B221-A14F-BBB7-6EC1DCAE76CE}" type="pres">
      <dgm:prSet presAssocID="{03A3FDDB-FA25-8742-9BB8-2686AE929CB5}" presName="spVertical1" presStyleCnt="0"/>
      <dgm:spPr/>
    </dgm:pt>
    <dgm:pt modelId="{DF86D084-D4E3-3B40-AD3F-2CDF5A9DA994}" type="pres">
      <dgm:prSet presAssocID="{03A3FDDB-FA25-8742-9BB8-2686AE929CB5}" presName="parTx" presStyleLbl="revTx" presStyleIdx="0" presStyleCnt="2">
        <dgm:presLayoutVars>
          <dgm:chMax val="0"/>
          <dgm:chPref val="0"/>
          <dgm:bulletEnabled val="1"/>
        </dgm:presLayoutVars>
      </dgm:prSet>
      <dgm:spPr/>
      <dgm:t>
        <a:bodyPr/>
        <a:lstStyle/>
        <a:p>
          <a:endParaRPr lang="en-US"/>
        </a:p>
      </dgm:t>
    </dgm:pt>
    <dgm:pt modelId="{059036E2-896A-7640-8A5C-956E97108B82}" type="pres">
      <dgm:prSet presAssocID="{03A3FDDB-FA25-8742-9BB8-2686AE929CB5}" presName="spVertical2" presStyleCnt="0"/>
      <dgm:spPr/>
    </dgm:pt>
    <dgm:pt modelId="{D95575F8-E8DC-9140-8119-A2E10377C8AF}" type="pres">
      <dgm:prSet presAssocID="{03A3FDDB-FA25-8742-9BB8-2686AE929CB5}" presName="spVertical3" presStyleCnt="0"/>
      <dgm:spPr/>
    </dgm:pt>
    <dgm:pt modelId="{208B6A68-A129-5C4A-827D-CFC7DDA1CD5F}" type="pres">
      <dgm:prSet presAssocID="{03A3FDDB-FA25-8742-9BB8-2686AE929CB5}" presName="desTx" presStyleLbl="revTx" presStyleIdx="1" presStyleCnt="2">
        <dgm:presLayoutVars>
          <dgm:bulletEnabled val="1"/>
        </dgm:presLayoutVars>
      </dgm:prSet>
      <dgm:spPr/>
      <dgm:t>
        <a:bodyPr/>
        <a:lstStyle/>
        <a:p>
          <a:endParaRPr lang="en-US"/>
        </a:p>
      </dgm:t>
    </dgm:pt>
    <dgm:pt modelId="{E65B98F4-CBE9-BD4D-A2F8-6FBEC327EC0D}" type="pres">
      <dgm:prSet presAssocID="{AC990528-3752-8C4D-AA5E-064AD0345C8D}" presName="padding2" presStyleCnt="0"/>
      <dgm:spPr/>
    </dgm:pt>
    <dgm:pt modelId="{814B4AE1-09EC-D840-A07C-3C2D387D0583}" type="pres">
      <dgm:prSet presAssocID="{AC990528-3752-8C4D-AA5E-064AD0345C8D}" presName="negArrow" presStyleCnt="0"/>
      <dgm:spPr/>
    </dgm:pt>
    <dgm:pt modelId="{BF6ADE30-07B2-C745-95B3-3814EFB57DB2}" type="pres">
      <dgm:prSet presAssocID="{AC990528-3752-8C4D-AA5E-064AD0345C8D}" presName="backgroundArrow" presStyleLbl="node1" presStyleIdx="0" presStyleCnt="1" custLinFactNeighborX="1220" custLinFactNeighborY="3594"/>
      <dgm:spPr/>
    </dgm:pt>
  </dgm:ptLst>
  <dgm:cxnLst>
    <dgm:cxn modelId="{FC0D0E65-EB63-4429-ABC6-4CDF96CACBC2}" type="presOf" srcId="{FD8AF0DC-B1ED-644A-A2B7-10A3A18667E9}" destId="{208B6A68-A129-5C4A-827D-CFC7DDA1CD5F}" srcOrd="0" destOrd="3" presId="urn:microsoft.com/office/officeart/2005/8/layout/hProcess3"/>
    <dgm:cxn modelId="{33D35A05-70F2-2E47-8CDE-EFA5E10D984B}" srcId="{03A3FDDB-FA25-8742-9BB8-2686AE929CB5}" destId="{BEBFCBBC-A1A7-5B4B-8567-0531C9A0F399}" srcOrd="0" destOrd="0" parTransId="{4867A715-DBBB-1F4A-A8E1-2D720BE3D28F}" sibTransId="{B51157ED-E64E-234E-8EAF-A67548A9711C}"/>
    <dgm:cxn modelId="{CBB73030-6067-41FF-AE0A-008776CAE3AE}" type="presOf" srcId="{2D7E7128-49F2-744E-BEAC-1DDBCE3E8BE9}" destId="{208B6A68-A129-5C4A-827D-CFC7DDA1CD5F}" srcOrd="0" destOrd="4" presId="urn:microsoft.com/office/officeart/2005/8/layout/hProcess3"/>
    <dgm:cxn modelId="{621C1F42-58EC-8E4A-A938-24832086B65C}" srcId="{03A3FDDB-FA25-8742-9BB8-2686AE929CB5}" destId="{2D7E7128-49F2-744E-BEAC-1DDBCE3E8BE9}" srcOrd="4" destOrd="0" parTransId="{1754BDA1-8D93-4846-A613-AE8FF1E5DF41}" sibTransId="{CC4EBDE6-8F85-9647-A635-61A01001D3CB}"/>
    <dgm:cxn modelId="{CE14B20B-45FD-214F-8C24-A2D88C692474}" srcId="{03A3FDDB-FA25-8742-9BB8-2686AE929CB5}" destId="{85A628DB-F6B4-D04A-8DC6-8A90E75DAB32}" srcOrd="1" destOrd="0" parTransId="{3A474C9A-74D7-0D4A-B611-9A320B1C65E0}" sibTransId="{61B9286D-0DA8-EA47-8C75-CF9E51C5C8F3}"/>
    <dgm:cxn modelId="{9E02139B-FE6A-4B86-9192-6C3B3E204A12}" type="presOf" srcId="{BEBFCBBC-A1A7-5B4B-8567-0531C9A0F399}" destId="{208B6A68-A129-5C4A-827D-CFC7DDA1CD5F}" srcOrd="0" destOrd="0" presId="urn:microsoft.com/office/officeart/2005/8/layout/hProcess3"/>
    <dgm:cxn modelId="{67196787-6FA7-794B-8950-37F2AD8CC53A}" srcId="{03A3FDDB-FA25-8742-9BB8-2686AE929CB5}" destId="{F228E578-6802-2E44-A5D8-F0C3315D4516}" srcOrd="2" destOrd="0" parTransId="{E2BA577A-0FF5-364A-8814-E8D0650A4C1E}" sibTransId="{4A945222-0229-C44D-8987-BD57EC5C0B21}"/>
    <dgm:cxn modelId="{BF56CF1E-2969-4C9D-90C9-0CCF39037E42}" type="presOf" srcId="{AC990528-3752-8C4D-AA5E-064AD0345C8D}" destId="{A4AF108C-E1E5-D847-AD8A-422D2721F068}" srcOrd="0" destOrd="0" presId="urn:microsoft.com/office/officeart/2005/8/layout/hProcess3"/>
    <dgm:cxn modelId="{B2CA33C1-1FC6-D64C-A731-2C9CD3CA3CCE}" srcId="{03A3FDDB-FA25-8742-9BB8-2686AE929CB5}" destId="{FD8AF0DC-B1ED-644A-A2B7-10A3A18667E9}" srcOrd="3" destOrd="0" parTransId="{CC6A7781-D489-3A4E-A0D7-C7B524872DFA}" sibTransId="{E25AF61A-8182-594F-9E23-7E2D69AB4EEF}"/>
    <dgm:cxn modelId="{014D7ECB-6299-4660-A442-95244C74FB64}" type="presOf" srcId="{F228E578-6802-2E44-A5D8-F0C3315D4516}" destId="{208B6A68-A129-5C4A-827D-CFC7DDA1CD5F}" srcOrd="0" destOrd="2" presId="urn:microsoft.com/office/officeart/2005/8/layout/hProcess3"/>
    <dgm:cxn modelId="{A9C3D8B4-023E-40E4-9988-412DD682F615}" type="presOf" srcId="{85A628DB-F6B4-D04A-8DC6-8A90E75DAB32}" destId="{208B6A68-A129-5C4A-827D-CFC7DDA1CD5F}" srcOrd="0" destOrd="1" presId="urn:microsoft.com/office/officeart/2005/8/layout/hProcess3"/>
    <dgm:cxn modelId="{9C758A6A-5D30-4E92-98FF-BA72F85B7395}" type="presOf" srcId="{03A3FDDB-FA25-8742-9BB8-2686AE929CB5}" destId="{DF86D084-D4E3-3B40-AD3F-2CDF5A9DA994}" srcOrd="0" destOrd="0" presId="urn:microsoft.com/office/officeart/2005/8/layout/hProcess3"/>
    <dgm:cxn modelId="{85F4664A-3315-024E-861C-BE5FB8A19CA1}" srcId="{AC990528-3752-8C4D-AA5E-064AD0345C8D}" destId="{03A3FDDB-FA25-8742-9BB8-2686AE929CB5}" srcOrd="0" destOrd="0" parTransId="{9BE7E556-EA88-A145-AED1-8739301C77B9}" sibTransId="{A8971F9A-06F6-D540-A3E2-7252342BB57E}"/>
    <dgm:cxn modelId="{31DEEA0A-C443-4954-BED2-2D7A84E68239}" type="presParOf" srcId="{A4AF108C-E1E5-D847-AD8A-422D2721F068}" destId="{54071F42-5A37-D64C-A39C-18898B7414DF}" srcOrd="0" destOrd="0" presId="urn:microsoft.com/office/officeart/2005/8/layout/hProcess3"/>
    <dgm:cxn modelId="{AD4F3D3B-BB48-494B-B19A-FA50A68B7C3F}" type="presParOf" srcId="{A4AF108C-E1E5-D847-AD8A-422D2721F068}" destId="{7BDA43F5-317C-DA48-8CB9-52A383A929C0}" srcOrd="1" destOrd="0" presId="urn:microsoft.com/office/officeart/2005/8/layout/hProcess3"/>
    <dgm:cxn modelId="{A6153A1B-42AC-404C-BD3B-D1BA55CC2696}" type="presParOf" srcId="{7BDA43F5-317C-DA48-8CB9-52A383A929C0}" destId="{B6F33FA4-37ED-BB41-973C-13A02145F16A}" srcOrd="0" destOrd="0" presId="urn:microsoft.com/office/officeart/2005/8/layout/hProcess3"/>
    <dgm:cxn modelId="{F98FC5FD-35BF-4333-8FB3-2E8A9A484A10}" type="presParOf" srcId="{7BDA43F5-317C-DA48-8CB9-52A383A929C0}" destId="{651E00DC-942F-3C42-8C91-C5755B1BBD64}" srcOrd="1" destOrd="0" presId="urn:microsoft.com/office/officeart/2005/8/layout/hProcess3"/>
    <dgm:cxn modelId="{F1FFB33C-3DEF-4654-8BCB-DA11D5C58070}" type="presParOf" srcId="{651E00DC-942F-3C42-8C91-C5755B1BBD64}" destId="{1435A844-B221-A14F-BBB7-6EC1DCAE76CE}" srcOrd="0" destOrd="0" presId="urn:microsoft.com/office/officeart/2005/8/layout/hProcess3"/>
    <dgm:cxn modelId="{940E8A4B-6560-4E41-8288-5FF4DB454D88}" type="presParOf" srcId="{651E00DC-942F-3C42-8C91-C5755B1BBD64}" destId="{DF86D084-D4E3-3B40-AD3F-2CDF5A9DA994}" srcOrd="1" destOrd="0" presId="urn:microsoft.com/office/officeart/2005/8/layout/hProcess3"/>
    <dgm:cxn modelId="{87AE7342-5E1D-4F79-800B-44EE52BAB437}" type="presParOf" srcId="{651E00DC-942F-3C42-8C91-C5755B1BBD64}" destId="{059036E2-896A-7640-8A5C-956E97108B82}" srcOrd="2" destOrd="0" presId="urn:microsoft.com/office/officeart/2005/8/layout/hProcess3"/>
    <dgm:cxn modelId="{49C93DA2-AF8E-47BE-B3BB-3FAC54D2DF3F}" type="presParOf" srcId="{651E00DC-942F-3C42-8C91-C5755B1BBD64}" destId="{D95575F8-E8DC-9140-8119-A2E10377C8AF}" srcOrd="3" destOrd="0" presId="urn:microsoft.com/office/officeart/2005/8/layout/hProcess3"/>
    <dgm:cxn modelId="{5BFEDC77-42D2-42D4-9838-5F6F1B0C3245}" type="presParOf" srcId="{651E00DC-942F-3C42-8C91-C5755B1BBD64}" destId="{208B6A68-A129-5C4A-827D-CFC7DDA1CD5F}" srcOrd="4" destOrd="0" presId="urn:microsoft.com/office/officeart/2005/8/layout/hProcess3"/>
    <dgm:cxn modelId="{383DDE7A-3D2F-4F6B-8A10-8EF71D0B6111}" type="presParOf" srcId="{7BDA43F5-317C-DA48-8CB9-52A383A929C0}" destId="{E65B98F4-CBE9-BD4D-A2F8-6FBEC327EC0D}" srcOrd="2" destOrd="0" presId="urn:microsoft.com/office/officeart/2005/8/layout/hProcess3"/>
    <dgm:cxn modelId="{F4FAFDA1-DEB9-4E9A-AC28-90416A690A5C}" type="presParOf" srcId="{7BDA43F5-317C-DA48-8CB9-52A383A929C0}" destId="{814B4AE1-09EC-D840-A07C-3C2D387D0583}" srcOrd="3" destOrd="0" presId="urn:microsoft.com/office/officeart/2005/8/layout/hProcess3"/>
    <dgm:cxn modelId="{98F1C079-D7F6-4501-81E9-A76AB7BEF2C3}" type="presParOf" srcId="{7BDA43F5-317C-DA48-8CB9-52A383A929C0}" destId="{BF6ADE30-07B2-C745-95B3-3814EFB57DB2}" srcOrd="4"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990528-3752-8C4D-AA5E-064AD0345C8D}" type="doc">
      <dgm:prSet loTypeId="urn:microsoft.com/office/officeart/2005/8/layout/hProcess3" loCatId="" qsTypeId="urn:microsoft.com/office/officeart/2005/8/quickstyle/simple4" qsCatId="simple" csTypeId="urn:microsoft.com/office/officeart/2005/8/colors/colorful2" csCatId="colorful" phldr="1"/>
      <dgm:spPr/>
    </dgm:pt>
    <dgm:pt modelId="{03A3FDDB-FA25-8742-9BB8-2686AE929CB5}">
      <dgm:prSet phldrT="[Text]"/>
      <dgm:spPr/>
      <dgm:t>
        <a:bodyPr/>
        <a:lstStyle/>
        <a:p>
          <a:r>
            <a:rPr lang="en-US" b="1" dirty="0" smtClean="0">
              <a:latin typeface="Garamond"/>
              <a:cs typeface="Garamond"/>
            </a:rPr>
            <a:t>Establish Overarching Governance Framework</a:t>
          </a:r>
          <a:endParaRPr lang="en-US" b="1" dirty="0">
            <a:latin typeface="Garamond"/>
            <a:cs typeface="Garamond"/>
          </a:endParaRPr>
        </a:p>
      </dgm:t>
    </dgm:pt>
    <dgm:pt modelId="{9BE7E556-EA88-A145-AED1-8739301C77B9}" type="parTrans" cxnId="{85F4664A-3315-024E-861C-BE5FB8A19CA1}">
      <dgm:prSet/>
      <dgm:spPr/>
      <dgm:t>
        <a:bodyPr/>
        <a:lstStyle/>
        <a:p>
          <a:endParaRPr lang="en-US"/>
        </a:p>
      </dgm:t>
    </dgm:pt>
    <dgm:pt modelId="{A8971F9A-06F6-D540-A3E2-7252342BB57E}" type="sibTrans" cxnId="{85F4664A-3315-024E-861C-BE5FB8A19CA1}">
      <dgm:prSet/>
      <dgm:spPr/>
      <dgm:t>
        <a:bodyPr/>
        <a:lstStyle/>
        <a:p>
          <a:endParaRPr lang="en-US"/>
        </a:p>
      </dgm:t>
    </dgm:pt>
    <dgm:pt modelId="{BEBFCBBC-A1A7-5B4B-8567-0531C9A0F399}">
      <dgm:prSet phldrT="[Text]"/>
      <dgm:spPr/>
      <dgm:t>
        <a:bodyPr/>
        <a:lstStyle/>
        <a:p>
          <a:r>
            <a:rPr lang="en-US" b="1" dirty="0" smtClean="0">
              <a:latin typeface="Garamond"/>
              <a:cs typeface="Garamond"/>
              <a:hlinkClick xmlns:r="http://schemas.openxmlformats.org/officeDocument/2006/relationships" r:id="rId1"/>
            </a:rPr>
            <a:t>Information Technology Advisory Council</a:t>
          </a:r>
          <a:endParaRPr lang="en-US" b="1" dirty="0">
            <a:latin typeface="Garamond"/>
            <a:cs typeface="Garamond"/>
          </a:endParaRPr>
        </a:p>
      </dgm:t>
    </dgm:pt>
    <dgm:pt modelId="{4867A715-DBBB-1F4A-A8E1-2D720BE3D28F}" type="parTrans" cxnId="{33D35A05-70F2-2E47-8CDE-EFA5E10D984B}">
      <dgm:prSet/>
      <dgm:spPr/>
      <dgm:t>
        <a:bodyPr/>
        <a:lstStyle/>
        <a:p>
          <a:endParaRPr lang="en-US"/>
        </a:p>
      </dgm:t>
    </dgm:pt>
    <dgm:pt modelId="{B51157ED-E64E-234E-8EAF-A67548A9711C}" type="sibTrans" cxnId="{33D35A05-70F2-2E47-8CDE-EFA5E10D984B}">
      <dgm:prSet/>
      <dgm:spPr/>
      <dgm:t>
        <a:bodyPr/>
        <a:lstStyle/>
        <a:p>
          <a:endParaRPr lang="en-US"/>
        </a:p>
      </dgm:t>
    </dgm:pt>
    <dgm:pt modelId="{FD8AF0DC-B1ED-644A-A2B7-10A3A18667E9}">
      <dgm:prSet phldrT="[Text]"/>
      <dgm:spPr/>
      <dgm:t>
        <a:bodyPr/>
        <a:lstStyle/>
        <a:p>
          <a:r>
            <a:rPr lang="en-US" b="1" dirty="0" smtClean="0">
              <a:latin typeface="Garamond"/>
              <a:cs typeface="Garamond"/>
              <a:hlinkClick xmlns:r="http://schemas.openxmlformats.org/officeDocument/2006/relationships" r:id="rId2"/>
            </a:rPr>
            <a:t>PMO (Project Management Office)</a:t>
          </a:r>
          <a:endParaRPr lang="en-US" b="1" dirty="0">
            <a:latin typeface="Garamond"/>
            <a:cs typeface="Garamond"/>
          </a:endParaRPr>
        </a:p>
      </dgm:t>
    </dgm:pt>
    <dgm:pt modelId="{CC6A7781-D489-3A4E-A0D7-C7B524872DFA}" type="parTrans" cxnId="{B2CA33C1-1FC6-D64C-A731-2C9CD3CA3CCE}">
      <dgm:prSet/>
      <dgm:spPr/>
      <dgm:t>
        <a:bodyPr/>
        <a:lstStyle/>
        <a:p>
          <a:endParaRPr lang="en-US"/>
        </a:p>
      </dgm:t>
    </dgm:pt>
    <dgm:pt modelId="{E25AF61A-8182-594F-9E23-7E2D69AB4EEF}" type="sibTrans" cxnId="{B2CA33C1-1FC6-D64C-A731-2C9CD3CA3CCE}">
      <dgm:prSet/>
      <dgm:spPr/>
      <dgm:t>
        <a:bodyPr/>
        <a:lstStyle/>
        <a:p>
          <a:endParaRPr lang="en-US"/>
        </a:p>
      </dgm:t>
    </dgm:pt>
    <dgm:pt modelId="{85A628DB-F6B4-D04A-8DC6-8A90E75DAB32}">
      <dgm:prSet phldrT="[Text]"/>
      <dgm:spPr/>
      <dgm:t>
        <a:bodyPr/>
        <a:lstStyle/>
        <a:p>
          <a:r>
            <a:rPr lang="en-US" b="1" dirty="0" smtClean="0">
              <a:latin typeface="Garamond"/>
              <a:cs typeface="Garamond"/>
              <a:hlinkClick xmlns:r="http://schemas.openxmlformats.org/officeDocument/2006/relationships" r:id="rId3"/>
            </a:rPr>
            <a:t>Updated Mission, Values, and Vision</a:t>
          </a:r>
          <a:endParaRPr lang="en-US" b="1" dirty="0">
            <a:latin typeface="Garamond"/>
            <a:cs typeface="Garamond"/>
          </a:endParaRPr>
        </a:p>
      </dgm:t>
    </dgm:pt>
    <dgm:pt modelId="{3A474C9A-74D7-0D4A-B611-9A320B1C65E0}" type="parTrans" cxnId="{CE14B20B-45FD-214F-8C24-A2D88C692474}">
      <dgm:prSet/>
      <dgm:spPr/>
      <dgm:t>
        <a:bodyPr/>
        <a:lstStyle/>
        <a:p>
          <a:endParaRPr lang="en-US"/>
        </a:p>
      </dgm:t>
    </dgm:pt>
    <dgm:pt modelId="{61B9286D-0DA8-EA47-8C75-CF9E51C5C8F3}" type="sibTrans" cxnId="{CE14B20B-45FD-214F-8C24-A2D88C692474}">
      <dgm:prSet/>
      <dgm:spPr/>
      <dgm:t>
        <a:bodyPr/>
        <a:lstStyle/>
        <a:p>
          <a:endParaRPr lang="en-US"/>
        </a:p>
      </dgm:t>
    </dgm:pt>
    <dgm:pt modelId="{F228E578-6802-2E44-A5D8-F0C3315D4516}">
      <dgm:prSet phldrT="[Text]"/>
      <dgm:spPr/>
      <dgm:t>
        <a:bodyPr/>
        <a:lstStyle/>
        <a:p>
          <a:r>
            <a:rPr lang="en-US" b="1" dirty="0" smtClean="0">
              <a:latin typeface="Garamond"/>
              <a:cs typeface="Garamond"/>
              <a:hlinkClick xmlns:r="http://schemas.openxmlformats.org/officeDocument/2006/relationships" r:id="rId4"/>
            </a:rPr>
            <a:t>Investment Principles</a:t>
          </a:r>
          <a:endParaRPr lang="en-US" b="1" dirty="0">
            <a:latin typeface="Garamond"/>
            <a:cs typeface="Garamond"/>
          </a:endParaRPr>
        </a:p>
      </dgm:t>
    </dgm:pt>
    <dgm:pt modelId="{E2BA577A-0FF5-364A-8814-E8D0650A4C1E}" type="parTrans" cxnId="{67196787-6FA7-794B-8950-37F2AD8CC53A}">
      <dgm:prSet/>
      <dgm:spPr/>
      <dgm:t>
        <a:bodyPr/>
        <a:lstStyle/>
        <a:p>
          <a:endParaRPr lang="en-US"/>
        </a:p>
      </dgm:t>
    </dgm:pt>
    <dgm:pt modelId="{4A945222-0229-C44D-8987-BD57EC5C0B21}" type="sibTrans" cxnId="{67196787-6FA7-794B-8950-37F2AD8CC53A}">
      <dgm:prSet/>
      <dgm:spPr/>
      <dgm:t>
        <a:bodyPr/>
        <a:lstStyle/>
        <a:p>
          <a:endParaRPr lang="en-US"/>
        </a:p>
      </dgm:t>
    </dgm:pt>
    <dgm:pt modelId="{A4AF108C-E1E5-D847-AD8A-422D2721F068}" type="pres">
      <dgm:prSet presAssocID="{AC990528-3752-8C4D-AA5E-064AD0345C8D}" presName="Name0" presStyleCnt="0">
        <dgm:presLayoutVars>
          <dgm:dir/>
          <dgm:animLvl val="lvl"/>
          <dgm:resizeHandles val="exact"/>
        </dgm:presLayoutVars>
      </dgm:prSet>
      <dgm:spPr/>
    </dgm:pt>
    <dgm:pt modelId="{54071F42-5A37-D64C-A39C-18898B7414DF}" type="pres">
      <dgm:prSet presAssocID="{AC990528-3752-8C4D-AA5E-064AD0345C8D}" presName="dummy" presStyleCnt="0"/>
      <dgm:spPr/>
    </dgm:pt>
    <dgm:pt modelId="{7BDA43F5-317C-DA48-8CB9-52A383A929C0}" type="pres">
      <dgm:prSet presAssocID="{AC990528-3752-8C4D-AA5E-064AD0345C8D}" presName="linH" presStyleCnt="0"/>
      <dgm:spPr/>
    </dgm:pt>
    <dgm:pt modelId="{B6F33FA4-37ED-BB41-973C-13A02145F16A}" type="pres">
      <dgm:prSet presAssocID="{AC990528-3752-8C4D-AA5E-064AD0345C8D}" presName="padding1" presStyleCnt="0"/>
      <dgm:spPr/>
    </dgm:pt>
    <dgm:pt modelId="{651E00DC-942F-3C42-8C91-C5755B1BBD64}" type="pres">
      <dgm:prSet presAssocID="{03A3FDDB-FA25-8742-9BB8-2686AE929CB5}" presName="linV" presStyleCnt="0"/>
      <dgm:spPr/>
    </dgm:pt>
    <dgm:pt modelId="{1435A844-B221-A14F-BBB7-6EC1DCAE76CE}" type="pres">
      <dgm:prSet presAssocID="{03A3FDDB-FA25-8742-9BB8-2686AE929CB5}" presName="spVertical1" presStyleCnt="0"/>
      <dgm:spPr/>
    </dgm:pt>
    <dgm:pt modelId="{DF86D084-D4E3-3B40-AD3F-2CDF5A9DA994}" type="pres">
      <dgm:prSet presAssocID="{03A3FDDB-FA25-8742-9BB8-2686AE929CB5}" presName="parTx" presStyleLbl="revTx" presStyleIdx="0" presStyleCnt="2">
        <dgm:presLayoutVars>
          <dgm:chMax val="0"/>
          <dgm:chPref val="0"/>
          <dgm:bulletEnabled val="1"/>
        </dgm:presLayoutVars>
      </dgm:prSet>
      <dgm:spPr/>
      <dgm:t>
        <a:bodyPr/>
        <a:lstStyle/>
        <a:p>
          <a:endParaRPr lang="en-US"/>
        </a:p>
      </dgm:t>
    </dgm:pt>
    <dgm:pt modelId="{059036E2-896A-7640-8A5C-956E97108B82}" type="pres">
      <dgm:prSet presAssocID="{03A3FDDB-FA25-8742-9BB8-2686AE929CB5}" presName="spVertical2" presStyleCnt="0"/>
      <dgm:spPr/>
    </dgm:pt>
    <dgm:pt modelId="{D95575F8-E8DC-9140-8119-A2E10377C8AF}" type="pres">
      <dgm:prSet presAssocID="{03A3FDDB-FA25-8742-9BB8-2686AE929CB5}" presName="spVertical3" presStyleCnt="0"/>
      <dgm:spPr/>
    </dgm:pt>
    <dgm:pt modelId="{208B6A68-A129-5C4A-827D-CFC7DDA1CD5F}" type="pres">
      <dgm:prSet presAssocID="{03A3FDDB-FA25-8742-9BB8-2686AE929CB5}" presName="desTx" presStyleLbl="revTx" presStyleIdx="1" presStyleCnt="2">
        <dgm:presLayoutVars>
          <dgm:bulletEnabled val="1"/>
        </dgm:presLayoutVars>
      </dgm:prSet>
      <dgm:spPr/>
      <dgm:t>
        <a:bodyPr/>
        <a:lstStyle/>
        <a:p>
          <a:endParaRPr lang="en-US"/>
        </a:p>
      </dgm:t>
    </dgm:pt>
    <dgm:pt modelId="{E65B98F4-CBE9-BD4D-A2F8-6FBEC327EC0D}" type="pres">
      <dgm:prSet presAssocID="{AC990528-3752-8C4D-AA5E-064AD0345C8D}" presName="padding2" presStyleCnt="0"/>
      <dgm:spPr/>
    </dgm:pt>
    <dgm:pt modelId="{814B4AE1-09EC-D840-A07C-3C2D387D0583}" type="pres">
      <dgm:prSet presAssocID="{AC990528-3752-8C4D-AA5E-064AD0345C8D}" presName="negArrow" presStyleCnt="0"/>
      <dgm:spPr/>
    </dgm:pt>
    <dgm:pt modelId="{BF6ADE30-07B2-C745-95B3-3814EFB57DB2}" type="pres">
      <dgm:prSet presAssocID="{AC990528-3752-8C4D-AA5E-064AD0345C8D}" presName="backgroundArrow" presStyleLbl="node1" presStyleIdx="0" presStyleCnt="1" custLinFactNeighborX="1220" custLinFactNeighborY="3594"/>
      <dgm:spPr/>
    </dgm:pt>
  </dgm:ptLst>
  <dgm:cxnLst>
    <dgm:cxn modelId="{33D35A05-70F2-2E47-8CDE-EFA5E10D984B}" srcId="{03A3FDDB-FA25-8742-9BB8-2686AE929CB5}" destId="{BEBFCBBC-A1A7-5B4B-8567-0531C9A0F399}" srcOrd="0" destOrd="0" parTransId="{4867A715-DBBB-1F4A-A8E1-2D720BE3D28F}" sibTransId="{B51157ED-E64E-234E-8EAF-A67548A9711C}"/>
    <dgm:cxn modelId="{5644C1FD-0D91-4173-842F-D945F00581EB}" type="presOf" srcId="{FD8AF0DC-B1ED-644A-A2B7-10A3A18667E9}" destId="{208B6A68-A129-5C4A-827D-CFC7DDA1CD5F}" srcOrd="0" destOrd="3" presId="urn:microsoft.com/office/officeart/2005/8/layout/hProcess3"/>
    <dgm:cxn modelId="{77C22606-DA41-415E-BFDA-22059EA88204}" type="presOf" srcId="{BEBFCBBC-A1A7-5B4B-8567-0531C9A0F399}" destId="{208B6A68-A129-5C4A-827D-CFC7DDA1CD5F}" srcOrd="0" destOrd="0" presId="urn:microsoft.com/office/officeart/2005/8/layout/hProcess3"/>
    <dgm:cxn modelId="{3E1F8DC3-CB67-4C1F-A1DB-44A570FD96E7}" type="presOf" srcId="{F228E578-6802-2E44-A5D8-F0C3315D4516}" destId="{208B6A68-A129-5C4A-827D-CFC7DDA1CD5F}" srcOrd="0" destOrd="2" presId="urn:microsoft.com/office/officeart/2005/8/layout/hProcess3"/>
    <dgm:cxn modelId="{DAE1D9DA-7B87-4C0B-A3C2-79BE715C4F24}" type="presOf" srcId="{03A3FDDB-FA25-8742-9BB8-2686AE929CB5}" destId="{DF86D084-D4E3-3B40-AD3F-2CDF5A9DA994}" srcOrd="0" destOrd="0" presId="urn:microsoft.com/office/officeart/2005/8/layout/hProcess3"/>
    <dgm:cxn modelId="{CE14B20B-45FD-214F-8C24-A2D88C692474}" srcId="{03A3FDDB-FA25-8742-9BB8-2686AE929CB5}" destId="{85A628DB-F6B4-D04A-8DC6-8A90E75DAB32}" srcOrd="1" destOrd="0" parTransId="{3A474C9A-74D7-0D4A-B611-9A320B1C65E0}" sibTransId="{61B9286D-0DA8-EA47-8C75-CF9E51C5C8F3}"/>
    <dgm:cxn modelId="{67196787-6FA7-794B-8950-37F2AD8CC53A}" srcId="{03A3FDDB-FA25-8742-9BB8-2686AE929CB5}" destId="{F228E578-6802-2E44-A5D8-F0C3315D4516}" srcOrd="2" destOrd="0" parTransId="{E2BA577A-0FF5-364A-8814-E8D0650A4C1E}" sibTransId="{4A945222-0229-C44D-8987-BD57EC5C0B21}"/>
    <dgm:cxn modelId="{D064353D-FD57-473E-841B-52848D5A85CB}" type="presOf" srcId="{85A628DB-F6B4-D04A-8DC6-8A90E75DAB32}" destId="{208B6A68-A129-5C4A-827D-CFC7DDA1CD5F}" srcOrd="0" destOrd="1" presId="urn:microsoft.com/office/officeart/2005/8/layout/hProcess3"/>
    <dgm:cxn modelId="{B2CA33C1-1FC6-D64C-A731-2C9CD3CA3CCE}" srcId="{03A3FDDB-FA25-8742-9BB8-2686AE929CB5}" destId="{FD8AF0DC-B1ED-644A-A2B7-10A3A18667E9}" srcOrd="3" destOrd="0" parTransId="{CC6A7781-D489-3A4E-A0D7-C7B524872DFA}" sibTransId="{E25AF61A-8182-594F-9E23-7E2D69AB4EEF}"/>
    <dgm:cxn modelId="{85F4664A-3315-024E-861C-BE5FB8A19CA1}" srcId="{AC990528-3752-8C4D-AA5E-064AD0345C8D}" destId="{03A3FDDB-FA25-8742-9BB8-2686AE929CB5}" srcOrd="0" destOrd="0" parTransId="{9BE7E556-EA88-A145-AED1-8739301C77B9}" sibTransId="{A8971F9A-06F6-D540-A3E2-7252342BB57E}"/>
    <dgm:cxn modelId="{7621B389-8DF8-42B0-9D84-97886206F45F}" type="presOf" srcId="{AC990528-3752-8C4D-AA5E-064AD0345C8D}" destId="{A4AF108C-E1E5-D847-AD8A-422D2721F068}" srcOrd="0" destOrd="0" presId="urn:microsoft.com/office/officeart/2005/8/layout/hProcess3"/>
    <dgm:cxn modelId="{7C01C596-BD7E-4F63-B7D9-341C3C35B83F}" type="presParOf" srcId="{A4AF108C-E1E5-D847-AD8A-422D2721F068}" destId="{54071F42-5A37-D64C-A39C-18898B7414DF}" srcOrd="0" destOrd="0" presId="urn:microsoft.com/office/officeart/2005/8/layout/hProcess3"/>
    <dgm:cxn modelId="{5DEFA554-3883-4BCF-8E11-80CB8985873A}" type="presParOf" srcId="{A4AF108C-E1E5-D847-AD8A-422D2721F068}" destId="{7BDA43F5-317C-DA48-8CB9-52A383A929C0}" srcOrd="1" destOrd="0" presId="urn:microsoft.com/office/officeart/2005/8/layout/hProcess3"/>
    <dgm:cxn modelId="{835E4806-0E63-4573-B49A-B0DECD6BED1D}" type="presParOf" srcId="{7BDA43F5-317C-DA48-8CB9-52A383A929C0}" destId="{B6F33FA4-37ED-BB41-973C-13A02145F16A}" srcOrd="0" destOrd="0" presId="urn:microsoft.com/office/officeart/2005/8/layout/hProcess3"/>
    <dgm:cxn modelId="{484FF34E-713D-41C2-AF1D-0C7D22FD27F2}" type="presParOf" srcId="{7BDA43F5-317C-DA48-8CB9-52A383A929C0}" destId="{651E00DC-942F-3C42-8C91-C5755B1BBD64}" srcOrd="1" destOrd="0" presId="urn:microsoft.com/office/officeart/2005/8/layout/hProcess3"/>
    <dgm:cxn modelId="{39A60014-7896-4321-82B7-4B24A1B6AD65}" type="presParOf" srcId="{651E00DC-942F-3C42-8C91-C5755B1BBD64}" destId="{1435A844-B221-A14F-BBB7-6EC1DCAE76CE}" srcOrd="0" destOrd="0" presId="urn:microsoft.com/office/officeart/2005/8/layout/hProcess3"/>
    <dgm:cxn modelId="{ABE681E2-6A57-42A6-9B7A-6E5C5C05055F}" type="presParOf" srcId="{651E00DC-942F-3C42-8C91-C5755B1BBD64}" destId="{DF86D084-D4E3-3B40-AD3F-2CDF5A9DA994}" srcOrd="1" destOrd="0" presId="urn:microsoft.com/office/officeart/2005/8/layout/hProcess3"/>
    <dgm:cxn modelId="{B768D9E8-7936-443D-BF43-C92DF2C97E43}" type="presParOf" srcId="{651E00DC-942F-3C42-8C91-C5755B1BBD64}" destId="{059036E2-896A-7640-8A5C-956E97108B82}" srcOrd="2" destOrd="0" presId="urn:microsoft.com/office/officeart/2005/8/layout/hProcess3"/>
    <dgm:cxn modelId="{653CF170-FFB5-4B53-8C00-579DDB2F02DD}" type="presParOf" srcId="{651E00DC-942F-3C42-8C91-C5755B1BBD64}" destId="{D95575F8-E8DC-9140-8119-A2E10377C8AF}" srcOrd="3" destOrd="0" presId="urn:microsoft.com/office/officeart/2005/8/layout/hProcess3"/>
    <dgm:cxn modelId="{EC00694C-E818-4CA5-A04D-DB82F161425E}" type="presParOf" srcId="{651E00DC-942F-3C42-8C91-C5755B1BBD64}" destId="{208B6A68-A129-5C4A-827D-CFC7DDA1CD5F}" srcOrd="4" destOrd="0" presId="urn:microsoft.com/office/officeart/2005/8/layout/hProcess3"/>
    <dgm:cxn modelId="{7FD20D8E-3559-4808-8E53-5605E6E2D252}" type="presParOf" srcId="{7BDA43F5-317C-DA48-8CB9-52A383A929C0}" destId="{E65B98F4-CBE9-BD4D-A2F8-6FBEC327EC0D}" srcOrd="2" destOrd="0" presId="urn:microsoft.com/office/officeart/2005/8/layout/hProcess3"/>
    <dgm:cxn modelId="{C6BE23DF-1B18-4769-B871-E0904B17B357}" type="presParOf" srcId="{7BDA43F5-317C-DA48-8CB9-52A383A929C0}" destId="{814B4AE1-09EC-D840-A07C-3C2D387D0583}" srcOrd="3" destOrd="0" presId="urn:microsoft.com/office/officeart/2005/8/layout/hProcess3"/>
    <dgm:cxn modelId="{FC78880B-59CD-411A-B9BF-ABB354F47AC4}" type="presParOf" srcId="{7BDA43F5-317C-DA48-8CB9-52A383A929C0}" destId="{BF6ADE30-07B2-C745-95B3-3814EFB57DB2}" srcOrd="4"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990528-3752-8C4D-AA5E-064AD0345C8D}" type="doc">
      <dgm:prSet loTypeId="urn:microsoft.com/office/officeart/2005/8/layout/hProcess3" loCatId="" qsTypeId="urn:microsoft.com/office/officeart/2005/8/quickstyle/simple4" qsCatId="simple" csTypeId="urn:microsoft.com/office/officeart/2005/8/colors/colorful2" csCatId="colorful" phldr="1"/>
      <dgm:spPr/>
    </dgm:pt>
    <dgm:pt modelId="{03A3FDDB-FA25-8742-9BB8-2686AE929CB5}">
      <dgm:prSet phldrT="[Text]"/>
      <dgm:spPr/>
      <dgm:t>
        <a:bodyPr/>
        <a:lstStyle/>
        <a:p>
          <a:r>
            <a:rPr lang="en-US" b="1" dirty="0" smtClean="0">
              <a:latin typeface="Garamond"/>
              <a:cs typeface="Garamond"/>
            </a:rPr>
            <a:t>Identify &amp; Deploy a Tool that fits new Governance Model</a:t>
          </a:r>
          <a:endParaRPr lang="en-US" b="1" dirty="0">
            <a:latin typeface="Garamond"/>
            <a:cs typeface="Garamond"/>
          </a:endParaRPr>
        </a:p>
      </dgm:t>
    </dgm:pt>
    <dgm:pt modelId="{9BE7E556-EA88-A145-AED1-8739301C77B9}" type="parTrans" cxnId="{85F4664A-3315-024E-861C-BE5FB8A19CA1}">
      <dgm:prSet/>
      <dgm:spPr/>
      <dgm:t>
        <a:bodyPr/>
        <a:lstStyle/>
        <a:p>
          <a:endParaRPr lang="en-US"/>
        </a:p>
      </dgm:t>
    </dgm:pt>
    <dgm:pt modelId="{A8971F9A-06F6-D540-A3E2-7252342BB57E}" type="sibTrans" cxnId="{85F4664A-3315-024E-861C-BE5FB8A19CA1}">
      <dgm:prSet/>
      <dgm:spPr/>
      <dgm:t>
        <a:bodyPr/>
        <a:lstStyle/>
        <a:p>
          <a:endParaRPr lang="en-US"/>
        </a:p>
      </dgm:t>
    </dgm:pt>
    <dgm:pt modelId="{BEBFCBBC-A1A7-5B4B-8567-0531C9A0F399}">
      <dgm:prSet phldrT="[Text]"/>
      <dgm:spPr/>
      <dgm:t>
        <a:bodyPr/>
        <a:lstStyle/>
        <a:p>
          <a:r>
            <a:rPr lang="en-US" b="1" dirty="0" smtClean="0">
              <a:latin typeface="Garamond"/>
              <a:cs typeface="Garamond"/>
            </a:rPr>
            <a:t>Project Scorecard</a:t>
          </a:r>
          <a:endParaRPr lang="en-US" b="1" dirty="0">
            <a:latin typeface="Garamond"/>
            <a:cs typeface="Garamond"/>
          </a:endParaRPr>
        </a:p>
      </dgm:t>
    </dgm:pt>
    <dgm:pt modelId="{4867A715-DBBB-1F4A-A8E1-2D720BE3D28F}" type="parTrans" cxnId="{33D35A05-70F2-2E47-8CDE-EFA5E10D984B}">
      <dgm:prSet/>
      <dgm:spPr/>
      <dgm:t>
        <a:bodyPr/>
        <a:lstStyle/>
        <a:p>
          <a:endParaRPr lang="en-US"/>
        </a:p>
      </dgm:t>
    </dgm:pt>
    <dgm:pt modelId="{B51157ED-E64E-234E-8EAF-A67548A9711C}" type="sibTrans" cxnId="{33D35A05-70F2-2E47-8CDE-EFA5E10D984B}">
      <dgm:prSet/>
      <dgm:spPr/>
      <dgm:t>
        <a:bodyPr/>
        <a:lstStyle/>
        <a:p>
          <a:endParaRPr lang="en-US"/>
        </a:p>
      </dgm:t>
    </dgm:pt>
    <dgm:pt modelId="{85A628DB-F6B4-D04A-8DC6-8A90E75DAB32}">
      <dgm:prSet phldrT="[Text]"/>
      <dgm:spPr/>
      <dgm:t>
        <a:bodyPr/>
        <a:lstStyle/>
        <a:p>
          <a:r>
            <a:rPr lang="en-US" b="1" dirty="0" smtClean="0">
              <a:latin typeface="Garamond"/>
              <a:cs typeface="Garamond"/>
            </a:rPr>
            <a:t>Portfolio Overviews</a:t>
          </a:r>
          <a:endParaRPr lang="en-US" b="1" dirty="0">
            <a:latin typeface="Garamond"/>
            <a:cs typeface="Garamond"/>
          </a:endParaRPr>
        </a:p>
      </dgm:t>
    </dgm:pt>
    <dgm:pt modelId="{3A474C9A-74D7-0D4A-B611-9A320B1C65E0}" type="parTrans" cxnId="{CE14B20B-45FD-214F-8C24-A2D88C692474}">
      <dgm:prSet/>
      <dgm:spPr/>
      <dgm:t>
        <a:bodyPr/>
        <a:lstStyle/>
        <a:p>
          <a:endParaRPr lang="en-US"/>
        </a:p>
      </dgm:t>
    </dgm:pt>
    <dgm:pt modelId="{61B9286D-0DA8-EA47-8C75-CF9E51C5C8F3}" type="sibTrans" cxnId="{CE14B20B-45FD-214F-8C24-A2D88C692474}">
      <dgm:prSet/>
      <dgm:spPr/>
      <dgm:t>
        <a:bodyPr/>
        <a:lstStyle/>
        <a:p>
          <a:endParaRPr lang="en-US"/>
        </a:p>
      </dgm:t>
    </dgm:pt>
    <dgm:pt modelId="{F228E578-6802-2E44-A5D8-F0C3315D4516}">
      <dgm:prSet phldrT="[Text]"/>
      <dgm:spPr/>
      <dgm:t>
        <a:bodyPr/>
        <a:lstStyle/>
        <a:p>
          <a:r>
            <a:rPr lang="en-US" b="1" dirty="0" smtClean="0">
              <a:latin typeface="Garamond"/>
              <a:cs typeface="Garamond"/>
            </a:rPr>
            <a:t>Time Tracking</a:t>
          </a:r>
          <a:endParaRPr lang="en-US" b="1" dirty="0">
            <a:latin typeface="Garamond"/>
            <a:cs typeface="Garamond"/>
          </a:endParaRPr>
        </a:p>
      </dgm:t>
    </dgm:pt>
    <dgm:pt modelId="{E2BA577A-0FF5-364A-8814-E8D0650A4C1E}" type="parTrans" cxnId="{67196787-6FA7-794B-8950-37F2AD8CC53A}">
      <dgm:prSet/>
      <dgm:spPr/>
      <dgm:t>
        <a:bodyPr/>
        <a:lstStyle/>
        <a:p>
          <a:endParaRPr lang="en-US"/>
        </a:p>
      </dgm:t>
    </dgm:pt>
    <dgm:pt modelId="{4A945222-0229-C44D-8987-BD57EC5C0B21}" type="sibTrans" cxnId="{67196787-6FA7-794B-8950-37F2AD8CC53A}">
      <dgm:prSet/>
      <dgm:spPr/>
      <dgm:t>
        <a:bodyPr/>
        <a:lstStyle/>
        <a:p>
          <a:endParaRPr lang="en-US"/>
        </a:p>
      </dgm:t>
    </dgm:pt>
    <dgm:pt modelId="{A4AF108C-E1E5-D847-AD8A-422D2721F068}" type="pres">
      <dgm:prSet presAssocID="{AC990528-3752-8C4D-AA5E-064AD0345C8D}" presName="Name0" presStyleCnt="0">
        <dgm:presLayoutVars>
          <dgm:dir/>
          <dgm:animLvl val="lvl"/>
          <dgm:resizeHandles val="exact"/>
        </dgm:presLayoutVars>
      </dgm:prSet>
      <dgm:spPr/>
    </dgm:pt>
    <dgm:pt modelId="{54071F42-5A37-D64C-A39C-18898B7414DF}" type="pres">
      <dgm:prSet presAssocID="{AC990528-3752-8C4D-AA5E-064AD0345C8D}" presName="dummy" presStyleCnt="0"/>
      <dgm:spPr/>
    </dgm:pt>
    <dgm:pt modelId="{7BDA43F5-317C-DA48-8CB9-52A383A929C0}" type="pres">
      <dgm:prSet presAssocID="{AC990528-3752-8C4D-AA5E-064AD0345C8D}" presName="linH" presStyleCnt="0"/>
      <dgm:spPr/>
    </dgm:pt>
    <dgm:pt modelId="{B6F33FA4-37ED-BB41-973C-13A02145F16A}" type="pres">
      <dgm:prSet presAssocID="{AC990528-3752-8C4D-AA5E-064AD0345C8D}" presName="padding1" presStyleCnt="0"/>
      <dgm:spPr/>
    </dgm:pt>
    <dgm:pt modelId="{651E00DC-942F-3C42-8C91-C5755B1BBD64}" type="pres">
      <dgm:prSet presAssocID="{03A3FDDB-FA25-8742-9BB8-2686AE929CB5}" presName="linV" presStyleCnt="0"/>
      <dgm:spPr/>
    </dgm:pt>
    <dgm:pt modelId="{1435A844-B221-A14F-BBB7-6EC1DCAE76CE}" type="pres">
      <dgm:prSet presAssocID="{03A3FDDB-FA25-8742-9BB8-2686AE929CB5}" presName="spVertical1" presStyleCnt="0"/>
      <dgm:spPr/>
    </dgm:pt>
    <dgm:pt modelId="{DF86D084-D4E3-3B40-AD3F-2CDF5A9DA994}" type="pres">
      <dgm:prSet presAssocID="{03A3FDDB-FA25-8742-9BB8-2686AE929CB5}" presName="parTx" presStyleLbl="revTx" presStyleIdx="0" presStyleCnt="2">
        <dgm:presLayoutVars>
          <dgm:chMax val="0"/>
          <dgm:chPref val="0"/>
          <dgm:bulletEnabled val="1"/>
        </dgm:presLayoutVars>
      </dgm:prSet>
      <dgm:spPr/>
      <dgm:t>
        <a:bodyPr/>
        <a:lstStyle/>
        <a:p>
          <a:endParaRPr lang="en-US"/>
        </a:p>
      </dgm:t>
    </dgm:pt>
    <dgm:pt modelId="{059036E2-896A-7640-8A5C-956E97108B82}" type="pres">
      <dgm:prSet presAssocID="{03A3FDDB-FA25-8742-9BB8-2686AE929CB5}" presName="spVertical2" presStyleCnt="0"/>
      <dgm:spPr/>
    </dgm:pt>
    <dgm:pt modelId="{D95575F8-E8DC-9140-8119-A2E10377C8AF}" type="pres">
      <dgm:prSet presAssocID="{03A3FDDB-FA25-8742-9BB8-2686AE929CB5}" presName="spVertical3" presStyleCnt="0"/>
      <dgm:spPr/>
    </dgm:pt>
    <dgm:pt modelId="{208B6A68-A129-5C4A-827D-CFC7DDA1CD5F}" type="pres">
      <dgm:prSet presAssocID="{03A3FDDB-FA25-8742-9BB8-2686AE929CB5}" presName="desTx" presStyleLbl="revTx" presStyleIdx="1" presStyleCnt="2">
        <dgm:presLayoutVars>
          <dgm:bulletEnabled val="1"/>
        </dgm:presLayoutVars>
      </dgm:prSet>
      <dgm:spPr/>
      <dgm:t>
        <a:bodyPr/>
        <a:lstStyle/>
        <a:p>
          <a:endParaRPr lang="en-US"/>
        </a:p>
      </dgm:t>
    </dgm:pt>
    <dgm:pt modelId="{E65B98F4-CBE9-BD4D-A2F8-6FBEC327EC0D}" type="pres">
      <dgm:prSet presAssocID="{AC990528-3752-8C4D-AA5E-064AD0345C8D}" presName="padding2" presStyleCnt="0"/>
      <dgm:spPr/>
    </dgm:pt>
    <dgm:pt modelId="{814B4AE1-09EC-D840-A07C-3C2D387D0583}" type="pres">
      <dgm:prSet presAssocID="{AC990528-3752-8C4D-AA5E-064AD0345C8D}" presName="negArrow" presStyleCnt="0"/>
      <dgm:spPr/>
    </dgm:pt>
    <dgm:pt modelId="{BF6ADE30-07B2-C745-95B3-3814EFB57DB2}" type="pres">
      <dgm:prSet presAssocID="{AC990528-3752-8C4D-AA5E-064AD0345C8D}" presName="backgroundArrow" presStyleLbl="node1" presStyleIdx="0" presStyleCnt="1" custLinFactNeighborX="1220" custLinFactNeighborY="3594"/>
      <dgm:spPr/>
    </dgm:pt>
  </dgm:ptLst>
  <dgm:cxnLst>
    <dgm:cxn modelId="{33D35A05-70F2-2E47-8CDE-EFA5E10D984B}" srcId="{03A3FDDB-FA25-8742-9BB8-2686AE929CB5}" destId="{BEBFCBBC-A1A7-5B4B-8567-0531C9A0F399}" srcOrd="0" destOrd="0" parTransId="{4867A715-DBBB-1F4A-A8E1-2D720BE3D28F}" sibTransId="{B51157ED-E64E-234E-8EAF-A67548A9711C}"/>
    <dgm:cxn modelId="{9456DE2D-F787-4371-92F9-E045613721AD}" type="presOf" srcId="{85A628DB-F6B4-D04A-8DC6-8A90E75DAB32}" destId="{208B6A68-A129-5C4A-827D-CFC7DDA1CD5F}" srcOrd="0" destOrd="1" presId="urn:microsoft.com/office/officeart/2005/8/layout/hProcess3"/>
    <dgm:cxn modelId="{0E6D92C0-ECD1-4DBA-9DCC-6852827FDEE6}" type="presOf" srcId="{F228E578-6802-2E44-A5D8-F0C3315D4516}" destId="{208B6A68-A129-5C4A-827D-CFC7DDA1CD5F}" srcOrd="0" destOrd="2" presId="urn:microsoft.com/office/officeart/2005/8/layout/hProcess3"/>
    <dgm:cxn modelId="{CE14B20B-45FD-214F-8C24-A2D88C692474}" srcId="{03A3FDDB-FA25-8742-9BB8-2686AE929CB5}" destId="{85A628DB-F6B4-D04A-8DC6-8A90E75DAB32}" srcOrd="1" destOrd="0" parTransId="{3A474C9A-74D7-0D4A-B611-9A320B1C65E0}" sibTransId="{61B9286D-0DA8-EA47-8C75-CF9E51C5C8F3}"/>
    <dgm:cxn modelId="{67196787-6FA7-794B-8950-37F2AD8CC53A}" srcId="{03A3FDDB-FA25-8742-9BB8-2686AE929CB5}" destId="{F228E578-6802-2E44-A5D8-F0C3315D4516}" srcOrd="2" destOrd="0" parTransId="{E2BA577A-0FF5-364A-8814-E8D0650A4C1E}" sibTransId="{4A945222-0229-C44D-8987-BD57EC5C0B21}"/>
    <dgm:cxn modelId="{FC460CC2-1B61-4BF4-9626-2BA70D659233}" type="presOf" srcId="{AC990528-3752-8C4D-AA5E-064AD0345C8D}" destId="{A4AF108C-E1E5-D847-AD8A-422D2721F068}" srcOrd="0" destOrd="0" presId="urn:microsoft.com/office/officeart/2005/8/layout/hProcess3"/>
    <dgm:cxn modelId="{A8F5E21F-AB78-47DD-B33A-9E309001F23A}" type="presOf" srcId="{BEBFCBBC-A1A7-5B4B-8567-0531C9A0F399}" destId="{208B6A68-A129-5C4A-827D-CFC7DDA1CD5F}" srcOrd="0" destOrd="0" presId="urn:microsoft.com/office/officeart/2005/8/layout/hProcess3"/>
    <dgm:cxn modelId="{2FF4C557-4AC1-4874-88B5-67D4E4318290}" type="presOf" srcId="{03A3FDDB-FA25-8742-9BB8-2686AE929CB5}" destId="{DF86D084-D4E3-3B40-AD3F-2CDF5A9DA994}" srcOrd="0" destOrd="0" presId="urn:microsoft.com/office/officeart/2005/8/layout/hProcess3"/>
    <dgm:cxn modelId="{85F4664A-3315-024E-861C-BE5FB8A19CA1}" srcId="{AC990528-3752-8C4D-AA5E-064AD0345C8D}" destId="{03A3FDDB-FA25-8742-9BB8-2686AE929CB5}" srcOrd="0" destOrd="0" parTransId="{9BE7E556-EA88-A145-AED1-8739301C77B9}" sibTransId="{A8971F9A-06F6-D540-A3E2-7252342BB57E}"/>
    <dgm:cxn modelId="{07F4FCEF-F5BE-4DE9-9CD8-0F6A7A76250E}" type="presParOf" srcId="{A4AF108C-E1E5-D847-AD8A-422D2721F068}" destId="{54071F42-5A37-D64C-A39C-18898B7414DF}" srcOrd="0" destOrd="0" presId="urn:microsoft.com/office/officeart/2005/8/layout/hProcess3"/>
    <dgm:cxn modelId="{C316866D-6FE1-4D71-9904-5F27AC412361}" type="presParOf" srcId="{A4AF108C-E1E5-D847-AD8A-422D2721F068}" destId="{7BDA43F5-317C-DA48-8CB9-52A383A929C0}" srcOrd="1" destOrd="0" presId="urn:microsoft.com/office/officeart/2005/8/layout/hProcess3"/>
    <dgm:cxn modelId="{FA3C7D00-4A6A-4B65-9D64-200987A821A1}" type="presParOf" srcId="{7BDA43F5-317C-DA48-8CB9-52A383A929C0}" destId="{B6F33FA4-37ED-BB41-973C-13A02145F16A}" srcOrd="0" destOrd="0" presId="urn:microsoft.com/office/officeart/2005/8/layout/hProcess3"/>
    <dgm:cxn modelId="{F617DA74-659E-4709-AFF0-43AD804727C6}" type="presParOf" srcId="{7BDA43F5-317C-DA48-8CB9-52A383A929C0}" destId="{651E00DC-942F-3C42-8C91-C5755B1BBD64}" srcOrd="1" destOrd="0" presId="urn:microsoft.com/office/officeart/2005/8/layout/hProcess3"/>
    <dgm:cxn modelId="{C0122D51-225F-4680-AFF4-C2C562DB83B4}" type="presParOf" srcId="{651E00DC-942F-3C42-8C91-C5755B1BBD64}" destId="{1435A844-B221-A14F-BBB7-6EC1DCAE76CE}" srcOrd="0" destOrd="0" presId="urn:microsoft.com/office/officeart/2005/8/layout/hProcess3"/>
    <dgm:cxn modelId="{13FFDC90-1E0C-40B6-ABA6-097CDF8CFD9B}" type="presParOf" srcId="{651E00DC-942F-3C42-8C91-C5755B1BBD64}" destId="{DF86D084-D4E3-3B40-AD3F-2CDF5A9DA994}" srcOrd="1" destOrd="0" presId="urn:microsoft.com/office/officeart/2005/8/layout/hProcess3"/>
    <dgm:cxn modelId="{B0D3BA6B-9B10-4C65-A9E7-7B19EB60D5EA}" type="presParOf" srcId="{651E00DC-942F-3C42-8C91-C5755B1BBD64}" destId="{059036E2-896A-7640-8A5C-956E97108B82}" srcOrd="2" destOrd="0" presId="urn:microsoft.com/office/officeart/2005/8/layout/hProcess3"/>
    <dgm:cxn modelId="{45F8D693-DD62-4B6F-BBE6-DC79FD1F7E9B}" type="presParOf" srcId="{651E00DC-942F-3C42-8C91-C5755B1BBD64}" destId="{D95575F8-E8DC-9140-8119-A2E10377C8AF}" srcOrd="3" destOrd="0" presId="urn:microsoft.com/office/officeart/2005/8/layout/hProcess3"/>
    <dgm:cxn modelId="{6BC2172A-1034-45EB-B244-0510AA493F4B}" type="presParOf" srcId="{651E00DC-942F-3C42-8C91-C5755B1BBD64}" destId="{208B6A68-A129-5C4A-827D-CFC7DDA1CD5F}" srcOrd="4" destOrd="0" presId="urn:microsoft.com/office/officeart/2005/8/layout/hProcess3"/>
    <dgm:cxn modelId="{B748A075-EB2F-4857-9D50-6A6745A3A92F}" type="presParOf" srcId="{7BDA43F5-317C-DA48-8CB9-52A383A929C0}" destId="{E65B98F4-CBE9-BD4D-A2F8-6FBEC327EC0D}" srcOrd="2" destOrd="0" presId="urn:microsoft.com/office/officeart/2005/8/layout/hProcess3"/>
    <dgm:cxn modelId="{6FE970D2-5B2F-4D4E-BD7B-CB12B16DBC99}" type="presParOf" srcId="{7BDA43F5-317C-DA48-8CB9-52A383A929C0}" destId="{814B4AE1-09EC-D840-A07C-3C2D387D0583}" srcOrd="3" destOrd="0" presId="urn:microsoft.com/office/officeart/2005/8/layout/hProcess3"/>
    <dgm:cxn modelId="{70FDB4A8-AD96-4A23-8F8C-90FEEC04AB0B}" type="presParOf" srcId="{7BDA43F5-317C-DA48-8CB9-52A383A929C0}" destId="{BF6ADE30-07B2-C745-95B3-3814EFB57DB2}" srcOrd="4"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637B6E-C387-904B-8AF1-D0996520F5D8}" type="doc">
      <dgm:prSet loTypeId="urn:microsoft.com/office/officeart/2005/8/layout/list1" loCatId="" qsTypeId="urn:microsoft.com/office/officeart/2005/8/quickstyle/simple4" qsCatId="simple" csTypeId="urn:microsoft.com/office/officeart/2005/8/colors/accent2_2" csCatId="accent2" phldr="1"/>
      <dgm:spPr/>
      <dgm:t>
        <a:bodyPr/>
        <a:lstStyle/>
        <a:p>
          <a:endParaRPr lang="en-US"/>
        </a:p>
      </dgm:t>
    </dgm:pt>
    <dgm:pt modelId="{F1B504FA-7F1F-8346-8F76-EB74BF8A6EDC}">
      <dgm:prSet phldrT="[Text]"/>
      <dgm:spPr/>
      <dgm:t>
        <a:bodyPr/>
        <a:lstStyle/>
        <a:p>
          <a:r>
            <a:rPr lang="en-US" dirty="0" smtClean="0"/>
            <a:t>Increased Transparency</a:t>
          </a:r>
          <a:endParaRPr lang="en-US" dirty="0"/>
        </a:p>
      </dgm:t>
    </dgm:pt>
    <dgm:pt modelId="{4D38613F-9EF0-5947-B355-6006695C12CE}" type="parTrans" cxnId="{5F6D9F26-7435-384C-A93B-427D3936FE08}">
      <dgm:prSet/>
      <dgm:spPr/>
      <dgm:t>
        <a:bodyPr/>
        <a:lstStyle/>
        <a:p>
          <a:endParaRPr lang="en-US"/>
        </a:p>
      </dgm:t>
    </dgm:pt>
    <dgm:pt modelId="{06734DBB-A34A-924B-A617-0D22BAB72541}" type="sibTrans" cxnId="{5F6D9F26-7435-384C-A93B-427D3936FE08}">
      <dgm:prSet/>
      <dgm:spPr/>
      <dgm:t>
        <a:bodyPr/>
        <a:lstStyle/>
        <a:p>
          <a:endParaRPr lang="en-US"/>
        </a:p>
      </dgm:t>
    </dgm:pt>
    <dgm:pt modelId="{CFA97E38-0DAF-EE48-B867-830350CD904C}">
      <dgm:prSet phldrT="[Text]"/>
      <dgm:spPr/>
      <dgm:t>
        <a:bodyPr/>
        <a:lstStyle/>
        <a:p>
          <a:r>
            <a:rPr lang="en-US" dirty="0" smtClean="0"/>
            <a:t>Increased Communication</a:t>
          </a:r>
          <a:endParaRPr lang="en-US" dirty="0"/>
        </a:p>
      </dgm:t>
    </dgm:pt>
    <dgm:pt modelId="{C5361D05-8A5E-674C-85FD-4048D5CB2AFF}" type="parTrans" cxnId="{C6BE7F3B-326C-C548-8866-2767D1C1CFB5}">
      <dgm:prSet/>
      <dgm:spPr/>
      <dgm:t>
        <a:bodyPr/>
        <a:lstStyle/>
        <a:p>
          <a:endParaRPr lang="en-US"/>
        </a:p>
      </dgm:t>
    </dgm:pt>
    <dgm:pt modelId="{4B426824-B789-6E42-A893-296E7BD7449F}" type="sibTrans" cxnId="{C6BE7F3B-326C-C548-8866-2767D1C1CFB5}">
      <dgm:prSet/>
      <dgm:spPr/>
      <dgm:t>
        <a:bodyPr/>
        <a:lstStyle/>
        <a:p>
          <a:endParaRPr lang="en-US"/>
        </a:p>
      </dgm:t>
    </dgm:pt>
    <dgm:pt modelId="{CF3D7BBD-1B9C-E949-B57A-F15AC226807E}">
      <dgm:prSet phldrT="[Text]"/>
      <dgm:spPr/>
      <dgm:t>
        <a:bodyPr/>
        <a:lstStyle/>
        <a:p>
          <a:r>
            <a:rPr lang="en-US" dirty="0" smtClean="0"/>
            <a:t>Peace, Love, &amp; Harmony</a:t>
          </a:r>
          <a:endParaRPr lang="en-US" dirty="0"/>
        </a:p>
      </dgm:t>
    </dgm:pt>
    <dgm:pt modelId="{D693B91F-EA49-C647-87A5-A18E56F83C64}" type="parTrans" cxnId="{FA809708-28C0-9D40-B200-F42AD6AE0D7E}">
      <dgm:prSet/>
      <dgm:spPr/>
      <dgm:t>
        <a:bodyPr/>
        <a:lstStyle/>
        <a:p>
          <a:endParaRPr lang="en-US"/>
        </a:p>
      </dgm:t>
    </dgm:pt>
    <dgm:pt modelId="{76E472F2-3093-9D45-A9D7-497FAD5E5B30}" type="sibTrans" cxnId="{FA809708-28C0-9D40-B200-F42AD6AE0D7E}">
      <dgm:prSet/>
      <dgm:spPr/>
      <dgm:t>
        <a:bodyPr/>
        <a:lstStyle/>
        <a:p>
          <a:endParaRPr lang="en-US"/>
        </a:p>
      </dgm:t>
    </dgm:pt>
    <dgm:pt modelId="{C4F21421-FA35-CB47-BA88-486947DCC49E}">
      <dgm:prSet phldrT="[Text]"/>
      <dgm:spPr/>
      <dgm:t>
        <a:bodyPr/>
        <a:lstStyle/>
        <a:p>
          <a:r>
            <a:rPr lang="en-US" dirty="0" smtClean="0"/>
            <a:t>Comprehensive Project Reports	</a:t>
          </a:r>
          <a:endParaRPr lang="en-US" dirty="0"/>
        </a:p>
      </dgm:t>
    </dgm:pt>
    <dgm:pt modelId="{226E5C8F-5E17-554D-A98C-CFB66CC96B9D}" type="parTrans" cxnId="{4E71934F-C9A5-BC46-B319-5149CCE39791}">
      <dgm:prSet/>
      <dgm:spPr/>
      <dgm:t>
        <a:bodyPr/>
        <a:lstStyle/>
        <a:p>
          <a:endParaRPr lang="en-US"/>
        </a:p>
      </dgm:t>
    </dgm:pt>
    <dgm:pt modelId="{BC216E5C-0416-6943-AF0B-F35E020AA4BD}" type="sibTrans" cxnId="{4E71934F-C9A5-BC46-B319-5149CCE39791}">
      <dgm:prSet/>
      <dgm:spPr/>
      <dgm:t>
        <a:bodyPr/>
        <a:lstStyle/>
        <a:p>
          <a:endParaRPr lang="en-US"/>
        </a:p>
      </dgm:t>
    </dgm:pt>
    <dgm:pt modelId="{0058F972-BC6E-7E41-AECE-652C4C4A03ED}">
      <dgm:prSet phldrT="[Text]"/>
      <dgm:spPr/>
      <dgm:t>
        <a:bodyPr/>
        <a:lstStyle/>
        <a:p>
          <a:r>
            <a:rPr lang="en-US" dirty="0" smtClean="0"/>
            <a:t>Objective Decision Making</a:t>
          </a:r>
          <a:endParaRPr lang="en-US" dirty="0"/>
        </a:p>
      </dgm:t>
    </dgm:pt>
    <dgm:pt modelId="{AE30FFF5-80A7-C545-A0BF-C733D3633F8F}" type="parTrans" cxnId="{E31903D8-232D-0048-8BDD-5A03E1D454C7}">
      <dgm:prSet/>
      <dgm:spPr/>
      <dgm:t>
        <a:bodyPr/>
        <a:lstStyle/>
        <a:p>
          <a:endParaRPr lang="en-US"/>
        </a:p>
      </dgm:t>
    </dgm:pt>
    <dgm:pt modelId="{56F5D7B8-DB31-1F43-B44D-F2DCF798DA70}" type="sibTrans" cxnId="{E31903D8-232D-0048-8BDD-5A03E1D454C7}">
      <dgm:prSet/>
      <dgm:spPr/>
      <dgm:t>
        <a:bodyPr/>
        <a:lstStyle/>
        <a:p>
          <a:endParaRPr lang="en-US"/>
        </a:p>
      </dgm:t>
    </dgm:pt>
    <dgm:pt modelId="{1268A5FE-5DAE-5045-BDE5-CC145D54D621}">
      <dgm:prSet/>
      <dgm:spPr/>
      <dgm:t>
        <a:bodyPr/>
        <a:lstStyle/>
        <a:p>
          <a:endParaRPr lang="en-US" dirty="0"/>
        </a:p>
      </dgm:t>
    </dgm:pt>
    <dgm:pt modelId="{BE0A72D1-A6DB-6844-9BA6-3F01EF6639B8}" type="parTrans" cxnId="{48AB9361-D8CB-1946-BA51-63D4B298D1D8}">
      <dgm:prSet/>
      <dgm:spPr/>
      <dgm:t>
        <a:bodyPr/>
        <a:lstStyle/>
        <a:p>
          <a:endParaRPr lang="en-US"/>
        </a:p>
      </dgm:t>
    </dgm:pt>
    <dgm:pt modelId="{60E881EB-BB57-AC43-8FB5-EB3649406062}" type="sibTrans" cxnId="{48AB9361-D8CB-1946-BA51-63D4B298D1D8}">
      <dgm:prSet/>
      <dgm:spPr/>
      <dgm:t>
        <a:bodyPr/>
        <a:lstStyle/>
        <a:p>
          <a:endParaRPr lang="en-US"/>
        </a:p>
      </dgm:t>
    </dgm:pt>
    <dgm:pt modelId="{422C68EA-F893-AD48-B3EB-6DAA3FEAC731}" type="pres">
      <dgm:prSet presAssocID="{5B637B6E-C387-904B-8AF1-D0996520F5D8}" presName="linear" presStyleCnt="0">
        <dgm:presLayoutVars>
          <dgm:dir/>
          <dgm:animLvl val="lvl"/>
          <dgm:resizeHandles val="exact"/>
        </dgm:presLayoutVars>
      </dgm:prSet>
      <dgm:spPr/>
      <dgm:t>
        <a:bodyPr/>
        <a:lstStyle/>
        <a:p>
          <a:endParaRPr lang="en-US"/>
        </a:p>
      </dgm:t>
    </dgm:pt>
    <dgm:pt modelId="{18CC6D91-F4F2-334C-803F-B7D75C19CD99}" type="pres">
      <dgm:prSet presAssocID="{C4F21421-FA35-CB47-BA88-486947DCC49E}" presName="parentLin" presStyleCnt="0"/>
      <dgm:spPr/>
    </dgm:pt>
    <dgm:pt modelId="{8ABF1715-3CBF-2642-B300-5DC5895E8AA9}" type="pres">
      <dgm:prSet presAssocID="{C4F21421-FA35-CB47-BA88-486947DCC49E}" presName="parentLeftMargin" presStyleLbl="node1" presStyleIdx="0" presStyleCnt="5"/>
      <dgm:spPr/>
      <dgm:t>
        <a:bodyPr/>
        <a:lstStyle/>
        <a:p>
          <a:endParaRPr lang="en-US"/>
        </a:p>
      </dgm:t>
    </dgm:pt>
    <dgm:pt modelId="{95941008-9639-1A4D-8055-FEA0CDE7B836}" type="pres">
      <dgm:prSet presAssocID="{C4F21421-FA35-CB47-BA88-486947DCC49E}" presName="parentText" presStyleLbl="node1" presStyleIdx="0" presStyleCnt="5">
        <dgm:presLayoutVars>
          <dgm:chMax val="0"/>
          <dgm:bulletEnabled val="1"/>
        </dgm:presLayoutVars>
      </dgm:prSet>
      <dgm:spPr/>
      <dgm:t>
        <a:bodyPr/>
        <a:lstStyle/>
        <a:p>
          <a:endParaRPr lang="en-US"/>
        </a:p>
      </dgm:t>
    </dgm:pt>
    <dgm:pt modelId="{CFAB3043-26B4-A340-83F9-9D979648F573}" type="pres">
      <dgm:prSet presAssocID="{C4F21421-FA35-CB47-BA88-486947DCC49E}" presName="negativeSpace" presStyleCnt="0"/>
      <dgm:spPr/>
    </dgm:pt>
    <dgm:pt modelId="{96FD37A1-C9AB-6C47-A734-01DD412D703D}" type="pres">
      <dgm:prSet presAssocID="{C4F21421-FA35-CB47-BA88-486947DCC49E}" presName="childText" presStyleLbl="conFgAcc1" presStyleIdx="0" presStyleCnt="5">
        <dgm:presLayoutVars>
          <dgm:bulletEnabled val="1"/>
        </dgm:presLayoutVars>
      </dgm:prSet>
      <dgm:spPr/>
    </dgm:pt>
    <dgm:pt modelId="{B21EF1F1-531F-1949-AAE9-D80F80312645}" type="pres">
      <dgm:prSet presAssocID="{BC216E5C-0416-6943-AF0B-F35E020AA4BD}" presName="spaceBetweenRectangles" presStyleCnt="0"/>
      <dgm:spPr/>
    </dgm:pt>
    <dgm:pt modelId="{E590D2AA-2C4F-0340-92F7-CE81328A1AA7}" type="pres">
      <dgm:prSet presAssocID="{0058F972-BC6E-7E41-AECE-652C4C4A03ED}" presName="parentLin" presStyleCnt="0"/>
      <dgm:spPr/>
    </dgm:pt>
    <dgm:pt modelId="{E4322734-45F8-F547-BFD4-A4E300BCC557}" type="pres">
      <dgm:prSet presAssocID="{0058F972-BC6E-7E41-AECE-652C4C4A03ED}" presName="parentLeftMargin" presStyleLbl="node1" presStyleIdx="0" presStyleCnt="5"/>
      <dgm:spPr/>
      <dgm:t>
        <a:bodyPr/>
        <a:lstStyle/>
        <a:p>
          <a:endParaRPr lang="en-US"/>
        </a:p>
      </dgm:t>
    </dgm:pt>
    <dgm:pt modelId="{EA7904E3-DE3D-F442-B5FB-EE50EE4543B7}" type="pres">
      <dgm:prSet presAssocID="{0058F972-BC6E-7E41-AECE-652C4C4A03ED}" presName="parentText" presStyleLbl="node1" presStyleIdx="1" presStyleCnt="5">
        <dgm:presLayoutVars>
          <dgm:chMax val="0"/>
          <dgm:bulletEnabled val="1"/>
        </dgm:presLayoutVars>
      </dgm:prSet>
      <dgm:spPr/>
      <dgm:t>
        <a:bodyPr/>
        <a:lstStyle/>
        <a:p>
          <a:endParaRPr lang="en-US"/>
        </a:p>
      </dgm:t>
    </dgm:pt>
    <dgm:pt modelId="{6224E00A-FAD9-F845-85C8-BEB91F24C947}" type="pres">
      <dgm:prSet presAssocID="{0058F972-BC6E-7E41-AECE-652C4C4A03ED}" presName="negativeSpace" presStyleCnt="0"/>
      <dgm:spPr/>
    </dgm:pt>
    <dgm:pt modelId="{D483FF9E-094E-0446-877B-9D1A2CA6AD55}" type="pres">
      <dgm:prSet presAssocID="{0058F972-BC6E-7E41-AECE-652C4C4A03ED}" presName="childText" presStyleLbl="conFgAcc1" presStyleIdx="1" presStyleCnt="5">
        <dgm:presLayoutVars>
          <dgm:bulletEnabled val="1"/>
        </dgm:presLayoutVars>
      </dgm:prSet>
      <dgm:spPr/>
    </dgm:pt>
    <dgm:pt modelId="{D90DB5E3-90BB-1C42-BD97-EA95E20EE3DF}" type="pres">
      <dgm:prSet presAssocID="{56F5D7B8-DB31-1F43-B44D-F2DCF798DA70}" presName="spaceBetweenRectangles" presStyleCnt="0"/>
      <dgm:spPr/>
    </dgm:pt>
    <dgm:pt modelId="{0736CF01-6B78-2E44-9460-47A9191304A0}" type="pres">
      <dgm:prSet presAssocID="{F1B504FA-7F1F-8346-8F76-EB74BF8A6EDC}" presName="parentLin" presStyleCnt="0"/>
      <dgm:spPr/>
    </dgm:pt>
    <dgm:pt modelId="{F600D5A8-6609-274D-A503-21BE05FE971F}" type="pres">
      <dgm:prSet presAssocID="{F1B504FA-7F1F-8346-8F76-EB74BF8A6EDC}" presName="parentLeftMargin" presStyleLbl="node1" presStyleIdx="1" presStyleCnt="5"/>
      <dgm:spPr/>
      <dgm:t>
        <a:bodyPr/>
        <a:lstStyle/>
        <a:p>
          <a:endParaRPr lang="en-US"/>
        </a:p>
      </dgm:t>
    </dgm:pt>
    <dgm:pt modelId="{18EAD91C-877D-6F49-AF81-B56974591C98}" type="pres">
      <dgm:prSet presAssocID="{F1B504FA-7F1F-8346-8F76-EB74BF8A6EDC}" presName="parentText" presStyleLbl="node1" presStyleIdx="2" presStyleCnt="5">
        <dgm:presLayoutVars>
          <dgm:chMax val="0"/>
          <dgm:bulletEnabled val="1"/>
        </dgm:presLayoutVars>
      </dgm:prSet>
      <dgm:spPr/>
      <dgm:t>
        <a:bodyPr/>
        <a:lstStyle/>
        <a:p>
          <a:endParaRPr lang="en-US"/>
        </a:p>
      </dgm:t>
    </dgm:pt>
    <dgm:pt modelId="{3E6E675B-ECE3-2744-8732-2203013F982D}" type="pres">
      <dgm:prSet presAssocID="{F1B504FA-7F1F-8346-8F76-EB74BF8A6EDC}" presName="negativeSpace" presStyleCnt="0"/>
      <dgm:spPr/>
    </dgm:pt>
    <dgm:pt modelId="{FF85696B-EACE-BF42-9498-0AD4A14D5B71}" type="pres">
      <dgm:prSet presAssocID="{F1B504FA-7F1F-8346-8F76-EB74BF8A6EDC}" presName="childText" presStyleLbl="conFgAcc1" presStyleIdx="2" presStyleCnt="5">
        <dgm:presLayoutVars>
          <dgm:bulletEnabled val="1"/>
        </dgm:presLayoutVars>
      </dgm:prSet>
      <dgm:spPr/>
      <dgm:t>
        <a:bodyPr/>
        <a:lstStyle/>
        <a:p>
          <a:endParaRPr lang="en-US"/>
        </a:p>
      </dgm:t>
    </dgm:pt>
    <dgm:pt modelId="{F5D27278-7145-754F-8578-143AD0C43EDB}" type="pres">
      <dgm:prSet presAssocID="{06734DBB-A34A-924B-A617-0D22BAB72541}" presName="spaceBetweenRectangles" presStyleCnt="0"/>
      <dgm:spPr/>
    </dgm:pt>
    <dgm:pt modelId="{057A6C03-2430-E940-838E-8C1D288FD9CA}" type="pres">
      <dgm:prSet presAssocID="{CFA97E38-0DAF-EE48-B867-830350CD904C}" presName="parentLin" presStyleCnt="0"/>
      <dgm:spPr/>
    </dgm:pt>
    <dgm:pt modelId="{67159211-9089-7148-88A8-D524D180426E}" type="pres">
      <dgm:prSet presAssocID="{CFA97E38-0DAF-EE48-B867-830350CD904C}" presName="parentLeftMargin" presStyleLbl="node1" presStyleIdx="2" presStyleCnt="5"/>
      <dgm:spPr/>
      <dgm:t>
        <a:bodyPr/>
        <a:lstStyle/>
        <a:p>
          <a:endParaRPr lang="en-US"/>
        </a:p>
      </dgm:t>
    </dgm:pt>
    <dgm:pt modelId="{C313F21B-98A1-4943-9A23-9682BE2DF06E}" type="pres">
      <dgm:prSet presAssocID="{CFA97E38-0DAF-EE48-B867-830350CD904C}" presName="parentText" presStyleLbl="node1" presStyleIdx="3" presStyleCnt="5">
        <dgm:presLayoutVars>
          <dgm:chMax val="0"/>
          <dgm:bulletEnabled val="1"/>
        </dgm:presLayoutVars>
      </dgm:prSet>
      <dgm:spPr/>
      <dgm:t>
        <a:bodyPr/>
        <a:lstStyle/>
        <a:p>
          <a:endParaRPr lang="en-US"/>
        </a:p>
      </dgm:t>
    </dgm:pt>
    <dgm:pt modelId="{EBB8D468-2E37-934A-AA61-9F523F86B6EF}" type="pres">
      <dgm:prSet presAssocID="{CFA97E38-0DAF-EE48-B867-830350CD904C}" presName="negativeSpace" presStyleCnt="0"/>
      <dgm:spPr/>
    </dgm:pt>
    <dgm:pt modelId="{0F3E3233-D9EA-F545-A71F-51D0529FAB75}" type="pres">
      <dgm:prSet presAssocID="{CFA97E38-0DAF-EE48-B867-830350CD904C}" presName="childText" presStyleLbl="conFgAcc1" presStyleIdx="3" presStyleCnt="5">
        <dgm:presLayoutVars>
          <dgm:bulletEnabled val="1"/>
        </dgm:presLayoutVars>
      </dgm:prSet>
      <dgm:spPr/>
    </dgm:pt>
    <dgm:pt modelId="{6D354C69-4C0E-C940-9549-22241489F01B}" type="pres">
      <dgm:prSet presAssocID="{4B426824-B789-6E42-A893-296E7BD7449F}" presName="spaceBetweenRectangles" presStyleCnt="0"/>
      <dgm:spPr/>
    </dgm:pt>
    <dgm:pt modelId="{552BB942-8D00-CF4B-83BA-56C4F40BE39E}" type="pres">
      <dgm:prSet presAssocID="{CF3D7BBD-1B9C-E949-B57A-F15AC226807E}" presName="parentLin" presStyleCnt="0"/>
      <dgm:spPr/>
    </dgm:pt>
    <dgm:pt modelId="{7ED06129-5493-F647-914C-3AE2674D982F}" type="pres">
      <dgm:prSet presAssocID="{CF3D7BBD-1B9C-E949-B57A-F15AC226807E}" presName="parentLeftMargin" presStyleLbl="node1" presStyleIdx="3" presStyleCnt="5"/>
      <dgm:spPr/>
      <dgm:t>
        <a:bodyPr/>
        <a:lstStyle/>
        <a:p>
          <a:endParaRPr lang="en-US"/>
        </a:p>
      </dgm:t>
    </dgm:pt>
    <dgm:pt modelId="{C7484CA9-043E-1847-9911-7B91CD40C2A7}" type="pres">
      <dgm:prSet presAssocID="{CF3D7BBD-1B9C-E949-B57A-F15AC226807E}" presName="parentText" presStyleLbl="node1" presStyleIdx="4" presStyleCnt="5">
        <dgm:presLayoutVars>
          <dgm:chMax val="0"/>
          <dgm:bulletEnabled val="1"/>
        </dgm:presLayoutVars>
      </dgm:prSet>
      <dgm:spPr/>
      <dgm:t>
        <a:bodyPr/>
        <a:lstStyle/>
        <a:p>
          <a:endParaRPr lang="en-US"/>
        </a:p>
      </dgm:t>
    </dgm:pt>
    <dgm:pt modelId="{167E2223-9A84-7245-9588-B27D3CEEC72D}" type="pres">
      <dgm:prSet presAssocID="{CF3D7BBD-1B9C-E949-B57A-F15AC226807E}" presName="negativeSpace" presStyleCnt="0"/>
      <dgm:spPr/>
    </dgm:pt>
    <dgm:pt modelId="{05AA7AF5-0F51-4344-B63D-48F509041534}" type="pres">
      <dgm:prSet presAssocID="{CF3D7BBD-1B9C-E949-B57A-F15AC226807E}" presName="childText" presStyleLbl="conFgAcc1" presStyleIdx="4" presStyleCnt="5">
        <dgm:presLayoutVars>
          <dgm:bulletEnabled val="1"/>
        </dgm:presLayoutVars>
      </dgm:prSet>
      <dgm:spPr/>
    </dgm:pt>
  </dgm:ptLst>
  <dgm:cxnLst>
    <dgm:cxn modelId="{5F6D9F26-7435-384C-A93B-427D3936FE08}" srcId="{5B637B6E-C387-904B-8AF1-D0996520F5D8}" destId="{F1B504FA-7F1F-8346-8F76-EB74BF8A6EDC}" srcOrd="2" destOrd="0" parTransId="{4D38613F-9EF0-5947-B355-6006695C12CE}" sibTransId="{06734DBB-A34A-924B-A617-0D22BAB72541}"/>
    <dgm:cxn modelId="{9D3C2281-9F5B-4242-8C23-C94884BD47BD}" type="presOf" srcId="{C4F21421-FA35-CB47-BA88-486947DCC49E}" destId="{8ABF1715-3CBF-2642-B300-5DC5895E8AA9}" srcOrd="0" destOrd="0" presId="urn:microsoft.com/office/officeart/2005/8/layout/list1"/>
    <dgm:cxn modelId="{FA809708-28C0-9D40-B200-F42AD6AE0D7E}" srcId="{5B637B6E-C387-904B-8AF1-D0996520F5D8}" destId="{CF3D7BBD-1B9C-E949-B57A-F15AC226807E}" srcOrd="4" destOrd="0" parTransId="{D693B91F-EA49-C647-87A5-A18E56F83C64}" sibTransId="{76E472F2-3093-9D45-A9D7-497FAD5E5B30}"/>
    <dgm:cxn modelId="{D3B44AF6-87CD-4D6B-AC54-DBF6A151CAC3}" type="presOf" srcId="{F1B504FA-7F1F-8346-8F76-EB74BF8A6EDC}" destId="{18EAD91C-877D-6F49-AF81-B56974591C98}" srcOrd="1" destOrd="0" presId="urn:microsoft.com/office/officeart/2005/8/layout/list1"/>
    <dgm:cxn modelId="{C570AC21-79CD-4E7C-A8CE-6DA2FCCAE935}" type="presOf" srcId="{CFA97E38-0DAF-EE48-B867-830350CD904C}" destId="{C313F21B-98A1-4943-9A23-9682BE2DF06E}" srcOrd="1" destOrd="0" presId="urn:microsoft.com/office/officeart/2005/8/layout/list1"/>
    <dgm:cxn modelId="{E31903D8-232D-0048-8BDD-5A03E1D454C7}" srcId="{5B637B6E-C387-904B-8AF1-D0996520F5D8}" destId="{0058F972-BC6E-7E41-AECE-652C4C4A03ED}" srcOrd="1" destOrd="0" parTransId="{AE30FFF5-80A7-C545-A0BF-C733D3633F8F}" sibTransId="{56F5D7B8-DB31-1F43-B44D-F2DCF798DA70}"/>
    <dgm:cxn modelId="{48AB9361-D8CB-1946-BA51-63D4B298D1D8}" srcId="{F1B504FA-7F1F-8346-8F76-EB74BF8A6EDC}" destId="{1268A5FE-5DAE-5045-BDE5-CC145D54D621}" srcOrd="0" destOrd="0" parTransId="{BE0A72D1-A6DB-6844-9BA6-3F01EF6639B8}" sibTransId="{60E881EB-BB57-AC43-8FB5-EB3649406062}"/>
    <dgm:cxn modelId="{8CD1FE1E-6344-459E-9D8C-605A31C69625}" type="presOf" srcId="{CF3D7BBD-1B9C-E949-B57A-F15AC226807E}" destId="{7ED06129-5493-F647-914C-3AE2674D982F}" srcOrd="0" destOrd="0" presId="urn:microsoft.com/office/officeart/2005/8/layout/list1"/>
    <dgm:cxn modelId="{1B3E1D10-A53E-4690-AAFE-868FEA5D77D5}" type="presOf" srcId="{0058F972-BC6E-7E41-AECE-652C4C4A03ED}" destId="{EA7904E3-DE3D-F442-B5FB-EE50EE4543B7}" srcOrd="1" destOrd="0" presId="urn:microsoft.com/office/officeart/2005/8/layout/list1"/>
    <dgm:cxn modelId="{E8951E25-D9C6-4B1D-9F43-CA6B697300A1}" type="presOf" srcId="{0058F972-BC6E-7E41-AECE-652C4C4A03ED}" destId="{E4322734-45F8-F547-BFD4-A4E300BCC557}" srcOrd="0" destOrd="0" presId="urn:microsoft.com/office/officeart/2005/8/layout/list1"/>
    <dgm:cxn modelId="{C6BE7F3B-326C-C548-8866-2767D1C1CFB5}" srcId="{5B637B6E-C387-904B-8AF1-D0996520F5D8}" destId="{CFA97E38-0DAF-EE48-B867-830350CD904C}" srcOrd="3" destOrd="0" parTransId="{C5361D05-8A5E-674C-85FD-4048D5CB2AFF}" sibTransId="{4B426824-B789-6E42-A893-296E7BD7449F}"/>
    <dgm:cxn modelId="{7D8760FE-C128-4DD0-92F5-7F332F04E673}" type="presOf" srcId="{CF3D7BBD-1B9C-E949-B57A-F15AC226807E}" destId="{C7484CA9-043E-1847-9911-7B91CD40C2A7}" srcOrd="1" destOrd="0" presId="urn:microsoft.com/office/officeart/2005/8/layout/list1"/>
    <dgm:cxn modelId="{5F00575E-2253-4604-B068-D117C5D5351C}" type="presOf" srcId="{1268A5FE-5DAE-5045-BDE5-CC145D54D621}" destId="{FF85696B-EACE-BF42-9498-0AD4A14D5B71}" srcOrd="0" destOrd="0" presId="urn:microsoft.com/office/officeart/2005/8/layout/list1"/>
    <dgm:cxn modelId="{33894B7C-4958-4F0D-B849-DB8CC2117B37}" type="presOf" srcId="{F1B504FA-7F1F-8346-8F76-EB74BF8A6EDC}" destId="{F600D5A8-6609-274D-A503-21BE05FE971F}" srcOrd="0" destOrd="0" presId="urn:microsoft.com/office/officeart/2005/8/layout/list1"/>
    <dgm:cxn modelId="{4E71934F-C9A5-BC46-B319-5149CCE39791}" srcId="{5B637B6E-C387-904B-8AF1-D0996520F5D8}" destId="{C4F21421-FA35-CB47-BA88-486947DCC49E}" srcOrd="0" destOrd="0" parTransId="{226E5C8F-5E17-554D-A98C-CFB66CC96B9D}" sibTransId="{BC216E5C-0416-6943-AF0B-F35E020AA4BD}"/>
    <dgm:cxn modelId="{AA8BD921-412C-4C9D-81DD-2B7CDCB5CC32}" type="presOf" srcId="{C4F21421-FA35-CB47-BA88-486947DCC49E}" destId="{95941008-9639-1A4D-8055-FEA0CDE7B836}" srcOrd="1" destOrd="0" presId="urn:microsoft.com/office/officeart/2005/8/layout/list1"/>
    <dgm:cxn modelId="{24AE7979-9411-4F44-9010-446BADD3B100}" type="presOf" srcId="{5B637B6E-C387-904B-8AF1-D0996520F5D8}" destId="{422C68EA-F893-AD48-B3EB-6DAA3FEAC731}" srcOrd="0" destOrd="0" presId="urn:microsoft.com/office/officeart/2005/8/layout/list1"/>
    <dgm:cxn modelId="{A8C8E2A7-FA66-4F69-AAB0-B327CFD5A572}" type="presOf" srcId="{CFA97E38-0DAF-EE48-B867-830350CD904C}" destId="{67159211-9089-7148-88A8-D524D180426E}" srcOrd="0" destOrd="0" presId="urn:microsoft.com/office/officeart/2005/8/layout/list1"/>
    <dgm:cxn modelId="{80EDFC1A-128B-45CF-A964-14689A9AA569}" type="presParOf" srcId="{422C68EA-F893-AD48-B3EB-6DAA3FEAC731}" destId="{18CC6D91-F4F2-334C-803F-B7D75C19CD99}" srcOrd="0" destOrd="0" presId="urn:microsoft.com/office/officeart/2005/8/layout/list1"/>
    <dgm:cxn modelId="{DD981A15-30C9-415C-BE7D-66E4A6872781}" type="presParOf" srcId="{18CC6D91-F4F2-334C-803F-B7D75C19CD99}" destId="{8ABF1715-3CBF-2642-B300-5DC5895E8AA9}" srcOrd="0" destOrd="0" presId="urn:microsoft.com/office/officeart/2005/8/layout/list1"/>
    <dgm:cxn modelId="{69328C85-A592-4D18-9527-3EF93985E48F}" type="presParOf" srcId="{18CC6D91-F4F2-334C-803F-B7D75C19CD99}" destId="{95941008-9639-1A4D-8055-FEA0CDE7B836}" srcOrd="1" destOrd="0" presId="urn:microsoft.com/office/officeart/2005/8/layout/list1"/>
    <dgm:cxn modelId="{41849A7A-7B19-4115-8F41-31D592C9616B}" type="presParOf" srcId="{422C68EA-F893-AD48-B3EB-6DAA3FEAC731}" destId="{CFAB3043-26B4-A340-83F9-9D979648F573}" srcOrd="1" destOrd="0" presId="urn:microsoft.com/office/officeart/2005/8/layout/list1"/>
    <dgm:cxn modelId="{D9B68F7A-8424-4850-9C4C-36446D223266}" type="presParOf" srcId="{422C68EA-F893-AD48-B3EB-6DAA3FEAC731}" destId="{96FD37A1-C9AB-6C47-A734-01DD412D703D}" srcOrd="2" destOrd="0" presId="urn:microsoft.com/office/officeart/2005/8/layout/list1"/>
    <dgm:cxn modelId="{6A6FD35F-6AAA-408F-B9AF-91F6C7B519D6}" type="presParOf" srcId="{422C68EA-F893-AD48-B3EB-6DAA3FEAC731}" destId="{B21EF1F1-531F-1949-AAE9-D80F80312645}" srcOrd="3" destOrd="0" presId="urn:microsoft.com/office/officeart/2005/8/layout/list1"/>
    <dgm:cxn modelId="{C7868BFD-1997-4FE4-AC74-235BA72E5569}" type="presParOf" srcId="{422C68EA-F893-AD48-B3EB-6DAA3FEAC731}" destId="{E590D2AA-2C4F-0340-92F7-CE81328A1AA7}" srcOrd="4" destOrd="0" presId="urn:microsoft.com/office/officeart/2005/8/layout/list1"/>
    <dgm:cxn modelId="{0CE21D66-F60B-4E8B-8B44-FDBF29C4FB3E}" type="presParOf" srcId="{E590D2AA-2C4F-0340-92F7-CE81328A1AA7}" destId="{E4322734-45F8-F547-BFD4-A4E300BCC557}" srcOrd="0" destOrd="0" presId="urn:microsoft.com/office/officeart/2005/8/layout/list1"/>
    <dgm:cxn modelId="{140B304D-4612-47F4-8CAC-57AF0730FC3A}" type="presParOf" srcId="{E590D2AA-2C4F-0340-92F7-CE81328A1AA7}" destId="{EA7904E3-DE3D-F442-B5FB-EE50EE4543B7}" srcOrd="1" destOrd="0" presId="urn:microsoft.com/office/officeart/2005/8/layout/list1"/>
    <dgm:cxn modelId="{BD25485D-3C23-4C78-A161-8ECB2A26798C}" type="presParOf" srcId="{422C68EA-F893-AD48-B3EB-6DAA3FEAC731}" destId="{6224E00A-FAD9-F845-85C8-BEB91F24C947}" srcOrd="5" destOrd="0" presId="urn:microsoft.com/office/officeart/2005/8/layout/list1"/>
    <dgm:cxn modelId="{6A511C0C-9878-408E-A796-2DBE385DAB9D}" type="presParOf" srcId="{422C68EA-F893-AD48-B3EB-6DAA3FEAC731}" destId="{D483FF9E-094E-0446-877B-9D1A2CA6AD55}" srcOrd="6" destOrd="0" presId="urn:microsoft.com/office/officeart/2005/8/layout/list1"/>
    <dgm:cxn modelId="{130456F3-4D6C-43A6-854F-B1E79DA4ADC8}" type="presParOf" srcId="{422C68EA-F893-AD48-B3EB-6DAA3FEAC731}" destId="{D90DB5E3-90BB-1C42-BD97-EA95E20EE3DF}" srcOrd="7" destOrd="0" presId="urn:microsoft.com/office/officeart/2005/8/layout/list1"/>
    <dgm:cxn modelId="{C19B8F2A-B5A3-4D86-9B66-7F6CB32B5DFE}" type="presParOf" srcId="{422C68EA-F893-AD48-B3EB-6DAA3FEAC731}" destId="{0736CF01-6B78-2E44-9460-47A9191304A0}" srcOrd="8" destOrd="0" presId="urn:microsoft.com/office/officeart/2005/8/layout/list1"/>
    <dgm:cxn modelId="{264EB2FF-0D09-4A1B-BFF9-4810186109FC}" type="presParOf" srcId="{0736CF01-6B78-2E44-9460-47A9191304A0}" destId="{F600D5A8-6609-274D-A503-21BE05FE971F}" srcOrd="0" destOrd="0" presId="urn:microsoft.com/office/officeart/2005/8/layout/list1"/>
    <dgm:cxn modelId="{6DBC872E-9997-4F44-8569-1F9CB7E3AC2F}" type="presParOf" srcId="{0736CF01-6B78-2E44-9460-47A9191304A0}" destId="{18EAD91C-877D-6F49-AF81-B56974591C98}" srcOrd="1" destOrd="0" presId="urn:microsoft.com/office/officeart/2005/8/layout/list1"/>
    <dgm:cxn modelId="{460E0AAF-4C93-4D60-9D4B-D24F88725DEF}" type="presParOf" srcId="{422C68EA-F893-AD48-B3EB-6DAA3FEAC731}" destId="{3E6E675B-ECE3-2744-8732-2203013F982D}" srcOrd="9" destOrd="0" presId="urn:microsoft.com/office/officeart/2005/8/layout/list1"/>
    <dgm:cxn modelId="{0CFE79D6-9804-4E62-813F-2CF4421FE593}" type="presParOf" srcId="{422C68EA-F893-AD48-B3EB-6DAA3FEAC731}" destId="{FF85696B-EACE-BF42-9498-0AD4A14D5B71}" srcOrd="10" destOrd="0" presId="urn:microsoft.com/office/officeart/2005/8/layout/list1"/>
    <dgm:cxn modelId="{A7A0ECAD-F4C7-420A-980D-218C07533FF8}" type="presParOf" srcId="{422C68EA-F893-AD48-B3EB-6DAA3FEAC731}" destId="{F5D27278-7145-754F-8578-143AD0C43EDB}" srcOrd="11" destOrd="0" presId="urn:microsoft.com/office/officeart/2005/8/layout/list1"/>
    <dgm:cxn modelId="{194F40CE-01D8-44D5-B1DC-197AF06F445A}" type="presParOf" srcId="{422C68EA-F893-AD48-B3EB-6DAA3FEAC731}" destId="{057A6C03-2430-E940-838E-8C1D288FD9CA}" srcOrd="12" destOrd="0" presId="urn:microsoft.com/office/officeart/2005/8/layout/list1"/>
    <dgm:cxn modelId="{2E0769BA-6E6F-44D4-9722-FBD7305CE5FF}" type="presParOf" srcId="{057A6C03-2430-E940-838E-8C1D288FD9CA}" destId="{67159211-9089-7148-88A8-D524D180426E}" srcOrd="0" destOrd="0" presId="urn:microsoft.com/office/officeart/2005/8/layout/list1"/>
    <dgm:cxn modelId="{93D59B05-8F90-409C-BCE7-CC9D3BBAD2A8}" type="presParOf" srcId="{057A6C03-2430-E940-838E-8C1D288FD9CA}" destId="{C313F21B-98A1-4943-9A23-9682BE2DF06E}" srcOrd="1" destOrd="0" presId="urn:microsoft.com/office/officeart/2005/8/layout/list1"/>
    <dgm:cxn modelId="{AEFD377D-58DD-4367-8744-534C7BACE9D6}" type="presParOf" srcId="{422C68EA-F893-AD48-B3EB-6DAA3FEAC731}" destId="{EBB8D468-2E37-934A-AA61-9F523F86B6EF}" srcOrd="13" destOrd="0" presId="urn:microsoft.com/office/officeart/2005/8/layout/list1"/>
    <dgm:cxn modelId="{A93D978F-1BDA-4C5C-81C6-E40E71BD3761}" type="presParOf" srcId="{422C68EA-F893-AD48-B3EB-6DAA3FEAC731}" destId="{0F3E3233-D9EA-F545-A71F-51D0529FAB75}" srcOrd="14" destOrd="0" presId="urn:microsoft.com/office/officeart/2005/8/layout/list1"/>
    <dgm:cxn modelId="{2F7ED024-E45E-414E-A404-59E499D1CF23}" type="presParOf" srcId="{422C68EA-F893-AD48-B3EB-6DAA3FEAC731}" destId="{6D354C69-4C0E-C940-9549-22241489F01B}" srcOrd="15" destOrd="0" presId="urn:microsoft.com/office/officeart/2005/8/layout/list1"/>
    <dgm:cxn modelId="{FF8F51EE-937E-40D6-8FE0-B46B35C90F82}" type="presParOf" srcId="{422C68EA-F893-AD48-B3EB-6DAA3FEAC731}" destId="{552BB942-8D00-CF4B-83BA-56C4F40BE39E}" srcOrd="16" destOrd="0" presId="urn:microsoft.com/office/officeart/2005/8/layout/list1"/>
    <dgm:cxn modelId="{C1CB85B7-9CA1-4F76-B9FC-CB9BF5FD464E}" type="presParOf" srcId="{552BB942-8D00-CF4B-83BA-56C4F40BE39E}" destId="{7ED06129-5493-F647-914C-3AE2674D982F}" srcOrd="0" destOrd="0" presId="urn:microsoft.com/office/officeart/2005/8/layout/list1"/>
    <dgm:cxn modelId="{3692435B-0A9C-455B-BCCD-17EB02680D44}" type="presParOf" srcId="{552BB942-8D00-CF4B-83BA-56C4F40BE39E}" destId="{C7484CA9-043E-1847-9911-7B91CD40C2A7}" srcOrd="1" destOrd="0" presId="urn:microsoft.com/office/officeart/2005/8/layout/list1"/>
    <dgm:cxn modelId="{B6179284-F02D-4DF6-AB98-CEED6D40007A}" type="presParOf" srcId="{422C68EA-F893-AD48-B3EB-6DAA3FEAC731}" destId="{167E2223-9A84-7245-9588-B27D3CEEC72D}" srcOrd="17" destOrd="0" presId="urn:microsoft.com/office/officeart/2005/8/layout/list1"/>
    <dgm:cxn modelId="{3C9AF315-8897-4DF0-AD1E-80B9CEA853E5}" type="presParOf" srcId="{422C68EA-F893-AD48-B3EB-6DAA3FEAC731}" destId="{05AA7AF5-0F51-4344-B63D-48F509041534}"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CF990-4FBC-674C-A200-63641CFE1AC3}">
      <dsp:nvSpPr>
        <dsp:cNvPr id="0" name=""/>
        <dsp:cNvSpPr/>
      </dsp:nvSpPr>
      <dsp:spPr>
        <a:xfrm>
          <a:off x="2754849" y="2333531"/>
          <a:ext cx="1729300" cy="17293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PSU</a:t>
          </a:r>
          <a:endParaRPr lang="en-US" sz="5400" kern="1200" dirty="0"/>
        </a:p>
      </dsp:txBody>
      <dsp:txXfrm>
        <a:off x="3008099" y="2586781"/>
        <a:ext cx="1222800" cy="1222800"/>
      </dsp:txXfrm>
    </dsp:sp>
    <dsp:sp modelId="{1CA2558F-28F7-E74F-8E6F-25D561A61FDD}">
      <dsp:nvSpPr>
        <dsp:cNvPr id="0" name=""/>
        <dsp:cNvSpPr/>
      </dsp:nvSpPr>
      <dsp:spPr>
        <a:xfrm rot="10800000">
          <a:off x="1079620" y="2951756"/>
          <a:ext cx="1583091" cy="492850"/>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963EB39-154C-8E4D-9389-7066DA419B78}">
      <dsp:nvSpPr>
        <dsp:cNvPr id="0" name=""/>
        <dsp:cNvSpPr/>
      </dsp:nvSpPr>
      <dsp:spPr>
        <a:xfrm>
          <a:off x="258202" y="2541047"/>
          <a:ext cx="1642835" cy="131426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30,000 Students</a:t>
          </a:r>
          <a:endParaRPr lang="en-US" sz="1600" kern="1200" dirty="0"/>
        </a:p>
      </dsp:txBody>
      <dsp:txXfrm>
        <a:off x="296696" y="2579541"/>
        <a:ext cx="1565847" cy="1237280"/>
      </dsp:txXfrm>
    </dsp:sp>
    <dsp:sp modelId="{7389A44F-FB31-A449-B0B6-907AAD3F4F50}">
      <dsp:nvSpPr>
        <dsp:cNvPr id="0" name=""/>
        <dsp:cNvSpPr/>
      </dsp:nvSpPr>
      <dsp:spPr>
        <a:xfrm rot="13500000">
          <a:off x="1591695" y="1715497"/>
          <a:ext cx="1583091" cy="492850"/>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C5A73C-15B2-B142-90EF-B83D65CA0DC3}">
      <dsp:nvSpPr>
        <dsp:cNvPr id="0" name=""/>
        <dsp:cNvSpPr/>
      </dsp:nvSpPr>
      <dsp:spPr>
        <a:xfrm>
          <a:off x="1002116" y="745081"/>
          <a:ext cx="1642835" cy="131426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5,000 Employees</a:t>
          </a:r>
          <a:endParaRPr lang="en-US" sz="1600" kern="1200" dirty="0"/>
        </a:p>
      </dsp:txBody>
      <dsp:txXfrm>
        <a:off x="1040610" y="783575"/>
        <a:ext cx="1565847" cy="1237280"/>
      </dsp:txXfrm>
    </dsp:sp>
    <dsp:sp modelId="{936CEFE7-824E-CE44-97AE-49E96E80E961}">
      <dsp:nvSpPr>
        <dsp:cNvPr id="0" name=""/>
        <dsp:cNvSpPr/>
      </dsp:nvSpPr>
      <dsp:spPr>
        <a:xfrm rot="16228836">
          <a:off x="2842030" y="1202820"/>
          <a:ext cx="1584279" cy="492850"/>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50F6A56-D3FF-D94E-820C-B8FBE601F345}">
      <dsp:nvSpPr>
        <dsp:cNvPr id="0" name=""/>
        <dsp:cNvSpPr/>
      </dsp:nvSpPr>
      <dsp:spPr>
        <a:xfrm>
          <a:off x="2819397" y="0"/>
          <a:ext cx="1642835" cy="131426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50 Acre Urban Campus</a:t>
          </a:r>
          <a:endParaRPr lang="en-US" sz="1600" kern="1200" dirty="0"/>
        </a:p>
      </dsp:txBody>
      <dsp:txXfrm>
        <a:off x="2857891" y="38494"/>
        <a:ext cx="1565847" cy="1237280"/>
      </dsp:txXfrm>
    </dsp:sp>
    <dsp:sp modelId="{ED372298-3B31-D843-AD3F-40F44D1E555E}">
      <dsp:nvSpPr>
        <dsp:cNvPr id="0" name=""/>
        <dsp:cNvSpPr/>
      </dsp:nvSpPr>
      <dsp:spPr>
        <a:xfrm rot="18900000">
          <a:off x="4064213" y="1715497"/>
          <a:ext cx="1583091" cy="492850"/>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121FAE1-8070-2848-9028-F71037637A47}">
      <dsp:nvSpPr>
        <dsp:cNvPr id="0" name=""/>
        <dsp:cNvSpPr/>
      </dsp:nvSpPr>
      <dsp:spPr>
        <a:xfrm>
          <a:off x="4594047" y="745081"/>
          <a:ext cx="1642835" cy="131426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Very Entrepreneurial Culture</a:t>
          </a:r>
          <a:endParaRPr lang="en-US" sz="1600" kern="1200" dirty="0"/>
        </a:p>
      </dsp:txBody>
      <dsp:txXfrm>
        <a:off x="4632541" y="783575"/>
        <a:ext cx="1565847" cy="1237280"/>
      </dsp:txXfrm>
    </dsp:sp>
    <dsp:sp modelId="{CBE20363-C3F9-2442-9BB3-DA3F7D633BEA}">
      <dsp:nvSpPr>
        <dsp:cNvPr id="0" name=""/>
        <dsp:cNvSpPr/>
      </dsp:nvSpPr>
      <dsp:spPr>
        <a:xfrm>
          <a:off x="4576288" y="2951756"/>
          <a:ext cx="1583091" cy="492850"/>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2F49C0E-27D3-4E41-9E8E-1BE5971A5E73}">
      <dsp:nvSpPr>
        <dsp:cNvPr id="0" name=""/>
        <dsp:cNvSpPr/>
      </dsp:nvSpPr>
      <dsp:spPr>
        <a:xfrm>
          <a:off x="5337961" y="2541047"/>
          <a:ext cx="1642835" cy="131426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100s of Partnerships</a:t>
          </a:r>
          <a:endParaRPr lang="en-US" sz="1600" kern="1200" dirty="0"/>
        </a:p>
      </dsp:txBody>
      <dsp:txXfrm>
        <a:off x="5376455" y="2579541"/>
        <a:ext cx="1565847" cy="1237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46F1E-5B8B-4BC2-B510-974C9D172591}">
      <dsp:nvSpPr>
        <dsp:cNvPr id="0" name=""/>
        <dsp:cNvSpPr/>
      </dsp:nvSpPr>
      <dsp:spPr>
        <a:xfrm>
          <a:off x="1142" y="1238"/>
          <a:ext cx="1192434" cy="52742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Application  Management</a:t>
          </a:r>
          <a:endParaRPr lang="en-US" sz="1000" kern="1200" dirty="0"/>
        </a:p>
      </dsp:txBody>
      <dsp:txXfrm>
        <a:off x="16590" y="16686"/>
        <a:ext cx="1161538" cy="496528"/>
      </dsp:txXfrm>
    </dsp:sp>
    <dsp:sp modelId="{084EF75D-D8AD-4146-AE5B-6230EA883803}">
      <dsp:nvSpPr>
        <dsp:cNvPr id="0" name=""/>
        <dsp:cNvSpPr/>
      </dsp:nvSpPr>
      <dsp:spPr>
        <a:xfrm>
          <a:off x="1142"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Learning Management System (LMS)</a:t>
          </a:r>
          <a:endParaRPr lang="en-US" sz="500" kern="1200" dirty="0"/>
        </a:p>
      </dsp:txBody>
      <dsp:txXfrm>
        <a:off x="6582" y="693722"/>
        <a:ext cx="174857" cy="2423799"/>
      </dsp:txXfrm>
    </dsp:sp>
    <dsp:sp modelId="{10AA573E-CFCA-4A48-B7C8-319C56B5AEDF}">
      <dsp:nvSpPr>
        <dsp:cNvPr id="0" name=""/>
        <dsp:cNvSpPr/>
      </dsp:nvSpPr>
      <dsp:spPr>
        <a:xfrm>
          <a:off x="202482"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Student Information System (SIS)</a:t>
          </a:r>
          <a:endParaRPr lang="en-US" sz="500" kern="1200" dirty="0"/>
        </a:p>
      </dsp:txBody>
      <dsp:txXfrm>
        <a:off x="207922" y="693722"/>
        <a:ext cx="174857" cy="2423799"/>
      </dsp:txXfrm>
    </dsp:sp>
    <dsp:sp modelId="{592A5641-F6A0-40F5-B937-B556953C855A}">
      <dsp:nvSpPr>
        <dsp:cNvPr id="0" name=""/>
        <dsp:cNvSpPr/>
      </dsp:nvSpPr>
      <dsp:spPr>
        <a:xfrm>
          <a:off x="403821"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Content Management System (CMS)</a:t>
          </a:r>
          <a:endParaRPr lang="en-US" sz="500" kern="1200" dirty="0"/>
        </a:p>
      </dsp:txBody>
      <dsp:txXfrm>
        <a:off x="409261" y="693722"/>
        <a:ext cx="174857" cy="2423799"/>
      </dsp:txXfrm>
    </dsp:sp>
    <dsp:sp modelId="{2673FE5D-17AD-4C7E-8F84-C5CA6384F33D}">
      <dsp:nvSpPr>
        <dsp:cNvPr id="0" name=""/>
        <dsp:cNvSpPr/>
      </dsp:nvSpPr>
      <dsp:spPr>
        <a:xfrm>
          <a:off x="605161"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Facilities Management System</a:t>
          </a:r>
          <a:endParaRPr lang="en-US" sz="500" kern="1200" dirty="0"/>
        </a:p>
      </dsp:txBody>
      <dsp:txXfrm>
        <a:off x="610601" y="693722"/>
        <a:ext cx="174857" cy="2423799"/>
      </dsp:txXfrm>
    </dsp:sp>
    <dsp:sp modelId="{5413A8F1-F43D-4700-A434-3D775E50C35D}">
      <dsp:nvSpPr>
        <dsp:cNvPr id="0" name=""/>
        <dsp:cNvSpPr/>
      </dsp:nvSpPr>
      <dsp:spPr>
        <a:xfrm>
          <a:off x="806500"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Email</a:t>
          </a:r>
          <a:endParaRPr lang="en-US" sz="500" kern="1200" dirty="0"/>
        </a:p>
      </dsp:txBody>
      <dsp:txXfrm>
        <a:off x="811940" y="693722"/>
        <a:ext cx="174857" cy="2423799"/>
      </dsp:txXfrm>
    </dsp:sp>
    <dsp:sp modelId="{E3BF3771-70D7-4BBE-8B37-E58030F30DC0}">
      <dsp:nvSpPr>
        <dsp:cNvPr id="0" name=""/>
        <dsp:cNvSpPr/>
      </dsp:nvSpPr>
      <dsp:spPr>
        <a:xfrm>
          <a:off x="1007840"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Custom Development</a:t>
          </a:r>
          <a:endParaRPr lang="en-US" sz="500" kern="1200" dirty="0"/>
        </a:p>
      </dsp:txBody>
      <dsp:txXfrm>
        <a:off x="1013280" y="693722"/>
        <a:ext cx="174857" cy="2423799"/>
      </dsp:txXfrm>
    </dsp:sp>
    <dsp:sp modelId="{73E6B115-AD6C-4088-8751-3BFAC70FF9C0}">
      <dsp:nvSpPr>
        <dsp:cNvPr id="0" name=""/>
        <dsp:cNvSpPr/>
      </dsp:nvSpPr>
      <dsp:spPr>
        <a:xfrm>
          <a:off x="1224781" y="1238"/>
          <a:ext cx="1192434" cy="524770"/>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Infrastructure Management</a:t>
          </a:r>
          <a:endParaRPr lang="en-US" sz="1000" kern="1200" dirty="0"/>
        </a:p>
      </dsp:txBody>
      <dsp:txXfrm>
        <a:off x="1240151" y="16608"/>
        <a:ext cx="1161694" cy="494030"/>
      </dsp:txXfrm>
    </dsp:sp>
    <dsp:sp modelId="{943EC18C-052C-4562-BD7D-9D750AF6A057}">
      <dsp:nvSpPr>
        <dsp:cNvPr id="0" name=""/>
        <dsp:cNvSpPr/>
      </dsp:nvSpPr>
      <dsp:spPr>
        <a:xfrm>
          <a:off x="1224781"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Servers</a:t>
          </a:r>
          <a:endParaRPr lang="en-US" sz="500" kern="1200" dirty="0"/>
        </a:p>
      </dsp:txBody>
      <dsp:txXfrm>
        <a:off x="1230221" y="691068"/>
        <a:ext cx="174857" cy="2423799"/>
      </dsp:txXfrm>
    </dsp:sp>
    <dsp:sp modelId="{335A5DA6-F652-4400-BDCD-B9081E9D34E1}">
      <dsp:nvSpPr>
        <dsp:cNvPr id="0" name=""/>
        <dsp:cNvSpPr/>
      </dsp:nvSpPr>
      <dsp:spPr>
        <a:xfrm>
          <a:off x="1426121"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Networks</a:t>
          </a:r>
          <a:endParaRPr lang="en-US" sz="500" kern="1200" dirty="0"/>
        </a:p>
      </dsp:txBody>
      <dsp:txXfrm>
        <a:off x="1431561" y="691068"/>
        <a:ext cx="174857" cy="2423799"/>
      </dsp:txXfrm>
    </dsp:sp>
    <dsp:sp modelId="{F6D117A3-BE16-4C7F-848C-FDEE0BEFF42A}">
      <dsp:nvSpPr>
        <dsp:cNvPr id="0" name=""/>
        <dsp:cNvSpPr/>
      </dsp:nvSpPr>
      <dsp:spPr>
        <a:xfrm>
          <a:off x="1627460"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Security</a:t>
          </a:r>
          <a:endParaRPr lang="en-US" sz="500" kern="1200" dirty="0"/>
        </a:p>
      </dsp:txBody>
      <dsp:txXfrm>
        <a:off x="1632900" y="691068"/>
        <a:ext cx="174857" cy="2423799"/>
      </dsp:txXfrm>
    </dsp:sp>
    <dsp:sp modelId="{CD0A170F-509E-4FBF-9800-66ADBFFB26D7}">
      <dsp:nvSpPr>
        <dsp:cNvPr id="0" name=""/>
        <dsp:cNvSpPr/>
      </dsp:nvSpPr>
      <dsp:spPr>
        <a:xfrm>
          <a:off x="1828799"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Telephony</a:t>
          </a:r>
          <a:endParaRPr lang="en-US" sz="500" kern="1200" dirty="0"/>
        </a:p>
      </dsp:txBody>
      <dsp:txXfrm>
        <a:off x="1834239" y="691068"/>
        <a:ext cx="174857" cy="2423799"/>
      </dsp:txXfrm>
    </dsp:sp>
    <dsp:sp modelId="{A85F80C9-919F-442A-BF6D-F56D633B86D1}">
      <dsp:nvSpPr>
        <dsp:cNvPr id="0" name=""/>
        <dsp:cNvSpPr/>
      </dsp:nvSpPr>
      <dsp:spPr>
        <a:xfrm>
          <a:off x="2030139"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Application Hosting</a:t>
          </a:r>
          <a:endParaRPr lang="en-US" sz="500" kern="1200" dirty="0"/>
        </a:p>
      </dsp:txBody>
      <dsp:txXfrm>
        <a:off x="2035579" y="691068"/>
        <a:ext cx="174857" cy="2423799"/>
      </dsp:txXfrm>
    </dsp:sp>
    <dsp:sp modelId="{5CCD6323-9377-4402-A5AB-5BA6A62329C2}">
      <dsp:nvSpPr>
        <dsp:cNvPr id="0" name=""/>
        <dsp:cNvSpPr/>
      </dsp:nvSpPr>
      <dsp:spPr>
        <a:xfrm>
          <a:off x="2231478"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A/V Equipment</a:t>
          </a:r>
          <a:endParaRPr lang="en-US" sz="500" kern="1200" dirty="0"/>
        </a:p>
      </dsp:txBody>
      <dsp:txXfrm>
        <a:off x="2236918" y="691068"/>
        <a:ext cx="174857" cy="2423799"/>
      </dsp:txXfrm>
    </dsp:sp>
    <dsp:sp modelId="{02E4D57B-5207-4401-A760-4E578F78A58E}">
      <dsp:nvSpPr>
        <dsp:cNvPr id="0" name=""/>
        <dsp:cNvSpPr/>
      </dsp:nvSpPr>
      <dsp:spPr>
        <a:xfrm>
          <a:off x="2448420" y="1238"/>
          <a:ext cx="588416" cy="520485"/>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Support Services</a:t>
          </a:r>
          <a:endParaRPr lang="en-US" sz="1000" kern="1200" dirty="0"/>
        </a:p>
      </dsp:txBody>
      <dsp:txXfrm>
        <a:off x="2463664" y="16482"/>
        <a:ext cx="557928" cy="489997"/>
      </dsp:txXfrm>
    </dsp:sp>
    <dsp:sp modelId="{6A9BBCAF-23EF-4B0E-BD52-AC2082F6774B}">
      <dsp:nvSpPr>
        <dsp:cNvPr id="0" name=""/>
        <dsp:cNvSpPr/>
      </dsp:nvSpPr>
      <dsp:spPr>
        <a:xfrm>
          <a:off x="2448420" y="681343"/>
          <a:ext cx="185737" cy="2434679"/>
        </a:xfrm>
        <a:prstGeom prst="roundRect">
          <a:avLst>
            <a:gd name="adj" fmla="val 10000"/>
          </a:avLst>
        </a:prstGeom>
        <a:solidFill>
          <a:srgbClr val="7A3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Student Help desk</a:t>
          </a:r>
          <a:endParaRPr lang="en-US" sz="500" kern="1200" dirty="0"/>
        </a:p>
      </dsp:txBody>
      <dsp:txXfrm>
        <a:off x="2453860" y="686783"/>
        <a:ext cx="174857" cy="2423799"/>
      </dsp:txXfrm>
    </dsp:sp>
    <dsp:sp modelId="{DF4422C2-A3DD-40E6-88F2-0B4E77909C1B}">
      <dsp:nvSpPr>
        <dsp:cNvPr id="0" name=""/>
        <dsp:cNvSpPr/>
      </dsp:nvSpPr>
      <dsp:spPr>
        <a:xfrm>
          <a:off x="2649759" y="681343"/>
          <a:ext cx="185737" cy="2434679"/>
        </a:xfrm>
        <a:prstGeom prst="roundRect">
          <a:avLst>
            <a:gd name="adj" fmla="val 10000"/>
          </a:avLst>
        </a:prstGeom>
        <a:solidFill>
          <a:srgbClr val="7A3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Faculty Help Desk</a:t>
          </a:r>
          <a:endParaRPr lang="en-US" sz="500" kern="1200" dirty="0"/>
        </a:p>
      </dsp:txBody>
      <dsp:txXfrm>
        <a:off x="2655199" y="686783"/>
        <a:ext cx="174857" cy="2423799"/>
      </dsp:txXfrm>
    </dsp:sp>
    <dsp:sp modelId="{3A343D9E-E5F2-4C68-8B2A-FB170425FC9D}">
      <dsp:nvSpPr>
        <dsp:cNvPr id="0" name=""/>
        <dsp:cNvSpPr/>
      </dsp:nvSpPr>
      <dsp:spPr>
        <a:xfrm>
          <a:off x="2851099" y="681343"/>
          <a:ext cx="185737" cy="2434679"/>
        </a:xfrm>
        <a:prstGeom prst="roundRect">
          <a:avLst>
            <a:gd name="adj" fmla="val 10000"/>
          </a:avLst>
        </a:prstGeom>
        <a:solidFill>
          <a:srgbClr val="7A3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PC/Phone Mgmt.</a:t>
          </a:r>
          <a:endParaRPr lang="en-US" sz="500" kern="1200" dirty="0"/>
        </a:p>
      </dsp:txBody>
      <dsp:txXfrm>
        <a:off x="2856539" y="686783"/>
        <a:ext cx="174857" cy="2423799"/>
      </dsp:txXfrm>
    </dsp:sp>
    <dsp:sp modelId="{2100349F-A90C-4B17-912F-67083DE546A6}">
      <dsp:nvSpPr>
        <dsp:cNvPr id="0" name=""/>
        <dsp:cNvSpPr/>
      </dsp:nvSpPr>
      <dsp:spPr>
        <a:xfrm>
          <a:off x="3068040" y="1238"/>
          <a:ext cx="588416" cy="49012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Admin Services</a:t>
          </a:r>
          <a:endParaRPr lang="en-US" sz="1000" kern="1200" dirty="0"/>
        </a:p>
      </dsp:txBody>
      <dsp:txXfrm>
        <a:off x="3082395" y="15593"/>
        <a:ext cx="559706" cy="461415"/>
      </dsp:txXfrm>
    </dsp:sp>
    <dsp:sp modelId="{E8BBEC09-5AEF-48AB-90C2-0D93D9B324D9}">
      <dsp:nvSpPr>
        <dsp:cNvPr id="0" name=""/>
        <dsp:cNvSpPr/>
      </dsp:nvSpPr>
      <dsp:spPr>
        <a:xfrm>
          <a:off x="3068040" y="650983"/>
          <a:ext cx="185737" cy="2434679"/>
        </a:xfrm>
        <a:prstGeom prst="roundRect">
          <a:avLst>
            <a:gd name="adj" fmla="val 10000"/>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Compliance</a:t>
          </a:r>
          <a:endParaRPr lang="en-US" sz="500" kern="1200" dirty="0"/>
        </a:p>
      </dsp:txBody>
      <dsp:txXfrm>
        <a:off x="3073480" y="656423"/>
        <a:ext cx="174857" cy="2423799"/>
      </dsp:txXfrm>
    </dsp:sp>
    <dsp:sp modelId="{E4AA3C2F-C4FA-4BA0-8D93-A0DFF7080E55}">
      <dsp:nvSpPr>
        <dsp:cNvPr id="0" name=""/>
        <dsp:cNvSpPr/>
      </dsp:nvSpPr>
      <dsp:spPr>
        <a:xfrm>
          <a:off x="3269380" y="650983"/>
          <a:ext cx="185737" cy="2434679"/>
        </a:xfrm>
        <a:prstGeom prst="roundRect">
          <a:avLst>
            <a:gd name="adj" fmla="val 10000"/>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Project Services (PMO)</a:t>
          </a:r>
          <a:endParaRPr lang="en-US" sz="500" kern="1200" dirty="0"/>
        </a:p>
      </dsp:txBody>
      <dsp:txXfrm>
        <a:off x="3274820" y="656423"/>
        <a:ext cx="174857" cy="2423799"/>
      </dsp:txXfrm>
    </dsp:sp>
    <dsp:sp modelId="{2C5914F4-2910-4103-901C-5DE1C24AFBDA}">
      <dsp:nvSpPr>
        <dsp:cNvPr id="0" name=""/>
        <dsp:cNvSpPr/>
      </dsp:nvSpPr>
      <dsp:spPr>
        <a:xfrm>
          <a:off x="3470719" y="650983"/>
          <a:ext cx="185737" cy="2434679"/>
        </a:xfrm>
        <a:prstGeom prst="roundRect">
          <a:avLst>
            <a:gd name="adj" fmla="val 10000"/>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Security</a:t>
          </a:r>
          <a:endParaRPr lang="en-US" sz="500" kern="1200" dirty="0"/>
        </a:p>
      </dsp:txBody>
      <dsp:txXfrm>
        <a:off x="3476159" y="656423"/>
        <a:ext cx="174857" cy="2423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85291-5B21-204B-8893-EBDE1019752A}">
      <dsp:nvSpPr>
        <dsp:cNvPr id="0" name=""/>
        <dsp:cNvSpPr/>
      </dsp:nvSpPr>
      <dsp:spPr>
        <a:xfrm>
          <a:off x="2005793" y="1299"/>
          <a:ext cx="1627212" cy="1627212"/>
        </a:xfrm>
        <a:prstGeom prst="downArrow">
          <a:avLst>
            <a:gd name="adj1" fmla="val 50000"/>
            <a:gd name="adj2" fmla="val 3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en-US" sz="900" kern="1200" dirty="0" smtClean="0"/>
            <a:t>Advisory Committee for Academic Information</a:t>
          </a:r>
          <a:endParaRPr lang="en-US" sz="900" kern="1200" dirty="0"/>
        </a:p>
        <a:p>
          <a:pPr marL="57150" lvl="1" indent="-57150" algn="l" defTabSz="311150">
            <a:lnSpc>
              <a:spcPct val="90000"/>
            </a:lnSpc>
            <a:spcBef>
              <a:spcPct val="0"/>
            </a:spcBef>
            <a:spcAft>
              <a:spcPct val="15000"/>
            </a:spcAft>
            <a:buChar char="••"/>
          </a:pPr>
          <a:r>
            <a:rPr lang="en-US" sz="700" kern="1200" dirty="0" smtClean="0"/>
            <a:t>Strategic 5 Year Plan</a:t>
          </a:r>
          <a:endParaRPr lang="en-US" sz="700" kern="1200" dirty="0"/>
        </a:p>
      </dsp:txBody>
      <dsp:txXfrm>
        <a:off x="2412596" y="1299"/>
        <a:ext cx="813606" cy="1342450"/>
      </dsp:txXfrm>
    </dsp:sp>
    <dsp:sp modelId="{ADA50564-2B62-044E-B4A7-618B39E0AD99}">
      <dsp:nvSpPr>
        <dsp:cNvPr id="0" name=""/>
        <dsp:cNvSpPr/>
      </dsp:nvSpPr>
      <dsp:spPr>
        <a:xfrm rot="3600000">
          <a:off x="3493169" y="860036"/>
          <a:ext cx="1627212" cy="1627212"/>
        </a:xfrm>
        <a:prstGeom prst="downArrow">
          <a:avLst>
            <a:gd name="adj1" fmla="val 50000"/>
            <a:gd name="adj2" fmla="val 3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en-US" sz="900" kern="1200" dirty="0" smtClean="0"/>
            <a:t>Administrative Priorities Committee</a:t>
          </a:r>
          <a:endParaRPr lang="en-US" sz="900" kern="1200" dirty="0"/>
        </a:p>
        <a:p>
          <a:pPr marL="57150" lvl="1" indent="-57150" algn="l" defTabSz="311150">
            <a:lnSpc>
              <a:spcPct val="90000"/>
            </a:lnSpc>
            <a:spcBef>
              <a:spcPct val="0"/>
            </a:spcBef>
            <a:spcAft>
              <a:spcPct val="15000"/>
            </a:spcAft>
            <a:buChar char="••"/>
          </a:pPr>
          <a:r>
            <a:rPr lang="en-US" sz="700" kern="1200" dirty="0" smtClean="0"/>
            <a:t>Near Term Project Planning Related to ERP</a:t>
          </a:r>
          <a:endParaRPr lang="en-US" sz="700" kern="1200" dirty="0"/>
        </a:p>
      </dsp:txBody>
      <dsp:txXfrm rot="-5400000">
        <a:off x="3758856" y="1195649"/>
        <a:ext cx="1342450" cy="813606"/>
      </dsp:txXfrm>
    </dsp:sp>
    <dsp:sp modelId="{C02669B1-BB94-6A4E-9AB9-99C1AD27A8EC}">
      <dsp:nvSpPr>
        <dsp:cNvPr id="0" name=""/>
        <dsp:cNvSpPr/>
      </dsp:nvSpPr>
      <dsp:spPr>
        <a:xfrm rot="7200000">
          <a:off x="3493169" y="2577510"/>
          <a:ext cx="1627212" cy="1627212"/>
        </a:xfrm>
        <a:prstGeom prst="downArrow">
          <a:avLst>
            <a:gd name="adj1" fmla="val 50000"/>
            <a:gd name="adj2" fmla="val 3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en-US" sz="900" kern="1200" dirty="0" smtClean="0"/>
            <a:t>Technology Administrators Group</a:t>
          </a:r>
          <a:endParaRPr lang="en-US" sz="900" kern="1200" dirty="0"/>
        </a:p>
        <a:p>
          <a:pPr marL="57150" lvl="1" indent="-57150" algn="l" defTabSz="311150">
            <a:lnSpc>
              <a:spcPct val="90000"/>
            </a:lnSpc>
            <a:spcBef>
              <a:spcPct val="0"/>
            </a:spcBef>
            <a:spcAft>
              <a:spcPct val="15000"/>
            </a:spcAft>
            <a:buChar char="••"/>
          </a:pPr>
          <a:r>
            <a:rPr lang="en-US" sz="700" kern="1200" dirty="0" smtClean="0"/>
            <a:t>Frontline Staff, Advisors, and Implementers</a:t>
          </a:r>
          <a:endParaRPr lang="en-US" sz="700" kern="1200" dirty="0"/>
        </a:p>
      </dsp:txBody>
      <dsp:txXfrm rot="-5400000">
        <a:off x="3758856" y="3055504"/>
        <a:ext cx="1342450" cy="813606"/>
      </dsp:txXfrm>
    </dsp:sp>
    <dsp:sp modelId="{6F834B3C-8A28-314D-9027-868BC89CAF7F}">
      <dsp:nvSpPr>
        <dsp:cNvPr id="0" name=""/>
        <dsp:cNvSpPr/>
      </dsp:nvSpPr>
      <dsp:spPr>
        <a:xfrm rot="10800000">
          <a:off x="2005793" y="3436247"/>
          <a:ext cx="1627212" cy="1627212"/>
        </a:xfrm>
        <a:prstGeom prst="downArrow">
          <a:avLst>
            <a:gd name="adj1" fmla="val 50000"/>
            <a:gd name="adj2" fmla="val 3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en-US" sz="900" kern="1200" dirty="0" smtClean="0"/>
            <a:t>Office of the CIO</a:t>
          </a:r>
          <a:endParaRPr lang="en-US" sz="900" kern="1200" dirty="0"/>
        </a:p>
        <a:p>
          <a:pPr marL="57150" lvl="1" indent="-57150" algn="l" defTabSz="311150">
            <a:lnSpc>
              <a:spcPct val="90000"/>
            </a:lnSpc>
            <a:spcBef>
              <a:spcPct val="0"/>
            </a:spcBef>
            <a:spcAft>
              <a:spcPct val="15000"/>
            </a:spcAft>
            <a:buChar char="••"/>
          </a:pPr>
          <a:r>
            <a:rPr lang="en-US" sz="700" kern="1200" dirty="0" smtClean="0"/>
            <a:t>Annual Planning Cycle</a:t>
          </a:r>
          <a:endParaRPr lang="en-US" sz="700" kern="1200" dirty="0"/>
        </a:p>
      </dsp:txBody>
      <dsp:txXfrm rot="10800000">
        <a:off x="2412596" y="3721009"/>
        <a:ext cx="813606" cy="1342450"/>
      </dsp:txXfrm>
    </dsp:sp>
    <dsp:sp modelId="{67DC97B0-53F9-0B45-AD46-EBFDB988FDDC}">
      <dsp:nvSpPr>
        <dsp:cNvPr id="0" name=""/>
        <dsp:cNvSpPr/>
      </dsp:nvSpPr>
      <dsp:spPr>
        <a:xfrm rot="14400000">
          <a:off x="518417" y="2577510"/>
          <a:ext cx="1627212" cy="1627212"/>
        </a:xfrm>
        <a:prstGeom prst="downArrow">
          <a:avLst>
            <a:gd name="adj1" fmla="val 50000"/>
            <a:gd name="adj2" fmla="val 3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en-US" sz="900" kern="1200" dirty="0" smtClean="0"/>
            <a:t>University Strategic Plan</a:t>
          </a:r>
          <a:endParaRPr lang="en-US" sz="900" kern="1200" dirty="0"/>
        </a:p>
        <a:p>
          <a:pPr marL="57150" lvl="1" indent="-57150" algn="l" defTabSz="311150">
            <a:lnSpc>
              <a:spcPct val="90000"/>
            </a:lnSpc>
            <a:spcBef>
              <a:spcPct val="0"/>
            </a:spcBef>
            <a:spcAft>
              <a:spcPct val="15000"/>
            </a:spcAft>
            <a:buChar char="••"/>
          </a:pPr>
          <a:r>
            <a:rPr lang="en-US" sz="700" kern="1200" dirty="0" smtClean="0"/>
            <a:t>Very General</a:t>
          </a:r>
          <a:endParaRPr lang="en-US" sz="700" kern="1200" dirty="0"/>
        </a:p>
      </dsp:txBody>
      <dsp:txXfrm rot="5400000">
        <a:off x="537492" y="3055504"/>
        <a:ext cx="1342450" cy="813606"/>
      </dsp:txXfrm>
    </dsp:sp>
    <dsp:sp modelId="{89054ACB-F655-614F-9FE9-831D95741E3D}">
      <dsp:nvSpPr>
        <dsp:cNvPr id="0" name=""/>
        <dsp:cNvSpPr/>
      </dsp:nvSpPr>
      <dsp:spPr>
        <a:xfrm rot="18000000">
          <a:off x="518417" y="860036"/>
          <a:ext cx="1627212" cy="1627212"/>
        </a:xfrm>
        <a:prstGeom prst="downArrow">
          <a:avLst>
            <a:gd name="adj1" fmla="val 50000"/>
            <a:gd name="adj2" fmla="val 3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Squeaky Wheel</a:t>
          </a:r>
          <a:endParaRPr lang="en-US" sz="900" kern="1200" dirty="0"/>
        </a:p>
      </dsp:txBody>
      <dsp:txXfrm rot="5400000">
        <a:off x="537492" y="1195649"/>
        <a:ext cx="1342450" cy="813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C397E-B8BF-ED42-87B7-665C7D82085C}">
      <dsp:nvSpPr>
        <dsp:cNvPr id="0" name=""/>
        <dsp:cNvSpPr/>
      </dsp:nvSpPr>
      <dsp:spPr>
        <a:xfrm rot="16200000">
          <a:off x="-1196721" y="2286365"/>
          <a:ext cx="3387852" cy="716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2055" bIns="0" numCol="1" spcCol="1270" anchor="t" anchorCtr="0">
          <a:noAutofit/>
        </a:bodyPr>
        <a:lstStyle/>
        <a:p>
          <a:pPr lvl="0" algn="r" defTabSz="2178050">
            <a:lnSpc>
              <a:spcPct val="90000"/>
            </a:lnSpc>
            <a:spcBef>
              <a:spcPct val="0"/>
            </a:spcBef>
            <a:spcAft>
              <a:spcPct val="35000"/>
            </a:spcAft>
          </a:pPr>
          <a:r>
            <a:rPr lang="en-US" sz="4900" b="1" kern="1200" dirty="0" smtClean="0">
              <a:latin typeface="Garamond"/>
              <a:cs typeface="Garamond"/>
            </a:rPr>
            <a:t>Confusion</a:t>
          </a:r>
          <a:endParaRPr lang="en-US" sz="4900" b="1" kern="1200" dirty="0">
            <a:latin typeface="Garamond"/>
            <a:cs typeface="Garamond"/>
          </a:endParaRPr>
        </a:p>
      </dsp:txBody>
      <dsp:txXfrm>
        <a:off x="-1196721" y="2286365"/>
        <a:ext cx="3387852" cy="716661"/>
      </dsp:txXfrm>
    </dsp:sp>
    <dsp:sp modelId="{8F31D5AF-DF1E-6349-81D3-996FAEBE70EB}">
      <dsp:nvSpPr>
        <dsp:cNvPr id="0" name=""/>
        <dsp:cNvSpPr/>
      </dsp:nvSpPr>
      <dsp:spPr>
        <a:xfrm>
          <a:off x="855535" y="950770"/>
          <a:ext cx="5634990" cy="338785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632055" rIns="192024" bIns="192024"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latin typeface="Garamond"/>
              <a:cs typeface="Garamond"/>
            </a:rPr>
            <a:t>Multiple governance mechanism with no rollup</a:t>
          </a:r>
          <a:endParaRPr lang="en-US" sz="2100" b="1" kern="1200" dirty="0">
            <a:latin typeface="Garamond"/>
            <a:cs typeface="Garamond"/>
          </a:endParaRPr>
        </a:p>
        <a:p>
          <a:pPr marL="228600" lvl="1" indent="-228600" algn="l" defTabSz="933450">
            <a:lnSpc>
              <a:spcPct val="90000"/>
            </a:lnSpc>
            <a:spcBef>
              <a:spcPct val="0"/>
            </a:spcBef>
            <a:spcAft>
              <a:spcPct val="15000"/>
            </a:spcAft>
            <a:buChar char="••"/>
          </a:pPr>
          <a:r>
            <a:rPr lang="en-US" sz="2100" b="1" kern="1200" dirty="0" smtClean="0">
              <a:latin typeface="Garamond"/>
              <a:cs typeface="Garamond"/>
            </a:rPr>
            <a:t>Lack of coordinated communication</a:t>
          </a:r>
          <a:endParaRPr lang="en-US" sz="2100" b="1" kern="1200" dirty="0">
            <a:latin typeface="Garamond"/>
            <a:cs typeface="Garamond"/>
          </a:endParaRPr>
        </a:p>
        <a:p>
          <a:pPr marL="228600" lvl="1" indent="-228600" algn="l" defTabSz="933450">
            <a:lnSpc>
              <a:spcPct val="90000"/>
            </a:lnSpc>
            <a:spcBef>
              <a:spcPct val="0"/>
            </a:spcBef>
            <a:spcAft>
              <a:spcPct val="15000"/>
            </a:spcAft>
            <a:buChar char="••"/>
          </a:pPr>
          <a:r>
            <a:rPr lang="en-US" sz="2100" b="1" kern="1200" dirty="0" smtClean="0">
              <a:latin typeface="Garamond"/>
              <a:cs typeface="Garamond"/>
            </a:rPr>
            <a:t>Lack of view into projects</a:t>
          </a:r>
          <a:endParaRPr lang="en-US" sz="2100" b="1" kern="1200" dirty="0">
            <a:latin typeface="Garamond"/>
            <a:cs typeface="Garamond"/>
          </a:endParaRPr>
        </a:p>
        <a:p>
          <a:pPr marL="228600" lvl="1" indent="-228600" algn="l" defTabSz="933450">
            <a:lnSpc>
              <a:spcPct val="90000"/>
            </a:lnSpc>
            <a:spcBef>
              <a:spcPct val="0"/>
            </a:spcBef>
            <a:spcAft>
              <a:spcPct val="15000"/>
            </a:spcAft>
            <a:buChar char="••"/>
          </a:pPr>
          <a:r>
            <a:rPr lang="en-US" sz="2100" b="1" kern="1200" dirty="0" smtClean="0">
              <a:latin typeface="Garamond"/>
              <a:cs typeface="Garamond"/>
            </a:rPr>
            <a:t>Perception that everyone else was more loved by OIT</a:t>
          </a:r>
          <a:endParaRPr lang="en-US" sz="2100" b="1" kern="1200" dirty="0">
            <a:latin typeface="Garamond"/>
            <a:cs typeface="Garamond"/>
          </a:endParaRPr>
        </a:p>
        <a:p>
          <a:pPr marL="228600" lvl="1" indent="-228600" algn="l" defTabSz="933450">
            <a:lnSpc>
              <a:spcPct val="90000"/>
            </a:lnSpc>
            <a:spcBef>
              <a:spcPct val="0"/>
            </a:spcBef>
            <a:spcAft>
              <a:spcPct val="15000"/>
            </a:spcAft>
            <a:buChar char="••"/>
          </a:pPr>
          <a:r>
            <a:rPr lang="en-US" sz="2100" b="1" kern="1200" dirty="0" smtClean="0">
              <a:latin typeface="Garamond"/>
              <a:cs typeface="Garamond"/>
            </a:rPr>
            <a:t>Perception that OIT was </a:t>
          </a:r>
          <a:r>
            <a:rPr lang="en-US" sz="2100" b="1" i="0" u="sng" kern="1200" dirty="0" smtClean="0">
              <a:latin typeface="Garamond"/>
              <a:cs typeface="Garamond"/>
            </a:rPr>
            <a:t>really busy</a:t>
          </a:r>
          <a:r>
            <a:rPr lang="en-US" sz="2100" b="1" i="0" u="none" kern="1200" dirty="0" smtClean="0">
              <a:latin typeface="Garamond"/>
              <a:cs typeface="Garamond"/>
            </a:rPr>
            <a:t> </a:t>
          </a:r>
          <a:r>
            <a:rPr lang="en-US" sz="2100" b="1" i="0" kern="1200" dirty="0" smtClean="0">
              <a:latin typeface="Garamond"/>
              <a:cs typeface="Garamond"/>
            </a:rPr>
            <a:t>but not sure why.</a:t>
          </a:r>
          <a:endParaRPr lang="en-US" sz="2100" b="1" kern="1200" dirty="0">
            <a:latin typeface="Garamond"/>
            <a:cs typeface="Garamond"/>
          </a:endParaRPr>
        </a:p>
      </dsp:txBody>
      <dsp:txXfrm>
        <a:off x="855535" y="950770"/>
        <a:ext cx="5634990" cy="3387852"/>
      </dsp:txXfrm>
    </dsp:sp>
    <dsp:sp modelId="{D854473B-EC58-A443-8844-4599418793F5}">
      <dsp:nvSpPr>
        <dsp:cNvPr id="0" name=""/>
        <dsp:cNvSpPr/>
      </dsp:nvSpPr>
      <dsp:spPr>
        <a:xfrm>
          <a:off x="138874" y="4777"/>
          <a:ext cx="1433322" cy="143332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C397E-B8BF-ED42-87B7-665C7D82085C}">
      <dsp:nvSpPr>
        <dsp:cNvPr id="0" name=""/>
        <dsp:cNvSpPr/>
      </dsp:nvSpPr>
      <dsp:spPr>
        <a:xfrm rot="16200000">
          <a:off x="-1155573" y="2246254"/>
          <a:ext cx="3328416" cy="70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20967" bIns="0" numCol="1" spcCol="1270" anchor="t" anchorCtr="0">
          <a:noAutofit/>
        </a:bodyPr>
        <a:lstStyle/>
        <a:p>
          <a:pPr lvl="0" algn="r" defTabSz="2000250">
            <a:lnSpc>
              <a:spcPct val="90000"/>
            </a:lnSpc>
            <a:spcBef>
              <a:spcPct val="0"/>
            </a:spcBef>
            <a:spcAft>
              <a:spcPct val="35000"/>
            </a:spcAft>
          </a:pPr>
          <a:r>
            <a:rPr lang="en-US" sz="4500" b="1" kern="1200" dirty="0" smtClean="0">
              <a:latin typeface="Garamond"/>
              <a:cs typeface="Garamond"/>
            </a:rPr>
            <a:t>Frustration</a:t>
          </a:r>
          <a:endParaRPr lang="en-US" sz="4500" b="1" kern="1200" dirty="0">
            <a:latin typeface="Garamond"/>
            <a:cs typeface="Garamond"/>
          </a:endParaRPr>
        </a:p>
      </dsp:txBody>
      <dsp:txXfrm>
        <a:off x="-1155573" y="2246254"/>
        <a:ext cx="3328416" cy="704088"/>
      </dsp:txXfrm>
    </dsp:sp>
    <dsp:sp modelId="{8F31D5AF-DF1E-6349-81D3-996FAEBE70EB}">
      <dsp:nvSpPr>
        <dsp:cNvPr id="0" name=""/>
        <dsp:cNvSpPr/>
      </dsp:nvSpPr>
      <dsp:spPr>
        <a:xfrm>
          <a:off x="860679" y="934090"/>
          <a:ext cx="5764530" cy="332841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620967" rIns="213360" bIns="213360"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smtClean="0">
              <a:latin typeface="Garamond"/>
              <a:cs typeface="Garamond"/>
            </a:rPr>
            <a:t>Uncertain priorities (no comprehensive project list)</a:t>
          </a:r>
          <a:endParaRPr lang="en-US" sz="2300" b="1" kern="1200" dirty="0">
            <a:latin typeface="Garamond"/>
            <a:cs typeface="Garamond"/>
          </a:endParaRPr>
        </a:p>
        <a:p>
          <a:pPr marL="228600" lvl="1" indent="-228600" algn="l" defTabSz="1022350">
            <a:lnSpc>
              <a:spcPct val="90000"/>
            </a:lnSpc>
            <a:spcBef>
              <a:spcPct val="0"/>
            </a:spcBef>
            <a:spcAft>
              <a:spcPct val="15000"/>
            </a:spcAft>
            <a:buChar char="••"/>
          </a:pPr>
          <a:r>
            <a:rPr lang="en-US" sz="2300" b="1" kern="1200" dirty="0" smtClean="0">
              <a:latin typeface="Garamond"/>
              <a:cs typeface="Garamond"/>
            </a:rPr>
            <a:t>Overcommitted staff</a:t>
          </a:r>
          <a:endParaRPr lang="en-US" sz="2300" b="1" kern="1200" dirty="0">
            <a:latin typeface="Garamond"/>
            <a:cs typeface="Garamond"/>
          </a:endParaRPr>
        </a:p>
        <a:p>
          <a:pPr marL="228600" lvl="1" indent="-228600" algn="l" defTabSz="1022350">
            <a:lnSpc>
              <a:spcPct val="90000"/>
            </a:lnSpc>
            <a:spcBef>
              <a:spcPct val="0"/>
            </a:spcBef>
            <a:spcAft>
              <a:spcPct val="15000"/>
            </a:spcAft>
            <a:buChar char="••"/>
          </a:pPr>
          <a:r>
            <a:rPr lang="en-US" sz="2300" b="1" kern="1200" dirty="0" smtClean="0">
              <a:latin typeface="Garamond"/>
              <a:cs typeface="Garamond"/>
            </a:rPr>
            <a:t>Project delays</a:t>
          </a:r>
          <a:endParaRPr lang="en-US" sz="2300" b="1" kern="1200" dirty="0">
            <a:latin typeface="Garamond"/>
            <a:cs typeface="Garamond"/>
          </a:endParaRPr>
        </a:p>
        <a:p>
          <a:pPr marL="228600" lvl="1" indent="-228600" algn="l" defTabSz="1022350">
            <a:lnSpc>
              <a:spcPct val="90000"/>
            </a:lnSpc>
            <a:spcBef>
              <a:spcPct val="0"/>
            </a:spcBef>
            <a:spcAft>
              <a:spcPct val="15000"/>
            </a:spcAft>
            <a:buChar char="••"/>
          </a:pPr>
          <a:r>
            <a:rPr lang="en-US" sz="2300" b="1" kern="1200" dirty="0" smtClean="0">
              <a:latin typeface="Garamond"/>
              <a:cs typeface="Garamond"/>
            </a:rPr>
            <a:t>Lack of progress reporting</a:t>
          </a:r>
          <a:endParaRPr lang="en-US" sz="2300" b="1" kern="1200" dirty="0">
            <a:latin typeface="Garamond"/>
            <a:cs typeface="Garamond"/>
          </a:endParaRPr>
        </a:p>
        <a:p>
          <a:pPr marL="228600" lvl="1" indent="-228600" algn="l" defTabSz="1022350">
            <a:lnSpc>
              <a:spcPct val="90000"/>
            </a:lnSpc>
            <a:spcBef>
              <a:spcPct val="0"/>
            </a:spcBef>
            <a:spcAft>
              <a:spcPct val="15000"/>
            </a:spcAft>
            <a:buChar char="••"/>
          </a:pPr>
          <a:r>
            <a:rPr lang="en-US" sz="2300" b="1" kern="1200" dirty="0" smtClean="0">
              <a:latin typeface="Garamond"/>
              <a:cs typeface="Garamond"/>
            </a:rPr>
            <a:t>Inconsistent use of terms (what is a project vs. a task?)</a:t>
          </a:r>
          <a:endParaRPr lang="en-US" sz="2300" b="1" kern="1200" dirty="0">
            <a:latin typeface="Garamond"/>
            <a:cs typeface="Garamond"/>
          </a:endParaRPr>
        </a:p>
      </dsp:txBody>
      <dsp:txXfrm>
        <a:off x="860679" y="934090"/>
        <a:ext cx="5764530" cy="3328416"/>
      </dsp:txXfrm>
    </dsp:sp>
    <dsp:sp modelId="{D854473B-EC58-A443-8844-4599418793F5}">
      <dsp:nvSpPr>
        <dsp:cNvPr id="0" name=""/>
        <dsp:cNvSpPr/>
      </dsp:nvSpPr>
      <dsp:spPr>
        <a:xfrm>
          <a:off x="156591" y="4693"/>
          <a:ext cx="1408176" cy="140817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ADE30-07B2-C745-95B3-3814EFB57DB2}">
      <dsp:nvSpPr>
        <dsp:cNvPr id="0" name=""/>
        <dsp:cNvSpPr/>
      </dsp:nvSpPr>
      <dsp:spPr>
        <a:xfrm>
          <a:off x="0" y="408486"/>
          <a:ext cx="7010400" cy="2804160"/>
        </a:xfrm>
        <a:prstGeom prst="right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8B6A68-A129-5C4A-827D-CFC7DDA1CD5F}">
      <dsp:nvSpPr>
        <dsp:cNvPr id="0" name=""/>
        <dsp:cNvSpPr/>
      </dsp:nvSpPr>
      <dsp:spPr>
        <a:xfrm>
          <a:off x="565487" y="2651814"/>
          <a:ext cx="5743872" cy="143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smtClean="0">
              <a:latin typeface="Garamond"/>
              <a:cs typeface="Garamond"/>
            </a:rPr>
            <a:t>Training</a:t>
          </a:r>
          <a:endParaRPr lang="en-US" sz="2300" b="1" kern="1200" dirty="0">
            <a:latin typeface="Garamond"/>
            <a:cs typeface="Garamond"/>
          </a:endParaRPr>
        </a:p>
        <a:p>
          <a:pPr marL="228600" lvl="1" indent="-228600" algn="l" defTabSz="1022350">
            <a:lnSpc>
              <a:spcPct val="90000"/>
            </a:lnSpc>
            <a:spcBef>
              <a:spcPct val="0"/>
            </a:spcBef>
            <a:spcAft>
              <a:spcPct val="15000"/>
            </a:spcAft>
            <a:buChar char="••"/>
          </a:pPr>
          <a:r>
            <a:rPr lang="en-US" sz="2300" b="1" kern="1200" dirty="0" smtClean="0">
              <a:latin typeface="Garamond"/>
              <a:cs typeface="Garamond"/>
            </a:rPr>
            <a:t>Add PM Staff</a:t>
          </a:r>
          <a:endParaRPr lang="en-US" sz="2300" b="1" kern="1200" dirty="0">
            <a:latin typeface="Garamond"/>
            <a:cs typeface="Garamond"/>
          </a:endParaRPr>
        </a:p>
        <a:p>
          <a:pPr marL="228600" lvl="1" indent="-228600" algn="l" defTabSz="1022350">
            <a:lnSpc>
              <a:spcPct val="90000"/>
            </a:lnSpc>
            <a:spcBef>
              <a:spcPct val="0"/>
            </a:spcBef>
            <a:spcAft>
              <a:spcPct val="15000"/>
            </a:spcAft>
            <a:buChar char="••"/>
          </a:pPr>
          <a:r>
            <a:rPr lang="en-US" sz="2300" b="1" kern="1200" dirty="0" smtClean="0">
              <a:latin typeface="Garamond"/>
              <a:cs typeface="Garamond"/>
            </a:rPr>
            <a:t>Templates</a:t>
          </a:r>
          <a:endParaRPr lang="en-US" sz="2300" b="1" kern="1200" dirty="0">
            <a:latin typeface="Garamond"/>
            <a:cs typeface="Garamond"/>
          </a:endParaRPr>
        </a:p>
        <a:p>
          <a:pPr marL="228600" lvl="1" indent="-228600" algn="l" defTabSz="1022350">
            <a:lnSpc>
              <a:spcPct val="90000"/>
            </a:lnSpc>
            <a:spcBef>
              <a:spcPct val="0"/>
            </a:spcBef>
            <a:spcAft>
              <a:spcPct val="15000"/>
            </a:spcAft>
            <a:buChar char="••"/>
          </a:pPr>
          <a:r>
            <a:rPr lang="en-US" sz="2300" b="1" kern="1200" dirty="0" smtClean="0">
              <a:latin typeface="Garamond"/>
              <a:cs typeface="Garamond"/>
            </a:rPr>
            <a:t>Use consistent methods</a:t>
          </a:r>
          <a:endParaRPr lang="en-US" sz="2300" b="1" kern="1200" dirty="0">
            <a:latin typeface="Garamond"/>
            <a:cs typeface="Garamond"/>
          </a:endParaRPr>
        </a:p>
      </dsp:txBody>
      <dsp:txXfrm>
        <a:off x="565487" y="2651814"/>
        <a:ext cx="5743872" cy="1435500"/>
      </dsp:txXfrm>
    </dsp:sp>
    <dsp:sp modelId="{DF86D084-D4E3-3B40-AD3F-2CDF5A9DA994}">
      <dsp:nvSpPr>
        <dsp:cNvPr id="0" name=""/>
        <dsp:cNvSpPr/>
      </dsp:nvSpPr>
      <dsp:spPr>
        <a:xfrm>
          <a:off x="565487" y="1109526"/>
          <a:ext cx="5743872" cy="140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lvl="0" algn="l" defTabSz="1289050">
            <a:lnSpc>
              <a:spcPct val="90000"/>
            </a:lnSpc>
            <a:spcBef>
              <a:spcPct val="0"/>
            </a:spcBef>
            <a:spcAft>
              <a:spcPct val="35000"/>
            </a:spcAft>
          </a:pPr>
          <a:r>
            <a:rPr lang="en-US" sz="2900" b="1" kern="1200" dirty="0" smtClean="0">
              <a:latin typeface="Garamond"/>
              <a:cs typeface="Garamond"/>
            </a:rPr>
            <a:t>Establish OIT Project Management Culture</a:t>
          </a:r>
          <a:endParaRPr lang="en-US" sz="2900" b="1" kern="1200" dirty="0">
            <a:latin typeface="Garamond"/>
            <a:cs typeface="Garamond"/>
          </a:endParaRPr>
        </a:p>
      </dsp:txBody>
      <dsp:txXfrm>
        <a:off x="565487" y="1109526"/>
        <a:ext cx="5743872" cy="1402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ADE30-07B2-C745-95B3-3814EFB57DB2}">
      <dsp:nvSpPr>
        <dsp:cNvPr id="0" name=""/>
        <dsp:cNvSpPr/>
      </dsp:nvSpPr>
      <dsp:spPr>
        <a:xfrm>
          <a:off x="0" y="303193"/>
          <a:ext cx="6781800" cy="2232000"/>
        </a:xfrm>
        <a:prstGeom prst="right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8B6A68-A129-5C4A-827D-CFC7DDA1CD5F}">
      <dsp:nvSpPr>
        <dsp:cNvPr id="0" name=""/>
        <dsp:cNvSpPr/>
      </dsp:nvSpPr>
      <dsp:spPr>
        <a:xfrm>
          <a:off x="547047" y="2008575"/>
          <a:ext cx="5556572" cy="18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Publish </a:t>
          </a:r>
          <a:r>
            <a:rPr lang="en-US" sz="2400" kern="1200" dirty="0" smtClean="0">
              <a:hlinkClick xmlns:r="http://schemas.openxmlformats.org/officeDocument/2006/relationships" r:id="rId1"/>
            </a:rPr>
            <a:t>OIT Goals</a:t>
          </a:r>
          <a:endParaRPr lang="en-US" sz="2400" kern="1200" dirty="0"/>
        </a:p>
        <a:p>
          <a:pPr marL="228600" lvl="1" indent="-228600" algn="l" defTabSz="1066800">
            <a:lnSpc>
              <a:spcPct val="90000"/>
            </a:lnSpc>
            <a:spcBef>
              <a:spcPct val="0"/>
            </a:spcBef>
            <a:spcAft>
              <a:spcPct val="15000"/>
            </a:spcAft>
            <a:buChar char="••"/>
          </a:pPr>
          <a:r>
            <a:rPr lang="en-US" sz="2400" kern="1200" dirty="0" smtClean="0"/>
            <a:t>Provide wiki for project plans</a:t>
          </a:r>
          <a:endParaRPr lang="en-US" sz="2400" kern="1200" dirty="0"/>
        </a:p>
        <a:p>
          <a:pPr marL="228600" lvl="1" indent="-228600" algn="l" defTabSz="1066800">
            <a:lnSpc>
              <a:spcPct val="90000"/>
            </a:lnSpc>
            <a:spcBef>
              <a:spcPct val="0"/>
            </a:spcBef>
            <a:spcAft>
              <a:spcPct val="15000"/>
            </a:spcAft>
            <a:buChar char="••"/>
          </a:pPr>
          <a:r>
            <a:rPr lang="en-US" sz="2400" kern="1200" dirty="0" smtClean="0"/>
            <a:t>Templates</a:t>
          </a:r>
          <a:endParaRPr lang="en-US" sz="2400" kern="1200" dirty="0"/>
        </a:p>
        <a:p>
          <a:pPr marL="228600" lvl="1" indent="-228600" algn="l" defTabSz="1066800">
            <a:lnSpc>
              <a:spcPct val="90000"/>
            </a:lnSpc>
            <a:spcBef>
              <a:spcPct val="0"/>
            </a:spcBef>
            <a:spcAft>
              <a:spcPct val="15000"/>
            </a:spcAft>
            <a:buChar char="••"/>
          </a:pPr>
          <a:r>
            <a:rPr lang="en-US" sz="2400" kern="1200" dirty="0" smtClean="0"/>
            <a:t>Use consistent terminology</a:t>
          </a:r>
          <a:endParaRPr lang="en-US" sz="2400" kern="1200" dirty="0"/>
        </a:p>
        <a:p>
          <a:pPr marL="228600" lvl="1" indent="-228600" algn="l" defTabSz="1066800">
            <a:lnSpc>
              <a:spcPct val="90000"/>
            </a:lnSpc>
            <a:spcBef>
              <a:spcPct val="0"/>
            </a:spcBef>
            <a:spcAft>
              <a:spcPct val="15000"/>
            </a:spcAft>
            <a:buChar char="••"/>
          </a:pPr>
          <a:r>
            <a:rPr lang="en-US" sz="2400" kern="1200" dirty="0" smtClean="0"/>
            <a:t>Tell the story: </a:t>
          </a:r>
          <a:r>
            <a:rPr lang="en-US" sz="2400" kern="1200" dirty="0" smtClean="0">
              <a:hlinkClick xmlns:r="http://schemas.openxmlformats.org/officeDocument/2006/relationships" r:id="rId2"/>
            </a:rPr>
            <a:t>OIT Achievement Report</a:t>
          </a:r>
          <a:endParaRPr lang="en-US" sz="2400" kern="1200" dirty="0"/>
        </a:p>
      </dsp:txBody>
      <dsp:txXfrm>
        <a:off x="547047" y="2008575"/>
        <a:ext cx="5556572" cy="1883250"/>
      </dsp:txXfrm>
    </dsp:sp>
    <dsp:sp modelId="{DF86D084-D4E3-3B40-AD3F-2CDF5A9DA994}">
      <dsp:nvSpPr>
        <dsp:cNvPr id="0" name=""/>
        <dsp:cNvSpPr/>
      </dsp:nvSpPr>
      <dsp:spPr>
        <a:xfrm>
          <a:off x="547047" y="780975"/>
          <a:ext cx="5556572" cy="11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4960" rIns="0" bIns="314960" numCol="1" spcCol="1270" anchor="ctr" anchorCtr="0">
          <a:noAutofit/>
        </a:bodyPr>
        <a:lstStyle/>
        <a:p>
          <a:pPr lvl="0" algn="l" defTabSz="1377950">
            <a:lnSpc>
              <a:spcPct val="90000"/>
            </a:lnSpc>
            <a:spcBef>
              <a:spcPct val="0"/>
            </a:spcBef>
            <a:spcAft>
              <a:spcPct val="35000"/>
            </a:spcAft>
          </a:pPr>
          <a:r>
            <a:rPr lang="en-US" sz="3100" kern="1200" dirty="0" smtClean="0"/>
            <a:t>Improve Communication</a:t>
          </a:r>
          <a:endParaRPr lang="en-US" sz="3100" kern="1200" dirty="0"/>
        </a:p>
      </dsp:txBody>
      <dsp:txXfrm>
        <a:off x="547047" y="780975"/>
        <a:ext cx="5556572" cy="1116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ADE30-07B2-C745-95B3-3814EFB57DB2}">
      <dsp:nvSpPr>
        <dsp:cNvPr id="0" name=""/>
        <dsp:cNvSpPr/>
      </dsp:nvSpPr>
      <dsp:spPr>
        <a:xfrm>
          <a:off x="0" y="534214"/>
          <a:ext cx="6924040" cy="2698964"/>
        </a:xfrm>
        <a:prstGeom prst="right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8B6A68-A129-5C4A-827D-CFC7DDA1CD5F}">
      <dsp:nvSpPr>
        <dsp:cNvPr id="0" name=""/>
        <dsp:cNvSpPr/>
      </dsp:nvSpPr>
      <dsp:spPr>
        <a:xfrm>
          <a:off x="558521" y="2596385"/>
          <a:ext cx="5673114" cy="13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smtClean="0">
              <a:latin typeface="Garamond"/>
              <a:cs typeface="Garamond"/>
              <a:hlinkClick xmlns:r="http://schemas.openxmlformats.org/officeDocument/2006/relationships" r:id="rId1"/>
            </a:rPr>
            <a:t>Information Technology Advisory Council</a:t>
          </a:r>
          <a:endParaRPr lang="en-US" sz="2200" b="1" kern="1200" dirty="0">
            <a:latin typeface="Garamond"/>
            <a:cs typeface="Garamond"/>
          </a:endParaRPr>
        </a:p>
        <a:p>
          <a:pPr marL="228600" lvl="1" indent="-228600" algn="l" defTabSz="977900">
            <a:lnSpc>
              <a:spcPct val="90000"/>
            </a:lnSpc>
            <a:spcBef>
              <a:spcPct val="0"/>
            </a:spcBef>
            <a:spcAft>
              <a:spcPct val="15000"/>
            </a:spcAft>
            <a:buChar char="••"/>
          </a:pPr>
          <a:r>
            <a:rPr lang="en-US" sz="2200" b="1" kern="1200" dirty="0" smtClean="0">
              <a:latin typeface="Garamond"/>
              <a:cs typeface="Garamond"/>
              <a:hlinkClick xmlns:r="http://schemas.openxmlformats.org/officeDocument/2006/relationships" r:id="rId2"/>
            </a:rPr>
            <a:t>Updated Mission, Values, and Vision</a:t>
          </a:r>
          <a:endParaRPr lang="en-US" sz="2200" b="1" kern="1200" dirty="0">
            <a:latin typeface="Garamond"/>
            <a:cs typeface="Garamond"/>
          </a:endParaRPr>
        </a:p>
        <a:p>
          <a:pPr marL="228600" lvl="1" indent="-228600" algn="l" defTabSz="977900">
            <a:lnSpc>
              <a:spcPct val="90000"/>
            </a:lnSpc>
            <a:spcBef>
              <a:spcPct val="0"/>
            </a:spcBef>
            <a:spcAft>
              <a:spcPct val="15000"/>
            </a:spcAft>
            <a:buChar char="••"/>
          </a:pPr>
          <a:r>
            <a:rPr lang="en-US" sz="2200" b="1" kern="1200" dirty="0" smtClean="0">
              <a:latin typeface="Garamond"/>
              <a:cs typeface="Garamond"/>
              <a:hlinkClick xmlns:r="http://schemas.openxmlformats.org/officeDocument/2006/relationships" r:id="rId3"/>
            </a:rPr>
            <a:t>Investment Principles</a:t>
          </a:r>
          <a:endParaRPr lang="en-US" sz="2200" b="1" kern="1200" dirty="0">
            <a:latin typeface="Garamond"/>
            <a:cs typeface="Garamond"/>
          </a:endParaRPr>
        </a:p>
        <a:p>
          <a:pPr marL="228600" lvl="1" indent="-228600" algn="l" defTabSz="977900">
            <a:lnSpc>
              <a:spcPct val="90000"/>
            </a:lnSpc>
            <a:spcBef>
              <a:spcPct val="0"/>
            </a:spcBef>
            <a:spcAft>
              <a:spcPct val="15000"/>
            </a:spcAft>
            <a:buChar char="••"/>
          </a:pPr>
          <a:r>
            <a:rPr lang="en-US" sz="2200" b="1" kern="1200" dirty="0" smtClean="0">
              <a:latin typeface="Garamond"/>
              <a:cs typeface="Garamond"/>
              <a:hlinkClick xmlns:r="http://schemas.openxmlformats.org/officeDocument/2006/relationships" r:id="rId4"/>
            </a:rPr>
            <a:t>PMO (Project Management Office)</a:t>
          </a:r>
          <a:endParaRPr lang="en-US" sz="2200" b="1" kern="1200" dirty="0">
            <a:latin typeface="Garamond"/>
            <a:cs typeface="Garamond"/>
          </a:endParaRPr>
        </a:p>
      </dsp:txBody>
      <dsp:txXfrm>
        <a:off x="558521" y="2596385"/>
        <a:ext cx="5673114" cy="1386000"/>
      </dsp:txXfrm>
    </dsp:sp>
    <dsp:sp modelId="{DF86D084-D4E3-3B40-AD3F-2CDF5A9DA994}">
      <dsp:nvSpPr>
        <dsp:cNvPr id="0" name=""/>
        <dsp:cNvSpPr/>
      </dsp:nvSpPr>
      <dsp:spPr>
        <a:xfrm>
          <a:off x="558521" y="1111955"/>
          <a:ext cx="5673114" cy="1349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lvl="0" algn="l" defTabSz="1244600">
            <a:lnSpc>
              <a:spcPct val="90000"/>
            </a:lnSpc>
            <a:spcBef>
              <a:spcPct val="0"/>
            </a:spcBef>
            <a:spcAft>
              <a:spcPct val="35000"/>
            </a:spcAft>
          </a:pPr>
          <a:r>
            <a:rPr lang="en-US" sz="2800" b="1" kern="1200" dirty="0" smtClean="0">
              <a:latin typeface="Garamond"/>
              <a:cs typeface="Garamond"/>
            </a:rPr>
            <a:t>Establish Overarching Governance Framework</a:t>
          </a:r>
          <a:endParaRPr lang="en-US" sz="2800" b="1" kern="1200" dirty="0">
            <a:latin typeface="Garamond"/>
            <a:cs typeface="Garamond"/>
          </a:endParaRPr>
        </a:p>
      </dsp:txBody>
      <dsp:txXfrm>
        <a:off x="558521" y="1111955"/>
        <a:ext cx="5673114" cy="134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ADE30-07B2-C745-95B3-3814EFB57DB2}">
      <dsp:nvSpPr>
        <dsp:cNvPr id="0" name=""/>
        <dsp:cNvSpPr/>
      </dsp:nvSpPr>
      <dsp:spPr>
        <a:xfrm>
          <a:off x="0" y="557983"/>
          <a:ext cx="6781800" cy="2690947"/>
        </a:xfrm>
        <a:prstGeom prst="right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8B6A68-A129-5C4A-827D-CFC7DDA1CD5F}">
      <dsp:nvSpPr>
        <dsp:cNvPr id="0" name=""/>
        <dsp:cNvSpPr/>
      </dsp:nvSpPr>
      <dsp:spPr>
        <a:xfrm>
          <a:off x="547047" y="2614029"/>
          <a:ext cx="5556572" cy="103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smtClean="0">
              <a:latin typeface="Garamond"/>
              <a:cs typeface="Garamond"/>
            </a:rPr>
            <a:t>Project Scorecard</a:t>
          </a:r>
          <a:endParaRPr lang="en-US" sz="2200" b="1" kern="1200" dirty="0">
            <a:latin typeface="Garamond"/>
            <a:cs typeface="Garamond"/>
          </a:endParaRPr>
        </a:p>
        <a:p>
          <a:pPr marL="228600" lvl="1" indent="-228600" algn="l" defTabSz="977900">
            <a:lnSpc>
              <a:spcPct val="90000"/>
            </a:lnSpc>
            <a:spcBef>
              <a:spcPct val="0"/>
            </a:spcBef>
            <a:spcAft>
              <a:spcPct val="15000"/>
            </a:spcAft>
            <a:buChar char="••"/>
          </a:pPr>
          <a:r>
            <a:rPr lang="en-US" sz="2200" b="1" kern="1200" dirty="0" smtClean="0">
              <a:latin typeface="Garamond"/>
              <a:cs typeface="Garamond"/>
            </a:rPr>
            <a:t>Portfolio Overviews</a:t>
          </a:r>
          <a:endParaRPr lang="en-US" sz="2200" b="1" kern="1200" dirty="0">
            <a:latin typeface="Garamond"/>
            <a:cs typeface="Garamond"/>
          </a:endParaRPr>
        </a:p>
        <a:p>
          <a:pPr marL="228600" lvl="1" indent="-228600" algn="l" defTabSz="977900">
            <a:lnSpc>
              <a:spcPct val="90000"/>
            </a:lnSpc>
            <a:spcBef>
              <a:spcPct val="0"/>
            </a:spcBef>
            <a:spcAft>
              <a:spcPct val="15000"/>
            </a:spcAft>
            <a:buChar char="••"/>
          </a:pPr>
          <a:r>
            <a:rPr lang="en-US" sz="2200" b="1" kern="1200" dirty="0" smtClean="0">
              <a:latin typeface="Garamond"/>
              <a:cs typeface="Garamond"/>
            </a:rPr>
            <a:t>Time Tracking</a:t>
          </a:r>
          <a:endParaRPr lang="en-US" sz="2200" b="1" kern="1200" dirty="0">
            <a:latin typeface="Garamond"/>
            <a:cs typeface="Garamond"/>
          </a:endParaRPr>
        </a:p>
      </dsp:txBody>
      <dsp:txXfrm>
        <a:off x="547047" y="2614029"/>
        <a:ext cx="5556572" cy="1039500"/>
      </dsp:txXfrm>
    </dsp:sp>
    <dsp:sp modelId="{DF86D084-D4E3-3B40-AD3F-2CDF5A9DA994}">
      <dsp:nvSpPr>
        <dsp:cNvPr id="0" name=""/>
        <dsp:cNvSpPr/>
      </dsp:nvSpPr>
      <dsp:spPr>
        <a:xfrm>
          <a:off x="547047" y="1134007"/>
          <a:ext cx="5556572" cy="1345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lvl="0" algn="l" defTabSz="1244600">
            <a:lnSpc>
              <a:spcPct val="90000"/>
            </a:lnSpc>
            <a:spcBef>
              <a:spcPct val="0"/>
            </a:spcBef>
            <a:spcAft>
              <a:spcPct val="35000"/>
            </a:spcAft>
          </a:pPr>
          <a:r>
            <a:rPr lang="en-US" sz="2800" b="1" kern="1200" dirty="0" smtClean="0">
              <a:latin typeface="Garamond"/>
              <a:cs typeface="Garamond"/>
            </a:rPr>
            <a:t>Identify &amp; Deploy a Tool that fits new Governance Model</a:t>
          </a:r>
          <a:endParaRPr lang="en-US" sz="2800" b="1" kern="1200" dirty="0">
            <a:latin typeface="Garamond"/>
            <a:cs typeface="Garamond"/>
          </a:endParaRPr>
        </a:p>
      </dsp:txBody>
      <dsp:txXfrm>
        <a:off x="547047" y="1134007"/>
        <a:ext cx="5556572" cy="13454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37A1-C9AB-6C47-A734-01DD412D703D}">
      <dsp:nvSpPr>
        <dsp:cNvPr id="0" name=""/>
        <dsp:cNvSpPr/>
      </dsp:nvSpPr>
      <dsp:spPr>
        <a:xfrm>
          <a:off x="0" y="629619"/>
          <a:ext cx="6096000"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941008-9639-1A4D-8055-FEA0CDE7B836}">
      <dsp:nvSpPr>
        <dsp:cNvPr id="0" name=""/>
        <dsp:cNvSpPr/>
      </dsp:nvSpPr>
      <dsp:spPr>
        <a:xfrm>
          <a:off x="304800" y="378699"/>
          <a:ext cx="4267200" cy="5018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en-US" sz="1700" kern="1200" dirty="0" smtClean="0"/>
            <a:t>Comprehensive Project Reports	</a:t>
          </a:r>
          <a:endParaRPr lang="en-US" sz="1700" kern="1200" dirty="0"/>
        </a:p>
      </dsp:txBody>
      <dsp:txXfrm>
        <a:off x="329298" y="403197"/>
        <a:ext cx="4218204" cy="452844"/>
      </dsp:txXfrm>
    </dsp:sp>
    <dsp:sp modelId="{D483FF9E-094E-0446-877B-9D1A2CA6AD55}">
      <dsp:nvSpPr>
        <dsp:cNvPr id="0" name=""/>
        <dsp:cNvSpPr/>
      </dsp:nvSpPr>
      <dsp:spPr>
        <a:xfrm>
          <a:off x="0" y="1400739"/>
          <a:ext cx="6096000"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7904E3-DE3D-F442-B5FB-EE50EE4543B7}">
      <dsp:nvSpPr>
        <dsp:cNvPr id="0" name=""/>
        <dsp:cNvSpPr/>
      </dsp:nvSpPr>
      <dsp:spPr>
        <a:xfrm>
          <a:off x="304800" y="1149819"/>
          <a:ext cx="4267200" cy="5018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en-US" sz="1700" kern="1200" dirty="0" smtClean="0"/>
            <a:t>Objective Decision Making</a:t>
          </a:r>
          <a:endParaRPr lang="en-US" sz="1700" kern="1200" dirty="0"/>
        </a:p>
      </dsp:txBody>
      <dsp:txXfrm>
        <a:off x="329298" y="1174317"/>
        <a:ext cx="4218204" cy="452844"/>
      </dsp:txXfrm>
    </dsp:sp>
    <dsp:sp modelId="{FF85696B-EACE-BF42-9498-0AD4A14D5B71}">
      <dsp:nvSpPr>
        <dsp:cNvPr id="0" name=""/>
        <dsp:cNvSpPr/>
      </dsp:nvSpPr>
      <dsp:spPr>
        <a:xfrm>
          <a:off x="0" y="2171860"/>
          <a:ext cx="6096000"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3117" tIns="354076" rIns="473117" bIns="120904"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dsp:txBody>
      <dsp:txXfrm>
        <a:off x="0" y="2171860"/>
        <a:ext cx="6096000" cy="428400"/>
      </dsp:txXfrm>
    </dsp:sp>
    <dsp:sp modelId="{18EAD91C-877D-6F49-AF81-B56974591C98}">
      <dsp:nvSpPr>
        <dsp:cNvPr id="0" name=""/>
        <dsp:cNvSpPr/>
      </dsp:nvSpPr>
      <dsp:spPr>
        <a:xfrm>
          <a:off x="304800" y="1920939"/>
          <a:ext cx="4267200" cy="5018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en-US" sz="1700" kern="1200" dirty="0" smtClean="0"/>
            <a:t>Increased Transparency</a:t>
          </a:r>
          <a:endParaRPr lang="en-US" sz="1700" kern="1200" dirty="0"/>
        </a:p>
      </dsp:txBody>
      <dsp:txXfrm>
        <a:off x="329298" y="1945437"/>
        <a:ext cx="4218204" cy="452844"/>
      </dsp:txXfrm>
    </dsp:sp>
    <dsp:sp modelId="{0F3E3233-D9EA-F545-A71F-51D0529FAB75}">
      <dsp:nvSpPr>
        <dsp:cNvPr id="0" name=""/>
        <dsp:cNvSpPr/>
      </dsp:nvSpPr>
      <dsp:spPr>
        <a:xfrm>
          <a:off x="0" y="2942979"/>
          <a:ext cx="6096000"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13F21B-98A1-4943-9A23-9682BE2DF06E}">
      <dsp:nvSpPr>
        <dsp:cNvPr id="0" name=""/>
        <dsp:cNvSpPr/>
      </dsp:nvSpPr>
      <dsp:spPr>
        <a:xfrm>
          <a:off x="304800" y="2692059"/>
          <a:ext cx="4267200" cy="5018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en-US" sz="1700" kern="1200" dirty="0" smtClean="0"/>
            <a:t>Increased Communication</a:t>
          </a:r>
          <a:endParaRPr lang="en-US" sz="1700" kern="1200" dirty="0"/>
        </a:p>
      </dsp:txBody>
      <dsp:txXfrm>
        <a:off x="329298" y="2716557"/>
        <a:ext cx="4218204" cy="452844"/>
      </dsp:txXfrm>
    </dsp:sp>
    <dsp:sp modelId="{05AA7AF5-0F51-4344-B63D-48F509041534}">
      <dsp:nvSpPr>
        <dsp:cNvPr id="0" name=""/>
        <dsp:cNvSpPr/>
      </dsp:nvSpPr>
      <dsp:spPr>
        <a:xfrm>
          <a:off x="0" y="3714100"/>
          <a:ext cx="6096000"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484CA9-043E-1847-9911-7B91CD40C2A7}">
      <dsp:nvSpPr>
        <dsp:cNvPr id="0" name=""/>
        <dsp:cNvSpPr/>
      </dsp:nvSpPr>
      <dsp:spPr>
        <a:xfrm>
          <a:off x="304800" y="3463180"/>
          <a:ext cx="4267200" cy="5018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en-US" sz="1700" kern="1200" dirty="0" smtClean="0"/>
            <a:t>Peace, Love, &amp; Harmony</a:t>
          </a:r>
          <a:endParaRPr lang="en-US" sz="1700" kern="1200" dirty="0"/>
        </a:p>
      </dsp:txBody>
      <dsp:txXfrm>
        <a:off x="329298" y="3487678"/>
        <a:ext cx="421820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1650" cy="465139"/>
          </a:xfrm>
          <a:prstGeom prst="rect">
            <a:avLst/>
          </a:prstGeom>
          <a:noFill/>
          <a:ln w="9525">
            <a:noFill/>
            <a:miter lim="800000"/>
            <a:headEnd/>
            <a:tailEnd/>
          </a:ln>
          <a:effectLst/>
        </p:spPr>
        <p:txBody>
          <a:bodyPr vert="horz" wrap="square" lIns="93273" tIns="46636" rIns="93273" bIns="46636" numCol="1" anchor="t" anchorCtr="0" compatLnSpc="1">
            <a:prstTxWarp prst="textNoShape">
              <a:avLst/>
            </a:prstTxWarp>
          </a:bodyPr>
          <a:lstStyle>
            <a:lvl1pPr eaLnBrk="0" hangingPunct="0">
              <a:defRPr sz="1100">
                <a:latin typeface="Times" pitchFamily="-108" charset="0"/>
                <a:ea typeface="ＭＳ Ｐゴシック" pitchFamily="34" charset="-128"/>
                <a:cs typeface="+mn-cs"/>
              </a:defRPr>
            </a:lvl1pPr>
          </a:lstStyle>
          <a:p>
            <a:pPr>
              <a:defRPr/>
            </a:pPr>
            <a:endParaRPr lang="en-US" dirty="0"/>
          </a:p>
        </p:txBody>
      </p:sp>
      <p:sp>
        <p:nvSpPr>
          <p:cNvPr id="5123" name="Rectangle 3"/>
          <p:cNvSpPr>
            <a:spLocks noGrp="1" noChangeArrowheads="1"/>
          </p:cNvSpPr>
          <p:nvPr>
            <p:ph type="dt" sz="quarter" idx="1"/>
          </p:nvPr>
        </p:nvSpPr>
        <p:spPr bwMode="auto">
          <a:xfrm>
            <a:off x="3978276" y="0"/>
            <a:ext cx="3041650" cy="465139"/>
          </a:xfrm>
          <a:prstGeom prst="rect">
            <a:avLst/>
          </a:prstGeom>
          <a:noFill/>
          <a:ln w="9525">
            <a:noFill/>
            <a:miter lim="800000"/>
            <a:headEnd/>
            <a:tailEnd/>
          </a:ln>
          <a:effectLst/>
        </p:spPr>
        <p:txBody>
          <a:bodyPr vert="horz" wrap="square" lIns="93273" tIns="46636" rIns="93273" bIns="46636" numCol="1" anchor="t" anchorCtr="0" compatLnSpc="1">
            <a:prstTxWarp prst="textNoShape">
              <a:avLst/>
            </a:prstTxWarp>
          </a:bodyPr>
          <a:lstStyle>
            <a:lvl1pPr algn="r" eaLnBrk="0" hangingPunct="0">
              <a:defRPr sz="1100">
                <a:latin typeface="Times" pitchFamily="-108" charset="0"/>
                <a:ea typeface="ＭＳ Ｐゴシック" pitchFamily="34" charset="-128"/>
                <a:cs typeface="+mn-cs"/>
              </a:defRPr>
            </a:lvl1pPr>
          </a:lstStyle>
          <a:p>
            <a:pPr>
              <a:defRPr/>
            </a:pPr>
            <a:endParaRPr lang="en-US" dirty="0"/>
          </a:p>
        </p:txBody>
      </p:sp>
      <p:sp>
        <p:nvSpPr>
          <p:cNvPr id="5124" name="Rectangle 4"/>
          <p:cNvSpPr>
            <a:spLocks noGrp="1" noChangeArrowheads="1"/>
          </p:cNvSpPr>
          <p:nvPr>
            <p:ph type="ftr" sz="quarter" idx="2"/>
          </p:nvPr>
        </p:nvSpPr>
        <p:spPr bwMode="auto">
          <a:xfrm>
            <a:off x="0" y="8840789"/>
            <a:ext cx="3041650" cy="465137"/>
          </a:xfrm>
          <a:prstGeom prst="rect">
            <a:avLst/>
          </a:prstGeom>
          <a:noFill/>
          <a:ln w="9525">
            <a:noFill/>
            <a:miter lim="800000"/>
            <a:headEnd/>
            <a:tailEnd/>
          </a:ln>
          <a:effectLst/>
        </p:spPr>
        <p:txBody>
          <a:bodyPr vert="horz" wrap="square" lIns="93273" tIns="46636" rIns="93273" bIns="46636" numCol="1" anchor="b" anchorCtr="0" compatLnSpc="1">
            <a:prstTxWarp prst="textNoShape">
              <a:avLst/>
            </a:prstTxWarp>
          </a:bodyPr>
          <a:lstStyle>
            <a:lvl1pPr eaLnBrk="0" hangingPunct="0">
              <a:defRPr sz="1100">
                <a:latin typeface="Times" pitchFamily="-108" charset="0"/>
                <a:ea typeface="ＭＳ Ｐゴシック" pitchFamily="34" charset="-128"/>
                <a:cs typeface="+mn-cs"/>
              </a:defRPr>
            </a:lvl1pPr>
          </a:lstStyle>
          <a:p>
            <a:pPr>
              <a:defRPr/>
            </a:pPr>
            <a:endParaRPr lang="en-US" dirty="0"/>
          </a:p>
        </p:txBody>
      </p:sp>
      <p:sp>
        <p:nvSpPr>
          <p:cNvPr id="5125" name="Rectangle 5"/>
          <p:cNvSpPr>
            <a:spLocks noGrp="1" noChangeArrowheads="1"/>
          </p:cNvSpPr>
          <p:nvPr>
            <p:ph type="sldNum" sz="quarter" idx="3"/>
          </p:nvPr>
        </p:nvSpPr>
        <p:spPr bwMode="auto">
          <a:xfrm>
            <a:off x="3978276" y="8840789"/>
            <a:ext cx="3041650" cy="465137"/>
          </a:xfrm>
          <a:prstGeom prst="rect">
            <a:avLst/>
          </a:prstGeom>
          <a:noFill/>
          <a:ln w="9525">
            <a:noFill/>
            <a:miter lim="800000"/>
            <a:headEnd/>
            <a:tailEnd/>
          </a:ln>
          <a:effectLst/>
        </p:spPr>
        <p:txBody>
          <a:bodyPr vert="horz" wrap="square" lIns="93273" tIns="46636" rIns="93273" bIns="46636" numCol="1" anchor="b" anchorCtr="0" compatLnSpc="1">
            <a:prstTxWarp prst="textNoShape">
              <a:avLst/>
            </a:prstTxWarp>
          </a:bodyPr>
          <a:lstStyle>
            <a:lvl1pPr algn="r" eaLnBrk="0" hangingPunct="0">
              <a:defRPr sz="1100">
                <a:latin typeface="Times" pitchFamily="-108" charset="0"/>
                <a:ea typeface="ＭＳ Ｐゴシック" pitchFamily="34" charset="-128"/>
                <a:cs typeface="+mn-cs"/>
              </a:defRPr>
            </a:lvl1pPr>
          </a:lstStyle>
          <a:p>
            <a:pPr>
              <a:defRPr/>
            </a:pPr>
            <a:fld id="{92D49310-27FB-4B84-8AF0-04837593E6E0}" type="slidenum">
              <a:rPr lang="en-US"/>
              <a:pPr>
                <a:defRPr/>
              </a:pPr>
              <a:t>‹#›</a:t>
            </a:fld>
            <a:endParaRPr lang="en-US" dirty="0"/>
          </a:p>
        </p:txBody>
      </p:sp>
    </p:spTree>
    <p:extLst>
      <p:ext uri="{BB962C8B-B14F-4D97-AF65-F5344CB8AC3E}">
        <p14:creationId xmlns:p14="http://schemas.microsoft.com/office/powerpoint/2010/main" val="197449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1650" cy="465139"/>
          </a:xfrm>
          <a:prstGeom prst="rect">
            <a:avLst/>
          </a:prstGeom>
          <a:noFill/>
          <a:ln w="9525">
            <a:noFill/>
            <a:miter lim="800000"/>
            <a:headEnd/>
            <a:tailEnd/>
          </a:ln>
          <a:effectLst/>
        </p:spPr>
        <p:txBody>
          <a:bodyPr vert="horz" wrap="square" lIns="93273" tIns="46636" rIns="93273" bIns="46636" numCol="1" anchor="t" anchorCtr="0" compatLnSpc="1">
            <a:prstTxWarp prst="textNoShape">
              <a:avLst/>
            </a:prstTxWarp>
          </a:bodyPr>
          <a:lstStyle>
            <a:lvl1pPr eaLnBrk="0" hangingPunct="0">
              <a:defRPr sz="1100">
                <a:latin typeface="Times" pitchFamily="-108" charset="0"/>
                <a:ea typeface="ＭＳ Ｐゴシック" pitchFamily="34" charset="-128"/>
                <a:cs typeface="+mn-cs"/>
              </a:defRPr>
            </a:lvl1pPr>
          </a:lstStyle>
          <a:p>
            <a:pPr>
              <a:defRPr/>
            </a:pPr>
            <a:endParaRPr lang="en-US" dirty="0"/>
          </a:p>
        </p:txBody>
      </p:sp>
      <p:sp>
        <p:nvSpPr>
          <p:cNvPr id="7171" name="Rectangle 3"/>
          <p:cNvSpPr>
            <a:spLocks noGrp="1" noChangeArrowheads="1"/>
          </p:cNvSpPr>
          <p:nvPr>
            <p:ph type="dt" idx="1"/>
          </p:nvPr>
        </p:nvSpPr>
        <p:spPr bwMode="auto">
          <a:xfrm>
            <a:off x="3978276" y="0"/>
            <a:ext cx="3041650" cy="465139"/>
          </a:xfrm>
          <a:prstGeom prst="rect">
            <a:avLst/>
          </a:prstGeom>
          <a:noFill/>
          <a:ln w="9525">
            <a:noFill/>
            <a:miter lim="800000"/>
            <a:headEnd/>
            <a:tailEnd/>
          </a:ln>
          <a:effectLst/>
        </p:spPr>
        <p:txBody>
          <a:bodyPr vert="horz" wrap="square" lIns="93273" tIns="46636" rIns="93273" bIns="46636" numCol="1" anchor="t" anchorCtr="0" compatLnSpc="1">
            <a:prstTxWarp prst="textNoShape">
              <a:avLst/>
            </a:prstTxWarp>
          </a:bodyPr>
          <a:lstStyle>
            <a:lvl1pPr algn="r" eaLnBrk="0" hangingPunct="0">
              <a:defRPr sz="1100">
                <a:latin typeface="Times" pitchFamily="-108" charset="0"/>
                <a:ea typeface="ＭＳ Ｐゴシック" pitchFamily="34" charset="-128"/>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6626" y="4419600"/>
            <a:ext cx="5146676" cy="4187825"/>
          </a:xfrm>
          <a:prstGeom prst="rect">
            <a:avLst/>
          </a:prstGeom>
          <a:noFill/>
          <a:ln w="9525">
            <a:noFill/>
            <a:miter lim="800000"/>
            <a:headEnd/>
            <a:tailEnd/>
          </a:ln>
          <a:effectLst/>
        </p:spPr>
        <p:txBody>
          <a:bodyPr vert="horz" wrap="square" lIns="93273" tIns="46636" rIns="93273" bIns="46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40789"/>
            <a:ext cx="3041650" cy="465137"/>
          </a:xfrm>
          <a:prstGeom prst="rect">
            <a:avLst/>
          </a:prstGeom>
          <a:noFill/>
          <a:ln w="9525">
            <a:noFill/>
            <a:miter lim="800000"/>
            <a:headEnd/>
            <a:tailEnd/>
          </a:ln>
          <a:effectLst/>
        </p:spPr>
        <p:txBody>
          <a:bodyPr vert="horz" wrap="square" lIns="93273" tIns="46636" rIns="93273" bIns="46636" numCol="1" anchor="b" anchorCtr="0" compatLnSpc="1">
            <a:prstTxWarp prst="textNoShape">
              <a:avLst/>
            </a:prstTxWarp>
          </a:bodyPr>
          <a:lstStyle>
            <a:lvl1pPr eaLnBrk="0" hangingPunct="0">
              <a:defRPr sz="1100">
                <a:latin typeface="Times" pitchFamily="-108" charset="0"/>
                <a:ea typeface="ＭＳ Ｐゴシック" pitchFamily="34" charset="-128"/>
                <a:cs typeface="+mn-cs"/>
              </a:defRPr>
            </a:lvl1pPr>
          </a:lstStyle>
          <a:p>
            <a:pPr>
              <a:defRPr/>
            </a:pPr>
            <a:endParaRPr lang="en-US" dirty="0"/>
          </a:p>
        </p:txBody>
      </p:sp>
      <p:sp>
        <p:nvSpPr>
          <p:cNvPr id="7175" name="Rectangle 7"/>
          <p:cNvSpPr>
            <a:spLocks noGrp="1" noChangeArrowheads="1"/>
          </p:cNvSpPr>
          <p:nvPr>
            <p:ph type="sldNum" sz="quarter" idx="5"/>
          </p:nvPr>
        </p:nvSpPr>
        <p:spPr bwMode="auto">
          <a:xfrm>
            <a:off x="3978276" y="8840789"/>
            <a:ext cx="3041650" cy="465137"/>
          </a:xfrm>
          <a:prstGeom prst="rect">
            <a:avLst/>
          </a:prstGeom>
          <a:noFill/>
          <a:ln w="9525">
            <a:noFill/>
            <a:miter lim="800000"/>
            <a:headEnd/>
            <a:tailEnd/>
          </a:ln>
          <a:effectLst/>
        </p:spPr>
        <p:txBody>
          <a:bodyPr vert="horz" wrap="square" lIns="93273" tIns="46636" rIns="93273" bIns="46636" numCol="1" anchor="b" anchorCtr="0" compatLnSpc="1">
            <a:prstTxWarp prst="textNoShape">
              <a:avLst/>
            </a:prstTxWarp>
          </a:bodyPr>
          <a:lstStyle>
            <a:lvl1pPr algn="r" eaLnBrk="0" hangingPunct="0">
              <a:defRPr sz="1100">
                <a:latin typeface="Times" pitchFamily="-108" charset="0"/>
                <a:ea typeface="ＭＳ Ｐゴシック" pitchFamily="34" charset="-128"/>
                <a:cs typeface="+mn-cs"/>
              </a:defRPr>
            </a:lvl1pPr>
          </a:lstStyle>
          <a:p>
            <a:pPr>
              <a:defRPr/>
            </a:pPr>
            <a:fld id="{E43D754F-A8F1-46E1-A297-B84F446375A3}" type="slidenum">
              <a:rPr lang="en-US"/>
              <a:pPr>
                <a:defRPr/>
              </a:pPr>
              <a:t>‹#›</a:t>
            </a:fld>
            <a:endParaRPr lang="en-US" dirty="0"/>
          </a:p>
        </p:txBody>
      </p:sp>
    </p:spTree>
    <p:extLst>
      <p:ext uri="{BB962C8B-B14F-4D97-AF65-F5344CB8AC3E}">
        <p14:creationId xmlns:p14="http://schemas.microsoft.com/office/powerpoint/2010/main" val="524003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marL="342900" indent="-342900">
              <a:lnSpc>
                <a:spcPts val="1800"/>
              </a:lnSpc>
              <a:spcBef>
                <a:spcPts val="1200"/>
              </a:spcBef>
              <a:buFontTx/>
              <a:buChar char="»"/>
            </a:pPr>
            <a:r>
              <a:rPr lang="en-US" sz="1200" dirty="0" smtClean="0">
                <a:solidFill>
                  <a:srgbClr val="3F5BC8"/>
                </a:solidFill>
                <a:latin typeface="Arial" pitchFamily="34" charset="0"/>
              </a:rPr>
              <a:t>Have helped more institutions succeed with PPM than any other vendor</a:t>
            </a:r>
          </a:p>
          <a:p>
            <a:pPr marL="342900" indent="-342900">
              <a:lnSpc>
                <a:spcPts val="1800"/>
              </a:lnSpc>
              <a:spcBef>
                <a:spcPts val="1200"/>
              </a:spcBef>
            </a:pPr>
            <a:endParaRPr lang="en-US" sz="1200" dirty="0" smtClean="0">
              <a:solidFill>
                <a:srgbClr val="3F5BC8"/>
              </a:solidFill>
              <a:latin typeface="Arial" pitchFamily="34" charset="0"/>
            </a:endParaRPr>
          </a:p>
          <a:p>
            <a:pPr marL="342900" indent="-342900">
              <a:lnSpc>
                <a:spcPts val="1800"/>
              </a:lnSpc>
              <a:spcBef>
                <a:spcPts val="1200"/>
              </a:spcBef>
              <a:buFontTx/>
              <a:buChar char="»"/>
            </a:pPr>
            <a:r>
              <a:rPr lang="en-US" sz="1200" dirty="0" smtClean="0">
                <a:solidFill>
                  <a:srgbClr val="3F5BC8"/>
                </a:solidFill>
                <a:latin typeface="Arial" pitchFamily="34" charset="0"/>
              </a:rPr>
              <a:t>Offer the only extensive and proven Higher Education specific library of PPM implementation templates and process</a:t>
            </a:r>
          </a:p>
          <a:p>
            <a:pPr marL="342900" indent="-342900">
              <a:lnSpc>
                <a:spcPts val="1800"/>
              </a:lnSpc>
              <a:spcBef>
                <a:spcPts val="1200"/>
              </a:spcBef>
            </a:pPr>
            <a:endParaRPr lang="en-US" sz="1200" dirty="0" smtClean="0">
              <a:solidFill>
                <a:srgbClr val="3F5BC8"/>
              </a:solidFill>
              <a:latin typeface="Arial" pitchFamily="34" charset="0"/>
            </a:endParaRPr>
          </a:p>
          <a:p>
            <a:pPr marL="342900" indent="-342900">
              <a:lnSpc>
                <a:spcPts val="1800"/>
              </a:lnSpc>
              <a:spcBef>
                <a:spcPts val="1200"/>
              </a:spcBef>
              <a:buFontTx/>
              <a:buChar char="»"/>
            </a:pPr>
            <a:r>
              <a:rPr lang="en-US" sz="1200" dirty="0" smtClean="0">
                <a:solidFill>
                  <a:srgbClr val="3F5BC8"/>
                </a:solidFill>
                <a:latin typeface="Arial" pitchFamily="34" charset="0"/>
              </a:rPr>
              <a:t>Product Governance: TeamDynamixHE Advisory Council (TAC)</a:t>
            </a:r>
          </a:p>
          <a:p>
            <a:pPr marL="342900" indent="-342900">
              <a:lnSpc>
                <a:spcPts val="1800"/>
              </a:lnSpc>
              <a:spcBef>
                <a:spcPts val="1200"/>
              </a:spcBef>
            </a:pPr>
            <a:endParaRPr lang="en-US" sz="1200" dirty="0" smtClean="0">
              <a:solidFill>
                <a:srgbClr val="3F5BC8"/>
              </a:solidFill>
              <a:latin typeface="Arial" pitchFamily="34" charset="0"/>
            </a:endParaRPr>
          </a:p>
          <a:p>
            <a:pPr marL="342900" indent="-342900">
              <a:lnSpc>
                <a:spcPts val="1800"/>
              </a:lnSpc>
              <a:spcBef>
                <a:spcPts val="1200"/>
              </a:spcBef>
              <a:buFontTx/>
              <a:buChar char="»"/>
            </a:pPr>
            <a:r>
              <a:rPr lang="en-US" sz="1200" dirty="0" smtClean="0">
                <a:solidFill>
                  <a:srgbClr val="3F5BC8"/>
                </a:solidFill>
                <a:latin typeface="Arial" pitchFamily="34" charset="0"/>
              </a:rPr>
              <a:t>Higher Ed Governance/PPM Community: TDHE Community</a:t>
            </a:r>
          </a:p>
          <a:p>
            <a:endParaRPr lang="en-US" dirty="0" smtClean="0">
              <a:latin typeface="Times" pitchFamily="18" charset="0"/>
              <a:ea typeface="MS PGothic"/>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US" dirty="0" smtClean="0">
                <a:latin typeface="Times"/>
              </a:rPr>
              <a:t>Let’s look at what is driving the need for better</a:t>
            </a:r>
            <a:r>
              <a:rPr lang="en-US" baseline="0" dirty="0" smtClean="0">
                <a:latin typeface="Times"/>
              </a:rPr>
              <a:t> governance and prioritization</a:t>
            </a:r>
            <a:endParaRPr lang="en-US" dirty="0" smtClean="0">
              <a:latin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latin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latin typeface="Time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The</a:t>
            </a:r>
            <a:r>
              <a:rPr lang="en-US" baseline="0" dirty="0" smtClean="0">
                <a:latin typeface="Times"/>
              </a:rPr>
              <a:t> issues foundation is typically that stakeholders do now really understand what IT does. They have a limited view of the services and support provided by IT. Thus in their mind the de-value the work that IT is doing because they don’t fully understand the work load and constraints.</a:t>
            </a:r>
            <a:endParaRPr lang="en-US" dirty="0" smtClean="0">
              <a:latin typeface="Time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Another</a:t>
            </a:r>
            <a:r>
              <a:rPr lang="en-US" baseline="0" dirty="0" smtClean="0">
                <a:latin typeface="Times"/>
              </a:rPr>
              <a:t> problem we find that lead stakeholders to question IT’s value is that IT seems, to them, to be difficult to work with. </a:t>
            </a:r>
            <a:r>
              <a:rPr lang="en-US" dirty="0" smtClean="0">
                <a:latin typeface="Times"/>
              </a:rPr>
              <a:t>Without</a:t>
            </a:r>
            <a:r>
              <a:rPr lang="en-US" baseline="0" dirty="0" smtClean="0">
                <a:latin typeface="Times"/>
              </a:rPr>
              <a:t> structure stakeholders will request projects anyway they know how to get the work done. They often do not know who they should really talk to so they revert to their buddies which then overloads the buddy and potentially subverts resource capacity planning efforts.  Requesters need to know a. how to request work, b. what to expect, c. how much it will cost and d. when they will see the results. Many stakeholders don’t know what services they can get from IT.</a:t>
            </a:r>
            <a:endParaRPr lang="en-US" dirty="0" smtClean="0">
              <a:latin typeface="Time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latin typeface="Time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18" charset="0"/>
                <a:ea typeface="MS PGothic"/>
              </a:rPr>
              <a:t>First need to help stakeholders understand</a:t>
            </a:r>
            <a:r>
              <a:rPr lang="en-US" baseline="0" dirty="0" smtClean="0">
                <a:latin typeface="Times" pitchFamily="18" charset="0"/>
                <a:ea typeface="MS PGothic"/>
              </a:rPr>
              <a:t> IT because many time they do not. Quantity and type of work, Constraints, future commitments, current priorities.</a:t>
            </a:r>
            <a:endParaRPr lang="en-US" dirty="0" smtClean="0">
              <a:latin typeface="Times" pitchFamily="18" charset="0"/>
              <a:ea typeface="MS PGothic"/>
            </a:endParaRPr>
          </a:p>
          <a:p>
            <a:r>
              <a:rPr lang="en-US" dirty="0" smtClean="0">
                <a:latin typeface="Times" pitchFamily="18" charset="0"/>
                <a:ea typeface="MS PGothic"/>
              </a:rPr>
              <a:t>. Factual</a:t>
            </a:r>
            <a:r>
              <a:rPr lang="en-US" baseline="0" dirty="0" smtClean="0">
                <a:latin typeface="Times" pitchFamily="18" charset="0"/>
                <a:ea typeface="MS PGothic"/>
              </a:rPr>
              <a:t> data increases credibility</a:t>
            </a:r>
          </a:p>
          <a:p>
            <a:r>
              <a:rPr lang="en-US" baseline="0" dirty="0" smtClean="0">
                <a:latin typeface="Times" pitchFamily="18" charset="0"/>
                <a:ea typeface="MS PGothic"/>
              </a:rPr>
              <a:t>-This may be the first step or building the committees and centralizing demand management may be the first step. It will depend on the culture and pains at your institution</a:t>
            </a:r>
          </a:p>
          <a:p>
            <a:r>
              <a:rPr lang="en-US" baseline="0" dirty="0" smtClean="0">
                <a:latin typeface="Times" pitchFamily="18" charset="0"/>
                <a:ea typeface="MS PGothic"/>
              </a:rPr>
              <a:t>-services are articulated from the perspective of the customer. How they consume services (a deep subject in and of itself)</a:t>
            </a:r>
            <a:endParaRPr lang="en-US" dirty="0" smtClean="0">
              <a:latin typeface="Times" pitchFamily="18" charset="0"/>
              <a:ea typeface="MS PGothic"/>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-Don’t</a:t>
            </a:r>
            <a:r>
              <a:rPr lang="en-US" baseline="0" dirty="0" smtClean="0">
                <a:latin typeface="Times" pitchFamily="18" charset="0"/>
                <a:ea typeface="MS PGothic"/>
              </a:rPr>
              <a:t> need tools to report. Could use excel or PowerPoint. Doesn’t need to be task level</a:t>
            </a:r>
          </a:p>
          <a:p>
            <a:r>
              <a:rPr lang="en-US" baseline="0" dirty="0" smtClean="0">
                <a:latin typeface="Times" pitchFamily="18" charset="0"/>
                <a:ea typeface="MS PGothic"/>
              </a:rPr>
              <a:t>-Use the concept of a grouping of projects for different audiences. Portfolio, Department specific. One size does not fit all when it comes to marketing IT.</a:t>
            </a:r>
            <a:endParaRPr lang="en-US" dirty="0" smtClean="0">
              <a:latin typeface="Times" pitchFamily="18" charset="0"/>
              <a:ea typeface="MS PGothic"/>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18" charset="0"/>
                <a:ea typeface="MS PGothic"/>
              </a:rPr>
              <a:t>50-200</a:t>
            </a:r>
            <a:r>
              <a:rPr lang="en-US" baseline="0" dirty="0" smtClean="0">
                <a:latin typeface="Times" pitchFamily="18" charset="0"/>
                <a:ea typeface="MS PGothic"/>
              </a:rPr>
              <a:t> catalog items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Times" pitchFamily="18" charset="0"/>
                <a:ea typeface="MS PGothic"/>
              </a:rPr>
              <a:t>ITSM tenants come into play and are worth consideration but not 100% necessary</a:t>
            </a:r>
            <a:endParaRPr lang="en-US" dirty="0" smtClean="0">
              <a:latin typeface="Times" pitchFamily="18" charset="0"/>
              <a:ea typeface="MS PGothic"/>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Could be automated or could be a word document</a:t>
            </a:r>
          </a:p>
          <a:p>
            <a:r>
              <a:rPr lang="en-US" dirty="0" smtClean="0">
                <a:latin typeface="Times" pitchFamily="18" charset="0"/>
                <a:ea typeface="MS PGothic"/>
              </a:rPr>
              <a:t>-leverage templates there are</a:t>
            </a:r>
            <a:r>
              <a:rPr lang="en-US" baseline="0" dirty="0" smtClean="0">
                <a:latin typeface="Times" pitchFamily="18" charset="0"/>
                <a:ea typeface="MS PGothic"/>
              </a:rPr>
              <a:t> a lot of them out there that have been proven.</a:t>
            </a:r>
          </a:p>
          <a:p>
            <a:r>
              <a:rPr lang="en-US" baseline="0" dirty="0" smtClean="0">
                <a:latin typeface="Times" pitchFamily="18" charset="0"/>
                <a:ea typeface="MS PGothic"/>
              </a:rPr>
              <a:t>Service catalog concept- simple to understand, opportunity to clearly set expectations.</a:t>
            </a:r>
            <a:endParaRPr lang="en-US" dirty="0" smtClean="0">
              <a:latin typeface="Times" pitchFamily="18" charset="0"/>
              <a:ea typeface="MS PGothic"/>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These</a:t>
            </a:r>
            <a:r>
              <a:rPr lang="en-US" baseline="0" dirty="0" smtClean="0">
                <a:latin typeface="Times" pitchFamily="18" charset="0"/>
                <a:ea typeface="MS PGothic"/>
              </a:rPr>
              <a:t> are the very basic key success factors. If it’s not possible to assemble a true governance committee then assemble a committee strictly for the purpose of educating stakeholders.  From that foundation we see schools interject suggestions guiding leadership towards accepting or even better suggesting a governance structure.</a:t>
            </a:r>
          </a:p>
          <a:p>
            <a:r>
              <a:rPr lang="en-US" baseline="0" dirty="0" smtClean="0">
                <a:latin typeface="Times" pitchFamily="18" charset="0"/>
                <a:ea typeface="MS PGothic"/>
              </a:rPr>
              <a:t>-If you’d like more information please see me after the presentation</a:t>
            </a:r>
            <a:endParaRPr lang="en-US" dirty="0" smtClean="0">
              <a:latin typeface="Times" pitchFamily="18" charset="0"/>
              <a:ea typeface="MS PGothic"/>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We have alread</a:t>
            </a:r>
            <a:r>
              <a:rPr lang="en-US" baseline="0" dirty="0" smtClean="0">
                <a:latin typeface="Times" pitchFamily="18" charset="0"/>
                <a:ea typeface="MS PGothic"/>
              </a:rPr>
              <a:t>y laid a solid foundation by educating stakeholders and establishing guidelines for how work requests are processed. Negotiation and expectation is now easier to facilitate and more successful.</a:t>
            </a:r>
            <a:endParaRPr lang="en-US" dirty="0" smtClean="0">
              <a:latin typeface="Times" pitchFamily="18" charset="0"/>
              <a:ea typeface="MS PGothic"/>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Helps explain</a:t>
            </a:r>
            <a:r>
              <a:rPr lang="en-US" baseline="0" dirty="0" smtClean="0">
                <a:latin typeface="Times" pitchFamily="18" charset="0"/>
                <a:ea typeface="MS PGothic"/>
              </a:rPr>
              <a:t> choices</a:t>
            </a:r>
            <a:endParaRPr lang="en-US" dirty="0" smtClean="0">
              <a:latin typeface="Times" pitchFamily="18" charset="0"/>
              <a:ea typeface="MS PGothic"/>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latin typeface="Time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pitchFamily="18" charset="0"/>
                <a:ea typeface="MS PGothic"/>
              </a:rPr>
              <a:t>To</a:t>
            </a:r>
            <a:r>
              <a:rPr lang="en-US" baseline="0" dirty="0" smtClean="0">
                <a:latin typeface="Times" pitchFamily="18" charset="0"/>
                <a:ea typeface="MS PGothic"/>
              </a:rPr>
              <a:t> tell the WHOLE story work stream boundaries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Resource consumption and work activities are multi dimensional</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Projects</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“Smaller than a Project” Work</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Incidents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All consume resources and drive costs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Required to fully explain constraints and demands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Including all dimensions in reporting increases credibility</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Especially helpful when negotiating/justifying IT budgets</a:t>
            </a:r>
            <a:r>
              <a:rPr lang="en-US" baseline="0" dirty="0" smtClean="0">
                <a:latin typeface="Times" pitchFamily="18" charset="0"/>
                <a:ea typeface="MS PGothic"/>
              </a:rPr>
              <a:t> must be crossed</a:t>
            </a:r>
            <a:endParaRPr lang="en-US" dirty="0" smtClean="0">
              <a:latin typeface="Times" pitchFamily="18" charset="0"/>
              <a:ea typeface="MS PGothic"/>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r>
              <a:rPr lang="en-US" dirty="0" smtClean="0">
                <a:latin typeface="Times"/>
              </a:rPr>
              <a:t>Trending</a:t>
            </a:r>
            <a:r>
              <a:rPr lang="en-US" baseline="0" dirty="0" smtClean="0">
                <a:latin typeface="Times"/>
              </a:rPr>
              <a:t> business model. Consolidating work streams. TeamDynamix has aligned the Product Road Map to support these changes</a:t>
            </a:r>
            <a:endParaRPr lang="en-US" dirty="0" smtClean="0">
              <a:latin typeface="Time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r>
              <a:rPr lang="en-US" dirty="0" smtClean="0">
                <a:latin typeface="Times"/>
              </a:rPr>
              <a:t>Does not include processes. No time</a:t>
            </a:r>
            <a:r>
              <a:rPr lang="en-US" baseline="0" dirty="0" smtClean="0">
                <a:latin typeface="Times"/>
              </a:rPr>
              <a:t> to go </a:t>
            </a:r>
            <a:r>
              <a:rPr lang="en-US" baseline="0" smtClean="0">
                <a:latin typeface="Times"/>
              </a:rPr>
              <a:t>into detail.</a:t>
            </a:r>
            <a:endParaRPr lang="en-US" dirty="0" smtClean="0">
              <a:latin typeface="Time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Easier said than done. This</a:t>
            </a:r>
            <a:r>
              <a:rPr lang="en-US" baseline="0" dirty="0" smtClean="0">
                <a:latin typeface="Times" pitchFamily="18" charset="0"/>
                <a:ea typeface="MS PGothic"/>
              </a:rPr>
              <a:t> is what we help clients do.</a:t>
            </a:r>
          </a:p>
          <a:p>
            <a:r>
              <a:rPr lang="en-US" dirty="0" smtClean="0">
                <a:latin typeface="Times" pitchFamily="18" charset="0"/>
                <a:ea typeface="MS PGothic"/>
              </a:rPr>
              <a:t>Much like </a:t>
            </a:r>
            <a:r>
              <a:rPr lang="en-US" baseline="0" dirty="0" smtClean="0">
                <a:latin typeface="Times" pitchFamily="18" charset="0"/>
                <a:ea typeface="MS PGothic"/>
              </a:rPr>
              <a:t> PSU’s</a:t>
            </a:r>
            <a:r>
              <a:rPr lang="en-US" dirty="0" smtClean="0">
                <a:latin typeface="Times" pitchFamily="18" charset="0"/>
                <a:ea typeface="MS PGothic"/>
              </a:rPr>
              <a:t> approach</a:t>
            </a:r>
          </a:p>
          <a:p>
            <a:r>
              <a:rPr lang="en-US" baseline="0" dirty="0" smtClean="0">
                <a:latin typeface="Times" pitchFamily="18" charset="0"/>
                <a:ea typeface="MS PGothic"/>
              </a:rPr>
              <a:t>-</a:t>
            </a:r>
            <a:endParaRPr lang="en-US" dirty="0" smtClean="0">
              <a:latin typeface="Times" pitchFamily="18" charset="0"/>
              <a:ea typeface="MS PGothic"/>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8013"/>
            <a:ext cx="1562100" cy="5487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09800" y="608013"/>
            <a:ext cx="4533900" cy="5487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09800" y="608013"/>
            <a:ext cx="6248400" cy="5487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9800" y="1619250"/>
            <a:ext cx="1676400" cy="447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8600" y="1619250"/>
            <a:ext cx="1676400" cy="447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l="-13000" r="-1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608013"/>
            <a:ext cx="6248400" cy="820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09800" y="1619250"/>
            <a:ext cx="3505200" cy="4476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spd="slow"/>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400">
          <a:solidFill>
            <a:srgbClr val="E81E2A"/>
          </a:solidFill>
          <a:latin typeface="+mj-lt"/>
          <a:ea typeface="MS PGothic" pitchFamily="34" charset="-128"/>
          <a:cs typeface="MS PGothic"/>
        </a:defRPr>
      </a:lvl1pPr>
      <a:lvl2pPr algn="l" rtl="0" eaLnBrk="0" fontAlgn="base" hangingPunct="0">
        <a:spcBef>
          <a:spcPct val="0"/>
        </a:spcBef>
        <a:spcAft>
          <a:spcPct val="0"/>
        </a:spcAft>
        <a:defRPr sz="2400">
          <a:solidFill>
            <a:srgbClr val="E81E2A"/>
          </a:solidFill>
          <a:latin typeface="TriplexBold" charset="0"/>
          <a:ea typeface="MS PGothic" pitchFamily="34" charset="-128"/>
          <a:cs typeface="MS PGothic"/>
        </a:defRPr>
      </a:lvl2pPr>
      <a:lvl3pPr algn="l" rtl="0" eaLnBrk="0" fontAlgn="base" hangingPunct="0">
        <a:spcBef>
          <a:spcPct val="0"/>
        </a:spcBef>
        <a:spcAft>
          <a:spcPct val="0"/>
        </a:spcAft>
        <a:defRPr sz="2400">
          <a:solidFill>
            <a:srgbClr val="E81E2A"/>
          </a:solidFill>
          <a:latin typeface="TriplexBold" charset="0"/>
          <a:ea typeface="MS PGothic" pitchFamily="34" charset="-128"/>
          <a:cs typeface="MS PGothic"/>
        </a:defRPr>
      </a:lvl3pPr>
      <a:lvl4pPr algn="l" rtl="0" eaLnBrk="0" fontAlgn="base" hangingPunct="0">
        <a:spcBef>
          <a:spcPct val="0"/>
        </a:spcBef>
        <a:spcAft>
          <a:spcPct val="0"/>
        </a:spcAft>
        <a:defRPr sz="2400">
          <a:solidFill>
            <a:srgbClr val="E81E2A"/>
          </a:solidFill>
          <a:latin typeface="TriplexBold" charset="0"/>
          <a:ea typeface="MS PGothic" pitchFamily="34" charset="-128"/>
          <a:cs typeface="MS PGothic"/>
        </a:defRPr>
      </a:lvl4pPr>
      <a:lvl5pPr algn="l" rtl="0" eaLnBrk="0" fontAlgn="base" hangingPunct="0">
        <a:spcBef>
          <a:spcPct val="0"/>
        </a:spcBef>
        <a:spcAft>
          <a:spcPct val="0"/>
        </a:spcAft>
        <a:defRPr sz="2400">
          <a:solidFill>
            <a:srgbClr val="E81E2A"/>
          </a:solidFill>
          <a:latin typeface="TriplexBold" charset="0"/>
          <a:ea typeface="MS PGothic" pitchFamily="34" charset="-128"/>
          <a:cs typeface="MS PGothic"/>
        </a:defRPr>
      </a:lvl5pPr>
      <a:lvl6pPr marL="457200" algn="l" rtl="0" fontAlgn="base">
        <a:spcBef>
          <a:spcPct val="0"/>
        </a:spcBef>
        <a:spcAft>
          <a:spcPct val="0"/>
        </a:spcAft>
        <a:defRPr sz="2400">
          <a:solidFill>
            <a:srgbClr val="E81E2A"/>
          </a:solidFill>
          <a:latin typeface="TriplexBold" charset="0"/>
        </a:defRPr>
      </a:lvl6pPr>
      <a:lvl7pPr marL="914400" algn="l" rtl="0" fontAlgn="base">
        <a:spcBef>
          <a:spcPct val="0"/>
        </a:spcBef>
        <a:spcAft>
          <a:spcPct val="0"/>
        </a:spcAft>
        <a:defRPr sz="2400">
          <a:solidFill>
            <a:srgbClr val="E81E2A"/>
          </a:solidFill>
          <a:latin typeface="TriplexBold" charset="0"/>
        </a:defRPr>
      </a:lvl7pPr>
      <a:lvl8pPr marL="1371600" algn="l" rtl="0" fontAlgn="base">
        <a:spcBef>
          <a:spcPct val="0"/>
        </a:spcBef>
        <a:spcAft>
          <a:spcPct val="0"/>
        </a:spcAft>
        <a:defRPr sz="2400">
          <a:solidFill>
            <a:srgbClr val="E81E2A"/>
          </a:solidFill>
          <a:latin typeface="TriplexBold" charset="0"/>
        </a:defRPr>
      </a:lvl8pPr>
      <a:lvl9pPr marL="1828800" algn="l" rtl="0" fontAlgn="base">
        <a:spcBef>
          <a:spcPct val="0"/>
        </a:spcBef>
        <a:spcAft>
          <a:spcPct val="0"/>
        </a:spcAft>
        <a:defRPr sz="2400">
          <a:solidFill>
            <a:srgbClr val="E81E2A"/>
          </a:solidFill>
          <a:latin typeface="TriplexBold" charset="0"/>
        </a:defRPr>
      </a:lvl9pPr>
    </p:titleStyle>
    <p:bodyStyle>
      <a:lvl1pPr marL="342900" indent="-342900" algn="l" rtl="0" eaLnBrk="0" fontAlgn="base" hangingPunct="0">
        <a:lnSpc>
          <a:spcPts val="1700"/>
        </a:lnSpc>
        <a:spcBef>
          <a:spcPct val="40000"/>
        </a:spcBef>
        <a:spcAft>
          <a:spcPct val="0"/>
        </a:spcAft>
        <a:buChar char="»"/>
        <a:defRPr sz="1600">
          <a:solidFill>
            <a:srgbClr val="3366CC"/>
          </a:solidFill>
          <a:latin typeface="+mn-lt"/>
          <a:ea typeface="MS PGothic" pitchFamily="34" charset="-128"/>
          <a:cs typeface="MS PGothic"/>
        </a:defRPr>
      </a:lvl1pPr>
      <a:lvl2pPr marL="742950" indent="-285750" algn="l" rtl="0" eaLnBrk="0" fontAlgn="base" hangingPunct="0">
        <a:spcBef>
          <a:spcPct val="20000"/>
        </a:spcBef>
        <a:spcAft>
          <a:spcPct val="0"/>
        </a:spcAft>
        <a:buChar char="–"/>
        <a:defRPr sz="1600">
          <a:solidFill>
            <a:schemeClr val="bg2"/>
          </a:solidFill>
          <a:latin typeface="+mn-lt"/>
          <a:ea typeface="MS PGothic" pitchFamily="34" charset="-128"/>
          <a:cs typeface="MS PGothic"/>
        </a:defRPr>
      </a:lvl2pPr>
      <a:lvl3pPr marL="1143000" indent="-228600" algn="l" rtl="0" eaLnBrk="0" fontAlgn="base" hangingPunct="0">
        <a:spcBef>
          <a:spcPct val="20000"/>
        </a:spcBef>
        <a:spcAft>
          <a:spcPct val="0"/>
        </a:spcAft>
        <a:buChar char="»"/>
        <a:defRPr sz="1400">
          <a:solidFill>
            <a:schemeClr val="bg2"/>
          </a:solidFill>
          <a:latin typeface="+mn-lt"/>
          <a:ea typeface="MS PGothic" pitchFamily="34" charset="-128"/>
          <a:cs typeface="MS PGothic"/>
        </a:defRPr>
      </a:lvl3pPr>
      <a:lvl4pPr marL="1600200" indent="-228600" algn="l" rtl="0" eaLnBrk="0" fontAlgn="base" hangingPunct="0">
        <a:spcBef>
          <a:spcPct val="20000"/>
        </a:spcBef>
        <a:spcAft>
          <a:spcPct val="0"/>
        </a:spcAft>
        <a:buChar char="–"/>
        <a:defRPr sz="2000">
          <a:solidFill>
            <a:schemeClr val="tx1"/>
          </a:solidFill>
          <a:latin typeface="Times" pitchFamily="-108" charset="0"/>
          <a:ea typeface="MS PGothic" pitchFamily="34" charset="-128"/>
          <a:cs typeface="MS PGothic"/>
        </a:defRPr>
      </a:lvl4pPr>
      <a:lvl5pPr marL="2057400" indent="-228600" algn="l" rtl="0" eaLnBrk="0" fontAlgn="base" hangingPunct="0">
        <a:spcBef>
          <a:spcPct val="20000"/>
        </a:spcBef>
        <a:spcAft>
          <a:spcPct val="0"/>
        </a:spcAft>
        <a:buChar char="»"/>
        <a:defRPr sz="2000">
          <a:solidFill>
            <a:schemeClr val="tx1"/>
          </a:solidFill>
          <a:latin typeface="Times" pitchFamily="-108" charset="0"/>
          <a:ea typeface="MS PGothic" pitchFamily="34" charset="-128"/>
          <a:cs typeface="MS PGothic"/>
        </a:defRPr>
      </a:lvl5pPr>
      <a:lvl6pPr marL="2514600" indent="-228600" algn="l" rtl="0" fontAlgn="base">
        <a:spcBef>
          <a:spcPct val="20000"/>
        </a:spcBef>
        <a:spcAft>
          <a:spcPct val="0"/>
        </a:spcAft>
        <a:buChar char="»"/>
        <a:defRPr sz="2000">
          <a:solidFill>
            <a:schemeClr val="tx1"/>
          </a:solidFill>
          <a:latin typeface="Times" pitchFamily="-108" charset="0"/>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Times" pitchFamily="-108" charset="0"/>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Times" pitchFamily="-108" charset="0"/>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Times" pitchFamily="-108" charset="0"/>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diagramData" Target="../diagrams/data5.xml"/><Relationship Id="rId6" Type="http://schemas.openxmlformats.org/officeDocument/2006/relationships/diagramLayout" Target="../diagrams/layout5.xml"/><Relationship Id="rId7" Type="http://schemas.openxmlformats.org/officeDocument/2006/relationships/diagramQuickStyle" Target="../diagrams/quickStyle5.xml"/><Relationship Id="rId8" Type="http://schemas.openxmlformats.org/officeDocument/2006/relationships/diagramColors" Target="../diagrams/colors5.xml"/><Relationship Id="rId9"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diagramData" Target="../diagrams/data6.xml"/><Relationship Id="rId6" Type="http://schemas.openxmlformats.org/officeDocument/2006/relationships/diagramLayout" Target="../diagrams/layout6.xml"/><Relationship Id="rId7" Type="http://schemas.openxmlformats.org/officeDocument/2006/relationships/diagramQuickStyle" Target="../diagrams/quickStyle6.xml"/><Relationship Id="rId8" Type="http://schemas.openxmlformats.org/officeDocument/2006/relationships/diagramColors" Target="../diagrams/colors6.xml"/><Relationship Id="rId9"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diagramData" Target="../diagrams/data7.xml"/><Relationship Id="rId6" Type="http://schemas.openxmlformats.org/officeDocument/2006/relationships/diagramLayout" Target="../diagrams/layout7.xml"/><Relationship Id="rId7" Type="http://schemas.openxmlformats.org/officeDocument/2006/relationships/diagramQuickStyle" Target="../diagrams/quickStyle7.xml"/><Relationship Id="rId8" Type="http://schemas.openxmlformats.org/officeDocument/2006/relationships/diagramColors" Target="../diagrams/colors7.xml"/><Relationship Id="rId9"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diagramData" Target="../diagrams/data8.xml"/><Relationship Id="rId6" Type="http://schemas.openxmlformats.org/officeDocument/2006/relationships/diagramLayout" Target="../diagrams/layout8.xml"/><Relationship Id="rId7" Type="http://schemas.openxmlformats.org/officeDocument/2006/relationships/diagramQuickStyle" Target="../diagrams/quickStyle8.xml"/><Relationship Id="rId8" Type="http://schemas.openxmlformats.org/officeDocument/2006/relationships/diagramColors" Target="../diagrams/colors8.xml"/><Relationship Id="rId9"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diagramData" Target="../diagrams/data9.xml"/><Relationship Id="rId6" Type="http://schemas.openxmlformats.org/officeDocument/2006/relationships/diagramLayout" Target="../diagrams/layout9.xml"/><Relationship Id="rId7" Type="http://schemas.openxmlformats.org/officeDocument/2006/relationships/diagramQuickStyle" Target="../diagrams/quickStyle9.xml"/><Relationship Id="rId8" Type="http://schemas.openxmlformats.org/officeDocument/2006/relationships/diagramColors" Target="../diagrams/colors9.xml"/><Relationship Id="rId9" Type="http://schemas.microsoft.com/office/2007/relationships/diagramDrawing" Target="../diagrams/drawing9.xml"/><Relationship Id="rId10"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9" Type="http://schemas.openxmlformats.org/officeDocument/2006/relationships/image" Target="../media/image17.gif"/><Relationship Id="rId20" Type="http://schemas.openxmlformats.org/officeDocument/2006/relationships/image" Target="../media/image28.jpe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jpeg"/><Relationship Id="rId10" Type="http://schemas.openxmlformats.org/officeDocument/2006/relationships/image" Target="../media/image18.gif"/><Relationship Id="rId11" Type="http://schemas.openxmlformats.org/officeDocument/2006/relationships/image" Target="../media/image19.gif"/><Relationship Id="rId12" Type="http://schemas.openxmlformats.org/officeDocument/2006/relationships/image" Target="../media/image20.jpeg"/><Relationship Id="rId13" Type="http://schemas.openxmlformats.org/officeDocument/2006/relationships/image" Target="../media/image21.jpeg"/><Relationship Id="rId14" Type="http://schemas.openxmlformats.org/officeDocument/2006/relationships/image" Target="../media/image22.jpeg"/><Relationship Id="rId15" Type="http://schemas.openxmlformats.org/officeDocument/2006/relationships/image" Target="../media/image23.gif"/><Relationship Id="rId16" Type="http://schemas.openxmlformats.org/officeDocument/2006/relationships/image" Target="../media/image24.jpeg"/><Relationship Id="rId17" Type="http://schemas.openxmlformats.org/officeDocument/2006/relationships/image" Target="../media/image25.png"/><Relationship Id="rId18" Type="http://schemas.openxmlformats.org/officeDocument/2006/relationships/image" Target="../media/image26.jpeg"/><Relationship Id="rId19"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8" Type="http://schemas.openxmlformats.org/officeDocument/2006/relationships/image" Target="../media/image16.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gif"/><Relationship Id="rId7" Type="http://schemas.openxmlformats.org/officeDocument/2006/relationships/image" Target="../media/image40.jpeg"/><Relationship Id="rId8" Type="http://schemas.openxmlformats.org/officeDocument/2006/relationships/image" Target="../media/image31.jpeg"/><Relationship Id="rId9"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8.jpeg"/><Relationship Id="rId5" Type="http://schemas.openxmlformats.org/officeDocument/2006/relationships/diagramData" Target="../diagrams/data10.xml"/><Relationship Id="rId6" Type="http://schemas.openxmlformats.org/officeDocument/2006/relationships/diagramLayout" Target="../diagrams/layout10.xml"/><Relationship Id="rId7" Type="http://schemas.openxmlformats.org/officeDocument/2006/relationships/diagramQuickStyle" Target="../diagrams/quickStyle10.xml"/><Relationship Id="rId8" Type="http://schemas.openxmlformats.org/officeDocument/2006/relationships/diagramColors" Target="../diagrams/colors10.xml"/><Relationship Id="rId9"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image" Target="../media/image44.jpeg"/><Relationship Id="rId12" Type="http://schemas.openxmlformats.org/officeDocument/2006/relationships/image" Target="../media/image45.jpeg"/><Relationship Id="rId13"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gif"/><Relationship Id="rId7" Type="http://schemas.openxmlformats.org/officeDocument/2006/relationships/image" Target="../media/image40.jpeg"/><Relationship Id="rId8" Type="http://schemas.openxmlformats.org/officeDocument/2006/relationships/image" Target="../media/image32.jpeg"/><Relationship Id="rId9" Type="http://schemas.openxmlformats.org/officeDocument/2006/relationships/image" Target="../media/image42.jpeg"/><Relationship Id="rId10"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52.jpeg"/><Relationship Id="rId9" Type="http://schemas.openxmlformats.org/officeDocument/2006/relationships/image" Target="../media/image53.jpeg"/><Relationship Id="rId10" Type="http://schemas.openxmlformats.org/officeDocument/2006/relationships/image" Target="../media/image54.jpeg"/><Relationship Id="rId11" Type="http://schemas.openxmlformats.org/officeDocument/2006/relationships/image" Target="../media/image55.jpe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7.png"/><Relationship Id="rId5" Type="http://schemas.openxmlformats.org/officeDocument/2006/relationships/image" Target="../media/image44.jpeg"/><Relationship Id="rId6" Type="http://schemas.openxmlformats.org/officeDocument/2006/relationships/image" Target="../media/image46.jpeg"/><Relationship Id="rId7" Type="http://schemas.openxmlformats.org/officeDocument/2006/relationships/image" Target="../media/image52.jpeg"/><Relationship Id="rId8" Type="http://schemas.openxmlformats.org/officeDocument/2006/relationships/image" Target="../media/image53.jpeg"/><Relationship Id="rId9" Type="http://schemas.openxmlformats.org/officeDocument/2006/relationships/image" Target="../media/image54.jpeg"/><Relationship Id="rId10" Type="http://schemas.openxmlformats.org/officeDocument/2006/relationships/image" Target="../media/image55.jpeg"/><Relationship Id="rId11" Type="http://schemas.openxmlformats.org/officeDocument/2006/relationships/image" Target="../media/image59.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1" Type="http://schemas.openxmlformats.org/officeDocument/2006/relationships/image" Target="../media/image66.jpeg"/><Relationship Id="rId12" Type="http://schemas.openxmlformats.org/officeDocument/2006/relationships/image" Target="../media/image67.jpeg"/><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3.jpeg"/><Relationship Id="rId4" Type="http://schemas.openxmlformats.org/officeDocument/2006/relationships/image" Target="../media/image45.jpeg"/><Relationship Id="rId5" Type="http://schemas.openxmlformats.org/officeDocument/2006/relationships/image" Target="../media/image60.jpeg"/><Relationship Id="rId6" Type="http://schemas.openxmlformats.org/officeDocument/2006/relationships/image" Target="../media/image61.png"/><Relationship Id="rId7" Type="http://schemas.openxmlformats.org/officeDocument/2006/relationships/image" Target="../media/image62.gif"/><Relationship Id="rId8" Type="http://schemas.openxmlformats.org/officeDocument/2006/relationships/image" Target="../media/image63.gif"/><Relationship Id="rId9" Type="http://schemas.openxmlformats.org/officeDocument/2006/relationships/image" Target="../media/image64.png"/><Relationship Id="rId10"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dirty="0">
                <a:solidFill>
                  <a:srgbClr val="B01600"/>
                </a:solidFill>
                <a:latin typeface="Arial" charset="0"/>
              </a:rPr>
              <a:t>TeamDynamix Overview</a:t>
            </a:r>
            <a:endParaRPr lang="en-US" dirty="0">
              <a:solidFill>
                <a:srgbClr val="B01600"/>
              </a:solidFill>
              <a:latin typeface="TriplexBold"/>
            </a:endParaRPr>
          </a:p>
        </p:txBody>
      </p:sp>
      <p:sp>
        <p:nvSpPr>
          <p:cNvPr id="16386" name="Rectangle 3"/>
          <p:cNvSpPr>
            <a:spLocks noChangeArrowheads="1"/>
          </p:cNvSpPr>
          <p:nvPr/>
        </p:nvSpPr>
        <p:spPr bwMode="auto">
          <a:xfrm>
            <a:off x="304800" y="1371600"/>
            <a:ext cx="8229600" cy="1524000"/>
          </a:xfrm>
          <a:prstGeom prst="rect">
            <a:avLst/>
          </a:prstGeom>
          <a:noFill/>
          <a:ln w="9525">
            <a:noFill/>
            <a:miter lim="800000"/>
            <a:headEnd/>
            <a:tailEnd/>
          </a:ln>
        </p:spPr>
        <p:txBody>
          <a:bodyPr/>
          <a:lstStyle/>
          <a:p>
            <a:pPr marL="342900" indent="-342900">
              <a:lnSpc>
                <a:spcPts val="2700"/>
              </a:lnSpc>
              <a:spcBef>
                <a:spcPct val="40000"/>
              </a:spcBef>
            </a:pPr>
            <a:r>
              <a:rPr lang="en-US" sz="2000" dirty="0">
                <a:solidFill>
                  <a:srgbClr val="3F5BC8"/>
                </a:solidFill>
                <a:latin typeface="Arial" charset="0"/>
              </a:rPr>
              <a:t>	</a:t>
            </a:r>
            <a:r>
              <a:rPr lang="en-US" sz="2000" dirty="0">
                <a:solidFill>
                  <a:srgbClr val="3366CC"/>
                </a:solidFill>
                <a:latin typeface="Arial" charset="0"/>
              </a:rPr>
              <a:t>TeamDynamix provide Higher Education specific Project and Portfolio Management solutions (PPM). TeamDynamix software and services adhere to a simple and proven higher education specific PPM deployment approach. </a:t>
            </a:r>
          </a:p>
          <a:p>
            <a:pPr marL="342900" indent="-342900">
              <a:lnSpc>
                <a:spcPts val="2700"/>
              </a:lnSpc>
              <a:spcBef>
                <a:spcPct val="40000"/>
              </a:spcBef>
            </a:pPr>
            <a:r>
              <a:rPr lang="en-US" sz="2000" dirty="0">
                <a:solidFill>
                  <a:srgbClr val="3366CC"/>
                </a:solidFill>
                <a:latin typeface="Arial" charset="0"/>
              </a:rPr>
              <a:t>	</a:t>
            </a:r>
          </a:p>
        </p:txBody>
      </p:sp>
      <p:sp>
        <p:nvSpPr>
          <p:cNvPr id="16387" name="Rectangle 3"/>
          <p:cNvSpPr>
            <a:spLocks noChangeArrowheads="1"/>
          </p:cNvSpPr>
          <p:nvPr/>
        </p:nvSpPr>
        <p:spPr bwMode="auto">
          <a:xfrm>
            <a:off x="685800" y="3124200"/>
            <a:ext cx="8229600" cy="1524000"/>
          </a:xfrm>
          <a:prstGeom prst="rect">
            <a:avLst/>
          </a:prstGeom>
          <a:noFill/>
          <a:ln w="9525">
            <a:noFill/>
            <a:miter lim="800000"/>
            <a:headEnd/>
            <a:tailEnd/>
          </a:ln>
        </p:spPr>
        <p:txBody>
          <a:bodyPr/>
          <a:lstStyle/>
          <a:p>
            <a:pPr marL="342900" indent="-342900">
              <a:lnSpc>
                <a:spcPts val="1700"/>
              </a:lnSpc>
              <a:spcBef>
                <a:spcPct val="40000"/>
              </a:spcBef>
            </a:pPr>
            <a:r>
              <a:rPr lang="en-US" b="1" dirty="0">
                <a:solidFill>
                  <a:srgbClr val="3F5BC8"/>
                </a:solidFill>
                <a:latin typeface="Arial" charset="0"/>
              </a:rPr>
              <a:t>Highlights</a:t>
            </a:r>
          </a:p>
          <a:p>
            <a:pPr marL="342900" indent="-342900">
              <a:lnSpc>
                <a:spcPts val="1700"/>
              </a:lnSpc>
              <a:spcBef>
                <a:spcPct val="40000"/>
              </a:spcBef>
              <a:buFontTx/>
              <a:buChar char="»"/>
            </a:pPr>
            <a:r>
              <a:rPr lang="en-US" sz="2000" dirty="0">
                <a:solidFill>
                  <a:srgbClr val="3F5BC8"/>
                </a:solidFill>
                <a:latin typeface="Arial" charset="0"/>
              </a:rPr>
              <a:t>Built specifically to support the evolution of the Higher Ed PMO</a:t>
            </a:r>
          </a:p>
          <a:p>
            <a:pPr marL="342900" indent="-342900">
              <a:lnSpc>
                <a:spcPts val="1700"/>
              </a:lnSpc>
              <a:spcBef>
                <a:spcPct val="40000"/>
              </a:spcBef>
              <a:buFontTx/>
              <a:buChar char="»"/>
            </a:pPr>
            <a:r>
              <a:rPr lang="en-US" sz="2000" dirty="0">
                <a:solidFill>
                  <a:srgbClr val="3F5BC8"/>
                </a:solidFill>
                <a:latin typeface="Arial" charset="0"/>
              </a:rPr>
              <a:t>Embedded Higher Ed best practices (ECAR/Spellings) </a:t>
            </a:r>
          </a:p>
          <a:p>
            <a:pPr marL="342900" indent="-342900">
              <a:lnSpc>
                <a:spcPts val="1700"/>
              </a:lnSpc>
              <a:spcBef>
                <a:spcPct val="40000"/>
              </a:spcBef>
              <a:buFontTx/>
              <a:buChar char="»"/>
            </a:pPr>
            <a:r>
              <a:rPr lang="en-US" sz="2000" dirty="0">
                <a:solidFill>
                  <a:srgbClr val="3F5BC8"/>
                </a:solidFill>
                <a:latin typeface="Arial" charset="0"/>
              </a:rPr>
              <a:t>Higher Education implementation approach (PEMM)</a:t>
            </a:r>
          </a:p>
          <a:p>
            <a:pPr marL="342900" indent="-342900">
              <a:lnSpc>
                <a:spcPts val="1700"/>
              </a:lnSpc>
              <a:spcBef>
                <a:spcPct val="40000"/>
              </a:spcBef>
              <a:buFontTx/>
              <a:buChar char="»"/>
            </a:pPr>
            <a:r>
              <a:rPr lang="en-US" sz="2000" dirty="0">
                <a:solidFill>
                  <a:srgbClr val="3F5BC8"/>
                </a:solidFill>
                <a:latin typeface="Arial" charset="0"/>
              </a:rPr>
              <a:t>Intuitive solutions</a:t>
            </a:r>
          </a:p>
          <a:p>
            <a:pPr marL="342900" indent="-342900">
              <a:lnSpc>
                <a:spcPts val="1700"/>
              </a:lnSpc>
              <a:spcBef>
                <a:spcPct val="40000"/>
              </a:spcBef>
            </a:pPr>
            <a:endParaRPr lang="en-US" sz="2000" dirty="0">
              <a:solidFill>
                <a:srgbClr val="3366CC"/>
              </a:solidFill>
              <a:latin typeface="Arial" charset="0"/>
            </a:endParaRPr>
          </a:p>
        </p:txBody>
      </p:sp>
      <p:sp>
        <p:nvSpPr>
          <p:cNvPr id="16388" name="Rectangle 7"/>
          <p:cNvSpPr>
            <a:spLocks noChangeArrowheads="1"/>
          </p:cNvSpPr>
          <p:nvPr/>
        </p:nvSpPr>
        <p:spPr bwMode="auto">
          <a:xfrm>
            <a:off x="0" y="0"/>
            <a:ext cx="9144000" cy="6858000"/>
          </a:xfrm>
          <a:prstGeom prst="rect">
            <a:avLst/>
          </a:prstGeom>
          <a:solidFill>
            <a:schemeClr val="tx1"/>
          </a:solidFill>
          <a:ln w="9525" algn="ctr">
            <a:solidFill>
              <a:schemeClr val="tx1"/>
            </a:solidFill>
            <a:round/>
            <a:headEnd/>
            <a:tailEnd/>
          </a:ln>
        </p:spPr>
        <p:txBody>
          <a:bodyPr/>
          <a:lstStyle/>
          <a:p>
            <a:pPr eaLnBrk="0" hangingPunct="0"/>
            <a:endParaRPr lang="en-US" dirty="0"/>
          </a:p>
        </p:txBody>
      </p:sp>
      <p:pic>
        <p:nvPicPr>
          <p:cNvPr id="16389" name="Picture 11" descr="PPT_Intro.jpg"/>
          <p:cNvPicPr>
            <a:picLocks noChangeAspect="1"/>
          </p:cNvPicPr>
          <p:nvPr/>
        </p:nvPicPr>
        <p:blipFill>
          <a:blip r:embed="rId3"/>
          <a:srcRect/>
          <a:stretch>
            <a:fillRect/>
          </a:stretch>
        </p:blipFill>
        <p:spPr bwMode="auto">
          <a:xfrm>
            <a:off x="-76200" y="0"/>
            <a:ext cx="9220200" cy="6972300"/>
          </a:xfrm>
          <a:prstGeom prst="rect">
            <a:avLst/>
          </a:prstGeom>
          <a:noFill/>
          <a:ln w="9525">
            <a:noFill/>
            <a:miter lim="800000"/>
            <a:headEnd/>
            <a:tailEnd/>
          </a:ln>
        </p:spPr>
      </p:pic>
      <p:sp>
        <p:nvSpPr>
          <p:cNvPr id="16390" name="Rectangle 12"/>
          <p:cNvSpPr>
            <a:spLocks noChangeArrowheads="1"/>
          </p:cNvSpPr>
          <p:nvPr/>
        </p:nvSpPr>
        <p:spPr bwMode="auto">
          <a:xfrm>
            <a:off x="-76200" y="2209800"/>
            <a:ext cx="9220200" cy="3581400"/>
          </a:xfrm>
          <a:prstGeom prst="rect">
            <a:avLst/>
          </a:prstGeom>
          <a:solidFill>
            <a:schemeClr val="bg1"/>
          </a:solidFill>
          <a:ln w="9525" algn="ctr">
            <a:noFill/>
            <a:round/>
            <a:headEnd/>
            <a:tailEnd/>
          </a:ln>
        </p:spPr>
        <p:txBody>
          <a:bodyPr/>
          <a:lstStyle/>
          <a:p>
            <a:pPr eaLnBrk="0" hangingPunct="0"/>
            <a:endParaRPr lang="en-US" dirty="0"/>
          </a:p>
        </p:txBody>
      </p:sp>
      <p:sp>
        <p:nvSpPr>
          <p:cNvPr id="16391" name="TextBox 8"/>
          <p:cNvSpPr txBox="1">
            <a:spLocks noChangeArrowheads="1"/>
          </p:cNvSpPr>
          <p:nvPr/>
        </p:nvSpPr>
        <p:spPr bwMode="auto">
          <a:xfrm>
            <a:off x="152400" y="3521095"/>
            <a:ext cx="8763000" cy="1508105"/>
          </a:xfrm>
          <a:prstGeom prst="rect">
            <a:avLst/>
          </a:prstGeom>
          <a:noFill/>
          <a:ln w="9525">
            <a:noFill/>
            <a:miter lim="800000"/>
            <a:headEnd/>
            <a:tailEnd/>
          </a:ln>
        </p:spPr>
        <p:txBody>
          <a:bodyPr wrap="square">
            <a:spAutoFit/>
          </a:bodyPr>
          <a:lstStyle/>
          <a:p>
            <a:pPr algn="ctr"/>
            <a:r>
              <a:rPr lang="en-US" sz="3600" dirty="0" smtClean="0">
                <a:solidFill>
                  <a:srgbClr val="002060"/>
                </a:solidFill>
                <a:latin typeface="Arial" pitchFamily="34" charset="0"/>
                <a:cs typeface="Arial" pitchFamily="34" charset="0"/>
              </a:rPr>
              <a:t>Prioritizing Projects through IT Governance</a:t>
            </a:r>
          </a:p>
          <a:p>
            <a:pPr algn="ctr"/>
            <a:endParaRPr lang="en-US" sz="2000" i="1" dirty="0">
              <a:latin typeface="Arial" pitchFamily="34" charset="0"/>
              <a:cs typeface="Arial" pitchFamily="34" charset="0"/>
            </a:endParaRPr>
          </a:p>
        </p:txBody>
      </p:sp>
      <p:sp>
        <p:nvSpPr>
          <p:cNvPr id="10" name="TextBox 9"/>
          <p:cNvSpPr txBox="1"/>
          <p:nvPr/>
        </p:nvSpPr>
        <p:spPr>
          <a:xfrm>
            <a:off x="304800" y="5100935"/>
            <a:ext cx="4343400" cy="400110"/>
          </a:xfrm>
          <a:prstGeom prst="rect">
            <a:avLst/>
          </a:prstGeom>
          <a:noFill/>
        </p:spPr>
        <p:txBody>
          <a:bodyPr wrap="square" rtlCol="0">
            <a:spAutoFit/>
          </a:bodyPr>
          <a:lstStyle/>
          <a:p>
            <a:r>
              <a:rPr lang="en-US" sz="2000" dirty="0" smtClean="0">
                <a:solidFill>
                  <a:srgbClr val="002060"/>
                </a:solidFill>
                <a:latin typeface="Arial" pitchFamily="34" charset="0"/>
                <a:cs typeface="Arial" pitchFamily="34" charset="0"/>
              </a:rPr>
              <a:t>Sharon Blanton, Portland State</a:t>
            </a:r>
          </a:p>
        </p:txBody>
      </p:sp>
      <p:sp>
        <p:nvSpPr>
          <p:cNvPr id="11" name="TextBox 10"/>
          <p:cNvSpPr txBox="1"/>
          <p:nvPr/>
        </p:nvSpPr>
        <p:spPr>
          <a:xfrm>
            <a:off x="5029200" y="5100935"/>
            <a:ext cx="5029200" cy="400110"/>
          </a:xfrm>
          <a:prstGeom prst="rect">
            <a:avLst/>
          </a:prstGeom>
          <a:noFill/>
        </p:spPr>
        <p:txBody>
          <a:bodyPr wrap="square" rtlCol="0">
            <a:spAutoFit/>
          </a:bodyPr>
          <a:lstStyle/>
          <a:p>
            <a:r>
              <a:rPr lang="en-US" sz="2000" dirty="0" smtClean="0">
                <a:solidFill>
                  <a:srgbClr val="002060"/>
                </a:solidFill>
                <a:latin typeface="Arial" pitchFamily="34" charset="0"/>
                <a:cs typeface="Arial" pitchFamily="34" charset="0"/>
              </a:rPr>
              <a:t>Andrew Graf, TeamDynamixHE</a:t>
            </a:r>
          </a:p>
        </p:txBody>
      </p:sp>
      <p:pic>
        <p:nvPicPr>
          <p:cNvPr id="12" name="Picture 11" descr="portlandstateuniversity.jpg"/>
          <p:cNvPicPr>
            <a:picLocks noChangeAspect="1"/>
          </p:cNvPicPr>
          <p:nvPr/>
        </p:nvPicPr>
        <p:blipFill>
          <a:blip r:embed="rId4"/>
          <a:stretch>
            <a:fillRect/>
          </a:stretch>
        </p:blipFill>
        <p:spPr>
          <a:xfrm>
            <a:off x="2057400" y="2466975"/>
            <a:ext cx="4743450" cy="96202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10</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PM &amp; PPM at PSU: ii. Legacy Culture</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graphicFrame>
        <p:nvGraphicFramePr>
          <p:cNvPr id="18" name="Diagram 17"/>
          <p:cNvGraphicFramePr/>
          <p:nvPr>
            <p:extLst>
              <p:ext uri="{D42A27DB-BD31-4B8C-83A1-F6EECF244321}">
                <p14:modId xmlns:p14="http://schemas.microsoft.com/office/powerpoint/2010/main" val="1032441462"/>
              </p:ext>
            </p:extLst>
          </p:nvPr>
        </p:nvGraphicFramePr>
        <p:xfrm>
          <a:off x="1127760" y="1173480"/>
          <a:ext cx="6781800" cy="426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284259300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1" name="TextBox 10"/>
          <p:cNvSpPr txBox="1"/>
          <p:nvPr/>
        </p:nvSpPr>
        <p:spPr>
          <a:xfrm>
            <a:off x="533400" y="1219200"/>
            <a:ext cx="4267200" cy="523220"/>
          </a:xfrm>
          <a:prstGeom prst="rect">
            <a:avLst/>
          </a:prstGeom>
          <a:noFill/>
        </p:spPr>
        <p:txBody>
          <a:bodyPr wrap="square" rtlCol="0">
            <a:spAutoFit/>
          </a:bodyPr>
          <a:lstStyle/>
          <a:p>
            <a:r>
              <a:rPr lang="en-US" sz="2800" b="1" dirty="0" smtClean="0">
                <a:solidFill>
                  <a:srgbClr val="0070C0"/>
                </a:solidFill>
                <a:latin typeface="Garamond"/>
                <a:cs typeface="Garamond"/>
              </a:rPr>
              <a:t>Multi-step Journey: Step 1</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11</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3200" b="1" dirty="0" smtClean="0">
                <a:solidFill>
                  <a:srgbClr val="92D050"/>
                </a:solidFill>
                <a:effectLst>
                  <a:outerShdw blurRad="38100" dist="38100" dir="2700000" algn="ctr" rotWithShape="0">
                    <a:schemeClr val="bg1">
                      <a:lumMod val="85000"/>
                    </a:schemeClr>
                  </a:outerShdw>
                </a:effectLst>
                <a:latin typeface="Garamond"/>
                <a:cs typeface="Garamond"/>
              </a:rPr>
              <a:t>PM &amp; PPM at PSU: iii. Solution</a:t>
            </a:r>
            <a:endParaRPr lang="en-US" sz="3200" b="1" dirty="0">
              <a:solidFill>
                <a:srgbClr val="92D050"/>
              </a:solidFill>
              <a:effectLst>
                <a:outerShdw blurRad="38100" dist="38100" dir="2700000" algn="ctr" rotWithShape="0">
                  <a:schemeClr val="bg1">
                    <a:lumMod val="85000"/>
                  </a:schemeClr>
                </a:outerShdw>
              </a:effectLst>
              <a:latin typeface="Garamond"/>
              <a:cs typeface="Garamon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graphicFrame>
        <p:nvGraphicFramePr>
          <p:cNvPr id="2" name="Diagram 1"/>
          <p:cNvGraphicFramePr/>
          <p:nvPr>
            <p:extLst>
              <p:ext uri="{D42A27DB-BD31-4B8C-83A1-F6EECF244321}">
                <p14:modId xmlns:p14="http://schemas.microsoft.com/office/powerpoint/2010/main" val="3267381727"/>
              </p:ext>
            </p:extLst>
          </p:nvPr>
        </p:nvGraphicFramePr>
        <p:xfrm>
          <a:off x="990600" y="990600"/>
          <a:ext cx="7010400"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418728501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1" name="TextBox 10"/>
          <p:cNvSpPr txBox="1"/>
          <p:nvPr/>
        </p:nvSpPr>
        <p:spPr>
          <a:xfrm>
            <a:off x="533400" y="1219200"/>
            <a:ext cx="4267200" cy="523220"/>
          </a:xfrm>
          <a:prstGeom prst="rect">
            <a:avLst/>
          </a:prstGeom>
          <a:noFill/>
        </p:spPr>
        <p:txBody>
          <a:bodyPr wrap="square" rtlCol="0">
            <a:spAutoFit/>
          </a:bodyPr>
          <a:lstStyle/>
          <a:p>
            <a:r>
              <a:rPr lang="en-US" sz="2800" b="1" dirty="0" smtClean="0">
                <a:solidFill>
                  <a:srgbClr val="0070C0"/>
                </a:solidFill>
                <a:latin typeface="Garamond"/>
                <a:cs typeface="Garamond"/>
              </a:rPr>
              <a:t>Multi-step Journey: Step 2</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12</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3200" b="1" dirty="0" smtClean="0">
                <a:solidFill>
                  <a:srgbClr val="92D050"/>
                </a:solidFill>
                <a:effectLst>
                  <a:outerShdw blurRad="38100" dist="38100" dir="2700000" algn="ctr" rotWithShape="0">
                    <a:schemeClr val="bg1">
                      <a:lumMod val="85000"/>
                    </a:schemeClr>
                  </a:outerShdw>
                </a:effectLst>
                <a:latin typeface="Garamond"/>
                <a:cs typeface="Garamond"/>
              </a:rPr>
              <a:t>PM &amp; PPM at PSU: iii. Solution</a:t>
            </a:r>
            <a:endParaRPr lang="en-US" sz="3200" b="1" dirty="0">
              <a:solidFill>
                <a:srgbClr val="92D050"/>
              </a:solidFill>
              <a:effectLst>
                <a:outerShdw blurRad="38100" dist="38100" dir="2700000" algn="ctr" rotWithShape="0">
                  <a:schemeClr val="bg1">
                    <a:lumMod val="85000"/>
                  </a:schemeClr>
                </a:outerShdw>
              </a:effectLst>
              <a:latin typeface="Garamond"/>
              <a:cs typeface="Garamon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graphicFrame>
        <p:nvGraphicFramePr>
          <p:cNvPr id="2" name="Diagram 1"/>
          <p:cNvGraphicFramePr/>
          <p:nvPr>
            <p:extLst>
              <p:ext uri="{D42A27DB-BD31-4B8C-83A1-F6EECF244321}">
                <p14:modId xmlns:p14="http://schemas.microsoft.com/office/powerpoint/2010/main" val="2324849379"/>
              </p:ext>
            </p:extLst>
          </p:nvPr>
        </p:nvGraphicFramePr>
        <p:xfrm>
          <a:off x="990600" y="1295400"/>
          <a:ext cx="6781800" cy="411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6544616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1" name="TextBox 10"/>
          <p:cNvSpPr txBox="1"/>
          <p:nvPr/>
        </p:nvSpPr>
        <p:spPr>
          <a:xfrm>
            <a:off x="533400" y="1219200"/>
            <a:ext cx="4267200" cy="523220"/>
          </a:xfrm>
          <a:prstGeom prst="rect">
            <a:avLst/>
          </a:prstGeom>
          <a:noFill/>
        </p:spPr>
        <p:txBody>
          <a:bodyPr wrap="square" rtlCol="0">
            <a:spAutoFit/>
          </a:bodyPr>
          <a:lstStyle/>
          <a:p>
            <a:r>
              <a:rPr lang="en-US" sz="2800" b="1" dirty="0" smtClean="0">
                <a:solidFill>
                  <a:srgbClr val="0070C0"/>
                </a:solidFill>
                <a:latin typeface="Garamond"/>
                <a:cs typeface="Garamond"/>
              </a:rPr>
              <a:t>Multi-step Journey: Step 3</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13</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PM &amp; PPM at PSU: iii. Solution</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graphicFrame>
        <p:nvGraphicFramePr>
          <p:cNvPr id="2" name="Diagram 1"/>
          <p:cNvGraphicFramePr/>
          <p:nvPr>
            <p:extLst>
              <p:ext uri="{D42A27DB-BD31-4B8C-83A1-F6EECF244321}">
                <p14:modId xmlns:p14="http://schemas.microsoft.com/office/powerpoint/2010/main" val="2689688956"/>
              </p:ext>
            </p:extLst>
          </p:nvPr>
        </p:nvGraphicFramePr>
        <p:xfrm>
          <a:off x="990600" y="1143000"/>
          <a:ext cx="6924040"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375511644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1" name="TextBox 10"/>
          <p:cNvSpPr txBox="1"/>
          <p:nvPr/>
        </p:nvSpPr>
        <p:spPr>
          <a:xfrm>
            <a:off x="533400" y="1219200"/>
            <a:ext cx="4267200" cy="523220"/>
          </a:xfrm>
          <a:prstGeom prst="rect">
            <a:avLst/>
          </a:prstGeom>
          <a:noFill/>
        </p:spPr>
        <p:txBody>
          <a:bodyPr wrap="square" rtlCol="0">
            <a:spAutoFit/>
          </a:bodyPr>
          <a:lstStyle/>
          <a:p>
            <a:r>
              <a:rPr lang="en-US" sz="2800" b="1" dirty="0" smtClean="0">
                <a:solidFill>
                  <a:srgbClr val="0070C0"/>
                </a:solidFill>
                <a:latin typeface="Garamond"/>
                <a:cs typeface="Garamond"/>
              </a:rPr>
              <a:t>Multi-step Journey: Step 4</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14</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3200" b="1" dirty="0" smtClean="0">
                <a:solidFill>
                  <a:srgbClr val="92D050"/>
                </a:solidFill>
                <a:effectLst>
                  <a:outerShdw blurRad="38100" dist="38100" dir="2700000" algn="ctr" rotWithShape="0">
                    <a:schemeClr val="bg1">
                      <a:lumMod val="85000"/>
                    </a:schemeClr>
                  </a:outerShdw>
                </a:effectLst>
                <a:latin typeface="Garamond"/>
                <a:cs typeface="Garamond"/>
              </a:rPr>
              <a:t>PM &amp; PPM at PSU: iii. Solution</a:t>
            </a:r>
            <a:endParaRPr lang="en-US" sz="3200" b="1" dirty="0">
              <a:solidFill>
                <a:srgbClr val="92D050"/>
              </a:solidFill>
              <a:effectLst>
                <a:outerShdw blurRad="38100" dist="38100" dir="2700000" algn="ctr" rotWithShape="0">
                  <a:schemeClr val="bg1">
                    <a:lumMod val="85000"/>
                  </a:schemeClr>
                </a:outerShdw>
              </a:effectLst>
              <a:latin typeface="Garamond"/>
              <a:cs typeface="Garamon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graphicFrame>
        <p:nvGraphicFramePr>
          <p:cNvPr id="2" name="Diagram 1"/>
          <p:cNvGraphicFramePr/>
          <p:nvPr>
            <p:extLst>
              <p:ext uri="{D42A27DB-BD31-4B8C-83A1-F6EECF244321}">
                <p14:modId xmlns:p14="http://schemas.microsoft.com/office/powerpoint/2010/main" val="15781229"/>
              </p:ext>
            </p:extLst>
          </p:nvPr>
        </p:nvGraphicFramePr>
        <p:xfrm>
          <a:off x="990600" y="1295400"/>
          <a:ext cx="6781800" cy="411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8649562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15</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PM &amp; PPM at PSU: Solution</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sp>
        <p:nvSpPr>
          <p:cNvPr id="17" name="TextBox 16"/>
          <p:cNvSpPr txBox="1"/>
          <p:nvPr/>
        </p:nvSpPr>
        <p:spPr>
          <a:xfrm>
            <a:off x="685800" y="1143000"/>
            <a:ext cx="4267200" cy="584776"/>
          </a:xfrm>
          <a:prstGeom prst="rect">
            <a:avLst/>
          </a:prstGeom>
          <a:noFill/>
        </p:spPr>
        <p:txBody>
          <a:bodyPr wrap="square" rtlCol="0">
            <a:spAutoFit/>
          </a:bodyPr>
          <a:lstStyle/>
          <a:p>
            <a:r>
              <a:rPr lang="en-US" sz="3200" b="1" dirty="0" smtClean="0">
                <a:solidFill>
                  <a:srgbClr val="0070C0"/>
                </a:solidFill>
                <a:latin typeface="Garamond"/>
                <a:cs typeface="Garamond"/>
              </a:rPr>
              <a:t>Process</a:t>
            </a:r>
          </a:p>
        </p:txBody>
      </p:sp>
      <p:pic>
        <p:nvPicPr>
          <p:cNvPr id="2" name="Picture 1" descr="Screen Shot 2012-02-03 at 11.59.2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905000"/>
            <a:ext cx="3373514" cy="2895600"/>
          </a:xfrm>
          <a:prstGeom prst="rect">
            <a:avLst/>
          </a:prstGeom>
        </p:spPr>
      </p:pic>
      <p:pic>
        <p:nvPicPr>
          <p:cNvPr id="4" name="Picture 3" descr="Untitl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905000"/>
            <a:ext cx="3481842" cy="2828109"/>
          </a:xfrm>
          <a:prstGeom prst="rect">
            <a:avLst/>
          </a:prstGeom>
        </p:spPr>
      </p:pic>
      <p:sp>
        <p:nvSpPr>
          <p:cNvPr id="18" name="TextBox 17"/>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12180527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16</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PM &amp; PPM at PSU: Solution</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pic>
        <p:nvPicPr>
          <p:cNvPr id="3" name="Picture 2" descr="Screen Shot 2012-02-01 at 4.21.57 PM.png"/>
          <p:cNvPicPr>
            <a:picLocks noChangeAspect="1"/>
          </p:cNvPicPr>
          <p:nvPr/>
        </p:nvPicPr>
        <p:blipFill rotWithShape="1">
          <a:blip r:embed="rId5">
            <a:extLst>
              <a:ext uri="{28A0092B-C50C-407E-A947-70E740481C1C}">
                <a14:useLocalDpi xmlns:a14="http://schemas.microsoft.com/office/drawing/2010/main" val="0"/>
              </a:ext>
            </a:extLst>
          </a:blip>
          <a:srcRect r="4816"/>
          <a:stretch/>
        </p:blipFill>
        <p:spPr>
          <a:xfrm>
            <a:off x="1828800" y="1295400"/>
            <a:ext cx="6705600" cy="4075414"/>
          </a:xfrm>
          <a:prstGeom prst="rect">
            <a:avLst/>
          </a:prstGeom>
        </p:spPr>
      </p:pic>
      <p:sp>
        <p:nvSpPr>
          <p:cNvPr id="17" name="TextBox 16"/>
          <p:cNvSpPr txBox="1"/>
          <p:nvPr/>
        </p:nvSpPr>
        <p:spPr>
          <a:xfrm>
            <a:off x="609600" y="1219200"/>
            <a:ext cx="923330" cy="4114800"/>
          </a:xfrm>
          <a:prstGeom prst="rect">
            <a:avLst/>
          </a:prstGeom>
          <a:noFill/>
        </p:spPr>
        <p:txBody>
          <a:bodyPr vert="vert270" wrap="square" rtlCol="0">
            <a:spAutoFit/>
          </a:bodyPr>
          <a:lstStyle/>
          <a:p>
            <a:r>
              <a:rPr lang="en-US" sz="4800" b="1" dirty="0" smtClean="0">
                <a:solidFill>
                  <a:srgbClr val="0070C0"/>
                </a:solidFill>
                <a:latin typeface="Garamond"/>
                <a:cs typeface="Garamond"/>
              </a:rPr>
              <a:t>The Scorecard</a:t>
            </a:r>
          </a:p>
        </p:txBody>
      </p:sp>
      <p:sp>
        <p:nvSpPr>
          <p:cNvPr id="18" name="TextBox 17"/>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256866605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228600"/>
            <a:ext cx="8458200" cy="62484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17</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228600"/>
            <a:ext cx="7772400" cy="762000"/>
          </a:xfrm>
          <a:prstGeom prst="rect">
            <a:avLst/>
          </a:prstGeom>
          <a:noFill/>
          <a:ln w="9525">
            <a:noFill/>
            <a:miter lim="800000"/>
            <a:headEnd/>
            <a:tailEnd/>
          </a:ln>
        </p:spPr>
        <p:txBody>
          <a:bodyPr anchor="ctr"/>
          <a:lstStyle/>
          <a:p>
            <a:r>
              <a:rPr lang="en-US" sz="3200" b="1" dirty="0" smtClean="0">
                <a:solidFill>
                  <a:srgbClr val="92D050"/>
                </a:solidFill>
                <a:effectLst>
                  <a:outerShdw blurRad="38100" dist="38100" dir="2700000" algn="ctr" rotWithShape="0">
                    <a:schemeClr val="bg1">
                      <a:lumMod val="85000"/>
                    </a:schemeClr>
                  </a:outerShdw>
                </a:effectLst>
                <a:latin typeface="Garamond"/>
                <a:cs typeface="Garamond"/>
              </a:rPr>
              <a:t>PM &amp; PPM at PSU: Solution</a:t>
            </a: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graphicFrame>
        <p:nvGraphicFramePr>
          <p:cNvPr id="5" name="Diagram 4"/>
          <p:cNvGraphicFramePr/>
          <p:nvPr>
            <p:extLst>
              <p:ext uri="{D42A27DB-BD31-4B8C-83A1-F6EECF244321}">
                <p14:modId xmlns:p14="http://schemas.microsoft.com/office/powerpoint/2010/main" val="1711420579"/>
              </p:ext>
            </p:extLst>
          </p:nvPr>
        </p:nvGraphicFramePr>
        <p:xfrm>
          <a:off x="2362200" y="1066800"/>
          <a:ext cx="6096000" cy="4521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914400" y="2133600"/>
            <a:ext cx="1107996" cy="3124200"/>
          </a:xfrm>
          <a:prstGeom prst="rect">
            <a:avLst/>
          </a:prstGeom>
          <a:noFill/>
        </p:spPr>
        <p:txBody>
          <a:bodyPr vert="vert270" wrap="square" rtlCol="0">
            <a:spAutoFit/>
          </a:bodyPr>
          <a:lstStyle/>
          <a:p>
            <a:r>
              <a:rPr lang="en-US" sz="6000" b="1" dirty="0" smtClean="0">
                <a:solidFill>
                  <a:srgbClr val="0070C0"/>
                </a:solidFill>
                <a:latin typeface="Garamond"/>
                <a:cs typeface="Garamond"/>
              </a:rPr>
              <a:t>Results</a:t>
            </a:r>
            <a:endParaRPr lang="en-US" sz="6000" b="1" dirty="0">
              <a:solidFill>
                <a:srgbClr val="00008D"/>
              </a:solidFill>
              <a:effectLst>
                <a:outerShdw blurRad="38100" dist="38100" dir="2700000" algn="ctr" rotWithShape="0">
                  <a:schemeClr val="bg1">
                    <a:lumMod val="85000"/>
                  </a:schemeClr>
                </a:outerShdw>
              </a:effectLst>
              <a:latin typeface="Garamond"/>
              <a:cs typeface="Garamond"/>
            </a:endParaRPr>
          </a:p>
        </p:txBody>
      </p:sp>
      <p:pic>
        <p:nvPicPr>
          <p:cNvPr id="2" name="Picture 1" descr="peace.sign.hands.dove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 y="1143000"/>
            <a:ext cx="1517257" cy="1524000"/>
          </a:xfrm>
          <a:prstGeom prst="rect">
            <a:avLst/>
          </a:prstGeom>
        </p:spPr>
      </p:pic>
      <p:sp>
        <p:nvSpPr>
          <p:cNvPr id="17" name="TextBox 16"/>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19705054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5" name="Rectangle 3"/>
          <p:cNvSpPr>
            <a:spLocks noChangeArrowheads="1"/>
          </p:cNvSpPr>
          <p:nvPr/>
        </p:nvSpPr>
        <p:spPr bwMode="auto">
          <a:xfrm>
            <a:off x="533400" y="1143000"/>
            <a:ext cx="8229600" cy="4343400"/>
          </a:xfrm>
          <a:prstGeom prst="rect">
            <a:avLst/>
          </a:prstGeom>
          <a:noFill/>
          <a:ln w="9525">
            <a:noFill/>
            <a:miter lim="800000"/>
            <a:headEnd/>
            <a:tailEnd/>
          </a:ln>
        </p:spPr>
        <p:txBody>
          <a:bodyPr/>
          <a:lstStyle/>
          <a:p>
            <a:pPr marL="342900" indent="-342900">
              <a:spcBef>
                <a:spcPct val="40000"/>
              </a:spcBef>
              <a:buFontTx/>
              <a:buChar char="»"/>
            </a:pPr>
            <a:endParaRPr lang="en-US" sz="3200" dirty="0" smtClean="0">
              <a:solidFill>
                <a:srgbClr val="3F5BC8"/>
              </a:solidFill>
              <a:latin typeface="Arial" charset="0"/>
            </a:endParaRPr>
          </a:p>
          <a:p>
            <a:pPr marL="342900" indent="-342900">
              <a:spcBef>
                <a:spcPct val="40000"/>
              </a:spcBef>
              <a:buFontTx/>
              <a:buChar char="»"/>
            </a:pPr>
            <a:r>
              <a:rPr lang="en-US" sz="3200" dirty="0">
                <a:solidFill>
                  <a:schemeClr val="accent5"/>
                </a:solidFill>
                <a:latin typeface="Arial" charset="0"/>
              </a:rPr>
              <a:t>Building a Culture of Project and Portfolio Management at PSU</a:t>
            </a:r>
          </a:p>
          <a:p>
            <a:pPr marL="342900" indent="-342900">
              <a:spcBef>
                <a:spcPct val="40000"/>
              </a:spcBef>
              <a:buFontTx/>
              <a:buChar char="»"/>
            </a:pPr>
            <a:r>
              <a:rPr lang="en-US" sz="3200" dirty="0" smtClean="0">
                <a:solidFill>
                  <a:srgbClr val="0070C0"/>
                </a:solidFill>
                <a:latin typeface="Arial" charset="0"/>
              </a:rPr>
              <a:t>Industry Trends &amp; Practices</a:t>
            </a:r>
          </a:p>
          <a:p>
            <a:pPr marL="342900" indent="-342900">
              <a:spcBef>
                <a:spcPct val="40000"/>
              </a:spcBef>
              <a:buFontTx/>
              <a:buChar char="»"/>
            </a:pPr>
            <a:r>
              <a:rPr lang="en-US" sz="3200" dirty="0" smtClean="0">
                <a:solidFill>
                  <a:schemeClr val="accent5"/>
                </a:solidFill>
                <a:latin typeface="Arial" charset="0"/>
              </a:rPr>
              <a:t>Discussion &amp; Questions</a:t>
            </a:r>
          </a:p>
          <a:p>
            <a:pPr marL="342900" indent="-342900">
              <a:lnSpc>
                <a:spcPts val="1700"/>
              </a:lnSpc>
              <a:spcBef>
                <a:spcPct val="40000"/>
              </a:spcBef>
              <a:buFontTx/>
              <a:buChar char="»"/>
            </a:pPr>
            <a:endParaRPr lang="en-US" sz="2000" dirty="0" smtClean="0">
              <a:solidFill>
                <a:srgbClr val="3F5BC8"/>
              </a:solidFill>
              <a:latin typeface="Arial" charset="0"/>
            </a:endParaRPr>
          </a:p>
          <a:p>
            <a:pPr marL="342900" indent="-342900">
              <a:lnSpc>
                <a:spcPts val="1700"/>
              </a:lnSpc>
              <a:spcBef>
                <a:spcPct val="40000"/>
              </a:spcBef>
              <a:buFontTx/>
              <a:buChar char="»"/>
            </a:pPr>
            <a:endParaRPr lang="en-US" sz="2000" dirty="0">
              <a:solidFill>
                <a:srgbClr val="3F5BC8"/>
              </a:solidFill>
              <a:latin typeface="Arial" charset="0"/>
            </a:endParaRPr>
          </a:p>
          <a:p>
            <a:pPr marL="342900" indent="-342900">
              <a:lnSpc>
                <a:spcPts val="1700"/>
              </a:lnSpc>
              <a:spcBef>
                <a:spcPct val="40000"/>
              </a:spcBef>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18</a:t>
            </a:fld>
            <a:endParaRPr lang="en-US" sz="1200" dirty="0" smtClean="0">
              <a:solidFill>
                <a:schemeClr val="bg1"/>
              </a:solidFill>
              <a:latin typeface="Arial" pitchFamily="34" charset="0"/>
              <a:cs typeface="Arial" pitchFamily="34" charset="0"/>
            </a:endParaRPr>
          </a:p>
        </p:txBody>
      </p:sp>
      <p:pic>
        <p:nvPicPr>
          <p:cNvPr id="12"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4" name="Rectangle 2"/>
          <p:cNvSpPr>
            <a:spLocks noChangeArrowheads="1"/>
          </p:cNvSpPr>
          <p:nvPr/>
        </p:nvSpPr>
        <p:spPr bwMode="auto">
          <a:xfrm>
            <a:off x="533400" y="8001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Agenda</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5" name="Picture 14" descr="portlandstateuniversity.jpg"/>
          <p:cNvPicPr>
            <a:picLocks noChangeAspect="1"/>
          </p:cNvPicPr>
          <p:nvPr/>
        </p:nvPicPr>
        <p:blipFill>
          <a:blip r:embed="rId4"/>
          <a:stretch>
            <a:fillRect/>
          </a:stretch>
        </p:blipFill>
        <p:spPr>
          <a:xfrm>
            <a:off x="4952999" y="5598252"/>
            <a:ext cx="3581401" cy="726348"/>
          </a:xfrm>
          <a:prstGeom prst="rect">
            <a:avLst/>
          </a:prstGeom>
        </p:spPr>
      </p:pic>
      <p:sp>
        <p:nvSpPr>
          <p:cNvPr id="16" name="TextBox 15"/>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350560532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457200" y="0"/>
            <a:ext cx="8382000" cy="6477000"/>
          </a:xfrm>
          <a:prstGeom prst="rect">
            <a:avLst/>
          </a:prstGeom>
          <a:solidFill>
            <a:schemeClr val="bg1"/>
          </a:solidFill>
          <a:ln w="9525" algn="ctr">
            <a:noFill/>
            <a:round/>
            <a:headEnd/>
            <a:tailEnd/>
          </a:ln>
        </p:spPr>
        <p:txBody>
          <a:bodyPr/>
          <a:lstStyle/>
          <a:p>
            <a:pPr eaLnBrk="0" hangingPunct="0"/>
            <a:endParaRPr lang="en-US" dirty="0"/>
          </a:p>
        </p:txBody>
      </p:sp>
      <p:sp>
        <p:nvSpPr>
          <p:cNvPr id="18435" name="Rectangle 3"/>
          <p:cNvSpPr>
            <a:spLocks noChangeArrowheads="1"/>
          </p:cNvSpPr>
          <p:nvPr/>
        </p:nvSpPr>
        <p:spPr bwMode="auto">
          <a:xfrm>
            <a:off x="685800" y="1219200"/>
            <a:ext cx="8229600" cy="5334000"/>
          </a:xfrm>
          <a:prstGeom prst="rect">
            <a:avLst/>
          </a:prstGeom>
          <a:noFill/>
          <a:ln w="9525">
            <a:noFill/>
            <a:miter lim="800000"/>
            <a:headEnd/>
            <a:tailEnd/>
          </a:ln>
        </p:spPr>
        <p:txBody>
          <a:bodyPr/>
          <a:lstStyle/>
          <a:p>
            <a:pPr marL="342900" indent="-342900">
              <a:lnSpc>
                <a:spcPts val="1700"/>
              </a:lnSpc>
              <a:spcBef>
                <a:spcPct val="40000"/>
              </a:spcBef>
            </a:pPr>
            <a:endParaRPr lang="en-US" b="1" dirty="0">
              <a:solidFill>
                <a:srgbClr val="3F5BC8"/>
              </a:solidFill>
              <a:latin typeface="Arial" pitchFamily="34" charset="0"/>
            </a:endParaRPr>
          </a:p>
          <a:p>
            <a:pPr marL="342900" indent="-342900">
              <a:lnSpc>
                <a:spcPts val="1700"/>
              </a:lnSpc>
              <a:spcBef>
                <a:spcPct val="40000"/>
              </a:spcBef>
              <a:buFontTx/>
              <a:buChar char="»"/>
            </a:pPr>
            <a:r>
              <a:rPr lang="en-US" dirty="0" smtClean="0">
                <a:solidFill>
                  <a:srgbClr val="3F5BC8"/>
                </a:solidFill>
                <a:latin typeface="Arial" pitchFamily="34" charset="0"/>
              </a:rPr>
              <a:t>TeamDynamixHE overview</a:t>
            </a:r>
          </a:p>
          <a:p>
            <a:pPr marL="342900" indent="-342900">
              <a:lnSpc>
                <a:spcPts val="1700"/>
              </a:lnSpc>
              <a:spcBef>
                <a:spcPct val="40000"/>
              </a:spcBef>
            </a:pPr>
            <a:endParaRPr lang="en-US" dirty="0" smtClean="0">
              <a:solidFill>
                <a:srgbClr val="3F5BC8"/>
              </a:solidFill>
              <a:latin typeface="Arial" pitchFamily="34" charset="0"/>
            </a:endParaRPr>
          </a:p>
          <a:p>
            <a:pPr marL="342900" indent="-342900">
              <a:lnSpc>
                <a:spcPts val="1700"/>
              </a:lnSpc>
              <a:spcBef>
                <a:spcPct val="40000"/>
              </a:spcBef>
              <a:buFontTx/>
              <a:buChar char="»"/>
            </a:pPr>
            <a:r>
              <a:rPr lang="en-US" dirty="0" smtClean="0">
                <a:solidFill>
                  <a:srgbClr val="3F5BC8"/>
                </a:solidFill>
                <a:latin typeface="Arial" pitchFamily="34" charset="0"/>
              </a:rPr>
              <a:t>Governance: Financial Drivers &amp; Impacts</a:t>
            </a:r>
          </a:p>
          <a:p>
            <a:pPr marL="342900" indent="-342900">
              <a:lnSpc>
                <a:spcPts val="1700"/>
              </a:lnSpc>
              <a:spcBef>
                <a:spcPct val="40000"/>
              </a:spcBef>
            </a:pPr>
            <a:endParaRPr lang="en-US" dirty="0" smtClean="0">
              <a:solidFill>
                <a:srgbClr val="3F5BC8"/>
              </a:solidFill>
              <a:latin typeface="Arial" pitchFamily="34" charset="0"/>
            </a:endParaRPr>
          </a:p>
          <a:p>
            <a:pPr marL="342900" indent="-342900">
              <a:lnSpc>
                <a:spcPts val="1700"/>
              </a:lnSpc>
              <a:spcBef>
                <a:spcPct val="40000"/>
              </a:spcBef>
              <a:buFontTx/>
              <a:buChar char="»"/>
            </a:pPr>
            <a:r>
              <a:rPr lang="en-US" dirty="0" smtClean="0">
                <a:solidFill>
                  <a:srgbClr val="3F5BC8"/>
                </a:solidFill>
                <a:latin typeface="Arial" pitchFamily="34" charset="0"/>
              </a:rPr>
              <a:t>Trends &amp; Practices</a:t>
            </a:r>
          </a:p>
          <a:p>
            <a:pPr marL="800100" lvl="1" indent="-342900">
              <a:lnSpc>
                <a:spcPts val="1700"/>
              </a:lnSpc>
              <a:spcBef>
                <a:spcPct val="40000"/>
              </a:spcBef>
              <a:buFontTx/>
              <a:buChar char="»"/>
            </a:pPr>
            <a:r>
              <a:rPr lang="en-US" dirty="0" smtClean="0">
                <a:solidFill>
                  <a:srgbClr val="3F5BC8"/>
                </a:solidFill>
                <a:latin typeface="Arial" pitchFamily="34" charset="0"/>
              </a:rPr>
              <a:t>Corrective Foci</a:t>
            </a:r>
          </a:p>
          <a:p>
            <a:pPr marL="800100" lvl="1" indent="-342900">
              <a:lnSpc>
                <a:spcPts val="1700"/>
              </a:lnSpc>
              <a:spcBef>
                <a:spcPct val="40000"/>
              </a:spcBef>
              <a:buFontTx/>
              <a:buChar char="»"/>
            </a:pPr>
            <a:r>
              <a:rPr lang="en-US" dirty="0" smtClean="0">
                <a:solidFill>
                  <a:srgbClr val="3F5BC8"/>
                </a:solidFill>
                <a:latin typeface="Arial" pitchFamily="34" charset="0"/>
              </a:rPr>
              <a:t>Environmental Shift (Services)</a:t>
            </a:r>
          </a:p>
          <a:p>
            <a:pPr marL="800100" lvl="1" indent="-342900">
              <a:lnSpc>
                <a:spcPts val="1700"/>
              </a:lnSpc>
              <a:spcBef>
                <a:spcPct val="40000"/>
              </a:spcBef>
            </a:pPr>
            <a:endParaRPr lang="en-US" dirty="0" smtClean="0">
              <a:solidFill>
                <a:srgbClr val="3F5BC8"/>
              </a:solidFill>
              <a:latin typeface="Arial" pitchFamily="34" charset="0"/>
            </a:endParaRPr>
          </a:p>
          <a:p>
            <a:pPr marL="342900" indent="-342900">
              <a:lnSpc>
                <a:spcPts val="1700"/>
              </a:lnSpc>
              <a:spcBef>
                <a:spcPct val="40000"/>
              </a:spcBef>
              <a:buFontTx/>
              <a:buChar char="»"/>
            </a:pPr>
            <a:r>
              <a:rPr lang="en-US" dirty="0" smtClean="0">
                <a:solidFill>
                  <a:srgbClr val="3F5BC8"/>
                </a:solidFill>
                <a:latin typeface="Arial" pitchFamily="34" charset="0"/>
              </a:rPr>
              <a:t>Key Take-</a:t>
            </a:r>
            <a:r>
              <a:rPr lang="en-US" dirty="0" err="1" smtClean="0">
                <a:solidFill>
                  <a:srgbClr val="3F5BC8"/>
                </a:solidFill>
                <a:latin typeface="Arial" pitchFamily="34" charset="0"/>
              </a:rPr>
              <a:t>Aways</a:t>
            </a:r>
            <a:endParaRPr lang="en-US" dirty="0" smtClean="0">
              <a:solidFill>
                <a:srgbClr val="3F5BC8"/>
              </a:solidFill>
              <a:latin typeface="Arial" pitchFamily="34" charset="0"/>
            </a:endParaRPr>
          </a:p>
          <a:p>
            <a:pPr marL="342900" indent="-342900">
              <a:lnSpc>
                <a:spcPts val="1700"/>
              </a:lnSpc>
              <a:spcBef>
                <a:spcPct val="40000"/>
              </a:spcBef>
              <a:buFontTx/>
              <a:buChar char="»"/>
            </a:pPr>
            <a:endParaRPr lang="en-US" dirty="0" smtClean="0">
              <a:solidFill>
                <a:srgbClr val="3F5BC8"/>
              </a:solidFill>
              <a:latin typeface="Arial" pitchFamily="34" charset="0"/>
            </a:endParaRPr>
          </a:p>
          <a:p>
            <a:pPr marL="342900" indent="-342900">
              <a:lnSpc>
                <a:spcPts val="1700"/>
              </a:lnSpc>
              <a:spcBef>
                <a:spcPct val="40000"/>
              </a:spcBef>
              <a:buFontTx/>
              <a:buChar char="»"/>
            </a:pPr>
            <a:endParaRPr lang="en-US" dirty="0" smtClean="0">
              <a:solidFill>
                <a:srgbClr val="3F5BC8"/>
              </a:solidFill>
              <a:latin typeface="Arial" pitchFamily="34" charset="0"/>
            </a:endParaRPr>
          </a:p>
          <a:p>
            <a:pPr marL="342900" indent="-342900">
              <a:lnSpc>
                <a:spcPts val="1700"/>
              </a:lnSpc>
              <a:spcBef>
                <a:spcPct val="40000"/>
              </a:spcBef>
            </a:pPr>
            <a:endParaRPr lang="en-US" sz="800" dirty="0" smtClean="0">
              <a:solidFill>
                <a:srgbClr val="3F5BC8"/>
              </a:solidFill>
              <a:latin typeface="Arial" pitchFamily="34" charset="0"/>
            </a:endParaRPr>
          </a:p>
          <a:p>
            <a:pPr marL="342900" indent="-342900">
              <a:lnSpc>
                <a:spcPts val="1700"/>
              </a:lnSpc>
              <a:spcBef>
                <a:spcPct val="40000"/>
              </a:spcBef>
            </a:pPr>
            <a:endParaRPr lang="en-US" sz="800" dirty="0">
              <a:solidFill>
                <a:srgbClr val="3F5BC8"/>
              </a:solidFill>
              <a:latin typeface="Arial" pitchFamily="34" charset="0"/>
            </a:endParaRPr>
          </a:p>
          <a:p>
            <a:pPr marL="342900" indent="-342900">
              <a:lnSpc>
                <a:spcPts val="1700"/>
              </a:lnSpc>
              <a:spcBef>
                <a:spcPct val="40000"/>
              </a:spcBef>
              <a:buFontTx/>
              <a:buChar char="»"/>
            </a:pPr>
            <a:endParaRPr lang="en-US" sz="800" dirty="0" smtClean="0">
              <a:solidFill>
                <a:srgbClr val="3F5BC8"/>
              </a:solidFill>
              <a:latin typeface="Arial" pitchFamily="34" charset="0"/>
            </a:endParaRPr>
          </a:p>
          <a:p>
            <a:pPr marL="342900" indent="-342900">
              <a:lnSpc>
                <a:spcPts val="1700"/>
              </a:lnSpc>
              <a:spcBef>
                <a:spcPct val="40000"/>
              </a:spcBef>
            </a:pPr>
            <a:endParaRPr lang="en-US" sz="1000" dirty="0">
              <a:solidFill>
                <a:srgbClr val="3F5BC8"/>
              </a:solidFill>
              <a:latin typeface="Arial" pitchFamily="34" charset="0"/>
            </a:endParaRPr>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6" name="Rectangle 2"/>
          <p:cNvSpPr>
            <a:spLocks noChangeArrowheads="1"/>
          </p:cNvSpPr>
          <p:nvPr/>
        </p:nvSpPr>
        <p:spPr bwMode="auto">
          <a:xfrm>
            <a:off x="533400" y="647700"/>
            <a:ext cx="70866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Industry Trends &amp; Practices Agenda</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8" name="Picture 7" descr="portlandstateuniversity.jpg"/>
          <p:cNvPicPr>
            <a:picLocks noChangeAspect="1"/>
          </p:cNvPicPr>
          <p:nvPr/>
        </p:nvPicPr>
        <p:blipFill>
          <a:blip r:embed="rId4"/>
          <a:stretch>
            <a:fillRect/>
          </a:stretch>
        </p:blipFill>
        <p:spPr>
          <a:xfrm>
            <a:off x="4952999" y="5598252"/>
            <a:ext cx="3581401" cy="726348"/>
          </a:xfrm>
          <a:prstGeom prst="rect">
            <a:avLst/>
          </a:prstGeom>
        </p:spPr>
      </p:pic>
      <p:pic>
        <p:nvPicPr>
          <p:cNvPr id="9" name="Picture 4" descr="logotdhe.gif"/>
          <p:cNvPicPr>
            <a:picLocks noChangeAspect="1"/>
          </p:cNvPicPr>
          <p:nvPr/>
        </p:nvPicPr>
        <p:blipFill>
          <a:blip r:embed="rId3"/>
          <a:srcRect/>
          <a:stretch>
            <a:fillRect/>
          </a:stretch>
        </p:blipFill>
        <p:spPr bwMode="auto">
          <a:xfrm>
            <a:off x="533400" y="5486400"/>
            <a:ext cx="3086100" cy="419100"/>
          </a:xfrm>
          <a:prstGeom prst="rect">
            <a:avLst/>
          </a:prstGeom>
          <a:noFill/>
          <a:ln w="9525">
            <a:noFill/>
            <a:miter lim="800000"/>
            <a:headEnd/>
            <a:tailEnd/>
          </a:ln>
        </p:spPr>
      </p:pic>
      <p:sp>
        <p:nvSpPr>
          <p:cNvPr id="10" name="Rectangle 2"/>
          <p:cNvSpPr>
            <a:spLocks noChangeArrowheads="1"/>
          </p:cNvSpPr>
          <p:nvPr/>
        </p:nvSpPr>
        <p:spPr bwMode="auto">
          <a:xfrm>
            <a:off x="381000" y="58293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5" name="Rectangle 3"/>
          <p:cNvSpPr>
            <a:spLocks noChangeArrowheads="1"/>
          </p:cNvSpPr>
          <p:nvPr/>
        </p:nvSpPr>
        <p:spPr bwMode="auto">
          <a:xfrm>
            <a:off x="533400" y="1143000"/>
            <a:ext cx="8229600" cy="4343400"/>
          </a:xfrm>
          <a:prstGeom prst="rect">
            <a:avLst/>
          </a:prstGeom>
          <a:noFill/>
          <a:ln w="9525">
            <a:noFill/>
            <a:miter lim="800000"/>
            <a:headEnd/>
            <a:tailEnd/>
          </a:ln>
        </p:spPr>
        <p:txBody>
          <a:bodyPr/>
          <a:lstStyle/>
          <a:p>
            <a:pPr marL="342900" indent="-342900">
              <a:spcBef>
                <a:spcPct val="40000"/>
              </a:spcBef>
              <a:buFontTx/>
              <a:buChar char="»"/>
            </a:pPr>
            <a:endParaRPr lang="en-US" sz="3200" dirty="0" smtClean="0">
              <a:solidFill>
                <a:srgbClr val="3F5BC8"/>
              </a:solidFill>
              <a:latin typeface="Arial" charset="0"/>
            </a:endParaRPr>
          </a:p>
          <a:p>
            <a:pPr marL="342900" indent="-342900">
              <a:spcBef>
                <a:spcPct val="40000"/>
              </a:spcBef>
              <a:buFontTx/>
              <a:buChar char="»"/>
            </a:pPr>
            <a:r>
              <a:rPr lang="en-US" sz="3200" dirty="0" smtClean="0">
                <a:solidFill>
                  <a:srgbClr val="0070C0"/>
                </a:solidFill>
                <a:latin typeface="Arial" charset="0"/>
              </a:rPr>
              <a:t>Building a Culture of Project and Portfolio Management at PSU</a:t>
            </a:r>
            <a:endParaRPr lang="en-US" sz="3200" dirty="0">
              <a:solidFill>
                <a:srgbClr val="0070C0"/>
              </a:solidFill>
              <a:latin typeface="Arial" charset="0"/>
            </a:endParaRPr>
          </a:p>
          <a:p>
            <a:pPr marL="342900" indent="-342900">
              <a:spcBef>
                <a:spcPct val="40000"/>
              </a:spcBef>
              <a:buFontTx/>
              <a:buChar char="»"/>
            </a:pPr>
            <a:r>
              <a:rPr lang="en-US" sz="3200" dirty="0" smtClean="0">
                <a:solidFill>
                  <a:srgbClr val="0070C0"/>
                </a:solidFill>
                <a:latin typeface="Arial" charset="0"/>
              </a:rPr>
              <a:t>Industry Trends &amp; Practices</a:t>
            </a:r>
          </a:p>
          <a:p>
            <a:pPr marL="342900" indent="-342900">
              <a:spcBef>
                <a:spcPct val="40000"/>
              </a:spcBef>
              <a:buFontTx/>
              <a:buChar char="»"/>
            </a:pPr>
            <a:r>
              <a:rPr lang="en-US" sz="3200" dirty="0" smtClean="0">
                <a:solidFill>
                  <a:srgbClr val="0070C0"/>
                </a:solidFill>
                <a:latin typeface="Arial" charset="0"/>
              </a:rPr>
              <a:t>Discussion &amp; Questions</a:t>
            </a:r>
          </a:p>
          <a:p>
            <a:pPr marL="342900" indent="-342900">
              <a:lnSpc>
                <a:spcPts val="1700"/>
              </a:lnSpc>
              <a:spcBef>
                <a:spcPct val="40000"/>
              </a:spcBef>
              <a:buFontTx/>
              <a:buChar char="»"/>
            </a:pPr>
            <a:endParaRPr lang="en-US" sz="2000" dirty="0" smtClean="0">
              <a:solidFill>
                <a:srgbClr val="3F5BC8"/>
              </a:solidFill>
              <a:latin typeface="Arial" charset="0"/>
            </a:endParaRPr>
          </a:p>
          <a:p>
            <a:pPr marL="342900" indent="-342900">
              <a:lnSpc>
                <a:spcPts val="1700"/>
              </a:lnSpc>
              <a:spcBef>
                <a:spcPct val="40000"/>
              </a:spcBef>
              <a:buFontTx/>
              <a:buChar char="»"/>
            </a:pPr>
            <a:endParaRPr lang="en-US" sz="2000" dirty="0">
              <a:solidFill>
                <a:srgbClr val="3F5BC8"/>
              </a:solidFill>
              <a:latin typeface="Arial" charset="0"/>
            </a:endParaRPr>
          </a:p>
          <a:p>
            <a:pPr marL="342900" indent="-342900">
              <a:lnSpc>
                <a:spcPts val="1700"/>
              </a:lnSpc>
              <a:spcBef>
                <a:spcPct val="40000"/>
              </a:spcBef>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pic>
        <p:nvPicPr>
          <p:cNvPr id="7"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3" name="TextBox 2"/>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
        <p:nvSpPr>
          <p:cNvPr id="4" name="TextBox 3"/>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2</a:t>
            </a:fld>
            <a:endParaRPr lang="en-US" sz="1200" dirty="0" smtClean="0">
              <a:solidFill>
                <a:schemeClr val="bg1"/>
              </a:solidFill>
              <a:latin typeface="Arial" pitchFamily="34" charset="0"/>
              <a:cs typeface="Arial" pitchFamily="34" charset="0"/>
            </a:endParaRPr>
          </a:p>
        </p:txBody>
      </p:sp>
      <p:sp>
        <p:nvSpPr>
          <p:cNvPr id="11"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2" name="Rectangle 2"/>
          <p:cNvSpPr>
            <a:spLocks noChangeArrowheads="1"/>
          </p:cNvSpPr>
          <p:nvPr/>
        </p:nvSpPr>
        <p:spPr bwMode="auto">
          <a:xfrm>
            <a:off x="533400" y="8001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Agenda</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3" name="Picture 12" descr="portlandstateuniversity.jpg"/>
          <p:cNvPicPr>
            <a:picLocks noChangeAspect="1"/>
          </p:cNvPicPr>
          <p:nvPr/>
        </p:nvPicPr>
        <p:blipFill>
          <a:blip r:embed="rId4"/>
          <a:stretch>
            <a:fillRect/>
          </a:stretch>
        </p:blipFill>
        <p:spPr>
          <a:xfrm>
            <a:off x="4952999" y="5598252"/>
            <a:ext cx="3581401" cy="72634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647700"/>
            <a:ext cx="6248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TeamDynamixHE Overview</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9" name="Rectangle 3"/>
          <p:cNvSpPr>
            <a:spLocks noChangeArrowheads="1"/>
          </p:cNvSpPr>
          <p:nvPr/>
        </p:nvSpPr>
        <p:spPr bwMode="auto">
          <a:xfrm>
            <a:off x="304800" y="2133600"/>
            <a:ext cx="8229600" cy="1524000"/>
          </a:xfrm>
          <a:prstGeom prst="rect">
            <a:avLst/>
          </a:prstGeom>
          <a:noFill/>
          <a:ln w="9525">
            <a:noFill/>
            <a:miter lim="800000"/>
            <a:headEnd/>
            <a:tailEnd/>
          </a:ln>
        </p:spPr>
        <p:txBody>
          <a:bodyPr/>
          <a:lstStyle/>
          <a:p>
            <a:pPr marL="342900" indent="-342900">
              <a:lnSpc>
                <a:spcPts val="2700"/>
              </a:lnSpc>
              <a:spcBef>
                <a:spcPct val="40000"/>
              </a:spcBef>
            </a:pPr>
            <a:r>
              <a:rPr lang="en-US" sz="2000" dirty="0">
                <a:solidFill>
                  <a:srgbClr val="3F5BC8"/>
                </a:solidFill>
                <a:latin typeface="Arial" pitchFamily="34" charset="0"/>
              </a:rPr>
              <a:t>	</a:t>
            </a:r>
            <a:r>
              <a:rPr lang="en-US" sz="2000" b="1" dirty="0" smtClean="0">
                <a:solidFill>
                  <a:srgbClr val="3F5BC8"/>
                </a:solidFill>
                <a:latin typeface="Arial" pitchFamily="34" charset="0"/>
              </a:rPr>
              <a:t>“To enable college and university IT organizations to achieve their business objectives through products and services that foster operational excellence and exceed expectations”</a:t>
            </a:r>
          </a:p>
          <a:p>
            <a:pPr marL="342900" indent="-342900">
              <a:lnSpc>
                <a:spcPts val="2700"/>
              </a:lnSpc>
              <a:spcBef>
                <a:spcPct val="40000"/>
              </a:spcBef>
            </a:pPr>
            <a:endParaRPr lang="en-US" sz="2000" b="1" dirty="0" smtClean="0">
              <a:solidFill>
                <a:srgbClr val="3F5BC8"/>
              </a:solidFill>
              <a:latin typeface="Arial" pitchFamily="34" charset="0"/>
            </a:endParaRPr>
          </a:p>
          <a:p>
            <a:pPr marL="342900" indent="-342900">
              <a:lnSpc>
                <a:spcPts val="2700"/>
              </a:lnSpc>
              <a:spcBef>
                <a:spcPct val="40000"/>
              </a:spcBef>
            </a:pPr>
            <a:endParaRPr lang="en-US" sz="800" dirty="0" smtClean="0">
              <a:solidFill>
                <a:srgbClr val="3F5BC8"/>
              </a:solidFill>
              <a:latin typeface="Arial" pitchFamily="34" charset="0"/>
            </a:endParaRPr>
          </a:p>
          <a:p>
            <a:pPr marL="342900" indent="-342900">
              <a:lnSpc>
                <a:spcPts val="2700"/>
              </a:lnSpc>
              <a:spcBef>
                <a:spcPct val="40000"/>
              </a:spcBef>
            </a:pPr>
            <a:r>
              <a:rPr lang="en-US" sz="2000" dirty="0" smtClean="0">
                <a:solidFill>
                  <a:srgbClr val="3F5BC8"/>
                </a:solidFill>
                <a:latin typeface="Arial" pitchFamily="34" charset="0"/>
              </a:rPr>
              <a:t>     </a:t>
            </a:r>
            <a:endParaRPr lang="en-US" sz="2000" dirty="0">
              <a:solidFill>
                <a:srgbClr val="3366CC"/>
              </a:solidFill>
              <a:latin typeface="Arial" pitchFamily="34" charset="0"/>
            </a:endParaRPr>
          </a:p>
          <a:p>
            <a:pPr marL="342900" indent="-342900">
              <a:lnSpc>
                <a:spcPts val="2700"/>
              </a:lnSpc>
              <a:spcBef>
                <a:spcPct val="40000"/>
              </a:spcBef>
            </a:pPr>
            <a:r>
              <a:rPr lang="en-US" sz="2000" dirty="0">
                <a:solidFill>
                  <a:srgbClr val="3366CC"/>
                </a:solidFill>
                <a:latin typeface="Arial" pitchFamily="34" charset="0"/>
              </a:rPr>
              <a:t>	</a:t>
            </a:r>
          </a:p>
        </p:txBody>
      </p:sp>
      <p:sp>
        <p:nvSpPr>
          <p:cNvPr id="11"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5"/>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2531" name="Rectangle 10"/>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2532" name="Picture 9"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18" name="Rectangle 2"/>
          <p:cNvSpPr>
            <a:spLocks noChangeArrowheads="1"/>
          </p:cNvSpPr>
          <p:nvPr/>
        </p:nvSpPr>
        <p:spPr bwMode="auto">
          <a:xfrm>
            <a:off x="381000" y="5791200"/>
            <a:ext cx="4648200" cy="571500"/>
          </a:xfrm>
          <a:prstGeom prst="rect">
            <a:avLst/>
          </a:prstGeom>
          <a:noFill/>
          <a:ln w="9525">
            <a:noFill/>
            <a:miter lim="800000"/>
            <a:headEnd/>
            <a:tailEnd/>
          </a:ln>
        </p:spPr>
        <p:txBody>
          <a:bodyPr anchor="ctr"/>
          <a:lstStyle/>
          <a:p>
            <a:pPr>
              <a:defRPr/>
            </a:pPr>
            <a:r>
              <a:rPr lang="en-US" sz="2400"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sz="2400"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pic>
        <p:nvPicPr>
          <p:cNvPr id="41" name="Picture 16" descr="byu_ro"/>
          <p:cNvPicPr>
            <a:picLocks noChangeAspect="1" noChangeArrowheads="1"/>
          </p:cNvPicPr>
          <p:nvPr/>
        </p:nvPicPr>
        <p:blipFill>
          <a:blip r:embed="rId4"/>
          <a:srcRect/>
          <a:stretch>
            <a:fillRect/>
          </a:stretch>
        </p:blipFill>
        <p:spPr bwMode="auto">
          <a:xfrm>
            <a:off x="7010400" y="2438400"/>
            <a:ext cx="1276350" cy="1600200"/>
          </a:xfrm>
          <a:prstGeom prst="rect">
            <a:avLst/>
          </a:prstGeom>
          <a:noFill/>
          <a:ln w="9525">
            <a:noFill/>
            <a:miter lim="800000"/>
            <a:headEnd/>
            <a:tailEnd/>
          </a:ln>
        </p:spPr>
      </p:pic>
      <p:pic>
        <p:nvPicPr>
          <p:cNvPr id="42" name="Picture 20" descr="syracuse_ro"/>
          <p:cNvPicPr>
            <a:picLocks noChangeAspect="1" noChangeArrowheads="1"/>
          </p:cNvPicPr>
          <p:nvPr/>
        </p:nvPicPr>
        <p:blipFill>
          <a:blip r:embed="rId5"/>
          <a:srcRect/>
          <a:stretch>
            <a:fillRect/>
          </a:stretch>
        </p:blipFill>
        <p:spPr bwMode="auto">
          <a:xfrm>
            <a:off x="2133600" y="1066800"/>
            <a:ext cx="1003536" cy="1295400"/>
          </a:xfrm>
          <a:prstGeom prst="rect">
            <a:avLst/>
          </a:prstGeom>
          <a:noFill/>
          <a:ln w="9525">
            <a:noFill/>
            <a:miter lim="800000"/>
            <a:headEnd/>
            <a:tailEnd/>
          </a:ln>
        </p:spPr>
      </p:pic>
      <p:pic>
        <p:nvPicPr>
          <p:cNvPr id="43" name="Picture 21" descr="unlv_ro"/>
          <p:cNvPicPr>
            <a:picLocks noChangeAspect="1" noChangeArrowheads="1"/>
          </p:cNvPicPr>
          <p:nvPr/>
        </p:nvPicPr>
        <p:blipFill>
          <a:blip r:embed="rId6"/>
          <a:srcRect/>
          <a:stretch>
            <a:fillRect/>
          </a:stretch>
        </p:blipFill>
        <p:spPr bwMode="auto">
          <a:xfrm>
            <a:off x="3657600" y="1066800"/>
            <a:ext cx="1295400" cy="1176655"/>
          </a:xfrm>
          <a:prstGeom prst="rect">
            <a:avLst/>
          </a:prstGeom>
          <a:noFill/>
          <a:ln w="9525">
            <a:noFill/>
            <a:miter lim="800000"/>
            <a:headEnd/>
            <a:tailEnd/>
          </a:ln>
        </p:spPr>
      </p:pic>
      <p:pic>
        <p:nvPicPr>
          <p:cNvPr id="44" name="Picture 22" descr="McGill copy"/>
          <p:cNvPicPr>
            <a:picLocks noChangeAspect="1" noChangeArrowheads="1"/>
          </p:cNvPicPr>
          <p:nvPr/>
        </p:nvPicPr>
        <p:blipFill>
          <a:blip r:embed="rId7"/>
          <a:srcRect/>
          <a:stretch>
            <a:fillRect/>
          </a:stretch>
        </p:blipFill>
        <p:spPr bwMode="auto">
          <a:xfrm>
            <a:off x="914400" y="2743200"/>
            <a:ext cx="2306640" cy="1312863"/>
          </a:xfrm>
          <a:prstGeom prst="rect">
            <a:avLst/>
          </a:prstGeom>
          <a:noFill/>
          <a:ln w="9525">
            <a:noFill/>
            <a:miter lim="800000"/>
            <a:headEnd/>
            <a:tailEnd/>
          </a:ln>
        </p:spPr>
      </p:pic>
      <p:pic>
        <p:nvPicPr>
          <p:cNvPr id="45" name="Picture 13" descr="jccc.gif"/>
          <p:cNvPicPr>
            <a:picLocks noChangeAspect="1"/>
          </p:cNvPicPr>
          <p:nvPr/>
        </p:nvPicPr>
        <p:blipFill>
          <a:blip r:embed="rId8"/>
          <a:srcRect/>
          <a:stretch>
            <a:fillRect/>
          </a:stretch>
        </p:blipFill>
        <p:spPr bwMode="auto">
          <a:xfrm>
            <a:off x="6858000" y="1828800"/>
            <a:ext cx="1390650" cy="381000"/>
          </a:xfrm>
          <a:prstGeom prst="rect">
            <a:avLst/>
          </a:prstGeom>
          <a:noFill/>
          <a:ln w="9525">
            <a:noFill/>
            <a:miter lim="800000"/>
            <a:headEnd/>
            <a:tailEnd/>
          </a:ln>
        </p:spPr>
      </p:pic>
      <p:pic>
        <p:nvPicPr>
          <p:cNvPr id="46" name="Picture 14" descr="img11.gif"/>
          <p:cNvPicPr>
            <a:picLocks noChangeAspect="1"/>
          </p:cNvPicPr>
          <p:nvPr/>
        </p:nvPicPr>
        <p:blipFill>
          <a:blip r:embed="rId9"/>
          <a:srcRect/>
          <a:stretch>
            <a:fillRect/>
          </a:stretch>
        </p:blipFill>
        <p:spPr bwMode="auto">
          <a:xfrm>
            <a:off x="3810000" y="4495800"/>
            <a:ext cx="971550" cy="1314450"/>
          </a:xfrm>
          <a:prstGeom prst="rect">
            <a:avLst/>
          </a:prstGeom>
          <a:noFill/>
          <a:ln w="9525">
            <a:noFill/>
            <a:miter lim="800000"/>
            <a:headEnd/>
            <a:tailEnd/>
          </a:ln>
        </p:spPr>
      </p:pic>
      <p:pic>
        <p:nvPicPr>
          <p:cNvPr id="47" name="Picture 15" descr="img12.gif"/>
          <p:cNvPicPr>
            <a:picLocks noChangeAspect="1"/>
          </p:cNvPicPr>
          <p:nvPr/>
        </p:nvPicPr>
        <p:blipFill>
          <a:blip r:embed="rId10"/>
          <a:srcRect/>
          <a:stretch>
            <a:fillRect/>
          </a:stretch>
        </p:blipFill>
        <p:spPr bwMode="auto">
          <a:xfrm>
            <a:off x="7086600" y="3962400"/>
            <a:ext cx="1381125" cy="1314450"/>
          </a:xfrm>
          <a:prstGeom prst="rect">
            <a:avLst/>
          </a:prstGeom>
          <a:noFill/>
          <a:ln w="9525">
            <a:noFill/>
            <a:miter lim="800000"/>
            <a:headEnd/>
            <a:tailEnd/>
          </a:ln>
        </p:spPr>
      </p:pic>
      <p:pic>
        <p:nvPicPr>
          <p:cNvPr id="48" name="Picture 16" descr="img2_ro.gif"/>
          <p:cNvPicPr>
            <a:picLocks noChangeAspect="1"/>
          </p:cNvPicPr>
          <p:nvPr/>
        </p:nvPicPr>
        <p:blipFill>
          <a:blip r:embed="rId11"/>
          <a:srcRect/>
          <a:stretch>
            <a:fillRect/>
          </a:stretch>
        </p:blipFill>
        <p:spPr bwMode="auto">
          <a:xfrm>
            <a:off x="5334000" y="1066800"/>
            <a:ext cx="1285875" cy="1543050"/>
          </a:xfrm>
          <a:prstGeom prst="rect">
            <a:avLst/>
          </a:prstGeom>
          <a:noFill/>
          <a:ln w="9525">
            <a:noFill/>
            <a:miter lim="800000"/>
            <a:headEnd/>
            <a:tailEnd/>
          </a:ln>
        </p:spPr>
      </p:pic>
      <p:pic>
        <p:nvPicPr>
          <p:cNvPr id="49" name="Picture 17" descr="colorado.jpg"/>
          <p:cNvPicPr>
            <a:picLocks noChangeAspect="1"/>
          </p:cNvPicPr>
          <p:nvPr/>
        </p:nvPicPr>
        <p:blipFill>
          <a:blip r:embed="rId12"/>
          <a:srcRect/>
          <a:stretch>
            <a:fillRect/>
          </a:stretch>
        </p:blipFill>
        <p:spPr bwMode="auto">
          <a:xfrm>
            <a:off x="2438400" y="4800600"/>
            <a:ext cx="1152525" cy="838200"/>
          </a:xfrm>
          <a:prstGeom prst="rect">
            <a:avLst/>
          </a:prstGeom>
          <a:noFill/>
          <a:ln w="9525">
            <a:noFill/>
            <a:miter lim="800000"/>
            <a:headEnd/>
            <a:tailEnd/>
          </a:ln>
        </p:spPr>
      </p:pic>
      <p:pic>
        <p:nvPicPr>
          <p:cNvPr id="50" name="Picture 49" descr="iowastatelogo.jpg"/>
          <p:cNvPicPr>
            <a:picLocks noChangeAspect="1"/>
          </p:cNvPicPr>
          <p:nvPr/>
        </p:nvPicPr>
        <p:blipFill>
          <a:blip r:embed="rId13"/>
          <a:stretch>
            <a:fillRect/>
          </a:stretch>
        </p:blipFill>
        <p:spPr>
          <a:xfrm>
            <a:off x="5715000" y="2895600"/>
            <a:ext cx="1123950" cy="786765"/>
          </a:xfrm>
          <a:prstGeom prst="rect">
            <a:avLst/>
          </a:prstGeom>
        </p:spPr>
      </p:pic>
      <p:pic>
        <p:nvPicPr>
          <p:cNvPr id="51" name="Picture 50" descr="matclogo.jpg"/>
          <p:cNvPicPr>
            <a:picLocks noChangeAspect="1"/>
          </p:cNvPicPr>
          <p:nvPr/>
        </p:nvPicPr>
        <p:blipFill>
          <a:blip r:embed="rId14"/>
          <a:stretch>
            <a:fillRect/>
          </a:stretch>
        </p:blipFill>
        <p:spPr>
          <a:xfrm>
            <a:off x="762000" y="4876800"/>
            <a:ext cx="1104900" cy="619125"/>
          </a:xfrm>
          <a:prstGeom prst="rect">
            <a:avLst/>
          </a:prstGeom>
        </p:spPr>
      </p:pic>
      <p:pic>
        <p:nvPicPr>
          <p:cNvPr id="52" name="Picture 51" descr="Xavier.gif"/>
          <p:cNvPicPr>
            <a:picLocks noChangeAspect="1"/>
          </p:cNvPicPr>
          <p:nvPr/>
        </p:nvPicPr>
        <p:blipFill>
          <a:blip r:embed="rId15"/>
          <a:stretch>
            <a:fillRect/>
          </a:stretch>
        </p:blipFill>
        <p:spPr>
          <a:xfrm>
            <a:off x="609600" y="1676400"/>
            <a:ext cx="1181100" cy="666750"/>
          </a:xfrm>
          <a:prstGeom prst="rect">
            <a:avLst/>
          </a:prstGeom>
        </p:spPr>
      </p:pic>
      <p:pic>
        <p:nvPicPr>
          <p:cNvPr id="53" name="Picture 52" descr="virginiatech.jpg"/>
          <p:cNvPicPr>
            <a:picLocks noChangeAspect="1"/>
          </p:cNvPicPr>
          <p:nvPr/>
        </p:nvPicPr>
        <p:blipFill>
          <a:blip r:embed="rId16"/>
          <a:stretch>
            <a:fillRect/>
          </a:stretch>
        </p:blipFill>
        <p:spPr>
          <a:xfrm>
            <a:off x="3200400" y="3429000"/>
            <a:ext cx="995362" cy="995362"/>
          </a:xfrm>
          <a:prstGeom prst="rect">
            <a:avLst/>
          </a:prstGeom>
        </p:spPr>
      </p:pic>
      <p:pic>
        <p:nvPicPr>
          <p:cNvPr id="54" name="Picture 53" descr="FloridaStateUniversity.png"/>
          <p:cNvPicPr>
            <a:picLocks noChangeAspect="1"/>
          </p:cNvPicPr>
          <p:nvPr/>
        </p:nvPicPr>
        <p:blipFill>
          <a:blip r:embed="rId17"/>
          <a:stretch>
            <a:fillRect/>
          </a:stretch>
        </p:blipFill>
        <p:spPr>
          <a:xfrm>
            <a:off x="5181600" y="5029200"/>
            <a:ext cx="929721" cy="929721"/>
          </a:xfrm>
          <a:prstGeom prst="rect">
            <a:avLst/>
          </a:prstGeom>
        </p:spPr>
      </p:pic>
      <p:pic>
        <p:nvPicPr>
          <p:cNvPr id="55" name="Picture 54" descr="centralmissouri.jpg"/>
          <p:cNvPicPr>
            <a:picLocks noChangeAspect="1"/>
          </p:cNvPicPr>
          <p:nvPr/>
        </p:nvPicPr>
        <p:blipFill>
          <a:blip r:embed="rId18"/>
          <a:stretch>
            <a:fillRect/>
          </a:stretch>
        </p:blipFill>
        <p:spPr>
          <a:xfrm>
            <a:off x="6553200" y="5334000"/>
            <a:ext cx="1905000" cy="800100"/>
          </a:xfrm>
          <a:prstGeom prst="rect">
            <a:avLst/>
          </a:prstGeom>
        </p:spPr>
      </p:pic>
      <p:pic>
        <p:nvPicPr>
          <p:cNvPr id="56" name="Picture 55" descr="umass.jpg"/>
          <p:cNvPicPr>
            <a:picLocks noChangeAspect="1"/>
          </p:cNvPicPr>
          <p:nvPr/>
        </p:nvPicPr>
        <p:blipFill>
          <a:blip r:embed="rId19"/>
          <a:stretch>
            <a:fillRect/>
          </a:stretch>
        </p:blipFill>
        <p:spPr>
          <a:xfrm>
            <a:off x="4204759" y="2743200"/>
            <a:ext cx="1205441" cy="1210821"/>
          </a:xfrm>
          <a:prstGeom prst="rect">
            <a:avLst/>
          </a:prstGeom>
        </p:spPr>
      </p:pic>
      <p:pic>
        <p:nvPicPr>
          <p:cNvPr id="57" name="Picture 56" descr="unh3.jpg"/>
          <p:cNvPicPr>
            <a:picLocks noChangeAspect="1"/>
          </p:cNvPicPr>
          <p:nvPr/>
        </p:nvPicPr>
        <p:blipFill>
          <a:blip r:embed="rId20"/>
          <a:stretch>
            <a:fillRect/>
          </a:stretch>
        </p:blipFill>
        <p:spPr>
          <a:xfrm>
            <a:off x="4825149" y="4191000"/>
            <a:ext cx="2109051" cy="395447"/>
          </a:xfrm>
          <a:prstGeom prst="rect">
            <a:avLst/>
          </a:prstGeom>
        </p:spPr>
      </p:pic>
      <p:pic>
        <p:nvPicPr>
          <p:cNvPr id="58" name="Picture 2"/>
          <p:cNvPicPr>
            <a:picLocks noChangeAspect="1" noChangeArrowheads="1"/>
          </p:cNvPicPr>
          <p:nvPr/>
        </p:nvPicPr>
        <p:blipFill>
          <a:blip r:embed="rId21"/>
          <a:srcRect/>
          <a:stretch>
            <a:fillRect/>
          </a:stretch>
        </p:blipFill>
        <p:spPr bwMode="auto">
          <a:xfrm>
            <a:off x="2362200" y="2362200"/>
            <a:ext cx="2051666" cy="351088"/>
          </a:xfrm>
          <a:prstGeom prst="rect">
            <a:avLst/>
          </a:prstGeom>
          <a:noFill/>
          <a:ln w="9525">
            <a:noFill/>
            <a:miter lim="800000"/>
            <a:headEnd/>
            <a:tailEnd/>
          </a:ln>
        </p:spPr>
      </p:pic>
      <p:sp>
        <p:nvSpPr>
          <p:cNvPr id="22530" name="Rectangle 2"/>
          <p:cNvSpPr>
            <a:spLocks noChangeArrowheads="1"/>
          </p:cNvSpPr>
          <p:nvPr/>
        </p:nvSpPr>
        <p:spPr bwMode="auto">
          <a:xfrm>
            <a:off x="533400" y="647700"/>
            <a:ext cx="2819400" cy="571500"/>
          </a:xfrm>
          <a:prstGeom prst="rect">
            <a:avLst/>
          </a:prstGeom>
          <a:noFill/>
          <a:ln w="9525">
            <a:noFill/>
            <a:miter lim="800000"/>
            <a:headEnd/>
            <a:tailEnd/>
          </a:ln>
        </p:spPr>
        <p:txBody>
          <a:bodyPr anchor="ctr"/>
          <a:lstStyle/>
          <a:p>
            <a:r>
              <a:rPr lang="en-US" sz="2800" b="1" dirty="0">
                <a:solidFill>
                  <a:srgbClr val="92D050"/>
                </a:solidFill>
                <a:effectLst>
                  <a:outerShdw blurRad="38100" dist="38100" dir="2700000" algn="ctr" rotWithShape="0">
                    <a:schemeClr val="bg1">
                      <a:lumMod val="85000"/>
                    </a:schemeClr>
                  </a:outerShdw>
                </a:effectLst>
                <a:latin typeface="Arial" charset="0"/>
              </a:rPr>
              <a:t>Client Sample</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027" name="Picture 3"/>
          <p:cNvPicPr>
            <a:picLocks noChangeAspect="1" noChangeArrowheads="1"/>
          </p:cNvPicPr>
          <p:nvPr/>
        </p:nvPicPr>
        <p:blipFill>
          <a:blip r:embed="rId22"/>
          <a:srcRect/>
          <a:stretch>
            <a:fillRect/>
          </a:stretch>
        </p:blipFill>
        <p:spPr bwMode="auto">
          <a:xfrm>
            <a:off x="6629400" y="762000"/>
            <a:ext cx="1743075" cy="981075"/>
          </a:xfrm>
          <a:prstGeom prst="rect">
            <a:avLst/>
          </a:prstGeom>
          <a:noFill/>
          <a:ln w="9525">
            <a:noFill/>
            <a:miter lim="800000"/>
            <a:headEnd/>
            <a:tailEnd/>
          </a:ln>
        </p:spPr>
      </p:pic>
      <p:pic>
        <p:nvPicPr>
          <p:cNvPr id="26" name="Picture 25" descr="portlandstateuniversity.jpg"/>
          <p:cNvPicPr>
            <a:picLocks noChangeAspect="1"/>
          </p:cNvPicPr>
          <p:nvPr/>
        </p:nvPicPr>
        <p:blipFill>
          <a:blip r:embed="rId23"/>
          <a:stretch>
            <a:fillRect/>
          </a:stretch>
        </p:blipFill>
        <p:spPr>
          <a:xfrm>
            <a:off x="609600" y="4114800"/>
            <a:ext cx="2209800" cy="448172"/>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a:solidFill>
                  <a:srgbClr val="B01600"/>
                </a:solidFill>
                <a:latin typeface="Arial" pitchFamily="34" charset="0"/>
              </a:rPr>
              <a:t>TeamDynamix Overview</a:t>
            </a:r>
            <a:endParaRPr lang="en-US">
              <a:solidFill>
                <a:srgbClr val="B01600"/>
              </a:solidFill>
              <a:latin typeface="TriplexBold"/>
            </a:endParaRPr>
          </a:p>
        </p:txBody>
      </p:sp>
      <p:sp>
        <p:nvSpPr>
          <p:cNvPr id="43010" name="Rectangle 3"/>
          <p:cNvSpPr>
            <a:spLocks noChangeArrowheads="1"/>
          </p:cNvSpPr>
          <p:nvPr/>
        </p:nvSpPr>
        <p:spPr bwMode="auto">
          <a:xfrm>
            <a:off x="304800" y="1371600"/>
            <a:ext cx="8229600" cy="1524000"/>
          </a:xfrm>
          <a:prstGeom prst="rect">
            <a:avLst/>
          </a:prstGeom>
          <a:noFill/>
          <a:ln w="9525">
            <a:noFill/>
            <a:miter lim="800000"/>
            <a:headEnd/>
            <a:tailEnd/>
          </a:ln>
        </p:spPr>
        <p:txBody>
          <a:bodyPr/>
          <a:lstStyle/>
          <a:p>
            <a:pPr marL="342900" indent="-342900">
              <a:lnSpc>
                <a:spcPts val="2700"/>
              </a:lnSpc>
              <a:spcBef>
                <a:spcPct val="40000"/>
              </a:spcBef>
            </a:pPr>
            <a:r>
              <a:rPr lang="en-US" sz="2000">
                <a:solidFill>
                  <a:srgbClr val="3F5BC8"/>
                </a:solidFill>
                <a:latin typeface="Arial" pitchFamily="34" charset="0"/>
              </a:rPr>
              <a:t>	</a:t>
            </a:r>
            <a:r>
              <a:rPr lang="en-US" sz="2000">
                <a:solidFill>
                  <a:srgbClr val="3366CC"/>
                </a:solidFill>
                <a:latin typeface="Arial" pitchFamily="34" charset="0"/>
              </a:rPr>
              <a:t>TeamDynamix provide Higher Education specific Project and Portfolio Management solutions (PPM). TeamDynamix software and services adhere to a simple and proven higher education specific PPM deployment approach. </a:t>
            </a:r>
          </a:p>
          <a:p>
            <a:pPr marL="342900" indent="-342900">
              <a:lnSpc>
                <a:spcPts val="2700"/>
              </a:lnSpc>
              <a:spcBef>
                <a:spcPct val="40000"/>
              </a:spcBef>
            </a:pPr>
            <a:r>
              <a:rPr lang="en-US" sz="2000">
                <a:solidFill>
                  <a:srgbClr val="3366CC"/>
                </a:solidFill>
                <a:latin typeface="Arial" pitchFamily="34" charset="0"/>
              </a:rPr>
              <a:t>	</a:t>
            </a:r>
          </a:p>
        </p:txBody>
      </p:sp>
      <p:sp>
        <p:nvSpPr>
          <p:cNvPr id="43011" name="Rectangle 3"/>
          <p:cNvSpPr>
            <a:spLocks noChangeArrowheads="1"/>
          </p:cNvSpPr>
          <p:nvPr/>
        </p:nvSpPr>
        <p:spPr bwMode="auto">
          <a:xfrm>
            <a:off x="685800" y="3124200"/>
            <a:ext cx="8229600" cy="1524000"/>
          </a:xfrm>
          <a:prstGeom prst="rect">
            <a:avLst/>
          </a:prstGeom>
          <a:noFill/>
          <a:ln w="9525">
            <a:noFill/>
            <a:miter lim="800000"/>
            <a:headEnd/>
            <a:tailEnd/>
          </a:ln>
        </p:spPr>
        <p:txBody>
          <a:bodyPr/>
          <a:lstStyle/>
          <a:p>
            <a:pPr marL="342900" indent="-342900">
              <a:lnSpc>
                <a:spcPts val="1700"/>
              </a:lnSpc>
              <a:spcBef>
                <a:spcPct val="40000"/>
              </a:spcBef>
            </a:pPr>
            <a:r>
              <a:rPr lang="en-US" b="1">
                <a:solidFill>
                  <a:srgbClr val="3F5BC8"/>
                </a:solidFill>
                <a:latin typeface="Arial" pitchFamily="34" charset="0"/>
              </a:rPr>
              <a:t>Highlights</a:t>
            </a:r>
          </a:p>
          <a:p>
            <a:pPr marL="342900" indent="-342900">
              <a:lnSpc>
                <a:spcPts val="1700"/>
              </a:lnSpc>
              <a:spcBef>
                <a:spcPct val="40000"/>
              </a:spcBef>
              <a:buFontTx/>
              <a:buChar char="»"/>
            </a:pPr>
            <a:r>
              <a:rPr lang="en-US" sz="2000">
                <a:solidFill>
                  <a:srgbClr val="3F5BC8"/>
                </a:solidFill>
                <a:latin typeface="Arial" pitchFamily="34" charset="0"/>
              </a:rPr>
              <a:t>Built specifically to support the evolution of the Higher Ed PMO</a:t>
            </a:r>
          </a:p>
          <a:p>
            <a:pPr marL="342900" indent="-342900">
              <a:lnSpc>
                <a:spcPts val="1700"/>
              </a:lnSpc>
              <a:spcBef>
                <a:spcPct val="40000"/>
              </a:spcBef>
              <a:buFontTx/>
              <a:buChar char="»"/>
            </a:pPr>
            <a:r>
              <a:rPr lang="en-US" sz="2000">
                <a:solidFill>
                  <a:srgbClr val="3F5BC8"/>
                </a:solidFill>
                <a:latin typeface="Arial" pitchFamily="34" charset="0"/>
              </a:rPr>
              <a:t>Embedded Higher Ed best practices (ECAR/Spellings) </a:t>
            </a:r>
          </a:p>
          <a:p>
            <a:pPr marL="342900" indent="-342900">
              <a:lnSpc>
                <a:spcPts val="1700"/>
              </a:lnSpc>
              <a:spcBef>
                <a:spcPct val="40000"/>
              </a:spcBef>
              <a:buFontTx/>
              <a:buChar char="»"/>
            </a:pPr>
            <a:r>
              <a:rPr lang="en-US" sz="2000">
                <a:solidFill>
                  <a:srgbClr val="3F5BC8"/>
                </a:solidFill>
                <a:latin typeface="Arial" pitchFamily="34" charset="0"/>
              </a:rPr>
              <a:t>Higher Education implementation approach (PEMM)</a:t>
            </a:r>
          </a:p>
          <a:p>
            <a:pPr marL="342900" indent="-342900">
              <a:lnSpc>
                <a:spcPts val="1700"/>
              </a:lnSpc>
              <a:spcBef>
                <a:spcPct val="40000"/>
              </a:spcBef>
              <a:buFontTx/>
              <a:buChar char="»"/>
            </a:pPr>
            <a:r>
              <a:rPr lang="en-US" sz="2000">
                <a:solidFill>
                  <a:srgbClr val="3F5BC8"/>
                </a:solidFill>
                <a:latin typeface="Arial" pitchFamily="34" charset="0"/>
              </a:rPr>
              <a:t>Intuitive solutions</a:t>
            </a:r>
          </a:p>
          <a:p>
            <a:pPr marL="342900" indent="-342900">
              <a:lnSpc>
                <a:spcPts val="1700"/>
              </a:lnSpc>
              <a:spcBef>
                <a:spcPct val="40000"/>
              </a:spcBef>
            </a:pPr>
            <a:endParaRPr lang="en-US" sz="2000">
              <a:solidFill>
                <a:srgbClr val="3366CC"/>
              </a:solidFill>
              <a:latin typeface="Arial" pitchFamily="34" charset="0"/>
            </a:endParaRPr>
          </a:p>
        </p:txBody>
      </p:sp>
      <p:sp>
        <p:nvSpPr>
          <p:cNvPr id="43012" name="Rectangle 7"/>
          <p:cNvSpPr>
            <a:spLocks noChangeArrowheads="1"/>
          </p:cNvSpPr>
          <p:nvPr/>
        </p:nvSpPr>
        <p:spPr bwMode="auto">
          <a:xfrm>
            <a:off x="0" y="0"/>
            <a:ext cx="9144000" cy="6858000"/>
          </a:xfrm>
          <a:prstGeom prst="rect">
            <a:avLst/>
          </a:prstGeom>
          <a:solidFill>
            <a:schemeClr val="tx1"/>
          </a:solidFill>
          <a:ln w="9525" algn="ctr">
            <a:solidFill>
              <a:schemeClr val="tx1"/>
            </a:solidFill>
            <a:round/>
            <a:headEnd/>
            <a:tailEnd/>
          </a:ln>
        </p:spPr>
        <p:txBody>
          <a:bodyPr/>
          <a:lstStyle/>
          <a:p>
            <a:pPr eaLnBrk="0" hangingPunct="0"/>
            <a:endParaRPr lang="en-US"/>
          </a:p>
        </p:txBody>
      </p:sp>
      <p:pic>
        <p:nvPicPr>
          <p:cNvPr id="43013" name="Picture 11" descr="PPT_Intro.jpg"/>
          <p:cNvPicPr>
            <a:picLocks noChangeAspect="1"/>
          </p:cNvPicPr>
          <p:nvPr/>
        </p:nvPicPr>
        <p:blipFill>
          <a:blip r:embed="rId3"/>
          <a:srcRect/>
          <a:stretch>
            <a:fillRect/>
          </a:stretch>
        </p:blipFill>
        <p:spPr bwMode="auto">
          <a:xfrm>
            <a:off x="-76200" y="0"/>
            <a:ext cx="9220200" cy="6972300"/>
          </a:xfrm>
          <a:prstGeom prst="rect">
            <a:avLst/>
          </a:prstGeom>
          <a:noFill/>
          <a:ln w="9525">
            <a:noFill/>
            <a:miter lim="800000"/>
            <a:headEnd/>
            <a:tailEnd/>
          </a:ln>
        </p:spPr>
      </p:pic>
      <p:sp>
        <p:nvSpPr>
          <p:cNvPr id="43014" name="Rectangle 12"/>
          <p:cNvSpPr>
            <a:spLocks noChangeArrowheads="1"/>
          </p:cNvSpPr>
          <p:nvPr/>
        </p:nvSpPr>
        <p:spPr bwMode="auto">
          <a:xfrm>
            <a:off x="-152400" y="3810000"/>
            <a:ext cx="9296400" cy="2057400"/>
          </a:xfrm>
          <a:prstGeom prst="rect">
            <a:avLst/>
          </a:prstGeom>
          <a:solidFill>
            <a:schemeClr val="bg1"/>
          </a:solidFill>
          <a:ln w="9525" algn="ctr">
            <a:noFill/>
            <a:round/>
            <a:headEnd/>
            <a:tailEnd/>
          </a:ln>
        </p:spPr>
        <p:txBody>
          <a:bodyPr/>
          <a:lstStyle/>
          <a:p>
            <a:pPr eaLnBrk="0" hangingPunct="0"/>
            <a:endParaRPr lang="en-US"/>
          </a:p>
        </p:txBody>
      </p:sp>
      <p:sp>
        <p:nvSpPr>
          <p:cNvPr id="9" name="Rectangle 2"/>
          <p:cNvSpPr>
            <a:spLocks noChangeArrowheads="1"/>
          </p:cNvSpPr>
          <p:nvPr/>
        </p:nvSpPr>
        <p:spPr bwMode="auto">
          <a:xfrm>
            <a:off x="609600" y="4343400"/>
            <a:ext cx="8001000" cy="914400"/>
          </a:xfrm>
          <a:prstGeom prst="rect">
            <a:avLst/>
          </a:prstGeom>
          <a:noFill/>
          <a:ln w="9525">
            <a:noFill/>
            <a:miter lim="800000"/>
            <a:headEnd/>
            <a:tailEnd/>
          </a:ln>
        </p:spPr>
        <p:txBody>
          <a:bodyPr anchor="ctr"/>
          <a:lstStyle/>
          <a:p>
            <a:pPr algn="ctr"/>
            <a:r>
              <a:rPr lang="en-US" sz="2800" b="1" dirty="0" smtClean="0">
                <a:solidFill>
                  <a:srgbClr val="92D050"/>
                </a:solidFill>
                <a:effectLst>
                  <a:outerShdw blurRad="38100" dist="38100" dir="2700000" algn="ctr" rotWithShape="0">
                    <a:schemeClr val="bg1">
                      <a:lumMod val="85000"/>
                    </a:schemeClr>
                  </a:outerShdw>
                </a:effectLst>
                <a:latin typeface="Arial" charset="0"/>
              </a:rPr>
              <a:t> Governance: Financial Drivers and Impacts</a:t>
            </a:r>
            <a:endParaRPr lang="en-US" sz="2800" b="1" dirty="0">
              <a:solidFill>
                <a:srgbClr val="92D050"/>
              </a:solidFill>
              <a:effectLst>
                <a:outerShdw blurRad="38100" dist="38100" dir="2700000" algn="ctr" rotWithShape="0">
                  <a:schemeClr val="bg1">
                    <a:lumMod val="85000"/>
                  </a:schemeClr>
                </a:outerShdw>
              </a:effectLst>
              <a:latin typeface="TriplexBold"/>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a:p>
        </p:txBody>
      </p:sp>
      <p:pic>
        <p:nvPicPr>
          <p:cNvPr id="20485"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10"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The CIO’s Environment 1999-2011	</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grpSp>
        <p:nvGrpSpPr>
          <p:cNvPr id="2" name="Group 28"/>
          <p:cNvGrpSpPr/>
          <p:nvPr/>
        </p:nvGrpSpPr>
        <p:grpSpPr>
          <a:xfrm>
            <a:off x="533400" y="2743200"/>
            <a:ext cx="1828800" cy="1419999"/>
            <a:chOff x="3733800" y="1219200"/>
            <a:chExt cx="1828800" cy="1419999"/>
          </a:xfrm>
        </p:grpSpPr>
        <p:pic>
          <p:nvPicPr>
            <p:cNvPr id="35" name="Picture 34" descr="businesswoman.jpg"/>
            <p:cNvPicPr>
              <a:picLocks noChangeAspect="1"/>
            </p:cNvPicPr>
            <p:nvPr/>
          </p:nvPicPr>
          <p:blipFill>
            <a:blip r:embed="rId4" cstate="print"/>
            <a:stretch>
              <a:fillRect/>
            </a:stretch>
          </p:blipFill>
          <p:spPr>
            <a:xfrm>
              <a:off x="3733800" y="1219200"/>
              <a:ext cx="1276350" cy="1276350"/>
            </a:xfrm>
            <a:prstGeom prst="rect">
              <a:avLst/>
            </a:prstGeom>
          </p:spPr>
        </p:pic>
        <p:sp>
          <p:nvSpPr>
            <p:cNvPr id="36" name="TextBox 35"/>
            <p:cNvSpPr txBox="1"/>
            <p:nvPr/>
          </p:nvSpPr>
          <p:spPr>
            <a:xfrm>
              <a:off x="4114800" y="23622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CIO</a:t>
              </a:r>
              <a:endParaRPr lang="en-US" sz="1200" dirty="0">
                <a:latin typeface="Segoe UI" pitchFamily="34" charset="0"/>
                <a:cs typeface="Segoe UI" pitchFamily="34" charset="0"/>
              </a:endParaRPr>
            </a:p>
          </p:txBody>
        </p:sp>
      </p:grpSp>
      <p:sp>
        <p:nvSpPr>
          <p:cNvPr id="11" name="TextBox 10"/>
          <p:cNvSpPr txBox="1"/>
          <p:nvPr/>
        </p:nvSpPr>
        <p:spPr>
          <a:xfrm>
            <a:off x="1905000" y="2895601"/>
            <a:ext cx="1219200" cy="646331"/>
          </a:xfrm>
          <a:prstGeom prst="rect">
            <a:avLst/>
          </a:prstGeom>
          <a:noFill/>
        </p:spPr>
        <p:txBody>
          <a:bodyPr wrap="square" rtlCol="0">
            <a:spAutoFit/>
          </a:bodyPr>
          <a:lstStyle/>
          <a:p>
            <a:r>
              <a:rPr lang="en-US" sz="1200" dirty="0" smtClean="0">
                <a:latin typeface="Segoe UI" pitchFamily="34" charset="0"/>
                <a:cs typeface="Segoe UI" pitchFamily="34" charset="0"/>
              </a:rPr>
              <a:t>Innovation Budget (Projects)</a:t>
            </a:r>
            <a:endParaRPr lang="en-US" sz="1200" dirty="0">
              <a:latin typeface="Segoe UI" pitchFamily="34" charset="0"/>
              <a:cs typeface="Segoe UI" pitchFamily="34" charset="0"/>
            </a:endParaRPr>
          </a:p>
        </p:txBody>
      </p:sp>
      <p:pic>
        <p:nvPicPr>
          <p:cNvPr id="13" name="Picture 16" descr="http://t3.gstatic.com/images?q=tbn:ANd9GcTIokchS-NsY3am_ls1b-3Q5ycSxYOy-vhyIsgPFHB_bRxwJ6WcYA"/>
          <p:cNvPicPr>
            <a:picLocks noChangeAspect="1" noChangeArrowheads="1"/>
          </p:cNvPicPr>
          <p:nvPr/>
        </p:nvPicPr>
        <p:blipFill>
          <a:blip r:embed="rId5"/>
          <a:srcRect b="15686"/>
          <a:stretch>
            <a:fillRect/>
          </a:stretch>
        </p:blipFill>
        <p:spPr bwMode="auto">
          <a:xfrm rot="5400000">
            <a:off x="1905000" y="1981198"/>
            <a:ext cx="971550" cy="819152"/>
          </a:xfrm>
          <a:prstGeom prst="rect">
            <a:avLst/>
          </a:prstGeom>
          <a:noFill/>
        </p:spPr>
      </p:pic>
      <p:pic>
        <p:nvPicPr>
          <p:cNvPr id="15" name="Picture 16" descr="http://t3.gstatic.com/images?q=tbn:ANd9GcTIokchS-NsY3am_ls1b-3Q5ycSxYOy-vhyIsgPFHB_bRxwJ6WcYA"/>
          <p:cNvPicPr>
            <a:picLocks noChangeAspect="1" noChangeArrowheads="1"/>
          </p:cNvPicPr>
          <p:nvPr/>
        </p:nvPicPr>
        <p:blipFill>
          <a:blip r:embed="rId5"/>
          <a:srcRect t="-1960" b="15686"/>
          <a:stretch>
            <a:fillRect/>
          </a:stretch>
        </p:blipFill>
        <p:spPr bwMode="auto">
          <a:xfrm rot="16200000">
            <a:off x="1762126" y="3743325"/>
            <a:ext cx="971550" cy="838198"/>
          </a:xfrm>
          <a:prstGeom prst="rect">
            <a:avLst/>
          </a:prstGeom>
          <a:noFill/>
        </p:spPr>
      </p:pic>
      <p:sp>
        <p:nvSpPr>
          <p:cNvPr id="16" name="TextBox 15"/>
          <p:cNvSpPr txBox="1"/>
          <p:nvPr/>
        </p:nvSpPr>
        <p:spPr>
          <a:xfrm>
            <a:off x="1676400" y="48006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Project Demand</a:t>
            </a:r>
            <a:endParaRPr lang="en-US" sz="1200" dirty="0">
              <a:latin typeface="Segoe UI" pitchFamily="34" charset="0"/>
              <a:cs typeface="Segoe UI" pitchFamily="34" charset="0"/>
            </a:endParaRPr>
          </a:p>
        </p:txBody>
      </p:sp>
      <p:pic>
        <p:nvPicPr>
          <p:cNvPr id="56322" name="Picture 2"/>
          <p:cNvPicPr>
            <a:picLocks noChangeAspect="1" noChangeArrowheads="1"/>
          </p:cNvPicPr>
          <p:nvPr/>
        </p:nvPicPr>
        <p:blipFill>
          <a:blip r:embed="rId6"/>
          <a:srcRect/>
          <a:stretch>
            <a:fillRect/>
          </a:stretch>
        </p:blipFill>
        <p:spPr bwMode="auto">
          <a:xfrm>
            <a:off x="3124200" y="1600200"/>
            <a:ext cx="5638800" cy="4024014"/>
          </a:xfrm>
          <a:prstGeom prst="rect">
            <a:avLst/>
          </a:prstGeom>
          <a:noFill/>
          <a:ln w="9525">
            <a:noFill/>
            <a:miter lim="800000"/>
            <a:headEnd/>
            <a:tailEnd/>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algn="ct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a:p>
        </p:txBody>
      </p:sp>
      <p:pic>
        <p:nvPicPr>
          <p:cNvPr id="20485"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19" name="Rectangle 2"/>
          <p:cNvSpPr>
            <a:spLocks noChangeArrowheads="1"/>
          </p:cNvSpPr>
          <p:nvPr/>
        </p:nvSpPr>
        <p:spPr bwMode="auto">
          <a:xfrm>
            <a:off x="685800" y="3657600"/>
            <a:ext cx="1219200" cy="838200"/>
          </a:xfrm>
          <a:prstGeom prst="rect">
            <a:avLst/>
          </a:prstGeom>
          <a:noFill/>
          <a:ln w="9525">
            <a:noFill/>
            <a:miter lim="800000"/>
            <a:headEnd/>
            <a:tailEnd/>
          </a:ln>
        </p:spPr>
        <p:txBody>
          <a:bodyPr anchor="ctr"/>
          <a:lstStyle/>
          <a:p>
            <a:r>
              <a:rPr lang="en-US" sz="2000" b="1" dirty="0" smtClean="0">
                <a:effectLst>
                  <a:outerShdw blurRad="38100" dist="38100" dir="2700000" algn="ctr" rotWithShape="0">
                    <a:schemeClr val="bg1">
                      <a:lumMod val="85000"/>
                    </a:schemeClr>
                  </a:outerShdw>
                </a:effectLst>
                <a:latin typeface="Arial" charset="0"/>
              </a:rPr>
              <a:t>Budget</a:t>
            </a:r>
            <a:endParaRPr lang="en-US" sz="2000" b="1" dirty="0">
              <a:effectLst>
                <a:outerShdw blurRad="38100" dist="38100" dir="2700000" algn="ctr" rotWithShape="0">
                  <a:schemeClr val="bg1">
                    <a:lumMod val="85000"/>
                  </a:schemeClr>
                </a:outerShdw>
              </a:effectLst>
              <a:latin typeface="TriplexBold"/>
            </a:endParaRPr>
          </a:p>
        </p:txBody>
      </p:sp>
      <p:sp>
        <p:nvSpPr>
          <p:cNvPr id="20" name="Rectangle 2"/>
          <p:cNvSpPr>
            <a:spLocks noChangeArrowheads="1"/>
          </p:cNvSpPr>
          <p:nvPr/>
        </p:nvSpPr>
        <p:spPr bwMode="auto">
          <a:xfrm>
            <a:off x="2286000" y="3581400"/>
            <a:ext cx="2209800" cy="1066800"/>
          </a:xfrm>
          <a:prstGeom prst="rect">
            <a:avLst/>
          </a:prstGeom>
          <a:noFill/>
          <a:ln w="9525">
            <a:noFill/>
            <a:miter lim="800000"/>
            <a:headEnd/>
            <a:tailEnd/>
          </a:ln>
        </p:spPr>
        <p:txBody>
          <a:bodyPr anchor="ctr"/>
          <a:lstStyle/>
          <a:p>
            <a:pPr algn="ctr"/>
            <a:r>
              <a:rPr lang="en-US" sz="1600" b="1" dirty="0" smtClean="0">
                <a:effectLst>
                  <a:outerShdw blurRad="38100" dist="38100" dir="2700000" algn="ctr" rotWithShape="0">
                    <a:schemeClr val="bg1">
                      <a:lumMod val="85000"/>
                    </a:schemeClr>
                  </a:outerShdw>
                </a:effectLst>
                <a:latin typeface="Arial" charset="0"/>
              </a:rPr>
              <a:t>Budget needed to meet demands</a:t>
            </a:r>
            <a:endParaRPr lang="en-US" sz="1600" b="1" dirty="0">
              <a:effectLst>
                <a:outerShdw blurRad="38100" dist="38100" dir="2700000" algn="ctr" rotWithShape="0">
                  <a:schemeClr val="bg1">
                    <a:lumMod val="85000"/>
                  </a:schemeClr>
                </a:outerShdw>
              </a:effectLst>
              <a:latin typeface="TriplexBold"/>
            </a:endParaRPr>
          </a:p>
        </p:txBody>
      </p:sp>
      <p:pic>
        <p:nvPicPr>
          <p:cNvPr id="22" name="Picture 21" descr="dollarsign.jpg"/>
          <p:cNvPicPr>
            <a:picLocks noChangeAspect="1"/>
          </p:cNvPicPr>
          <p:nvPr/>
        </p:nvPicPr>
        <p:blipFill>
          <a:blip r:embed="rId4" cstate="print"/>
          <a:stretch>
            <a:fillRect/>
          </a:stretch>
        </p:blipFill>
        <p:spPr>
          <a:xfrm>
            <a:off x="2438400" y="2743200"/>
            <a:ext cx="952500" cy="952500"/>
          </a:xfrm>
          <a:prstGeom prst="rect">
            <a:avLst/>
          </a:prstGeom>
        </p:spPr>
      </p:pic>
      <p:pic>
        <p:nvPicPr>
          <p:cNvPr id="24" name="Picture 23" descr="equal sign icon.jpg"/>
          <p:cNvPicPr>
            <a:picLocks noChangeAspect="1"/>
          </p:cNvPicPr>
          <p:nvPr/>
        </p:nvPicPr>
        <p:blipFill>
          <a:blip r:embed="rId5" cstate="print"/>
          <a:stretch>
            <a:fillRect/>
          </a:stretch>
        </p:blipFill>
        <p:spPr>
          <a:xfrm>
            <a:off x="4343400" y="2581275"/>
            <a:ext cx="847725" cy="1457325"/>
          </a:xfrm>
          <a:prstGeom prst="rect">
            <a:avLst/>
          </a:prstGeom>
        </p:spPr>
      </p:pic>
      <p:sp>
        <p:nvSpPr>
          <p:cNvPr id="26" name="Rectangle 2"/>
          <p:cNvSpPr>
            <a:spLocks noChangeArrowheads="1"/>
          </p:cNvSpPr>
          <p:nvPr/>
        </p:nvSpPr>
        <p:spPr bwMode="auto">
          <a:xfrm>
            <a:off x="1676400" y="2819400"/>
            <a:ext cx="685800" cy="838200"/>
          </a:xfrm>
          <a:prstGeom prst="rect">
            <a:avLst/>
          </a:prstGeom>
          <a:noFill/>
          <a:ln w="9525">
            <a:noFill/>
            <a:miter lim="800000"/>
            <a:headEnd/>
            <a:tailEnd/>
          </a:ln>
        </p:spPr>
        <p:txBody>
          <a:bodyPr anchor="ctr"/>
          <a:lstStyle/>
          <a:p>
            <a:r>
              <a:rPr lang="en-US" sz="6600" b="1" dirty="0" smtClean="0">
                <a:effectLst>
                  <a:outerShdw blurRad="38100" dist="38100" dir="2700000" algn="ctr" rotWithShape="0">
                    <a:schemeClr val="bg1">
                      <a:lumMod val="85000"/>
                    </a:schemeClr>
                  </a:outerShdw>
                </a:effectLst>
                <a:latin typeface="Arial" charset="0"/>
              </a:rPr>
              <a:t>&lt;</a:t>
            </a:r>
            <a:endParaRPr lang="en-US" sz="6600" b="1" dirty="0">
              <a:effectLst>
                <a:outerShdw blurRad="38100" dist="38100" dir="2700000" algn="ctr" rotWithShape="0">
                  <a:schemeClr val="bg1">
                    <a:lumMod val="85000"/>
                  </a:schemeClr>
                </a:outerShdw>
              </a:effectLst>
              <a:latin typeface="TriplexBold"/>
            </a:endParaRPr>
          </a:p>
        </p:txBody>
      </p:sp>
      <p:pic>
        <p:nvPicPr>
          <p:cNvPr id="16" name="Picture 15" descr="donkeyandcart.jpg"/>
          <p:cNvPicPr>
            <a:picLocks noChangeAspect="1"/>
          </p:cNvPicPr>
          <p:nvPr/>
        </p:nvPicPr>
        <p:blipFill>
          <a:blip r:embed="rId6" cstate="print"/>
          <a:stretch>
            <a:fillRect/>
          </a:stretch>
        </p:blipFill>
        <p:spPr>
          <a:xfrm>
            <a:off x="5181600" y="1723873"/>
            <a:ext cx="3448558" cy="3305327"/>
          </a:xfrm>
          <a:prstGeom prst="rect">
            <a:avLst/>
          </a:prstGeom>
          <a:ln>
            <a:solidFill>
              <a:schemeClr val="accent1">
                <a:lumMod val="90000"/>
              </a:schemeClr>
            </a:solidFill>
          </a:ln>
        </p:spPr>
      </p:pic>
      <p:pic>
        <p:nvPicPr>
          <p:cNvPr id="27" name="Picture 26" descr="dollarsign.jpg"/>
          <p:cNvPicPr>
            <a:picLocks noChangeAspect="1"/>
          </p:cNvPicPr>
          <p:nvPr/>
        </p:nvPicPr>
        <p:blipFill>
          <a:blip r:embed="rId4" cstate="print"/>
          <a:stretch>
            <a:fillRect/>
          </a:stretch>
        </p:blipFill>
        <p:spPr>
          <a:xfrm>
            <a:off x="3276600" y="2743200"/>
            <a:ext cx="952500" cy="952500"/>
          </a:xfrm>
          <a:prstGeom prst="rect">
            <a:avLst/>
          </a:prstGeom>
        </p:spPr>
      </p:pic>
      <p:pic>
        <p:nvPicPr>
          <p:cNvPr id="28" name="Picture 27" descr="dollarsign.jpg"/>
          <p:cNvPicPr>
            <a:picLocks noChangeAspect="1"/>
          </p:cNvPicPr>
          <p:nvPr/>
        </p:nvPicPr>
        <p:blipFill>
          <a:blip r:embed="rId4" cstate="print"/>
          <a:stretch>
            <a:fillRect/>
          </a:stretch>
        </p:blipFill>
        <p:spPr>
          <a:xfrm>
            <a:off x="762000" y="2743200"/>
            <a:ext cx="952500" cy="9525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a:p>
        </p:txBody>
      </p:sp>
      <p:pic>
        <p:nvPicPr>
          <p:cNvPr id="20485"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grpSp>
        <p:nvGrpSpPr>
          <p:cNvPr id="2" name="Group 39"/>
          <p:cNvGrpSpPr/>
          <p:nvPr/>
        </p:nvGrpSpPr>
        <p:grpSpPr>
          <a:xfrm>
            <a:off x="6096000" y="4876800"/>
            <a:ext cx="1524000" cy="1419999"/>
            <a:chOff x="1447800" y="1905000"/>
            <a:chExt cx="1524000" cy="1419999"/>
          </a:xfrm>
        </p:grpSpPr>
        <p:pic>
          <p:nvPicPr>
            <p:cNvPr id="41" name="Picture 14" descr="http://t3.gstatic.com/images?q=tbn:ANd9GcSJvAPU1TnJRYChPL7zgMilBhyZzWdBOpo6GLFx2BEtSBi0KsEAtw"/>
            <p:cNvPicPr>
              <a:picLocks noChangeAspect="1" noChangeArrowheads="1"/>
            </p:cNvPicPr>
            <p:nvPr/>
          </p:nvPicPr>
          <p:blipFill>
            <a:blip r:embed="rId4"/>
            <a:srcRect/>
            <a:stretch>
              <a:fillRect/>
            </a:stretch>
          </p:blipFill>
          <p:spPr bwMode="auto">
            <a:xfrm>
              <a:off x="1447800" y="1905000"/>
              <a:ext cx="1085850" cy="1143001"/>
            </a:xfrm>
            <a:prstGeom prst="rect">
              <a:avLst/>
            </a:prstGeom>
            <a:noFill/>
          </p:spPr>
        </p:pic>
        <p:sp>
          <p:nvSpPr>
            <p:cNvPr id="42" name="TextBox 41"/>
            <p:cNvSpPr txBox="1"/>
            <p:nvPr/>
          </p:nvSpPr>
          <p:spPr>
            <a:xfrm>
              <a:off x="1524000" y="30480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Researchers</a:t>
              </a:r>
              <a:endParaRPr lang="en-US" sz="1200" dirty="0">
                <a:latin typeface="Segoe UI" pitchFamily="34" charset="0"/>
                <a:cs typeface="Segoe UI" pitchFamily="34" charset="0"/>
              </a:endParaRPr>
            </a:p>
          </p:txBody>
        </p:sp>
      </p:grpSp>
      <p:grpSp>
        <p:nvGrpSpPr>
          <p:cNvPr id="3" name="Group 45"/>
          <p:cNvGrpSpPr/>
          <p:nvPr/>
        </p:nvGrpSpPr>
        <p:grpSpPr>
          <a:xfrm>
            <a:off x="6019800" y="685800"/>
            <a:ext cx="1676400" cy="1419999"/>
            <a:chOff x="3886200" y="1447800"/>
            <a:chExt cx="1676400" cy="1419999"/>
          </a:xfrm>
        </p:grpSpPr>
        <p:pic>
          <p:nvPicPr>
            <p:cNvPr id="47" name="Picture 46" descr="mail executive icon.jpg"/>
            <p:cNvPicPr>
              <a:picLocks noChangeAspect="1"/>
            </p:cNvPicPr>
            <p:nvPr/>
          </p:nvPicPr>
          <p:blipFill>
            <a:blip r:embed="rId5" cstate="print"/>
            <a:stretch>
              <a:fillRect/>
            </a:stretch>
          </p:blipFill>
          <p:spPr>
            <a:xfrm>
              <a:off x="3886200" y="1447800"/>
              <a:ext cx="1200150" cy="1200150"/>
            </a:xfrm>
            <a:prstGeom prst="rect">
              <a:avLst/>
            </a:prstGeom>
          </p:spPr>
        </p:pic>
        <p:sp>
          <p:nvSpPr>
            <p:cNvPr id="48" name="TextBox 47"/>
            <p:cNvSpPr txBox="1"/>
            <p:nvPr/>
          </p:nvSpPr>
          <p:spPr>
            <a:xfrm>
              <a:off x="4114800" y="25908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President</a:t>
              </a:r>
              <a:endParaRPr lang="en-US" sz="1200" dirty="0">
                <a:latin typeface="Segoe UI" pitchFamily="34" charset="0"/>
                <a:cs typeface="Segoe UI" pitchFamily="34" charset="0"/>
              </a:endParaRPr>
            </a:p>
          </p:txBody>
        </p:sp>
      </p:grpSp>
      <p:grpSp>
        <p:nvGrpSpPr>
          <p:cNvPr id="4" name="Group 48"/>
          <p:cNvGrpSpPr/>
          <p:nvPr/>
        </p:nvGrpSpPr>
        <p:grpSpPr>
          <a:xfrm>
            <a:off x="6172200" y="3581400"/>
            <a:ext cx="1524000" cy="1191399"/>
            <a:chOff x="7086600" y="3533001"/>
            <a:chExt cx="1524000" cy="1191399"/>
          </a:xfrm>
        </p:grpSpPr>
        <p:pic>
          <p:nvPicPr>
            <p:cNvPr id="50" name="Picture 12" descr="http://www.large-icons.com/stock-icons/large-boss/professor-icon.gif"/>
            <p:cNvPicPr>
              <a:picLocks noChangeAspect="1" noChangeArrowheads="1"/>
            </p:cNvPicPr>
            <p:nvPr/>
          </p:nvPicPr>
          <p:blipFill>
            <a:blip r:embed="rId6"/>
            <a:srcRect/>
            <a:stretch>
              <a:fillRect/>
            </a:stretch>
          </p:blipFill>
          <p:spPr bwMode="auto">
            <a:xfrm>
              <a:off x="7086600" y="3533001"/>
              <a:ext cx="895350" cy="895351"/>
            </a:xfrm>
            <a:prstGeom prst="rect">
              <a:avLst/>
            </a:prstGeom>
            <a:noFill/>
          </p:spPr>
        </p:pic>
        <p:sp>
          <p:nvSpPr>
            <p:cNvPr id="51" name="TextBox 50"/>
            <p:cNvSpPr txBox="1"/>
            <p:nvPr/>
          </p:nvSpPr>
          <p:spPr>
            <a:xfrm>
              <a:off x="7162800" y="4447401"/>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Faculty</a:t>
              </a:r>
              <a:endParaRPr lang="en-US" sz="1200" dirty="0">
                <a:latin typeface="Segoe UI" pitchFamily="34" charset="0"/>
                <a:cs typeface="Segoe UI" pitchFamily="34" charset="0"/>
              </a:endParaRPr>
            </a:p>
          </p:txBody>
        </p:sp>
      </p:grpSp>
      <p:grpSp>
        <p:nvGrpSpPr>
          <p:cNvPr id="5" name="Group 51"/>
          <p:cNvGrpSpPr/>
          <p:nvPr/>
        </p:nvGrpSpPr>
        <p:grpSpPr>
          <a:xfrm>
            <a:off x="6172200" y="2209800"/>
            <a:ext cx="1600200" cy="1191399"/>
            <a:chOff x="5943600" y="1905000"/>
            <a:chExt cx="1600200" cy="1191399"/>
          </a:xfrm>
        </p:grpSpPr>
        <p:pic>
          <p:nvPicPr>
            <p:cNvPr id="53" name="Picture 52" descr="mail executive icon2.jpg"/>
            <p:cNvPicPr>
              <a:picLocks noChangeAspect="1"/>
            </p:cNvPicPr>
            <p:nvPr/>
          </p:nvPicPr>
          <p:blipFill>
            <a:blip r:embed="rId7" cstate="print"/>
            <a:stretch>
              <a:fillRect/>
            </a:stretch>
          </p:blipFill>
          <p:spPr>
            <a:xfrm>
              <a:off x="5943600" y="1905000"/>
              <a:ext cx="971550" cy="971550"/>
            </a:xfrm>
            <a:prstGeom prst="rect">
              <a:avLst/>
            </a:prstGeom>
          </p:spPr>
        </p:pic>
        <p:sp>
          <p:nvSpPr>
            <p:cNvPr id="54" name="TextBox 53"/>
            <p:cNvSpPr txBox="1"/>
            <p:nvPr/>
          </p:nvSpPr>
          <p:spPr>
            <a:xfrm>
              <a:off x="6096000" y="28194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Deans</a:t>
              </a:r>
              <a:endParaRPr lang="en-US" sz="1200" dirty="0">
                <a:latin typeface="Segoe UI" pitchFamily="34" charset="0"/>
                <a:cs typeface="Segoe UI" pitchFamily="34" charset="0"/>
              </a:endParaRPr>
            </a:p>
          </p:txBody>
        </p:sp>
      </p:grpSp>
      <p:grpSp>
        <p:nvGrpSpPr>
          <p:cNvPr id="6" name="Group 28"/>
          <p:cNvGrpSpPr/>
          <p:nvPr/>
        </p:nvGrpSpPr>
        <p:grpSpPr>
          <a:xfrm>
            <a:off x="533400" y="2618601"/>
            <a:ext cx="1828800" cy="1419999"/>
            <a:chOff x="3733800" y="1219200"/>
            <a:chExt cx="1828800" cy="1419999"/>
          </a:xfrm>
        </p:grpSpPr>
        <p:pic>
          <p:nvPicPr>
            <p:cNvPr id="23" name="Picture 22" descr="businesswoman.jpg"/>
            <p:cNvPicPr>
              <a:picLocks noChangeAspect="1"/>
            </p:cNvPicPr>
            <p:nvPr/>
          </p:nvPicPr>
          <p:blipFill>
            <a:blip r:embed="rId8" cstate="print"/>
            <a:stretch>
              <a:fillRect/>
            </a:stretch>
          </p:blipFill>
          <p:spPr>
            <a:xfrm>
              <a:off x="3733800" y="1219200"/>
              <a:ext cx="1276350" cy="1276350"/>
            </a:xfrm>
            <a:prstGeom prst="rect">
              <a:avLst/>
            </a:prstGeom>
          </p:spPr>
        </p:pic>
        <p:sp>
          <p:nvSpPr>
            <p:cNvPr id="24" name="TextBox 23"/>
            <p:cNvSpPr txBox="1"/>
            <p:nvPr/>
          </p:nvSpPr>
          <p:spPr>
            <a:xfrm>
              <a:off x="4114800" y="23622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CIO</a:t>
              </a:r>
              <a:endParaRPr lang="en-US" sz="1200" dirty="0">
                <a:latin typeface="Segoe UI" pitchFamily="34" charset="0"/>
                <a:cs typeface="Segoe UI" pitchFamily="34" charset="0"/>
              </a:endParaRPr>
            </a:p>
          </p:txBody>
        </p:sp>
      </p:grpSp>
      <p:sp>
        <p:nvSpPr>
          <p:cNvPr id="25" name="TextBox 24"/>
          <p:cNvSpPr txBox="1"/>
          <p:nvPr/>
        </p:nvSpPr>
        <p:spPr>
          <a:xfrm>
            <a:off x="3505200" y="2286000"/>
            <a:ext cx="2590800" cy="1569660"/>
          </a:xfrm>
          <a:prstGeom prst="rect">
            <a:avLst/>
          </a:prstGeom>
          <a:noFill/>
        </p:spPr>
        <p:txBody>
          <a:bodyPr wrap="square" rtlCol="0">
            <a:spAutoFit/>
          </a:bodyPr>
          <a:lstStyle/>
          <a:p>
            <a:r>
              <a:rPr lang="en-US" sz="1600" b="1" dirty="0" smtClean="0">
                <a:latin typeface="Segoe UI" pitchFamily="34" charset="0"/>
                <a:cs typeface="Segoe UI" pitchFamily="34" charset="0"/>
              </a:rPr>
              <a:t>“We gave you $10M this year. What do you mean you can’t get the work done? Just do your job and figure out how to make it work.”</a:t>
            </a:r>
            <a:endParaRPr lang="en-US" sz="1600" b="1" dirty="0">
              <a:latin typeface="Segoe UI" pitchFamily="34" charset="0"/>
              <a:cs typeface="Segoe UI" pitchFamily="34" charset="0"/>
            </a:endParaRPr>
          </a:p>
        </p:txBody>
      </p:sp>
      <p:pic>
        <p:nvPicPr>
          <p:cNvPr id="22" name="Picture 21" descr="questionmarkicon.jpg"/>
          <p:cNvPicPr>
            <a:picLocks noChangeAspect="1"/>
          </p:cNvPicPr>
          <p:nvPr/>
        </p:nvPicPr>
        <p:blipFill>
          <a:blip r:embed="rId9" cstate="print"/>
          <a:stretch>
            <a:fillRect/>
          </a:stretch>
        </p:blipFill>
        <p:spPr>
          <a:xfrm>
            <a:off x="838200" y="1704201"/>
            <a:ext cx="626842" cy="93345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a:p>
        </p:txBody>
      </p:sp>
      <p:pic>
        <p:nvPicPr>
          <p:cNvPr id="20485"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10" name="Rectangle 2"/>
          <p:cNvSpPr>
            <a:spLocks noChangeArrowheads="1"/>
          </p:cNvSpPr>
          <p:nvPr/>
        </p:nvSpPr>
        <p:spPr bwMode="auto">
          <a:xfrm>
            <a:off x="533400" y="723900"/>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Problem 1: Stakeholders Have limited Visibility</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grpSp>
        <p:nvGrpSpPr>
          <p:cNvPr id="2" name="Group 45"/>
          <p:cNvGrpSpPr/>
          <p:nvPr/>
        </p:nvGrpSpPr>
        <p:grpSpPr>
          <a:xfrm>
            <a:off x="1219200" y="2362200"/>
            <a:ext cx="1676400" cy="1419999"/>
            <a:chOff x="3886200" y="1447800"/>
            <a:chExt cx="1676400" cy="1419999"/>
          </a:xfrm>
        </p:grpSpPr>
        <p:pic>
          <p:nvPicPr>
            <p:cNvPr id="47" name="Picture 46" descr="mail executive icon.jpg"/>
            <p:cNvPicPr>
              <a:picLocks noChangeAspect="1"/>
            </p:cNvPicPr>
            <p:nvPr/>
          </p:nvPicPr>
          <p:blipFill>
            <a:blip r:embed="rId4" cstate="print"/>
            <a:stretch>
              <a:fillRect/>
            </a:stretch>
          </p:blipFill>
          <p:spPr>
            <a:xfrm>
              <a:off x="3886200" y="1447800"/>
              <a:ext cx="1200150" cy="1200150"/>
            </a:xfrm>
            <a:prstGeom prst="rect">
              <a:avLst/>
            </a:prstGeom>
          </p:spPr>
        </p:pic>
        <p:sp>
          <p:nvSpPr>
            <p:cNvPr id="48" name="TextBox 47"/>
            <p:cNvSpPr txBox="1"/>
            <p:nvPr/>
          </p:nvSpPr>
          <p:spPr>
            <a:xfrm>
              <a:off x="4114800" y="25908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President</a:t>
              </a:r>
              <a:endParaRPr lang="en-US" sz="1200" dirty="0">
                <a:latin typeface="Segoe UI" pitchFamily="34" charset="0"/>
                <a:cs typeface="Segoe UI" pitchFamily="34" charset="0"/>
              </a:endParaRPr>
            </a:p>
          </p:txBody>
        </p:sp>
      </p:grpSp>
      <p:sp>
        <p:nvSpPr>
          <p:cNvPr id="25" name="TextBox 24"/>
          <p:cNvSpPr txBox="1"/>
          <p:nvPr/>
        </p:nvSpPr>
        <p:spPr>
          <a:xfrm>
            <a:off x="685800" y="1378803"/>
            <a:ext cx="2590800" cy="830997"/>
          </a:xfrm>
          <a:prstGeom prst="rect">
            <a:avLst/>
          </a:prstGeom>
          <a:noFill/>
        </p:spPr>
        <p:txBody>
          <a:bodyPr wrap="square" rtlCol="0">
            <a:spAutoFit/>
          </a:bodyPr>
          <a:lstStyle/>
          <a:p>
            <a:r>
              <a:rPr lang="en-US" sz="1600" b="1" dirty="0" smtClean="0">
                <a:latin typeface="Segoe UI" pitchFamily="34" charset="0"/>
                <a:cs typeface="Segoe UI" pitchFamily="34" charset="0"/>
              </a:rPr>
              <a:t>“I just don’t know what they do with $10M per year”</a:t>
            </a:r>
          </a:p>
        </p:txBody>
      </p:sp>
      <p:graphicFrame>
        <p:nvGraphicFramePr>
          <p:cNvPr id="32" name="Diagram 31"/>
          <p:cNvGraphicFramePr/>
          <p:nvPr/>
        </p:nvGraphicFramePr>
        <p:xfrm>
          <a:off x="3886200" y="2667000"/>
          <a:ext cx="3657600" cy="3124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8" name="Isosceles Triangle 37"/>
          <p:cNvSpPr/>
          <p:nvPr/>
        </p:nvSpPr>
        <p:spPr bwMode="auto">
          <a:xfrm>
            <a:off x="3886200" y="4267200"/>
            <a:ext cx="3657600" cy="1524000"/>
          </a:xfrm>
          <a:prstGeom prst="triangle">
            <a:avLst>
              <a:gd name="adj" fmla="val 0"/>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39" name="Isosceles Triangle 38"/>
          <p:cNvSpPr/>
          <p:nvPr/>
        </p:nvSpPr>
        <p:spPr bwMode="auto">
          <a:xfrm rot="10800000">
            <a:off x="3886200" y="3276600"/>
            <a:ext cx="3657600" cy="1600199"/>
          </a:xfrm>
          <a:prstGeom prst="triangle">
            <a:avLst>
              <a:gd name="adj" fmla="val 0"/>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40" name="Rectangle 3"/>
          <p:cNvSpPr>
            <a:spLocks noChangeArrowheads="1"/>
          </p:cNvSpPr>
          <p:nvPr/>
        </p:nvSpPr>
        <p:spPr bwMode="auto">
          <a:xfrm>
            <a:off x="3276600" y="1828800"/>
            <a:ext cx="4953000" cy="685800"/>
          </a:xfrm>
          <a:prstGeom prst="rect">
            <a:avLst/>
          </a:prstGeom>
          <a:noFill/>
          <a:ln w="9525">
            <a:noFill/>
            <a:miter lim="800000"/>
            <a:headEnd/>
            <a:tailEnd/>
          </a:ln>
        </p:spPr>
        <p:txBody>
          <a:bodyPr/>
          <a:lstStyle/>
          <a:p>
            <a:pPr marL="342900" indent="-342900" algn="ctr">
              <a:lnSpc>
                <a:spcPts val="1700"/>
              </a:lnSpc>
              <a:spcBef>
                <a:spcPct val="40000"/>
              </a:spcBef>
            </a:pPr>
            <a:r>
              <a:rPr lang="en-US" sz="2000" b="1" dirty="0" smtClean="0">
                <a:solidFill>
                  <a:srgbClr val="3F5BC8"/>
                </a:solidFill>
                <a:latin typeface="Arial" charset="0"/>
              </a:rPr>
              <a:t>Stakeholders often have a limited frame of reference and don’t understand the full scope of IT work</a:t>
            </a:r>
            <a:endParaRPr lang="en-US" sz="2000" dirty="0">
              <a:solidFill>
                <a:srgbClr val="3F5BC8"/>
              </a:solidFill>
              <a:latin typeface="Arial" pitchFamily="34" charset="0"/>
              <a:cs typeface="Arial" pitchFamily="34" charset="0"/>
            </a:endParaRPr>
          </a:p>
        </p:txBody>
      </p:sp>
      <p:sp>
        <p:nvSpPr>
          <p:cNvPr id="43" name="Rectangle 3"/>
          <p:cNvSpPr>
            <a:spLocks noChangeArrowheads="1"/>
          </p:cNvSpPr>
          <p:nvPr/>
        </p:nvSpPr>
        <p:spPr bwMode="auto">
          <a:xfrm>
            <a:off x="4648200" y="3429000"/>
            <a:ext cx="2971800" cy="381000"/>
          </a:xfrm>
          <a:prstGeom prst="rect">
            <a:avLst/>
          </a:prstGeom>
          <a:noFill/>
          <a:ln w="9525">
            <a:noFill/>
            <a:miter lim="800000"/>
            <a:headEnd/>
            <a:tailEnd/>
          </a:ln>
        </p:spPr>
        <p:txBody>
          <a:bodyPr/>
          <a:lstStyle/>
          <a:p>
            <a:pPr marL="342900" indent="-342900" algn="ctr">
              <a:lnSpc>
                <a:spcPts val="1700"/>
              </a:lnSpc>
              <a:spcBef>
                <a:spcPct val="40000"/>
              </a:spcBef>
            </a:pPr>
            <a:r>
              <a:rPr lang="en-US" sz="1400" b="1" dirty="0" smtClean="0">
                <a:solidFill>
                  <a:schemeClr val="bg1"/>
                </a:solidFill>
                <a:latin typeface="Arial" charset="0"/>
              </a:rPr>
              <a:t>Limited Understanding</a:t>
            </a:r>
            <a:endParaRPr lang="en-US" sz="1400" dirty="0">
              <a:solidFill>
                <a:schemeClr val="bg1"/>
              </a:solidFill>
              <a:latin typeface="Arial" pitchFamily="34" charset="0"/>
              <a:cs typeface="Arial" pitchFamily="34" charset="0"/>
            </a:endParaRPr>
          </a:p>
        </p:txBody>
      </p:sp>
      <p:sp>
        <p:nvSpPr>
          <p:cNvPr id="15" name="Rectangle 3"/>
          <p:cNvSpPr>
            <a:spLocks noChangeArrowheads="1"/>
          </p:cNvSpPr>
          <p:nvPr/>
        </p:nvSpPr>
        <p:spPr bwMode="auto">
          <a:xfrm>
            <a:off x="3657600" y="5257800"/>
            <a:ext cx="2971800" cy="381000"/>
          </a:xfrm>
          <a:prstGeom prst="rect">
            <a:avLst/>
          </a:prstGeom>
          <a:noFill/>
          <a:ln w="9525">
            <a:noFill/>
            <a:miter lim="800000"/>
            <a:headEnd/>
            <a:tailEnd/>
          </a:ln>
        </p:spPr>
        <p:txBody>
          <a:bodyPr/>
          <a:lstStyle/>
          <a:p>
            <a:pPr marL="342900" indent="-342900" algn="ctr">
              <a:lnSpc>
                <a:spcPts val="1700"/>
              </a:lnSpc>
              <a:spcBef>
                <a:spcPct val="40000"/>
              </a:spcBef>
            </a:pPr>
            <a:r>
              <a:rPr lang="en-US" sz="1400" b="1" dirty="0" smtClean="0">
                <a:solidFill>
                  <a:schemeClr val="bg1"/>
                </a:solidFill>
                <a:latin typeface="Arial" charset="0"/>
              </a:rPr>
              <a:t>Limited Understanding</a:t>
            </a:r>
            <a:endParaRPr lang="en-US" sz="1400" dirty="0">
              <a:solidFill>
                <a:schemeClr val="bg1"/>
              </a:solidFill>
              <a:latin typeface="Arial" pitchFamily="34" charset="0"/>
              <a:cs typeface="Arial" pitchFamily="34"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a:p>
        </p:txBody>
      </p:sp>
      <p:pic>
        <p:nvPicPr>
          <p:cNvPr id="20485"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10" name="Rectangle 2"/>
          <p:cNvSpPr>
            <a:spLocks noChangeArrowheads="1"/>
          </p:cNvSpPr>
          <p:nvPr/>
        </p:nvSpPr>
        <p:spPr bwMode="auto">
          <a:xfrm>
            <a:off x="381000" y="495300"/>
            <a:ext cx="83058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Problem 2: Stakeholders Find IT Difficult to Engage</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grpSp>
        <p:nvGrpSpPr>
          <p:cNvPr id="2" name="Group 39"/>
          <p:cNvGrpSpPr/>
          <p:nvPr/>
        </p:nvGrpSpPr>
        <p:grpSpPr>
          <a:xfrm>
            <a:off x="609600" y="5029200"/>
            <a:ext cx="1524000" cy="1419999"/>
            <a:chOff x="1447800" y="1905000"/>
            <a:chExt cx="1524000" cy="1419999"/>
          </a:xfrm>
        </p:grpSpPr>
        <p:pic>
          <p:nvPicPr>
            <p:cNvPr id="41" name="Picture 14" descr="http://t3.gstatic.com/images?q=tbn:ANd9GcSJvAPU1TnJRYChPL7zgMilBhyZzWdBOpo6GLFx2BEtSBi0KsEAtw"/>
            <p:cNvPicPr>
              <a:picLocks noChangeAspect="1" noChangeArrowheads="1"/>
            </p:cNvPicPr>
            <p:nvPr/>
          </p:nvPicPr>
          <p:blipFill>
            <a:blip r:embed="rId4"/>
            <a:srcRect/>
            <a:stretch>
              <a:fillRect/>
            </a:stretch>
          </p:blipFill>
          <p:spPr bwMode="auto">
            <a:xfrm>
              <a:off x="1447800" y="1905000"/>
              <a:ext cx="1085850" cy="1143001"/>
            </a:xfrm>
            <a:prstGeom prst="rect">
              <a:avLst/>
            </a:prstGeom>
            <a:noFill/>
          </p:spPr>
        </p:pic>
        <p:sp>
          <p:nvSpPr>
            <p:cNvPr id="42" name="TextBox 41"/>
            <p:cNvSpPr txBox="1"/>
            <p:nvPr/>
          </p:nvSpPr>
          <p:spPr>
            <a:xfrm>
              <a:off x="1524000" y="30480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Researchers</a:t>
              </a:r>
              <a:endParaRPr lang="en-US" sz="1200" dirty="0">
                <a:latin typeface="Segoe UI" pitchFamily="34" charset="0"/>
                <a:cs typeface="Segoe UI" pitchFamily="34" charset="0"/>
              </a:endParaRPr>
            </a:p>
          </p:txBody>
        </p:sp>
      </p:grpSp>
      <p:grpSp>
        <p:nvGrpSpPr>
          <p:cNvPr id="3" name="Group 45"/>
          <p:cNvGrpSpPr/>
          <p:nvPr/>
        </p:nvGrpSpPr>
        <p:grpSpPr>
          <a:xfrm>
            <a:off x="533400" y="1062335"/>
            <a:ext cx="1676400" cy="1419999"/>
            <a:chOff x="3886200" y="1447800"/>
            <a:chExt cx="1676400" cy="1419999"/>
          </a:xfrm>
        </p:grpSpPr>
        <p:pic>
          <p:nvPicPr>
            <p:cNvPr id="47" name="Picture 46" descr="mail executive icon.jpg"/>
            <p:cNvPicPr>
              <a:picLocks noChangeAspect="1"/>
            </p:cNvPicPr>
            <p:nvPr/>
          </p:nvPicPr>
          <p:blipFill>
            <a:blip r:embed="rId5" cstate="print"/>
            <a:stretch>
              <a:fillRect/>
            </a:stretch>
          </p:blipFill>
          <p:spPr>
            <a:xfrm>
              <a:off x="3886200" y="1447800"/>
              <a:ext cx="1200150" cy="1200150"/>
            </a:xfrm>
            <a:prstGeom prst="rect">
              <a:avLst/>
            </a:prstGeom>
          </p:spPr>
        </p:pic>
        <p:sp>
          <p:nvSpPr>
            <p:cNvPr id="48" name="TextBox 47"/>
            <p:cNvSpPr txBox="1"/>
            <p:nvPr/>
          </p:nvSpPr>
          <p:spPr>
            <a:xfrm>
              <a:off x="4114800" y="25908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President</a:t>
              </a:r>
              <a:endParaRPr lang="en-US" sz="1200" dirty="0">
                <a:latin typeface="Segoe UI" pitchFamily="34" charset="0"/>
                <a:cs typeface="Segoe UI" pitchFamily="34" charset="0"/>
              </a:endParaRPr>
            </a:p>
          </p:txBody>
        </p:sp>
      </p:grpSp>
      <p:grpSp>
        <p:nvGrpSpPr>
          <p:cNvPr id="4" name="Group 48"/>
          <p:cNvGrpSpPr/>
          <p:nvPr/>
        </p:nvGrpSpPr>
        <p:grpSpPr>
          <a:xfrm>
            <a:off x="685800" y="3805535"/>
            <a:ext cx="1524000" cy="1191399"/>
            <a:chOff x="7086600" y="3533001"/>
            <a:chExt cx="1524000" cy="1191399"/>
          </a:xfrm>
        </p:grpSpPr>
        <p:pic>
          <p:nvPicPr>
            <p:cNvPr id="50" name="Picture 12" descr="http://www.large-icons.com/stock-icons/large-boss/professor-icon.gif"/>
            <p:cNvPicPr>
              <a:picLocks noChangeAspect="1" noChangeArrowheads="1"/>
            </p:cNvPicPr>
            <p:nvPr/>
          </p:nvPicPr>
          <p:blipFill>
            <a:blip r:embed="rId6"/>
            <a:srcRect/>
            <a:stretch>
              <a:fillRect/>
            </a:stretch>
          </p:blipFill>
          <p:spPr bwMode="auto">
            <a:xfrm>
              <a:off x="7086600" y="3533001"/>
              <a:ext cx="895350" cy="895351"/>
            </a:xfrm>
            <a:prstGeom prst="rect">
              <a:avLst/>
            </a:prstGeom>
            <a:noFill/>
          </p:spPr>
        </p:pic>
        <p:sp>
          <p:nvSpPr>
            <p:cNvPr id="51" name="TextBox 50"/>
            <p:cNvSpPr txBox="1"/>
            <p:nvPr/>
          </p:nvSpPr>
          <p:spPr>
            <a:xfrm>
              <a:off x="7162800" y="4447401"/>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Faculty</a:t>
              </a:r>
              <a:endParaRPr lang="en-US" sz="1200" dirty="0">
                <a:latin typeface="Segoe UI" pitchFamily="34" charset="0"/>
                <a:cs typeface="Segoe UI" pitchFamily="34" charset="0"/>
              </a:endParaRPr>
            </a:p>
          </p:txBody>
        </p:sp>
      </p:grpSp>
      <p:grpSp>
        <p:nvGrpSpPr>
          <p:cNvPr id="5" name="Group 51"/>
          <p:cNvGrpSpPr/>
          <p:nvPr/>
        </p:nvGrpSpPr>
        <p:grpSpPr>
          <a:xfrm>
            <a:off x="685800" y="2510135"/>
            <a:ext cx="1600200" cy="1191399"/>
            <a:chOff x="5943600" y="1905000"/>
            <a:chExt cx="1600200" cy="1191399"/>
          </a:xfrm>
        </p:grpSpPr>
        <p:pic>
          <p:nvPicPr>
            <p:cNvPr id="53" name="Picture 52" descr="mail executive icon2.jpg"/>
            <p:cNvPicPr>
              <a:picLocks noChangeAspect="1"/>
            </p:cNvPicPr>
            <p:nvPr/>
          </p:nvPicPr>
          <p:blipFill>
            <a:blip r:embed="rId7" cstate="print"/>
            <a:stretch>
              <a:fillRect/>
            </a:stretch>
          </p:blipFill>
          <p:spPr>
            <a:xfrm>
              <a:off x="5943600" y="1905000"/>
              <a:ext cx="971550" cy="971550"/>
            </a:xfrm>
            <a:prstGeom prst="rect">
              <a:avLst/>
            </a:prstGeom>
          </p:spPr>
        </p:pic>
        <p:sp>
          <p:nvSpPr>
            <p:cNvPr id="54" name="TextBox 53"/>
            <p:cNvSpPr txBox="1"/>
            <p:nvPr/>
          </p:nvSpPr>
          <p:spPr>
            <a:xfrm>
              <a:off x="6096000" y="28194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Deans</a:t>
              </a:r>
              <a:endParaRPr lang="en-US" sz="1200" dirty="0">
                <a:latin typeface="Segoe UI" pitchFamily="34" charset="0"/>
                <a:cs typeface="Segoe UI" pitchFamily="34" charset="0"/>
              </a:endParaRPr>
            </a:p>
          </p:txBody>
        </p:sp>
      </p:grpSp>
      <p:sp>
        <p:nvSpPr>
          <p:cNvPr id="25" name="TextBox 24"/>
          <p:cNvSpPr txBox="1"/>
          <p:nvPr/>
        </p:nvSpPr>
        <p:spPr>
          <a:xfrm>
            <a:off x="1981200" y="1251228"/>
            <a:ext cx="2590800" cy="954107"/>
          </a:xfrm>
          <a:prstGeom prst="rect">
            <a:avLst/>
          </a:prstGeom>
          <a:noFill/>
        </p:spPr>
        <p:txBody>
          <a:bodyPr wrap="square" rtlCol="0">
            <a:spAutoFit/>
          </a:bodyPr>
          <a:lstStyle/>
          <a:p>
            <a:r>
              <a:rPr lang="en-US" sz="1400" b="1" dirty="0" smtClean="0">
                <a:latin typeface="Segoe UI" pitchFamily="34" charset="0"/>
                <a:cs typeface="Segoe UI" pitchFamily="34" charset="0"/>
              </a:rPr>
              <a:t>“I don’t know how to request a new report. I guess I’ll email my friend Ken. He’ll handle it.”</a:t>
            </a:r>
          </a:p>
        </p:txBody>
      </p:sp>
      <p:sp>
        <p:nvSpPr>
          <p:cNvPr id="26" name="TextBox 25"/>
          <p:cNvSpPr txBox="1"/>
          <p:nvPr/>
        </p:nvSpPr>
        <p:spPr>
          <a:xfrm>
            <a:off x="1981200" y="2662535"/>
            <a:ext cx="2819400" cy="738664"/>
          </a:xfrm>
          <a:prstGeom prst="rect">
            <a:avLst/>
          </a:prstGeom>
          <a:noFill/>
        </p:spPr>
        <p:txBody>
          <a:bodyPr wrap="square" rtlCol="0">
            <a:spAutoFit/>
          </a:bodyPr>
          <a:lstStyle/>
          <a:p>
            <a:r>
              <a:rPr lang="en-US" sz="1400" b="1" dirty="0" smtClean="0">
                <a:latin typeface="Segoe UI" pitchFamily="34" charset="0"/>
                <a:cs typeface="Segoe UI" pitchFamily="34" charset="0"/>
              </a:rPr>
              <a:t>“I email requests to IT but never know what happens to them. It’s frustrating.”</a:t>
            </a:r>
          </a:p>
        </p:txBody>
      </p:sp>
      <p:sp>
        <p:nvSpPr>
          <p:cNvPr id="27" name="TextBox 26"/>
          <p:cNvSpPr txBox="1"/>
          <p:nvPr/>
        </p:nvSpPr>
        <p:spPr>
          <a:xfrm>
            <a:off x="1828800" y="3689628"/>
            <a:ext cx="2971800" cy="954107"/>
          </a:xfrm>
          <a:prstGeom prst="rect">
            <a:avLst/>
          </a:prstGeom>
          <a:noFill/>
        </p:spPr>
        <p:txBody>
          <a:bodyPr wrap="square" rtlCol="0">
            <a:spAutoFit/>
          </a:bodyPr>
          <a:lstStyle/>
          <a:p>
            <a:r>
              <a:rPr lang="en-US" sz="1400" b="1" dirty="0" smtClean="0">
                <a:latin typeface="Segoe UI" pitchFamily="34" charset="0"/>
                <a:cs typeface="Segoe UI" pitchFamily="34" charset="0"/>
              </a:rPr>
              <a:t>“I need a new lap top. Who to I talk to. It’s hard to deal with IT. It will probably take forever to get it anyway.”</a:t>
            </a:r>
          </a:p>
        </p:txBody>
      </p:sp>
      <p:sp>
        <p:nvSpPr>
          <p:cNvPr id="52" name="TextBox 51"/>
          <p:cNvSpPr txBox="1"/>
          <p:nvPr/>
        </p:nvSpPr>
        <p:spPr>
          <a:xfrm>
            <a:off x="1828800" y="4872335"/>
            <a:ext cx="3352800" cy="1600438"/>
          </a:xfrm>
          <a:prstGeom prst="rect">
            <a:avLst/>
          </a:prstGeom>
          <a:noFill/>
        </p:spPr>
        <p:txBody>
          <a:bodyPr wrap="square" rtlCol="0">
            <a:spAutoFit/>
          </a:bodyPr>
          <a:lstStyle/>
          <a:p>
            <a:r>
              <a:rPr lang="en-US" sz="1400" b="1" dirty="0" smtClean="0">
                <a:latin typeface="Segoe UI" pitchFamily="34" charset="0"/>
                <a:cs typeface="Segoe UI" pitchFamily="34" charset="0"/>
              </a:rPr>
              <a:t>“For an applications project I email a word doc request. For a hosting request I go to a web site and for an AV need I submit a ticket. What happens to all of my requests or how to check on their status. Wish it was better”</a:t>
            </a:r>
          </a:p>
        </p:txBody>
      </p:sp>
      <p:pic>
        <p:nvPicPr>
          <p:cNvPr id="57" name="Picture 16" descr="http://t3.gstatic.com/images?q=tbn:ANd9GcTIokchS-NsY3am_ls1b-3Q5ycSxYOy-vhyIsgPFHB_bRxwJ6WcYA"/>
          <p:cNvPicPr>
            <a:picLocks noChangeAspect="1" noChangeArrowheads="1"/>
          </p:cNvPicPr>
          <p:nvPr/>
        </p:nvPicPr>
        <p:blipFill>
          <a:blip r:embed="rId8" cstate="print"/>
          <a:srcRect/>
          <a:stretch>
            <a:fillRect/>
          </a:stretch>
        </p:blipFill>
        <p:spPr bwMode="auto">
          <a:xfrm>
            <a:off x="5200650" y="1367135"/>
            <a:ext cx="666750" cy="666751"/>
          </a:xfrm>
          <a:prstGeom prst="rect">
            <a:avLst/>
          </a:prstGeom>
          <a:noFill/>
        </p:spPr>
      </p:pic>
      <p:pic>
        <p:nvPicPr>
          <p:cNvPr id="66" name="Picture 16" descr="http://t3.gstatic.com/images?q=tbn:ANd9GcTIokchS-NsY3am_ls1b-3Q5ycSxYOy-vhyIsgPFHB_bRxwJ6WcYA"/>
          <p:cNvPicPr>
            <a:picLocks noChangeAspect="1" noChangeArrowheads="1"/>
          </p:cNvPicPr>
          <p:nvPr/>
        </p:nvPicPr>
        <p:blipFill>
          <a:blip r:embed="rId8" cstate="print"/>
          <a:srcRect/>
          <a:stretch>
            <a:fillRect/>
          </a:stretch>
        </p:blipFill>
        <p:spPr bwMode="auto">
          <a:xfrm>
            <a:off x="5200650" y="2681584"/>
            <a:ext cx="666750" cy="666751"/>
          </a:xfrm>
          <a:prstGeom prst="rect">
            <a:avLst/>
          </a:prstGeom>
          <a:noFill/>
        </p:spPr>
      </p:pic>
      <p:pic>
        <p:nvPicPr>
          <p:cNvPr id="67" name="Picture 16" descr="http://t3.gstatic.com/images?q=tbn:ANd9GcTIokchS-NsY3am_ls1b-3Q5ycSxYOy-vhyIsgPFHB_bRxwJ6WcYA"/>
          <p:cNvPicPr>
            <a:picLocks noChangeAspect="1" noChangeArrowheads="1"/>
          </p:cNvPicPr>
          <p:nvPr/>
        </p:nvPicPr>
        <p:blipFill>
          <a:blip r:embed="rId8" cstate="print"/>
          <a:srcRect/>
          <a:stretch>
            <a:fillRect/>
          </a:stretch>
        </p:blipFill>
        <p:spPr bwMode="auto">
          <a:xfrm>
            <a:off x="5200650" y="3748384"/>
            <a:ext cx="666750" cy="666751"/>
          </a:xfrm>
          <a:prstGeom prst="rect">
            <a:avLst/>
          </a:prstGeom>
          <a:noFill/>
        </p:spPr>
      </p:pic>
      <p:pic>
        <p:nvPicPr>
          <p:cNvPr id="68" name="Picture 16" descr="http://t3.gstatic.com/images?q=tbn:ANd9GcTIokchS-NsY3am_ls1b-3Q5ycSxYOy-vhyIsgPFHB_bRxwJ6WcYA"/>
          <p:cNvPicPr>
            <a:picLocks noChangeAspect="1" noChangeArrowheads="1"/>
          </p:cNvPicPr>
          <p:nvPr/>
        </p:nvPicPr>
        <p:blipFill>
          <a:blip r:embed="rId8" cstate="print"/>
          <a:srcRect/>
          <a:stretch>
            <a:fillRect/>
          </a:stretch>
        </p:blipFill>
        <p:spPr bwMode="auto">
          <a:xfrm>
            <a:off x="5181600" y="5196184"/>
            <a:ext cx="666750" cy="666751"/>
          </a:xfrm>
          <a:prstGeom prst="rect">
            <a:avLst/>
          </a:prstGeom>
          <a:noFill/>
        </p:spPr>
      </p:pic>
      <p:sp>
        <p:nvSpPr>
          <p:cNvPr id="69" name="Right Brace 68"/>
          <p:cNvSpPr/>
          <p:nvPr/>
        </p:nvSpPr>
        <p:spPr bwMode="auto">
          <a:xfrm>
            <a:off x="5562600" y="1367135"/>
            <a:ext cx="838200" cy="4572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grpSp>
        <p:nvGrpSpPr>
          <p:cNvPr id="6" name="Group 91"/>
          <p:cNvGrpSpPr/>
          <p:nvPr/>
        </p:nvGrpSpPr>
        <p:grpSpPr>
          <a:xfrm>
            <a:off x="6781800" y="3576935"/>
            <a:ext cx="1447800" cy="962799"/>
            <a:chOff x="1219200" y="3048000"/>
            <a:chExt cx="1447800" cy="962799"/>
          </a:xfrm>
        </p:grpSpPr>
        <p:pic>
          <p:nvPicPr>
            <p:cNvPr id="71" name="Picture 70" descr="conversationicon.jpg"/>
            <p:cNvPicPr>
              <a:picLocks noChangeAspect="1"/>
            </p:cNvPicPr>
            <p:nvPr/>
          </p:nvPicPr>
          <p:blipFill>
            <a:blip r:embed="rId9" cstate="print"/>
            <a:stretch>
              <a:fillRect/>
            </a:stretch>
          </p:blipFill>
          <p:spPr>
            <a:xfrm>
              <a:off x="1371600" y="3048000"/>
              <a:ext cx="723900" cy="723900"/>
            </a:xfrm>
            <a:prstGeom prst="rect">
              <a:avLst/>
            </a:prstGeom>
          </p:spPr>
        </p:pic>
        <p:sp>
          <p:nvSpPr>
            <p:cNvPr id="72" name="TextBox 71"/>
            <p:cNvSpPr txBox="1"/>
            <p:nvPr/>
          </p:nvSpPr>
          <p:spPr>
            <a:xfrm>
              <a:off x="1219200" y="37338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conversations</a:t>
              </a:r>
              <a:endParaRPr lang="en-US" sz="1200" dirty="0">
                <a:latin typeface="Segoe UI" pitchFamily="34" charset="0"/>
                <a:cs typeface="Segoe UI" pitchFamily="34" charset="0"/>
              </a:endParaRPr>
            </a:p>
          </p:txBody>
        </p:sp>
      </p:grpSp>
      <p:grpSp>
        <p:nvGrpSpPr>
          <p:cNvPr id="7" name="Group 94"/>
          <p:cNvGrpSpPr/>
          <p:nvPr/>
        </p:nvGrpSpPr>
        <p:grpSpPr>
          <a:xfrm>
            <a:off x="6781800" y="4491335"/>
            <a:ext cx="990600" cy="842666"/>
            <a:chOff x="3310536" y="2905125"/>
            <a:chExt cx="956664" cy="877074"/>
          </a:xfrm>
        </p:grpSpPr>
        <p:pic>
          <p:nvPicPr>
            <p:cNvPr id="74" name="Picture 73" descr="email icon.jpg"/>
            <p:cNvPicPr>
              <a:picLocks noChangeAspect="1"/>
            </p:cNvPicPr>
            <p:nvPr/>
          </p:nvPicPr>
          <p:blipFill>
            <a:blip r:embed="rId10" cstate="print"/>
            <a:stretch>
              <a:fillRect/>
            </a:stretch>
          </p:blipFill>
          <p:spPr>
            <a:xfrm>
              <a:off x="3310536" y="2905125"/>
              <a:ext cx="956664" cy="752475"/>
            </a:xfrm>
            <a:prstGeom prst="rect">
              <a:avLst/>
            </a:prstGeom>
          </p:spPr>
        </p:pic>
        <p:sp>
          <p:nvSpPr>
            <p:cNvPr id="75" name="TextBox 74"/>
            <p:cNvSpPr txBox="1"/>
            <p:nvPr/>
          </p:nvSpPr>
          <p:spPr>
            <a:xfrm>
              <a:off x="3505200" y="35052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Email</a:t>
              </a:r>
              <a:endParaRPr lang="en-US" sz="1200" dirty="0">
                <a:latin typeface="Segoe UI" pitchFamily="34" charset="0"/>
                <a:cs typeface="Segoe UI" pitchFamily="34" charset="0"/>
              </a:endParaRPr>
            </a:p>
          </p:txBody>
        </p:sp>
      </p:grpSp>
      <p:grpSp>
        <p:nvGrpSpPr>
          <p:cNvPr id="8" name="Group 97"/>
          <p:cNvGrpSpPr/>
          <p:nvPr/>
        </p:nvGrpSpPr>
        <p:grpSpPr>
          <a:xfrm>
            <a:off x="6934200" y="5481935"/>
            <a:ext cx="685800" cy="995065"/>
            <a:chOff x="3352800" y="1447800"/>
            <a:chExt cx="685800" cy="995065"/>
          </a:xfrm>
        </p:grpSpPr>
        <p:pic>
          <p:nvPicPr>
            <p:cNvPr id="77" name="Picture 76" descr="helpdesksoftwareicon.jpg"/>
            <p:cNvPicPr>
              <a:picLocks noChangeAspect="1"/>
            </p:cNvPicPr>
            <p:nvPr/>
          </p:nvPicPr>
          <p:blipFill>
            <a:blip r:embed="rId11" cstate="print"/>
            <a:stretch>
              <a:fillRect/>
            </a:stretch>
          </p:blipFill>
          <p:spPr>
            <a:xfrm>
              <a:off x="3429000" y="1447800"/>
              <a:ext cx="514350" cy="514350"/>
            </a:xfrm>
            <a:prstGeom prst="rect">
              <a:avLst/>
            </a:prstGeom>
          </p:spPr>
        </p:pic>
        <p:sp>
          <p:nvSpPr>
            <p:cNvPr id="78" name="TextBox 77"/>
            <p:cNvSpPr txBox="1"/>
            <p:nvPr/>
          </p:nvSpPr>
          <p:spPr>
            <a:xfrm>
              <a:off x="3352800" y="1981200"/>
              <a:ext cx="685800" cy="461665"/>
            </a:xfrm>
            <a:prstGeom prst="rect">
              <a:avLst/>
            </a:prstGeom>
            <a:noFill/>
          </p:spPr>
          <p:txBody>
            <a:bodyPr wrap="square" rtlCol="0">
              <a:spAutoFit/>
            </a:bodyPr>
            <a:lstStyle/>
            <a:p>
              <a:r>
                <a:rPr lang="en-US" sz="1200" dirty="0" smtClean="0">
                  <a:latin typeface="Segoe UI" pitchFamily="34" charset="0"/>
                  <a:cs typeface="Segoe UI" pitchFamily="34" charset="0"/>
                </a:rPr>
                <a:t>Service Desk</a:t>
              </a:r>
              <a:endParaRPr lang="en-US" sz="1200" dirty="0">
                <a:latin typeface="Segoe UI" pitchFamily="34" charset="0"/>
                <a:cs typeface="Segoe UI" pitchFamily="34" charset="0"/>
              </a:endParaRPr>
            </a:p>
          </p:txBody>
        </p:sp>
      </p:grpSp>
      <p:grpSp>
        <p:nvGrpSpPr>
          <p:cNvPr id="9" name="Group 100"/>
          <p:cNvGrpSpPr/>
          <p:nvPr/>
        </p:nvGrpSpPr>
        <p:grpSpPr>
          <a:xfrm>
            <a:off x="6858000" y="1214735"/>
            <a:ext cx="685800" cy="918865"/>
            <a:chOff x="1066800" y="1447800"/>
            <a:chExt cx="685800" cy="995065"/>
          </a:xfrm>
        </p:grpSpPr>
        <p:pic>
          <p:nvPicPr>
            <p:cNvPr id="80" name="Picture 79" descr="webform.jpg"/>
            <p:cNvPicPr>
              <a:picLocks noChangeAspect="1"/>
            </p:cNvPicPr>
            <p:nvPr/>
          </p:nvPicPr>
          <p:blipFill>
            <a:blip r:embed="rId12" cstate="print"/>
            <a:stretch>
              <a:fillRect/>
            </a:stretch>
          </p:blipFill>
          <p:spPr>
            <a:xfrm>
              <a:off x="1066800" y="1447800"/>
              <a:ext cx="600075" cy="600075"/>
            </a:xfrm>
            <a:prstGeom prst="rect">
              <a:avLst/>
            </a:prstGeom>
          </p:spPr>
        </p:pic>
        <p:sp>
          <p:nvSpPr>
            <p:cNvPr id="81" name="TextBox 80"/>
            <p:cNvSpPr txBox="1"/>
            <p:nvPr/>
          </p:nvSpPr>
          <p:spPr>
            <a:xfrm>
              <a:off x="1066800" y="1981200"/>
              <a:ext cx="685800" cy="461665"/>
            </a:xfrm>
            <a:prstGeom prst="rect">
              <a:avLst/>
            </a:prstGeom>
            <a:noFill/>
          </p:spPr>
          <p:txBody>
            <a:bodyPr wrap="square" rtlCol="0">
              <a:spAutoFit/>
            </a:bodyPr>
            <a:lstStyle/>
            <a:p>
              <a:r>
                <a:rPr lang="en-US" sz="1200" dirty="0" smtClean="0">
                  <a:latin typeface="Segoe UI" pitchFamily="34" charset="0"/>
                  <a:cs typeface="Segoe UI" pitchFamily="34" charset="0"/>
                </a:rPr>
                <a:t>Web forms</a:t>
              </a:r>
              <a:endParaRPr lang="en-US" sz="1200" dirty="0">
                <a:latin typeface="Segoe UI" pitchFamily="34" charset="0"/>
                <a:cs typeface="Segoe UI" pitchFamily="34" charset="0"/>
              </a:endParaRPr>
            </a:p>
          </p:txBody>
        </p:sp>
      </p:grpSp>
      <p:grpSp>
        <p:nvGrpSpPr>
          <p:cNvPr id="11" name="Group 103"/>
          <p:cNvGrpSpPr/>
          <p:nvPr/>
        </p:nvGrpSpPr>
        <p:grpSpPr>
          <a:xfrm>
            <a:off x="6858000" y="2537936"/>
            <a:ext cx="685800" cy="657999"/>
            <a:chOff x="3886200" y="2209800"/>
            <a:chExt cx="685800" cy="657999"/>
          </a:xfrm>
        </p:grpSpPr>
        <p:pic>
          <p:nvPicPr>
            <p:cNvPr id="83" name="Picture 82" descr="msword icon.jpg"/>
            <p:cNvPicPr>
              <a:picLocks noChangeAspect="1"/>
            </p:cNvPicPr>
            <p:nvPr/>
          </p:nvPicPr>
          <p:blipFill>
            <a:blip r:embed="rId13" cstate="print"/>
            <a:stretch>
              <a:fillRect/>
            </a:stretch>
          </p:blipFill>
          <p:spPr>
            <a:xfrm>
              <a:off x="3962400" y="2209800"/>
              <a:ext cx="419100" cy="419100"/>
            </a:xfrm>
            <a:prstGeom prst="rect">
              <a:avLst/>
            </a:prstGeom>
          </p:spPr>
        </p:pic>
        <p:sp>
          <p:nvSpPr>
            <p:cNvPr id="84" name="TextBox 83"/>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Docs</a:t>
              </a:r>
              <a:endParaRPr lang="en-US" sz="1200" dirty="0">
                <a:latin typeface="Segoe UI" pitchFamily="34" charset="0"/>
                <a:cs typeface="Segoe UI" pitchFamily="34" charset="0"/>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a:solidFill>
                  <a:srgbClr val="B01600"/>
                </a:solidFill>
                <a:latin typeface="Arial" pitchFamily="34" charset="0"/>
              </a:rPr>
              <a:t>TeamDynamix Overview</a:t>
            </a:r>
            <a:endParaRPr lang="en-US">
              <a:solidFill>
                <a:srgbClr val="B01600"/>
              </a:solidFill>
              <a:latin typeface="TriplexBold"/>
            </a:endParaRPr>
          </a:p>
        </p:txBody>
      </p:sp>
      <p:sp>
        <p:nvSpPr>
          <p:cNvPr id="43010" name="Rectangle 3"/>
          <p:cNvSpPr>
            <a:spLocks noChangeArrowheads="1"/>
          </p:cNvSpPr>
          <p:nvPr/>
        </p:nvSpPr>
        <p:spPr bwMode="auto">
          <a:xfrm>
            <a:off x="304800" y="1371600"/>
            <a:ext cx="8229600" cy="1524000"/>
          </a:xfrm>
          <a:prstGeom prst="rect">
            <a:avLst/>
          </a:prstGeom>
          <a:noFill/>
          <a:ln w="9525">
            <a:noFill/>
            <a:miter lim="800000"/>
            <a:headEnd/>
            <a:tailEnd/>
          </a:ln>
        </p:spPr>
        <p:txBody>
          <a:bodyPr/>
          <a:lstStyle/>
          <a:p>
            <a:pPr marL="342900" indent="-342900">
              <a:lnSpc>
                <a:spcPts val="2700"/>
              </a:lnSpc>
              <a:spcBef>
                <a:spcPct val="40000"/>
              </a:spcBef>
            </a:pPr>
            <a:r>
              <a:rPr lang="en-US" sz="2000">
                <a:solidFill>
                  <a:srgbClr val="3F5BC8"/>
                </a:solidFill>
                <a:latin typeface="Arial" pitchFamily="34" charset="0"/>
              </a:rPr>
              <a:t>	</a:t>
            </a:r>
            <a:r>
              <a:rPr lang="en-US" sz="2000">
                <a:solidFill>
                  <a:srgbClr val="3366CC"/>
                </a:solidFill>
                <a:latin typeface="Arial" pitchFamily="34" charset="0"/>
              </a:rPr>
              <a:t>TeamDynamix provide Higher Education specific Project and Portfolio Management solutions (PPM). TeamDynamix software and services adhere to a simple and proven higher education specific PPM deployment approach. </a:t>
            </a:r>
          </a:p>
          <a:p>
            <a:pPr marL="342900" indent="-342900">
              <a:lnSpc>
                <a:spcPts val="2700"/>
              </a:lnSpc>
              <a:spcBef>
                <a:spcPct val="40000"/>
              </a:spcBef>
            </a:pPr>
            <a:r>
              <a:rPr lang="en-US" sz="2000">
                <a:solidFill>
                  <a:srgbClr val="3366CC"/>
                </a:solidFill>
                <a:latin typeface="Arial" pitchFamily="34" charset="0"/>
              </a:rPr>
              <a:t>	</a:t>
            </a:r>
          </a:p>
        </p:txBody>
      </p:sp>
      <p:sp>
        <p:nvSpPr>
          <p:cNvPr id="43011" name="Rectangle 3"/>
          <p:cNvSpPr>
            <a:spLocks noChangeArrowheads="1"/>
          </p:cNvSpPr>
          <p:nvPr/>
        </p:nvSpPr>
        <p:spPr bwMode="auto">
          <a:xfrm>
            <a:off x="685800" y="3124200"/>
            <a:ext cx="8229600" cy="1524000"/>
          </a:xfrm>
          <a:prstGeom prst="rect">
            <a:avLst/>
          </a:prstGeom>
          <a:noFill/>
          <a:ln w="9525">
            <a:noFill/>
            <a:miter lim="800000"/>
            <a:headEnd/>
            <a:tailEnd/>
          </a:ln>
        </p:spPr>
        <p:txBody>
          <a:bodyPr/>
          <a:lstStyle/>
          <a:p>
            <a:pPr marL="342900" indent="-342900">
              <a:lnSpc>
                <a:spcPts val="1700"/>
              </a:lnSpc>
              <a:spcBef>
                <a:spcPct val="40000"/>
              </a:spcBef>
            </a:pPr>
            <a:r>
              <a:rPr lang="en-US" b="1">
                <a:solidFill>
                  <a:srgbClr val="3F5BC8"/>
                </a:solidFill>
                <a:latin typeface="Arial" pitchFamily="34" charset="0"/>
              </a:rPr>
              <a:t>Highlights</a:t>
            </a:r>
          </a:p>
          <a:p>
            <a:pPr marL="342900" indent="-342900">
              <a:lnSpc>
                <a:spcPts val="1700"/>
              </a:lnSpc>
              <a:spcBef>
                <a:spcPct val="40000"/>
              </a:spcBef>
              <a:buFontTx/>
              <a:buChar char="»"/>
            </a:pPr>
            <a:r>
              <a:rPr lang="en-US" sz="2000">
                <a:solidFill>
                  <a:srgbClr val="3F5BC8"/>
                </a:solidFill>
                <a:latin typeface="Arial" pitchFamily="34" charset="0"/>
              </a:rPr>
              <a:t>Built specifically to support the evolution of the Higher Ed PMO</a:t>
            </a:r>
          </a:p>
          <a:p>
            <a:pPr marL="342900" indent="-342900">
              <a:lnSpc>
                <a:spcPts val="1700"/>
              </a:lnSpc>
              <a:spcBef>
                <a:spcPct val="40000"/>
              </a:spcBef>
              <a:buFontTx/>
              <a:buChar char="»"/>
            </a:pPr>
            <a:r>
              <a:rPr lang="en-US" sz="2000">
                <a:solidFill>
                  <a:srgbClr val="3F5BC8"/>
                </a:solidFill>
                <a:latin typeface="Arial" pitchFamily="34" charset="0"/>
              </a:rPr>
              <a:t>Embedded Higher Ed best practices (ECAR/Spellings) </a:t>
            </a:r>
          </a:p>
          <a:p>
            <a:pPr marL="342900" indent="-342900">
              <a:lnSpc>
                <a:spcPts val="1700"/>
              </a:lnSpc>
              <a:spcBef>
                <a:spcPct val="40000"/>
              </a:spcBef>
              <a:buFontTx/>
              <a:buChar char="»"/>
            </a:pPr>
            <a:r>
              <a:rPr lang="en-US" sz="2000">
                <a:solidFill>
                  <a:srgbClr val="3F5BC8"/>
                </a:solidFill>
                <a:latin typeface="Arial" pitchFamily="34" charset="0"/>
              </a:rPr>
              <a:t>Higher Education implementation approach (PEMM)</a:t>
            </a:r>
          </a:p>
          <a:p>
            <a:pPr marL="342900" indent="-342900">
              <a:lnSpc>
                <a:spcPts val="1700"/>
              </a:lnSpc>
              <a:spcBef>
                <a:spcPct val="40000"/>
              </a:spcBef>
              <a:buFontTx/>
              <a:buChar char="»"/>
            </a:pPr>
            <a:r>
              <a:rPr lang="en-US" sz="2000">
                <a:solidFill>
                  <a:srgbClr val="3F5BC8"/>
                </a:solidFill>
                <a:latin typeface="Arial" pitchFamily="34" charset="0"/>
              </a:rPr>
              <a:t>Intuitive solutions</a:t>
            </a:r>
          </a:p>
          <a:p>
            <a:pPr marL="342900" indent="-342900">
              <a:lnSpc>
                <a:spcPts val="1700"/>
              </a:lnSpc>
              <a:spcBef>
                <a:spcPct val="40000"/>
              </a:spcBef>
            </a:pPr>
            <a:endParaRPr lang="en-US" sz="2000">
              <a:solidFill>
                <a:srgbClr val="3366CC"/>
              </a:solidFill>
              <a:latin typeface="Arial" pitchFamily="34" charset="0"/>
            </a:endParaRPr>
          </a:p>
        </p:txBody>
      </p:sp>
      <p:sp>
        <p:nvSpPr>
          <p:cNvPr id="43012" name="Rectangle 7"/>
          <p:cNvSpPr>
            <a:spLocks noChangeArrowheads="1"/>
          </p:cNvSpPr>
          <p:nvPr/>
        </p:nvSpPr>
        <p:spPr bwMode="auto">
          <a:xfrm>
            <a:off x="0" y="0"/>
            <a:ext cx="9144000" cy="6858000"/>
          </a:xfrm>
          <a:prstGeom prst="rect">
            <a:avLst/>
          </a:prstGeom>
          <a:solidFill>
            <a:schemeClr val="tx1"/>
          </a:solidFill>
          <a:ln w="9525" algn="ctr">
            <a:solidFill>
              <a:schemeClr val="tx1"/>
            </a:solidFill>
            <a:round/>
            <a:headEnd/>
            <a:tailEnd/>
          </a:ln>
        </p:spPr>
        <p:txBody>
          <a:bodyPr/>
          <a:lstStyle/>
          <a:p>
            <a:pPr eaLnBrk="0" hangingPunct="0"/>
            <a:endParaRPr lang="en-US"/>
          </a:p>
        </p:txBody>
      </p:sp>
      <p:pic>
        <p:nvPicPr>
          <p:cNvPr id="43013" name="Picture 11" descr="PPT_Intro.jpg"/>
          <p:cNvPicPr>
            <a:picLocks noChangeAspect="1"/>
          </p:cNvPicPr>
          <p:nvPr/>
        </p:nvPicPr>
        <p:blipFill>
          <a:blip r:embed="rId3"/>
          <a:srcRect/>
          <a:stretch>
            <a:fillRect/>
          </a:stretch>
        </p:blipFill>
        <p:spPr bwMode="auto">
          <a:xfrm>
            <a:off x="-76200" y="0"/>
            <a:ext cx="9220200" cy="6972300"/>
          </a:xfrm>
          <a:prstGeom prst="rect">
            <a:avLst/>
          </a:prstGeom>
          <a:noFill/>
          <a:ln w="9525">
            <a:noFill/>
            <a:miter lim="800000"/>
            <a:headEnd/>
            <a:tailEnd/>
          </a:ln>
        </p:spPr>
      </p:pic>
      <p:sp>
        <p:nvSpPr>
          <p:cNvPr id="43014" name="Rectangle 12"/>
          <p:cNvSpPr>
            <a:spLocks noChangeArrowheads="1"/>
          </p:cNvSpPr>
          <p:nvPr/>
        </p:nvSpPr>
        <p:spPr bwMode="auto">
          <a:xfrm>
            <a:off x="-152400" y="3810000"/>
            <a:ext cx="9296400" cy="2057400"/>
          </a:xfrm>
          <a:prstGeom prst="rect">
            <a:avLst/>
          </a:prstGeom>
          <a:solidFill>
            <a:schemeClr val="bg1"/>
          </a:solidFill>
          <a:ln w="9525" algn="ctr">
            <a:noFill/>
            <a:round/>
            <a:headEnd/>
            <a:tailEnd/>
          </a:ln>
        </p:spPr>
        <p:txBody>
          <a:bodyPr/>
          <a:lstStyle/>
          <a:p>
            <a:pPr eaLnBrk="0" hangingPunct="0"/>
            <a:endParaRPr lang="en-US"/>
          </a:p>
        </p:txBody>
      </p:sp>
      <p:sp>
        <p:nvSpPr>
          <p:cNvPr id="9" name="Rectangle 2"/>
          <p:cNvSpPr>
            <a:spLocks noChangeArrowheads="1"/>
          </p:cNvSpPr>
          <p:nvPr/>
        </p:nvSpPr>
        <p:spPr bwMode="auto">
          <a:xfrm>
            <a:off x="609600" y="4343400"/>
            <a:ext cx="8001000" cy="914400"/>
          </a:xfrm>
          <a:prstGeom prst="rect">
            <a:avLst/>
          </a:prstGeom>
          <a:noFill/>
          <a:ln w="9525">
            <a:noFill/>
            <a:miter lim="800000"/>
            <a:headEnd/>
            <a:tailEnd/>
          </a:ln>
        </p:spPr>
        <p:txBody>
          <a:bodyPr anchor="ctr"/>
          <a:lstStyle/>
          <a:p>
            <a:pPr algn="ctr"/>
            <a:r>
              <a:rPr lang="en-US" sz="3200" b="1" dirty="0" smtClean="0">
                <a:solidFill>
                  <a:srgbClr val="92D050"/>
                </a:solidFill>
                <a:effectLst>
                  <a:outerShdw blurRad="38100" dist="38100" dir="2700000" algn="ctr" rotWithShape="0">
                    <a:schemeClr val="bg1">
                      <a:lumMod val="85000"/>
                    </a:schemeClr>
                  </a:outerShdw>
                </a:effectLst>
                <a:latin typeface="Arial" charset="0"/>
              </a:rPr>
              <a:t> Trends &amp; Practices</a:t>
            </a:r>
            <a:endParaRPr lang="en-US" sz="3200" b="1" dirty="0">
              <a:solidFill>
                <a:srgbClr val="92D050"/>
              </a:solidFill>
              <a:effectLst>
                <a:outerShdw blurRad="38100" dist="38100" dir="2700000" algn="ctr" rotWithShape="0">
                  <a:schemeClr val="bg1">
                    <a:lumMod val="85000"/>
                  </a:schemeClr>
                </a:outerShdw>
              </a:effectLst>
              <a:latin typeface="TriplexBold"/>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2531" name="Rectangle 3"/>
          <p:cNvSpPr>
            <a:spLocks noChangeArrowheads="1"/>
          </p:cNvSpPr>
          <p:nvPr/>
        </p:nvSpPr>
        <p:spPr bwMode="auto">
          <a:xfrm>
            <a:off x="533400" y="1371600"/>
            <a:ext cx="8229600" cy="4191000"/>
          </a:xfrm>
          <a:prstGeom prst="rect">
            <a:avLst/>
          </a:prstGeom>
          <a:noFill/>
          <a:ln w="9525">
            <a:noFill/>
            <a:miter lim="800000"/>
            <a:headEnd/>
            <a:tailEnd/>
          </a:ln>
        </p:spPr>
        <p:txBody>
          <a:bodyPr/>
          <a:lstStyle/>
          <a:p>
            <a:pPr marL="342900" indent="-342900">
              <a:spcBef>
                <a:spcPts val="1200"/>
              </a:spcBef>
              <a:buFontTx/>
              <a:buChar char="»"/>
            </a:pPr>
            <a:r>
              <a:rPr lang="en-US" dirty="0" smtClean="0">
                <a:solidFill>
                  <a:srgbClr val="3F5BC8"/>
                </a:solidFill>
                <a:latin typeface="Arial" pitchFamily="34" charset="0"/>
              </a:rPr>
              <a:t>Stakeholder Education: Telling IT’s Story</a:t>
            </a:r>
          </a:p>
          <a:p>
            <a:pPr marL="342900" indent="-342900">
              <a:spcBef>
                <a:spcPts val="1200"/>
              </a:spcBef>
              <a:buFontTx/>
              <a:buChar char="»"/>
            </a:pPr>
            <a:r>
              <a:rPr lang="en-US" dirty="0" smtClean="0">
                <a:solidFill>
                  <a:srgbClr val="3F5BC8"/>
                </a:solidFill>
                <a:latin typeface="Arial" pitchFamily="34" charset="0"/>
              </a:rPr>
              <a:t>Make it easier to work with IT</a:t>
            </a:r>
          </a:p>
          <a:p>
            <a:pPr marL="342900" indent="-342900">
              <a:spcBef>
                <a:spcPts val="1200"/>
              </a:spcBef>
              <a:buFontTx/>
              <a:buChar char="»"/>
            </a:pPr>
            <a:r>
              <a:rPr lang="en-US" dirty="0" smtClean="0">
                <a:solidFill>
                  <a:srgbClr val="3F5BC8"/>
                </a:solidFill>
                <a:latin typeface="Arial" pitchFamily="34" charset="0"/>
              </a:rPr>
              <a:t>Shift macro level decision making (Governance)</a:t>
            </a:r>
          </a:p>
          <a:p>
            <a:pPr marL="342900" indent="-342900">
              <a:spcBef>
                <a:spcPts val="1200"/>
              </a:spcBef>
              <a:buFontTx/>
              <a:buChar char="»"/>
            </a:pPr>
            <a:r>
              <a:rPr lang="en-US" dirty="0" smtClean="0">
                <a:solidFill>
                  <a:srgbClr val="3F5BC8"/>
                </a:solidFill>
                <a:latin typeface="Arial" pitchFamily="34" charset="0"/>
              </a:rPr>
              <a:t>Objective prioritization, expectation setting, &amp; scheduling</a:t>
            </a:r>
          </a:p>
          <a:p>
            <a:pPr marL="342900" indent="-342900">
              <a:spcBef>
                <a:spcPts val="1200"/>
              </a:spcBef>
            </a:pPr>
            <a:endParaRPr lang="en-US" dirty="0" smtClean="0">
              <a:solidFill>
                <a:srgbClr val="3F5BC8"/>
              </a:solidFill>
              <a:latin typeface="Arial" pitchFamily="34" charset="0"/>
            </a:endParaRPr>
          </a:p>
          <a:p>
            <a:pPr marL="342900" indent="-342900">
              <a:lnSpc>
                <a:spcPts val="1800"/>
              </a:lnSpc>
              <a:spcBef>
                <a:spcPts val="1200"/>
              </a:spcBef>
              <a:buFontTx/>
              <a:buChar char="»"/>
            </a:pPr>
            <a:endParaRPr lang="en-US" sz="2000" dirty="0">
              <a:solidFill>
                <a:srgbClr val="3366CC"/>
              </a:solidFill>
              <a:latin typeface="Arial" pitchFamily="34" charset="0"/>
            </a:endParaRPr>
          </a:p>
        </p:txBody>
      </p:sp>
      <p:sp>
        <p:nvSpPr>
          <p:cNvPr id="22532" name="Rectangle 4"/>
          <p:cNvSpPr>
            <a:spLocks noChangeArrowheads="1"/>
          </p:cNvSpPr>
          <p:nvPr/>
        </p:nvSpPr>
        <p:spPr bwMode="auto">
          <a:xfrm>
            <a:off x="381000" y="0"/>
            <a:ext cx="8382000" cy="685800"/>
          </a:xfrm>
          <a:prstGeom prst="rect">
            <a:avLst/>
          </a:prstGeom>
          <a:solidFill>
            <a:schemeClr val="bg1"/>
          </a:solidFill>
          <a:ln w="9525" algn="ctr">
            <a:noFill/>
            <a:round/>
            <a:headEnd/>
            <a:tailEnd/>
          </a:ln>
        </p:spPr>
        <p:txBody>
          <a:bodyPr/>
          <a:lstStyle/>
          <a:p>
            <a:pPr eaLnBrk="0" hangingPunct="0"/>
            <a:endParaRPr lang="en-US" dirty="0"/>
          </a:p>
        </p:txBody>
      </p:sp>
      <p:pic>
        <p:nvPicPr>
          <p:cNvPr id="22533"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647700"/>
            <a:ext cx="78486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Trends: Corrective Foci</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9" name="Picture 8" descr="portlandstateuniversity.jpg"/>
          <p:cNvPicPr>
            <a:picLocks noChangeAspect="1"/>
          </p:cNvPicPr>
          <p:nvPr/>
        </p:nvPicPr>
        <p:blipFill>
          <a:blip r:embed="rId4"/>
          <a:stretch>
            <a:fillRect/>
          </a:stretch>
        </p:blipFill>
        <p:spPr>
          <a:xfrm>
            <a:off x="4952999" y="5598252"/>
            <a:ext cx="3581401" cy="726348"/>
          </a:xfrm>
          <a:prstGeom prst="rect">
            <a:avLst/>
          </a:prstGeom>
        </p:spPr>
      </p:pic>
      <p:pic>
        <p:nvPicPr>
          <p:cNvPr id="13" name="Picture 4" descr="logotdhe.gif"/>
          <p:cNvPicPr>
            <a:picLocks noChangeAspect="1"/>
          </p:cNvPicPr>
          <p:nvPr/>
        </p:nvPicPr>
        <p:blipFill>
          <a:blip r:embed="rId3"/>
          <a:srcRect/>
          <a:stretch>
            <a:fillRect/>
          </a:stretch>
        </p:blipFill>
        <p:spPr bwMode="auto">
          <a:xfrm>
            <a:off x="533400" y="54864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8293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5" name="Rectangle 3"/>
          <p:cNvSpPr>
            <a:spLocks noChangeArrowheads="1"/>
          </p:cNvSpPr>
          <p:nvPr/>
        </p:nvSpPr>
        <p:spPr bwMode="auto">
          <a:xfrm>
            <a:off x="533400" y="1143000"/>
            <a:ext cx="8229600" cy="4343400"/>
          </a:xfrm>
          <a:prstGeom prst="rect">
            <a:avLst/>
          </a:prstGeom>
          <a:noFill/>
          <a:ln w="9525">
            <a:noFill/>
            <a:miter lim="800000"/>
            <a:headEnd/>
            <a:tailEnd/>
          </a:ln>
        </p:spPr>
        <p:txBody>
          <a:bodyPr/>
          <a:lstStyle/>
          <a:p>
            <a:pPr marL="342900" indent="-342900">
              <a:spcBef>
                <a:spcPct val="40000"/>
              </a:spcBef>
              <a:buFontTx/>
              <a:buChar char="»"/>
            </a:pPr>
            <a:endParaRPr lang="en-US" sz="3200" dirty="0" smtClean="0">
              <a:solidFill>
                <a:srgbClr val="3F5BC8"/>
              </a:solidFill>
              <a:latin typeface="Arial" charset="0"/>
            </a:endParaRPr>
          </a:p>
          <a:p>
            <a:pPr marL="342900" indent="-342900">
              <a:spcBef>
                <a:spcPct val="40000"/>
              </a:spcBef>
              <a:buFontTx/>
              <a:buChar char="»"/>
            </a:pPr>
            <a:r>
              <a:rPr lang="en-US" sz="3200" dirty="0">
                <a:solidFill>
                  <a:srgbClr val="0070C0"/>
                </a:solidFill>
                <a:latin typeface="Arial" charset="0"/>
              </a:rPr>
              <a:t>Building a Culture of Project and Portfolio Management at </a:t>
            </a:r>
            <a:r>
              <a:rPr lang="en-US" sz="3200" dirty="0" smtClean="0">
                <a:solidFill>
                  <a:srgbClr val="0070C0"/>
                </a:solidFill>
                <a:latin typeface="Arial" charset="0"/>
              </a:rPr>
              <a:t>PSU</a:t>
            </a:r>
            <a:endParaRPr lang="en-US" sz="3200" dirty="0">
              <a:solidFill>
                <a:srgbClr val="0070C0"/>
              </a:solidFill>
              <a:latin typeface="Arial" charset="0"/>
            </a:endParaRPr>
          </a:p>
          <a:p>
            <a:pPr marL="342900" indent="-342900">
              <a:spcBef>
                <a:spcPct val="40000"/>
              </a:spcBef>
              <a:buFontTx/>
              <a:buChar char="»"/>
            </a:pPr>
            <a:r>
              <a:rPr lang="en-US" sz="3200" dirty="0" smtClean="0">
                <a:solidFill>
                  <a:schemeClr val="accent1"/>
                </a:solidFill>
                <a:latin typeface="Arial" charset="0"/>
              </a:rPr>
              <a:t>Industry Trends &amp; Practices</a:t>
            </a:r>
          </a:p>
          <a:p>
            <a:pPr marL="342900" indent="-342900">
              <a:spcBef>
                <a:spcPct val="40000"/>
              </a:spcBef>
              <a:buFontTx/>
              <a:buChar char="»"/>
            </a:pPr>
            <a:r>
              <a:rPr lang="en-US" sz="3200" dirty="0" smtClean="0">
                <a:solidFill>
                  <a:schemeClr val="accent1"/>
                </a:solidFill>
                <a:latin typeface="Arial" charset="0"/>
              </a:rPr>
              <a:t>Discussion &amp; Questions</a:t>
            </a:r>
          </a:p>
          <a:p>
            <a:pPr marL="342900" indent="-342900">
              <a:lnSpc>
                <a:spcPts val="1700"/>
              </a:lnSpc>
              <a:spcBef>
                <a:spcPct val="40000"/>
              </a:spcBef>
              <a:buFontTx/>
              <a:buChar char="»"/>
            </a:pPr>
            <a:endParaRPr lang="en-US" sz="2000" dirty="0" smtClean="0">
              <a:solidFill>
                <a:srgbClr val="3F5BC8"/>
              </a:solidFill>
              <a:latin typeface="Arial" charset="0"/>
            </a:endParaRPr>
          </a:p>
          <a:p>
            <a:pPr marL="342900" indent="-342900">
              <a:lnSpc>
                <a:spcPts val="1700"/>
              </a:lnSpc>
              <a:spcBef>
                <a:spcPct val="40000"/>
              </a:spcBef>
              <a:buFontTx/>
              <a:buChar char="»"/>
            </a:pPr>
            <a:endParaRPr lang="en-US" sz="2000" dirty="0">
              <a:solidFill>
                <a:srgbClr val="3F5BC8"/>
              </a:solidFill>
              <a:latin typeface="Arial" charset="0"/>
            </a:endParaRPr>
          </a:p>
          <a:p>
            <a:pPr marL="342900" indent="-342900">
              <a:lnSpc>
                <a:spcPts val="1700"/>
              </a:lnSpc>
              <a:spcBef>
                <a:spcPct val="40000"/>
              </a:spcBef>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3</a:t>
            </a:fld>
            <a:endParaRPr lang="en-US" sz="1200" dirty="0" smtClean="0">
              <a:solidFill>
                <a:schemeClr val="bg1"/>
              </a:solidFill>
              <a:latin typeface="Arial" pitchFamily="34" charset="0"/>
              <a:cs typeface="Arial" pitchFamily="34" charset="0"/>
            </a:endParaRPr>
          </a:p>
        </p:txBody>
      </p:sp>
      <p:pic>
        <p:nvPicPr>
          <p:cNvPr id="12"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4" name="Rectangle 2"/>
          <p:cNvSpPr>
            <a:spLocks noChangeArrowheads="1"/>
          </p:cNvSpPr>
          <p:nvPr/>
        </p:nvSpPr>
        <p:spPr bwMode="auto">
          <a:xfrm>
            <a:off x="533400" y="8001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Agenda</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5" name="Picture 14" descr="portlandstateuniversity.jpg"/>
          <p:cNvPicPr>
            <a:picLocks noChangeAspect="1"/>
          </p:cNvPicPr>
          <p:nvPr/>
        </p:nvPicPr>
        <p:blipFill>
          <a:blip r:embed="rId4"/>
          <a:stretch>
            <a:fillRect/>
          </a:stretch>
        </p:blipFill>
        <p:spPr>
          <a:xfrm>
            <a:off x="4952999" y="5598252"/>
            <a:ext cx="3581401" cy="726348"/>
          </a:xfrm>
          <a:prstGeom prst="rect">
            <a:avLst/>
          </a:prstGeom>
        </p:spPr>
      </p:pic>
      <p:sp>
        <p:nvSpPr>
          <p:cNvPr id="16" name="TextBox 15"/>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263170478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Stakeholder Education: Telling IT’s Story</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3716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Increase stakeholders’ understanding of how IT work supports </a:t>
            </a:r>
            <a:r>
              <a:rPr lang="en-US" sz="2000" b="1" dirty="0" smtClean="0">
                <a:solidFill>
                  <a:srgbClr val="3F5BC8"/>
                </a:solidFill>
                <a:latin typeface="Arial" pitchFamily="34" charset="0"/>
                <a:cs typeface="Arial" pitchFamily="34" charset="0"/>
              </a:rPr>
              <a:t>their </a:t>
            </a:r>
            <a:r>
              <a:rPr lang="en-US" sz="2000" dirty="0" smtClean="0">
                <a:solidFill>
                  <a:srgbClr val="3F5BC8"/>
                </a:solidFill>
                <a:latin typeface="Arial" pitchFamily="34" charset="0"/>
                <a:cs typeface="Arial" pitchFamily="34" charset="0"/>
              </a:rPr>
              <a:t>objectives and measures (services)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Increase stakeholders’ understanding of how IT supports the </a:t>
            </a:r>
            <a:r>
              <a:rPr lang="en-US" sz="2000" b="1" dirty="0" smtClean="0">
                <a:solidFill>
                  <a:srgbClr val="3F5BC8"/>
                </a:solidFill>
                <a:latin typeface="Arial" pitchFamily="34" charset="0"/>
                <a:cs typeface="Arial" pitchFamily="34" charset="0"/>
              </a:rPr>
              <a:t>organization</a:t>
            </a:r>
            <a:r>
              <a:rPr lang="en-US" sz="2000" dirty="0" smtClean="0">
                <a:solidFill>
                  <a:srgbClr val="3F5BC8"/>
                </a:solidFill>
                <a:latin typeface="Arial" pitchFamily="34" charset="0"/>
                <a:cs typeface="Arial" pitchFamily="34" charset="0"/>
              </a:rPr>
              <a:t> (services &amp; portfolio)</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Increase stakeholders’ understanding of the status of work </a:t>
            </a:r>
            <a:r>
              <a:rPr lang="en-US" sz="2000" b="1" dirty="0" smtClean="0">
                <a:solidFill>
                  <a:srgbClr val="3F5BC8"/>
                </a:solidFill>
                <a:latin typeface="Arial" pitchFamily="34" charset="0"/>
                <a:cs typeface="Arial" pitchFamily="34" charset="0"/>
              </a:rPr>
              <a:t>they</a:t>
            </a:r>
            <a:r>
              <a:rPr lang="en-US" sz="2000" dirty="0" smtClean="0">
                <a:solidFill>
                  <a:srgbClr val="3F5BC8"/>
                </a:solidFill>
                <a:latin typeface="Arial" pitchFamily="34" charset="0"/>
                <a:cs typeface="Arial" pitchFamily="34" charset="0"/>
              </a:rPr>
              <a:t> requested</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Increase stakeholders’ understanding of IT’s constraints</a:t>
            </a: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9" name="Rectangle 2"/>
          <p:cNvSpPr>
            <a:spLocks noChangeArrowheads="1"/>
          </p:cNvSpPr>
          <p:nvPr/>
        </p:nvSpPr>
        <p:spPr bwMode="auto">
          <a:xfrm>
            <a:off x="457200" y="4953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Reporting Example: The Portfolio View</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2" name="Picture 2"/>
          <p:cNvPicPr>
            <a:picLocks noChangeAspect="1" noChangeArrowheads="1"/>
          </p:cNvPicPr>
          <p:nvPr/>
        </p:nvPicPr>
        <p:blipFill>
          <a:blip r:embed="rId4"/>
          <a:srcRect/>
          <a:stretch>
            <a:fillRect/>
          </a:stretch>
        </p:blipFill>
        <p:spPr bwMode="auto">
          <a:xfrm>
            <a:off x="533400" y="1066800"/>
            <a:ext cx="4471813" cy="2895600"/>
          </a:xfrm>
          <a:prstGeom prst="rect">
            <a:avLst/>
          </a:prstGeom>
          <a:noFill/>
          <a:ln w="3175">
            <a:solidFill>
              <a:srgbClr val="395E87"/>
            </a:solid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3733800" y="2667000"/>
            <a:ext cx="4581570" cy="3200400"/>
          </a:xfrm>
          <a:prstGeom prst="rect">
            <a:avLst/>
          </a:prstGeom>
          <a:noFill/>
          <a:ln w="3175">
            <a:solidFill>
              <a:srgbClr val="395E87"/>
            </a:solidFill>
            <a:miter lim="800000"/>
            <a:headEnd/>
            <a:tailEnd/>
          </a:ln>
        </p:spPr>
      </p:pic>
      <p:sp>
        <p:nvSpPr>
          <p:cNvPr id="7"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Make It Easier to Work with IT</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3716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Simplify the request process</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Clearly explain available services and products </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Provide one place to make all requests</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Make it easy to “order” the offerings</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Clearly set delivery &amp; cost expectations</a:t>
            </a:r>
          </a:p>
          <a:p>
            <a:pPr marL="1004888" lvl="2" indent="-342900">
              <a:spcBef>
                <a:spcPct val="40000"/>
              </a:spcBef>
            </a:pPr>
            <a:endParaRPr lang="en-US" sz="800" dirty="0" smtClean="0">
              <a:solidFill>
                <a:srgbClr val="3F5BC8"/>
              </a:solidFill>
              <a:latin typeface="Arial" pitchFamily="34" charset="0"/>
              <a:cs typeface="Arial" pitchFamily="34" charset="0"/>
            </a:endParaRPr>
          </a:p>
          <a:p>
            <a:pPr marL="547688" lvl="1" indent="-342900">
              <a:spcBef>
                <a:spcPct val="40000"/>
              </a:spcBef>
              <a:buFontTx/>
              <a:buChar char="»"/>
            </a:pPr>
            <a:r>
              <a:rPr lang="en-US" sz="2000" dirty="0" smtClean="0">
                <a:solidFill>
                  <a:srgbClr val="3F5BC8"/>
                </a:solidFill>
                <a:latin typeface="Arial" pitchFamily="34" charset="0"/>
                <a:cs typeface="Arial" pitchFamily="34" charset="0"/>
              </a:rPr>
              <a:t>Effective communication of Status</a:t>
            </a:r>
          </a:p>
          <a:p>
            <a:pPr marL="547688" lvl="1" indent="-342900">
              <a:spcBef>
                <a:spcPct val="40000"/>
              </a:spcBef>
            </a:pPr>
            <a:endParaRPr lang="en-US" sz="2000" dirty="0" smtClean="0">
              <a:solidFill>
                <a:srgbClr val="3F5BC8"/>
              </a:solidFill>
              <a:latin typeface="Arial" pitchFamily="34" charset="0"/>
              <a:cs typeface="Arial" pitchFamily="34" charset="0"/>
            </a:endParaRP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9" name="Rectangle 2"/>
          <p:cNvSpPr>
            <a:spLocks noChangeArrowheads="1"/>
          </p:cNvSpPr>
          <p:nvPr/>
        </p:nvSpPr>
        <p:spPr bwMode="auto">
          <a:xfrm>
            <a:off x="457200" y="4953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Example: Request Models</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4099" name="Picture 3"/>
          <p:cNvPicPr>
            <a:picLocks noChangeAspect="1" noChangeArrowheads="1"/>
          </p:cNvPicPr>
          <p:nvPr/>
        </p:nvPicPr>
        <p:blipFill>
          <a:blip r:embed="rId4"/>
          <a:srcRect/>
          <a:stretch>
            <a:fillRect/>
          </a:stretch>
        </p:blipFill>
        <p:spPr bwMode="auto">
          <a:xfrm>
            <a:off x="457200" y="1066800"/>
            <a:ext cx="4610166" cy="4562475"/>
          </a:xfrm>
          <a:prstGeom prst="rect">
            <a:avLst/>
          </a:prstGeom>
          <a:noFill/>
          <a:ln w="9525">
            <a:solidFill>
              <a:srgbClr val="395E87"/>
            </a:solid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3396284" y="1524000"/>
            <a:ext cx="5019054" cy="4683891"/>
          </a:xfrm>
          <a:prstGeom prst="rect">
            <a:avLst/>
          </a:prstGeom>
          <a:noFill/>
          <a:ln w="9525">
            <a:noFill/>
            <a:miter lim="800000"/>
            <a:headEnd/>
            <a:tailEnd/>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457200" y="685800"/>
            <a:ext cx="8153400" cy="571500"/>
          </a:xfrm>
          <a:prstGeom prst="rect">
            <a:avLst/>
          </a:prstGeom>
          <a:noFill/>
          <a:ln w="9525">
            <a:noFill/>
            <a:miter lim="800000"/>
            <a:headEnd/>
            <a:tailEnd/>
          </a:ln>
        </p:spPr>
        <p:txBody>
          <a:bodyPr anchor="ctr"/>
          <a:lstStyle/>
          <a:p>
            <a:r>
              <a:rPr lang="en-US" b="1" dirty="0" smtClean="0">
                <a:solidFill>
                  <a:srgbClr val="92D050"/>
                </a:solidFill>
                <a:effectLst>
                  <a:outerShdw blurRad="38100" dist="38100" dir="2700000" algn="ctr" rotWithShape="0">
                    <a:schemeClr val="bg1">
                      <a:lumMod val="85000"/>
                    </a:schemeClr>
                  </a:outerShdw>
                </a:effectLst>
                <a:latin typeface="Arial" charset="0"/>
              </a:rPr>
              <a:t>Decision Making Shift: Governance Committees</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3716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Many structures </a:t>
            </a:r>
            <a:r>
              <a:rPr lang="en-US" sz="1400" dirty="0" smtClean="0">
                <a:solidFill>
                  <a:srgbClr val="3F5BC8"/>
                </a:solidFill>
                <a:latin typeface="Arial" pitchFamily="34" charset="0"/>
                <a:cs typeface="Arial" pitchFamily="34" charset="0"/>
              </a:rPr>
              <a:t>(worthy of several presentations!)</a:t>
            </a:r>
            <a:endParaRPr lang="en-US" sz="1000" dirty="0" smtClean="0">
              <a:solidFill>
                <a:srgbClr val="3F5BC8"/>
              </a:solidFill>
              <a:latin typeface="Arial" pitchFamily="34" charset="0"/>
              <a:cs typeface="Arial" pitchFamily="34" charset="0"/>
            </a:endParaRPr>
          </a:p>
          <a:p>
            <a:pPr marL="547688" lvl="1" indent="-342900">
              <a:spcBef>
                <a:spcPct val="40000"/>
              </a:spcBef>
              <a:buFontTx/>
              <a:buChar char="»"/>
            </a:pPr>
            <a:r>
              <a:rPr lang="en-US" sz="2000" dirty="0" smtClean="0">
                <a:solidFill>
                  <a:srgbClr val="3F5BC8"/>
                </a:solidFill>
                <a:latin typeface="Arial" pitchFamily="34" charset="0"/>
                <a:cs typeface="Arial" pitchFamily="34" charset="0"/>
              </a:rPr>
              <a:t>Points Requiring Majority Agreement </a:t>
            </a:r>
            <a:r>
              <a:rPr lang="en-US" sz="1400" dirty="0" smtClean="0">
                <a:solidFill>
                  <a:srgbClr val="3F5BC8"/>
                </a:solidFill>
                <a:latin typeface="Arial" pitchFamily="34" charset="0"/>
                <a:cs typeface="Arial" pitchFamily="34" charset="0"/>
              </a:rPr>
              <a:t>(and/or executive requirement)</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Scope of decision making power</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Structure of meetings</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Frequency of meetings</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Information to be prepared for meetings </a:t>
            </a:r>
            <a:r>
              <a:rPr lang="en-US" sz="1400" dirty="0" smtClean="0">
                <a:solidFill>
                  <a:srgbClr val="3F5BC8"/>
                </a:solidFill>
                <a:latin typeface="Arial" pitchFamily="34" charset="0"/>
                <a:cs typeface="Arial" pitchFamily="34" charset="0"/>
              </a:rPr>
              <a:t>(by whom/when)</a:t>
            </a:r>
          </a:p>
          <a:p>
            <a:pPr marL="1462088" lvl="3" indent="-342900">
              <a:spcBef>
                <a:spcPct val="40000"/>
              </a:spcBef>
              <a:buFontTx/>
              <a:buChar char="»"/>
            </a:pPr>
            <a:r>
              <a:rPr lang="en-US" sz="1400" dirty="0" smtClean="0">
                <a:solidFill>
                  <a:srgbClr val="3F5BC8"/>
                </a:solidFill>
                <a:latin typeface="Arial" pitchFamily="34" charset="0"/>
                <a:cs typeface="Arial" pitchFamily="34" charset="0"/>
              </a:rPr>
              <a:t>Portfolio/Service structures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Agreement creates buy in &amp; self regulation </a:t>
            </a:r>
            <a:r>
              <a:rPr lang="en-US" sz="1400" dirty="0" smtClean="0">
                <a:solidFill>
                  <a:srgbClr val="3F5BC8"/>
                </a:solidFill>
                <a:latin typeface="Arial" pitchFamily="34" charset="0"/>
                <a:cs typeface="Arial" pitchFamily="34" charset="0"/>
              </a:rPr>
              <a:t>(removing burden from IT)</a:t>
            </a:r>
          </a:p>
          <a:p>
            <a:pPr marL="547688" lvl="1" indent="-342900">
              <a:spcBef>
                <a:spcPct val="40000"/>
              </a:spcBef>
              <a:buFontTx/>
              <a:buChar char="»"/>
            </a:pPr>
            <a:endParaRPr lang="en-US" sz="1400" dirty="0" smtClean="0">
              <a:solidFill>
                <a:srgbClr val="3F5BC8"/>
              </a:solidFill>
              <a:latin typeface="Arial" pitchFamily="34" charset="0"/>
              <a:cs typeface="Arial" pitchFamily="34" charset="0"/>
            </a:endParaRP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457200" y="6858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Objective Prioritization, Expectation Setting and Scheduling</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3716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Clearly communicate commitments and constraints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Help stakeholders understand the impacts of priority changes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Clearly and factually present the roadblocks to completing requested work</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Give Stakeholders objective and tenable choices to make</a:t>
            </a:r>
          </a:p>
          <a:p>
            <a:pPr marL="1004888" lvl="2" indent="-342900">
              <a:spcBef>
                <a:spcPct val="40000"/>
              </a:spcBef>
              <a:buFontTx/>
              <a:buChar char="»"/>
            </a:pPr>
            <a:r>
              <a:rPr lang="en-US" sz="1800" dirty="0" smtClean="0">
                <a:solidFill>
                  <a:srgbClr val="3F5BC8"/>
                </a:solidFill>
                <a:latin typeface="Arial" pitchFamily="34" charset="0"/>
                <a:cs typeface="Arial" pitchFamily="34" charset="0"/>
              </a:rPr>
              <a:t>Timing</a:t>
            </a:r>
          </a:p>
          <a:p>
            <a:pPr marL="1004888" lvl="2" indent="-342900">
              <a:spcBef>
                <a:spcPct val="40000"/>
              </a:spcBef>
              <a:buFontTx/>
              <a:buChar char="»"/>
            </a:pPr>
            <a:r>
              <a:rPr lang="en-US" sz="1800" dirty="0" smtClean="0">
                <a:solidFill>
                  <a:srgbClr val="3F5BC8"/>
                </a:solidFill>
                <a:latin typeface="Arial" pitchFamily="34" charset="0"/>
                <a:cs typeface="Arial" pitchFamily="34" charset="0"/>
              </a:rPr>
              <a:t>Prioritization</a:t>
            </a:r>
          </a:p>
          <a:p>
            <a:pPr marL="1004888" lvl="2" indent="-342900">
              <a:spcBef>
                <a:spcPct val="40000"/>
              </a:spcBef>
              <a:buFontTx/>
              <a:buChar char="»"/>
            </a:pPr>
            <a:r>
              <a:rPr lang="en-US" sz="1800" dirty="0" smtClean="0">
                <a:solidFill>
                  <a:srgbClr val="3F5BC8"/>
                </a:solidFill>
                <a:latin typeface="Arial" pitchFamily="34" charset="0"/>
                <a:cs typeface="Arial" pitchFamily="34" charset="0"/>
              </a:rPr>
              <a:t>Reprioritization</a:t>
            </a:r>
          </a:p>
          <a:p>
            <a:pPr marL="547688" lvl="1" indent="-342900">
              <a:spcBef>
                <a:spcPct val="40000"/>
              </a:spcBef>
            </a:pPr>
            <a:endParaRPr lang="en-US" sz="800" dirty="0" smtClean="0">
              <a:solidFill>
                <a:srgbClr val="3F5BC8"/>
              </a:solidFill>
              <a:latin typeface="Arial" pitchFamily="34" charset="0"/>
              <a:cs typeface="Arial" pitchFamily="34" charset="0"/>
            </a:endParaRPr>
          </a:p>
          <a:p>
            <a:pPr marL="547688" lvl="1" indent="-342900">
              <a:spcBef>
                <a:spcPct val="40000"/>
              </a:spcBef>
              <a:buFontTx/>
              <a:buChar char="»"/>
            </a:pPr>
            <a:r>
              <a:rPr lang="en-US" sz="2000" dirty="0" smtClean="0">
                <a:solidFill>
                  <a:srgbClr val="3F5BC8"/>
                </a:solidFill>
                <a:latin typeface="Arial" pitchFamily="34" charset="0"/>
                <a:cs typeface="Arial" pitchFamily="34" charset="0"/>
              </a:rPr>
              <a:t>Clearly communicate when work is slated to begin, what the stakeholder’s role is and when work is slated to be completed</a:t>
            </a:r>
          </a:p>
          <a:p>
            <a:pPr marL="547688" lvl="1" indent="-342900">
              <a:spcBef>
                <a:spcPct val="40000"/>
              </a:spcBef>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
        <p:nvSpPr>
          <p:cNvPr id="10" name="TextBox 9"/>
          <p:cNvSpPr txBox="1"/>
          <p:nvPr/>
        </p:nvSpPr>
        <p:spPr>
          <a:xfrm>
            <a:off x="2438400" y="3352800"/>
            <a:ext cx="3733800" cy="1144929"/>
          </a:xfrm>
          <a:prstGeom prst="rect">
            <a:avLst/>
          </a:prstGeom>
          <a:noFill/>
        </p:spPr>
        <p:txBody>
          <a:bodyPr wrap="square" rtlCol="0">
            <a:spAutoFit/>
          </a:bodyPr>
          <a:lstStyle/>
          <a:p>
            <a:pPr marL="1004888" lvl="2" indent="-342900">
              <a:spcBef>
                <a:spcPct val="40000"/>
              </a:spcBef>
              <a:buFontTx/>
              <a:buChar char="»"/>
            </a:pPr>
            <a:r>
              <a:rPr lang="en-US" sz="1800" dirty="0" smtClean="0">
                <a:solidFill>
                  <a:srgbClr val="3F5BC8"/>
                </a:solidFill>
                <a:latin typeface="Arial" pitchFamily="34" charset="0"/>
                <a:cs typeface="Arial" pitchFamily="34" charset="0"/>
              </a:rPr>
              <a:t>Resource adjustments</a:t>
            </a:r>
          </a:p>
          <a:p>
            <a:pPr marL="1004888" lvl="2" indent="-342900">
              <a:spcBef>
                <a:spcPct val="40000"/>
              </a:spcBef>
              <a:buFontTx/>
              <a:buChar char="»"/>
            </a:pPr>
            <a:r>
              <a:rPr lang="en-US" sz="1800" dirty="0" smtClean="0">
                <a:solidFill>
                  <a:srgbClr val="3F5BC8"/>
                </a:solidFill>
                <a:latin typeface="Arial" pitchFamily="34" charset="0"/>
                <a:cs typeface="Arial" pitchFamily="34" charset="0"/>
              </a:rPr>
              <a:t>Budget adjustments</a:t>
            </a:r>
          </a:p>
          <a:p>
            <a:pPr marL="1004888" lvl="2" indent="-342900">
              <a:spcBef>
                <a:spcPct val="40000"/>
              </a:spcBef>
              <a:buFontTx/>
              <a:buChar char="»"/>
            </a:pPr>
            <a:r>
              <a:rPr lang="en-US" sz="1800" dirty="0" smtClean="0">
                <a:solidFill>
                  <a:srgbClr val="3F5BC8"/>
                </a:solidFill>
                <a:latin typeface="Arial" pitchFamily="34" charset="0"/>
                <a:cs typeface="Arial" pitchFamily="34" charset="0"/>
              </a:rPr>
              <a:t>Scope adjustments</a:t>
            </a: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0" name="Rectangle 2"/>
          <p:cNvSpPr>
            <a:spLocks noChangeArrowheads="1"/>
          </p:cNvSpPr>
          <p:nvPr/>
        </p:nvSpPr>
        <p:spPr bwMode="auto">
          <a:xfrm>
            <a:off x="457200" y="4953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Reporting Example: Impacts of Priority Changes</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2050" name="Picture 2"/>
          <p:cNvPicPr>
            <a:picLocks noChangeAspect="1" noChangeArrowheads="1"/>
          </p:cNvPicPr>
          <p:nvPr/>
        </p:nvPicPr>
        <p:blipFill>
          <a:blip r:embed="rId4"/>
          <a:srcRect/>
          <a:stretch>
            <a:fillRect/>
          </a:stretch>
        </p:blipFill>
        <p:spPr bwMode="auto">
          <a:xfrm>
            <a:off x="533400" y="1255228"/>
            <a:ext cx="7842439" cy="3850171"/>
          </a:xfrm>
          <a:prstGeom prst="rect">
            <a:avLst/>
          </a:prstGeom>
          <a:noFill/>
          <a:ln w="9525">
            <a:noFill/>
            <a:miter lim="800000"/>
            <a:headEnd/>
            <a:tailEnd/>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2531" name="Rectangle 3"/>
          <p:cNvSpPr>
            <a:spLocks noChangeArrowheads="1"/>
          </p:cNvSpPr>
          <p:nvPr/>
        </p:nvSpPr>
        <p:spPr bwMode="auto">
          <a:xfrm>
            <a:off x="533400" y="1371600"/>
            <a:ext cx="8229600" cy="4191000"/>
          </a:xfrm>
          <a:prstGeom prst="rect">
            <a:avLst/>
          </a:prstGeom>
          <a:noFill/>
          <a:ln w="9525">
            <a:noFill/>
            <a:miter lim="800000"/>
            <a:headEnd/>
            <a:tailEnd/>
          </a:ln>
        </p:spPr>
        <p:txBody>
          <a:bodyPr/>
          <a:lstStyle/>
          <a:p>
            <a:pPr marL="342900" indent="-342900">
              <a:spcBef>
                <a:spcPts val="1200"/>
              </a:spcBef>
              <a:buFontTx/>
              <a:buChar char="»"/>
            </a:pPr>
            <a:r>
              <a:rPr lang="en-US" dirty="0" smtClean="0">
                <a:solidFill>
                  <a:srgbClr val="3F5BC8"/>
                </a:solidFill>
                <a:latin typeface="Arial" pitchFamily="34" charset="0"/>
              </a:rPr>
              <a:t>Environmental Challenges</a:t>
            </a:r>
          </a:p>
          <a:p>
            <a:pPr marL="342900" indent="-342900">
              <a:spcBef>
                <a:spcPts val="1200"/>
              </a:spcBef>
              <a:buFontTx/>
              <a:buChar char="»"/>
            </a:pPr>
            <a:r>
              <a:rPr lang="en-US" dirty="0" smtClean="0">
                <a:solidFill>
                  <a:srgbClr val="3F5BC8"/>
                </a:solidFill>
                <a:latin typeface="Arial" pitchFamily="34" charset="0"/>
              </a:rPr>
              <a:t>Shifting Organizational Models</a:t>
            </a:r>
          </a:p>
          <a:p>
            <a:pPr marL="342900" indent="-342900">
              <a:spcBef>
                <a:spcPts val="1200"/>
              </a:spcBef>
            </a:pPr>
            <a:endParaRPr lang="en-US" dirty="0" smtClean="0">
              <a:solidFill>
                <a:srgbClr val="3F5BC8"/>
              </a:solidFill>
              <a:latin typeface="Arial" pitchFamily="34" charset="0"/>
            </a:endParaRPr>
          </a:p>
          <a:p>
            <a:pPr marL="342900" indent="-342900">
              <a:lnSpc>
                <a:spcPts val="1800"/>
              </a:lnSpc>
              <a:spcBef>
                <a:spcPts val="1200"/>
              </a:spcBef>
              <a:buFontTx/>
              <a:buChar char="»"/>
            </a:pPr>
            <a:endParaRPr lang="en-US" sz="2000" dirty="0">
              <a:solidFill>
                <a:srgbClr val="3366CC"/>
              </a:solidFill>
              <a:latin typeface="Arial" pitchFamily="34" charset="0"/>
            </a:endParaRPr>
          </a:p>
        </p:txBody>
      </p:sp>
      <p:sp>
        <p:nvSpPr>
          <p:cNvPr id="22532" name="Rectangle 4"/>
          <p:cNvSpPr>
            <a:spLocks noChangeArrowheads="1"/>
          </p:cNvSpPr>
          <p:nvPr/>
        </p:nvSpPr>
        <p:spPr bwMode="auto">
          <a:xfrm>
            <a:off x="381000" y="0"/>
            <a:ext cx="8382000" cy="685800"/>
          </a:xfrm>
          <a:prstGeom prst="rect">
            <a:avLst/>
          </a:prstGeom>
          <a:solidFill>
            <a:schemeClr val="bg1"/>
          </a:solidFill>
          <a:ln w="9525" algn="ctr">
            <a:noFill/>
            <a:round/>
            <a:headEnd/>
            <a:tailEnd/>
          </a:ln>
        </p:spPr>
        <p:txBody>
          <a:bodyPr/>
          <a:lstStyle/>
          <a:p>
            <a:pPr eaLnBrk="0" hangingPunct="0"/>
            <a:endParaRPr lang="en-US" dirty="0"/>
          </a:p>
        </p:txBody>
      </p:sp>
      <p:pic>
        <p:nvPicPr>
          <p:cNvPr id="22533"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647700"/>
            <a:ext cx="78486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Trends: Supporting Corrective Foci</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9" name="Picture 8" descr="portlandstateuniversity.jpg"/>
          <p:cNvPicPr>
            <a:picLocks noChangeAspect="1"/>
          </p:cNvPicPr>
          <p:nvPr/>
        </p:nvPicPr>
        <p:blipFill>
          <a:blip r:embed="rId4"/>
          <a:stretch>
            <a:fillRect/>
          </a:stretch>
        </p:blipFill>
        <p:spPr>
          <a:xfrm>
            <a:off x="4952999" y="5598252"/>
            <a:ext cx="3581401" cy="726348"/>
          </a:xfrm>
          <a:prstGeom prst="rect">
            <a:avLst/>
          </a:prstGeom>
        </p:spPr>
      </p:pic>
      <p:pic>
        <p:nvPicPr>
          <p:cNvPr id="13" name="Picture 4" descr="logotdhe.gif"/>
          <p:cNvPicPr>
            <a:picLocks noChangeAspect="1"/>
          </p:cNvPicPr>
          <p:nvPr/>
        </p:nvPicPr>
        <p:blipFill>
          <a:blip r:embed="rId3"/>
          <a:srcRect/>
          <a:stretch>
            <a:fillRect/>
          </a:stretch>
        </p:blipFill>
        <p:spPr bwMode="auto">
          <a:xfrm>
            <a:off x="533400" y="54864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8293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a:p>
        </p:txBody>
      </p:sp>
      <p:pic>
        <p:nvPicPr>
          <p:cNvPr id="20485"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25" name="TextBox 24"/>
          <p:cNvSpPr txBox="1"/>
          <p:nvPr/>
        </p:nvSpPr>
        <p:spPr>
          <a:xfrm>
            <a:off x="2590800" y="838200"/>
            <a:ext cx="4267200" cy="1323439"/>
          </a:xfrm>
          <a:prstGeom prst="rect">
            <a:avLst/>
          </a:prstGeom>
          <a:noFill/>
        </p:spPr>
        <p:txBody>
          <a:bodyPr wrap="square" rtlCol="0">
            <a:spAutoFit/>
          </a:bodyPr>
          <a:lstStyle/>
          <a:p>
            <a:r>
              <a:rPr lang="en-US" sz="1600" b="1" dirty="0" smtClean="0">
                <a:latin typeface="Segoe UI" pitchFamily="34" charset="0"/>
                <a:cs typeface="Segoe UI" pitchFamily="34" charset="0"/>
              </a:rPr>
              <a:t>“My team’s work is tracked in many different tools or not tracked at all. I can’t figure out what everyone is doing my self let alone tell IT’s story to the outside world.”</a:t>
            </a:r>
          </a:p>
        </p:txBody>
      </p:sp>
      <p:grpSp>
        <p:nvGrpSpPr>
          <p:cNvPr id="2" name="Group 28"/>
          <p:cNvGrpSpPr/>
          <p:nvPr/>
        </p:nvGrpSpPr>
        <p:grpSpPr>
          <a:xfrm>
            <a:off x="990600" y="2743200"/>
            <a:ext cx="1809750" cy="1419999"/>
            <a:chOff x="3752850" y="1219200"/>
            <a:chExt cx="1809750" cy="1419999"/>
          </a:xfrm>
        </p:grpSpPr>
        <p:pic>
          <p:nvPicPr>
            <p:cNvPr id="16" name="Picture 15" descr="businesswoman.jpg"/>
            <p:cNvPicPr>
              <a:picLocks noChangeAspect="1"/>
            </p:cNvPicPr>
            <p:nvPr/>
          </p:nvPicPr>
          <p:blipFill>
            <a:blip r:embed="rId4" cstate="print"/>
            <a:stretch>
              <a:fillRect/>
            </a:stretch>
          </p:blipFill>
          <p:spPr>
            <a:xfrm>
              <a:off x="3752850" y="1219200"/>
              <a:ext cx="1276350" cy="1276350"/>
            </a:xfrm>
            <a:prstGeom prst="rect">
              <a:avLst/>
            </a:prstGeom>
          </p:spPr>
        </p:pic>
        <p:sp>
          <p:nvSpPr>
            <p:cNvPr id="17" name="TextBox 16"/>
            <p:cNvSpPr txBox="1"/>
            <p:nvPr/>
          </p:nvSpPr>
          <p:spPr>
            <a:xfrm>
              <a:off x="4114800" y="23622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CIO</a:t>
              </a:r>
              <a:endParaRPr lang="en-US" sz="1200" dirty="0">
                <a:latin typeface="Segoe UI" pitchFamily="34" charset="0"/>
                <a:cs typeface="Segoe UI" pitchFamily="34" charset="0"/>
              </a:endParaRPr>
            </a:p>
          </p:txBody>
        </p:sp>
      </p:grpSp>
      <p:sp>
        <p:nvSpPr>
          <p:cNvPr id="18" name="TextBox 17"/>
          <p:cNvSpPr txBox="1"/>
          <p:nvPr/>
        </p:nvSpPr>
        <p:spPr>
          <a:xfrm>
            <a:off x="2590800" y="3352800"/>
            <a:ext cx="4267200" cy="1077218"/>
          </a:xfrm>
          <a:prstGeom prst="rect">
            <a:avLst/>
          </a:prstGeom>
          <a:noFill/>
        </p:spPr>
        <p:txBody>
          <a:bodyPr wrap="square" rtlCol="0">
            <a:spAutoFit/>
          </a:bodyPr>
          <a:lstStyle/>
          <a:p>
            <a:r>
              <a:rPr lang="en-US" sz="1600" b="1" dirty="0" smtClean="0">
                <a:latin typeface="Segoe UI" pitchFamily="34" charset="0"/>
                <a:cs typeface="Segoe UI" pitchFamily="34" charset="0"/>
              </a:rPr>
              <a:t>“Work gets requested through so many different channels that determining capacity and then prioritizing is nearly impossible”</a:t>
            </a:r>
          </a:p>
        </p:txBody>
      </p:sp>
      <p:sp>
        <p:nvSpPr>
          <p:cNvPr id="19" name="TextBox 18"/>
          <p:cNvSpPr txBox="1"/>
          <p:nvPr/>
        </p:nvSpPr>
        <p:spPr>
          <a:xfrm>
            <a:off x="2590800" y="2209800"/>
            <a:ext cx="4267200" cy="1077218"/>
          </a:xfrm>
          <a:prstGeom prst="rect">
            <a:avLst/>
          </a:prstGeom>
          <a:noFill/>
        </p:spPr>
        <p:txBody>
          <a:bodyPr wrap="square" rtlCol="0">
            <a:spAutoFit/>
          </a:bodyPr>
          <a:lstStyle/>
          <a:p>
            <a:r>
              <a:rPr lang="en-US" sz="1600" b="1" dirty="0" smtClean="0">
                <a:latin typeface="Segoe UI" pitchFamily="34" charset="0"/>
                <a:cs typeface="Segoe UI" pitchFamily="34" charset="0"/>
              </a:rPr>
              <a:t>“I can’t begin to confidently schedule prioritized work without knowing what people are working on and for how much time.”</a:t>
            </a:r>
          </a:p>
        </p:txBody>
      </p:sp>
      <p:sp>
        <p:nvSpPr>
          <p:cNvPr id="20" name="TextBox 19"/>
          <p:cNvSpPr txBox="1"/>
          <p:nvPr/>
        </p:nvSpPr>
        <p:spPr>
          <a:xfrm>
            <a:off x="2590800" y="4579203"/>
            <a:ext cx="4267200" cy="1569660"/>
          </a:xfrm>
          <a:prstGeom prst="rect">
            <a:avLst/>
          </a:prstGeom>
          <a:noFill/>
        </p:spPr>
        <p:txBody>
          <a:bodyPr wrap="square" rtlCol="0">
            <a:spAutoFit/>
          </a:bodyPr>
          <a:lstStyle/>
          <a:p>
            <a:r>
              <a:rPr lang="en-US" sz="1600" b="1" dirty="0" smtClean="0">
                <a:latin typeface="Segoe UI" pitchFamily="34" charset="0"/>
                <a:cs typeface="Segoe UI" pitchFamily="34" charset="0"/>
              </a:rPr>
              <a:t>“As priorities change and new work is requested I can’t determine the impacts of the changes to even know where I might drop the ball and without facts I can’t push back on unreasonable requests. I’m stuck in a catch 22.”</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a:p>
        </p:txBody>
      </p:sp>
      <p:pic>
        <p:nvPicPr>
          <p:cNvPr id="20485"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10"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How work is typically REQUESTED &amp; TRACKED	</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grpSp>
        <p:nvGrpSpPr>
          <p:cNvPr id="2" name="Group 12"/>
          <p:cNvGrpSpPr/>
          <p:nvPr/>
        </p:nvGrpSpPr>
        <p:grpSpPr>
          <a:xfrm>
            <a:off x="5715000" y="4767033"/>
            <a:ext cx="1510617" cy="795567"/>
            <a:chOff x="1142" y="641"/>
            <a:chExt cx="1192434" cy="524334"/>
          </a:xfrm>
        </p:grpSpPr>
        <p:sp>
          <p:nvSpPr>
            <p:cNvPr id="14" name="Rounded Rectangle 13"/>
            <p:cNvSpPr/>
            <p:nvPr/>
          </p:nvSpPr>
          <p:spPr>
            <a:xfrm>
              <a:off x="1142" y="641"/>
              <a:ext cx="1192434" cy="524334"/>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16499" y="15998"/>
              <a:ext cx="1161720" cy="493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Application  Management</a:t>
              </a:r>
              <a:endParaRPr lang="en-US" sz="1000" kern="1200" dirty="0"/>
            </a:p>
          </p:txBody>
        </p:sp>
      </p:grpSp>
      <p:grpSp>
        <p:nvGrpSpPr>
          <p:cNvPr id="3" name="Group 20"/>
          <p:cNvGrpSpPr/>
          <p:nvPr/>
        </p:nvGrpSpPr>
        <p:grpSpPr>
          <a:xfrm>
            <a:off x="1981200" y="4790182"/>
            <a:ext cx="1344834" cy="696218"/>
            <a:chOff x="1224781" y="641"/>
            <a:chExt cx="1192434" cy="543818"/>
          </a:xfrm>
        </p:grpSpPr>
        <p:sp>
          <p:nvSpPr>
            <p:cNvPr id="29" name="Rounded Rectangle 28"/>
            <p:cNvSpPr/>
            <p:nvPr/>
          </p:nvSpPr>
          <p:spPr>
            <a:xfrm>
              <a:off x="1224781" y="641"/>
              <a:ext cx="1192434" cy="543818"/>
            </a:xfrm>
            <a:prstGeom prst="roundRect">
              <a:avLst>
                <a:gd name="adj" fmla="val 10000"/>
              </a:avLst>
            </a:prstGeom>
            <a:solidFill>
              <a:srgbClr val="16AE2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ounded Rectangle 4"/>
            <p:cNvSpPr/>
            <p:nvPr/>
          </p:nvSpPr>
          <p:spPr>
            <a:xfrm>
              <a:off x="1240709" y="16569"/>
              <a:ext cx="1160578" cy="511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Infrastructure Management</a:t>
              </a:r>
              <a:endParaRPr lang="en-US" sz="1000" kern="1200" dirty="0"/>
            </a:p>
          </p:txBody>
        </p:sp>
      </p:grpSp>
      <p:grpSp>
        <p:nvGrpSpPr>
          <p:cNvPr id="4" name="Group 21"/>
          <p:cNvGrpSpPr/>
          <p:nvPr/>
        </p:nvGrpSpPr>
        <p:grpSpPr>
          <a:xfrm>
            <a:off x="2057400" y="1752600"/>
            <a:ext cx="1126255" cy="898436"/>
            <a:chOff x="2448420" y="641"/>
            <a:chExt cx="588416" cy="517436"/>
          </a:xfrm>
        </p:grpSpPr>
        <p:sp>
          <p:nvSpPr>
            <p:cNvPr id="27" name="Rounded Rectangle 26"/>
            <p:cNvSpPr/>
            <p:nvPr/>
          </p:nvSpPr>
          <p:spPr>
            <a:xfrm>
              <a:off x="2448420" y="641"/>
              <a:ext cx="588416" cy="517436"/>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6"/>
            <p:cNvSpPr/>
            <p:nvPr/>
          </p:nvSpPr>
          <p:spPr>
            <a:xfrm>
              <a:off x="2463575" y="15796"/>
              <a:ext cx="558106" cy="487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Support Services</a:t>
              </a:r>
              <a:endParaRPr lang="en-US" sz="1000" kern="1200" dirty="0"/>
            </a:p>
          </p:txBody>
        </p:sp>
      </p:grpSp>
      <p:grpSp>
        <p:nvGrpSpPr>
          <p:cNvPr id="5" name="Group 22"/>
          <p:cNvGrpSpPr/>
          <p:nvPr/>
        </p:nvGrpSpPr>
        <p:grpSpPr>
          <a:xfrm>
            <a:off x="5943600" y="1828800"/>
            <a:ext cx="1066800" cy="868253"/>
            <a:chOff x="3068040" y="641"/>
            <a:chExt cx="588416" cy="487253"/>
          </a:xfrm>
        </p:grpSpPr>
        <p:sp>
          <p:nvSpPr>
            <p:cNvPr id="24" name="Rounded Rectangle 23"/>
            <p:cNvSpPr/>
            <p:nvPr/>
          </p:nvSpPr>
          <p:spPr>
            <a:xfrm>
              <a:off x="3068040" y="641"/>
              <a:ext cx="588416" cy="487253"/>
            </a:xfrm>
            <a:prstGeom prst="roundRect">
              <a:avLst>
                <a:gd name="adj" fmla="val 1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8"/>
            <p:cNvSpPr/>
            <p:nvPr/>
          </p:nvSpPr>
          <p:spPr>
            <a:xfrm>
              <a:off x="3082311" y="14912"/>
              <a:ext cx="559874" cy="458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Admin Services</a:t>
              </a:r>
              <a:endParaRPr lang="en-US" sz="1000" kern="1200" dirty="0"/>
            </a:p>
          </p:txBody>
        </p:sp>
      </p:grpSp>
      <p:grpSp>
        <p:nvGrpSpPr>
          <p:cNvPr id="6" name="Group 41"/>
          <p:cNvGrpSpPr/>
          <p:nvPr/>
        </p:nvGrpSpPr>
        <p:grpSpPr>
          <a:xfrm>
            <a:off x="3124200" y="2856726"/>
            <a:ext cx="728064" cy="648474"/>
            <a:chOff x="3462936" y="3133725"/>
            <a:chExt cx="728064" cy="648474"/>
          </a:xfrm>
        </p:grpSpPr>
        <p:pic>
          <p:nvPicPr>
            <p:cNvPr id="32" name="Picture 31" descr="email icon.jpg"/>
            <p:cNvPicPr>
              <a:picLocks noChangeAspect="1"/>
            </p:cNvPicPr>
            <p:nvPr/>
          </p:nvPicPr>
          <p:blipFill>
            <a:blip r:embed="rId4" cstate="print"/>
            <a:stretch>
              <a:fillRect/>
            </a:stretch>
          </p:blipFill>
          <p:spPr>
            <a:xfrm>
              <a:off x="3462936" y="3133725"/>
              <a:ext cx="666032" cy="523875"/>
            </a:xfrm>
            <a:prstGeom prst="rect">
              <a:avLst/>
            </a:prstGeom>
          </p:spPr>
        </p:pic>
        <p:sp>
          <p:nvSpPr>
            <p:cNvPr id="36" name="TextBox 35"/>
            <p:cNvSpPr txBox="1"/>
            <p:nvPr/>
          </p:nvSpPr>
          <p:spPr>
            <a:xfrm>
              <a:off x="3505200" y="35052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Email</a:t>
              </a:r>
              <a:endParaRPr lang="en-US" sz="1200" dirty="0">
                <a:latin typeface="Segoe UI" pitchFamily="34" charset="0"/>
                <a:cs typeface="Segoe UI" pitchFamily="34" charset="0"/>
              </a:endParaRPr>
            </a:p>
          </p:txBody>
        </p:sp>
      </p:grpSp>
      <p:grpSp>
        <p:nvGrpSpPr>
          <p:cNvPr id="7" name="Group 42"/>
          <p:cNvGrpSpPr/>
          <p:nvPr/>
        </p:nvGrpSpPr>
        <p:grpSpPr>
          <a:xfrm>
            <a:off x="3276600" y="1219200"/>
            <a:ext cx="838200" cy="995065"/>
            <a:chOff x="3352800" y="1447800"/>
            <a:chExt cx="838200" cy="995065"/>
          </a:xfrm>
        </p:grpSpPr>
        <p:pic>
          <p:nvPicPr>
            <p:cNvPr id="34" name="Picture 33" descr="helpdesksoftwareicon.jpg"/>
            <p:cNvPicPr>
              <a:picLocks noChangeAspect="1"/>
            </p:cNvPicPr>
            <p:nvPr/>
          </p:nvPicPr>
          <p:blipFill>
            <a:blip r:embed="rId5" cstate="print"/>
            <a:stretch>
              <a:fillRect/>
            </a:stretch>
          </p:blipFill>
          <p:spPr>
            <a:xfrm>
              <a:off x="3448050" y="1447800"/>
              <a:ext cx="514350" cy="514350"/>
            </a:xfrm>
            <a:prstGeom prst="rect">
              <a:avLst/>
            </a:prstGeom>
          </p:spPr>
        </p:pic>
        <p:sp>
          <p:nvSpPr>
            <p:cNvPr id="37" name="TextBox 36"/>
            <p:cNvSpPr txBox="1"/>
            <p:nvPr/>
          </p:nvSpPr>
          <p:spPr>
            <a:xfrm>
              <a:off x="3352800" y="1981200"/>
              <a:ext cx="838200" cy="461665"/>
            </a:xfrm>
            <a:prstGeom prst="rect">
              <a:avLst/>
            </a:prstGeom>
            <a:noFill/>
          </p:spPr>
          <p:txBody>
            <a:bodyPr wrap="square" rtlCol="0">
              <a:spAutoFit/>
            </a:bodyPr>
            <a:lstStyle/>
            <a:p>
              <a:r>
                <a:rPr lang="en-US" sz="1200" dirty="0" smtClean="0">
                  <a:latin typeface="Segoe UI" pitchFamily="34" charset="0"/>
                  <a:cs typeface="Segoe UI" pitchFamily="34" charset="0"/>
                </a:rPr>
                <a:t>Ticketing Software</a:t>
              </a:r>
              <a:endParaRPr lang="en-US" sz="1200" dirty="0">
                <a:latin typeface="Segoe UI" pitchFamily="34" charset="0"/>
                <a:cs typeface="Segoe UI" pitchFamily="34" charset="0"/>
              </a:endParaRPr>
            </a:p>
          </p:txBody>
        </p:sp>
      </p:grpSp>
      <p:grpSp>
        <p:nvGrpSpPr>
          <p:cNvPr id="8" name="Group 40"/>
          <p:cNvGrpSpPr/>
          <p:nvPr/>
        </p:nvGrpSpPr>
        <p:grpSpPr>
          <a:xfrm>
            <a:off x="1066800" y="1295400"/>
            <a:ext cx="1066800" cy="734199"/>
            <a:chOff x="914400" y="1447800"/>
            <a:chExt cx="1066800" cy="795085"/>
          </a:xfrm>
        </p:grpSpPr>
        <p:pic>
          <p:nvPicPr>
            <p:cNvPr id="33" name="Picture 32" descr="webform.jpg"/>
            <p:cNvPicPr>
              <a:picLocks noChangeAspect="1"/>
            </p:cNvPicPr>
            <p:nvPr/>
          </p:nvPicPr>
          <p:blipFill>
            <a:blip r:embed="rId6" cstate="print"/>
            <a:stretch>
              <a:fillRect/>
            </a:stretch>
          </p:blipFill>
          <p:spPr>
            <a:xfrm>
              <a:off x="1066800" y="1447800"/>
              <a:ext cx="600075" cy="600075"/>
            </a:xfrm>
            <a:prstGeom prst="rect">
              <a:avLst/>
            </a:prstGeom>
          </p:spPr>
        </p:pic>
        <p:sp>
          <p:nvSpPr>
            <p:cNvPr id="38" name="TextBox 37"/>
            <p:cNvSpPr txBox="1"/>
            <p:nvPr/>
          </p:nvSpPr>
          <p:spPr>
            <a:xfrm>
              <a:off x="914400" y="1942915"/>
              <a:ext cx="1066800" cy="299970"/>
            </a:xfrm>
            <a:prstGeom prst="rect">
              <a:avLst/>
            </a:prstGeom>
            <a:noFill/>
          </p:spPr>
          <p:txBody>
            <a:bodyPr wrap="square" rtlCol="0">
              <a:spAutoFit/>
            </a:bodyPr>
            <a:lstStyle/>
            <a:p>
              <a:r>
                <a:rPr lang="en-US" sz="1200" dirty="0" smtClean="0">
                  <a:latin typeface="Segoe UI" pitchFamily="34" charset="0"/>
                  <a:cs typeface="Segoe UI" pitchFamily="34" charset="0"/>
                </a:rPr>
                <a:t>Web forms</a:t>
              </a:r>
              <a:endParaRPr lang="en-US" sz="1200" dirty="0">
                <a:latin typeface="Segoe UI" pitchFamily="34" charset="0"/>
                <a:cs typeface="Segoe UI" pitchFamily="34" charset="0"/>
              </a:endParaRPr>
            </a:p>
          </p:txBody>
        </p:sp>
      </p:grpSp>
      <p:grpSp>
        <p:nvGrpSpPr>
          <p:cNvPr id="9" name="Group 45"/>
          <p:cNvGrpSpPr/>
          <p:nvPr/>
        </p:nvGrpSpPr>
        <p:grpSpPr>
          <a:xfrm>
            <a:off x="2286000" y="990600"/>
            <a:ext cx="685800" cy="657999"/>
            <a:chOff x="3886200" y="2209800"/>
            <a:chExt cx="685800" cy="657999"/>
          </a:xfrm>
        </p:grpSpPr>
        <p:pic>
          <p:nvPicPr>
            <p:cNvPr id="44" name="Picture 43" descr="msword icon.jpg"/>
            <p:cNvPicPr>
              <a:picLocks noChangeAspect="1"/>
            </p:cNvPicPr>
            <p:nvPr/>
          </p:nvPicPr>
          <p:blipFill>
            <a:blip r:embed="rId7" cstate="print"/>
            <a:stretch>
              <a:fillRect/>
            </a:stretch>
          </p:blipFill>
          <p:spPr>
            <a:xfrm>
              <a:off x="3962400" y="2209800"/>
              <a:ext cx="419100" cy="419100"/>
            </a:xfrm>
            <a:prstGeom prst="rect">
              <a:avLst/>
            </a:prstGeom>
          </p:spPr>
        </p:pic>
        <p:sp>
          <p:nvSpPr>
            <p:cNvPr id="45" name="TextBox 44"/>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Word</a:t>
              </a:r>
              <a:endParaRPr lang="en-US" sz="1200" dirty="0">
                <a:latin typeface="Segoe UI" pitchFamily="34" charset="0"/>
                <a:cs typeface="Segoe UI" pitchFamily="34" charset="0"/>
              </a:endParaRPr>
            </a:p>
          </p:txBody>
        </p:sp>
      </p:grpSp>
      <p:grpSp>
        <p:nvGrpSpPr>
          <p:cNvPr id="11" name="Group 132"/>
          <p:cNvGrpSpPr/>
          <p:nvPr/>
        </p:nvGrpSpPr>
        <p:grpSpPr>
          <a:xfrm>
            <a:off x="1143000" y="2286000"/>
            <a:ext cx="685800" cy="551021"/>
            <a:chOff x="1143000" y="2362200"/>
            <a:chExt cx="685800" cy="551021"/>
          </a:xfrm>
        </p:grpSpPr>
        <p:pic>
          <p:nvPicPr>
            <p:cNvPr id="122" name="Picture 121" descr="Excel.jpg"/>
            <p:cNvPicPr>
              <a:picLocks noChangeAspect="1"/>
            </p:cNvPicPr>
            <p:nvPr/>
          </p:nvPicPr>
          <p:blipFill>
            <a:blip r:embed="rId8" cstate="print"/>
            <a:stretch>
              <a:fillRect/>
            </a:stretch>
          </p:blipFill>
          <p:spPr>
            <a:xfrm>
              <a:off x="1219200" y="2362200"/>
              <a:ext cx="340191" cy="340191"/>
            </a:xfrm>
            <a:prstGeom prst="rect">
              <a:avLst/>
            </a:prstGeom>
          </p:spPr>
        </p:pic>
        <p:sp>
          <p:nvSpPr>
            <p:cNvPr id="126" name="TextBox 125"/>
            <p:cNvSpPr txBox="1"/>
            <p:nvPr/>
          </p:nvSpPr>
          <p:spPr>
            <a:xfrm>
              <a:off x="1143000" y="2667000"/>
              <a:ext cx="685800" cy="246221"/>
            </a:xfrm>
            <a:prstGeom prst="rect">
              <a:avLst/>
            </a:prstGeom>
            <a:noFill/>
          </p:spPr>
          <p:txBody>
            <a:bodyPr wrap="square" rtlCol="0">
              <a:spAutoFit/>
            </a:bodyPr>
            <a:lstStyle/>
            <a:p>
              <a:r>
                <a:rPr lang="en-US" sz="1000" dirty="0" smtClean="0">
                  <a:latin typeface="Segoe UI" pitchFamily="34" charset="0"/>
                  <a:cs typeface="Segoe UI" pitchFamily="34" charset="0"/>
                </a:rPr>
                <a:t>Excel</a:t>
              </a:r>
              <a:endParaRPr lang="en-US" sz="1000" dirty="0">
                <a:latin typeface="Segoe UI" pitchFamily="34" charset="0"/>
                <a:cs typeface="Segoe UI" pitchFamily="34" charset="0"/>
              </a:endParaRPr>
            </a:p>
          </p:txBody>
        </p:sp>
      </p:grpSp>
      <p:grpSp>
        <p:nvGrpSpPr>
          <p:cNvPr id="12" name="Group 130"/>
          <p:cNvGrpSpPr/>
          <p:nvPr/>
        </p:nvGrpSpPr>
        <p:grpSpPr>
          <a:xfrm>
            <a:off x="1905000" y="2895600"/>
            <a:ext cx="914400" cy="712946"/>
            <a:chOff x="2209800" y="3114675"/>
            <a:chExt cx="914400" cy="712946"/>
          </a:xfrm>
        </p:grpSpPr>
        <p:pic>
          <p:nvPicPr>
            <p:cNvPr id="125" name="Picture 124" descr="Database Icon.jpg"/>
            <p:cNvPicPr>
              <a:picLocks noChangeAspect="1"/>
            </p:cNvPicPr>
            <p:nvPr/>
          </p:nvPicPr>
          <p:blipFill>
            <a:blip r:embed="rId9" cstate="print"/>
            <a:stretch>
              <a:fillRect/>
            </a:stretch>
          </p:blipFill>
          <p:spPr>
            <a:xfrm>
              <a:off x="2362200" y="3114675"/>
              <a:ext cx="466725" cy="466725"/>
            </a:xfrm>
            <a:prstGeom prst="rect">
              <a:avLst/>
            </a:prstGeom>
          </p:spPr>
        </p:pic>
        <p:sp>
          <p:nvSpPr>
            <p:cNvPr id="128" name="TextBox 127"/>
            <p:cNvSpPr txBox="1"/>
            <p:nvPr/>
          </p:nvSpPr>
          <p:spPr>
            <a:xfrm>
              <a:off x="2209800" y="35814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Custom DB</a:t>
              </a:r>
              <a:endParaRPr lang="en-US" sz="1000" dirty="0">
                <a:latin typeface="Segoe UI" pitchFamily="34" charset="0"/>
                <a:cs typeface="Segoe UI" pitchFamily="34" charset="0"/>
              </a:endParaRPr>
            </a:p>
          </p:txBody>
        </p:sp>
      </p:grpSp>
      <p:grpSp>
        <p:nvGrpSpPr>
          <p:cNvPr id="13" name="Group 129"/>
          <p:cNvGrpSpPr/>
          <p:nvPr/>
        </p:nvGrpSpPr>
        <p:grpSpPr>
          <a:xfrm>
            <a:off x="3581400" y="2286000"/>
            <a:ext cx="914400" cy="627221"/>
            <a:chOff x="3581400" y="2362200"/>
            <a:chExt cx="914400" cy="627221"/>
          </a:xfrm>
        </p:grpSpPr>
        <p:pic>
          <p:nvPicPr>
            <p:cNvPr id="124" name="Picture 123" descr="powerpointicon.jpg"/>
            <p:cNvPicPr>
              <a:picLocks noChangeAspect="1"/>
            </p:cNvPicPr>
            <p:nvPr/>
          </p:nvPicPr>
          <p:blipFill>
            <a:blip r:embed="rId10" cstate="print"/>
            <a:stretch>
              <a:fillRect/>
            </a:stretch>
          </p:blipFill>
          <p:spPr>
            <a:xfrm>
              <a:off x="3581400" y="2362200"/>
              <a:ext cx="423164" cy="423164"/>
            </a:xfrm>
            <a:prstGeom prst="rect">
              <a:avLst/>
            </a:prstGeom>
          </p:spPr>
        </p:pic>
        <p:sp>
          <p:nvSpPr>
            <p:cNvPr id="129" name="TextBox 128"/>
            <p:cNvSpPr txBox="1"/>
            <p:nvPr/>
          </p:nvSpPr>
          <p:spPr>
            <a:xfrm>
              <a:off x="3581400" y="27432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PPT</a:t>
              </a:r>
              <a:endParaRPr lang="en-US" sz="1000" dirty="0">
                <a:latin typeface="Segoe UI" pitchFamily="34" charset="0"/>
                <a:cs typeface="Segoe UI" pitchFamily="34" charset="0"/>
              </a:endParaRPr>
            </a:p>
          </p:txBody>
        </p:sp>
      </p:grpSp>
      <p:grpSp>
        <p:nvGrpSpPr>
          <p:cNvPr id="16" name="Group 133"/>
          <p:cNvGrpSpPr/>
          <p:nvPr/>
        </p:nvGrpSpPr>
        <p:grpSpPr>
          <a:xfrm>
            <a:off x="6934200" y="2780526"/>
            <a:ext cx="728064" cy="648474"/>
            <a:chOff x="3462936" y="3133725"/>
            <a:chExt cx="728064" cy="648474"/>
          </a:xfrm>
        </p:grpSpPr>
        <p:pic>
          <p:nvPicPr>
            <p:cNvPr id="135" name="Picture 134" descr="email icon.jpg"/>
            <p:cNvPicPr>
              <a:picLocks noChangeAspect="1"/>
            </p:cNvPicPr>
            <p:nvPr/>
          </p:nvPicPr>
          <p:blipFill>
            <a:blip r:embed="rId4" cstate="print"/>
            <a:stretch>
              <a:fillRect/>
            </a:stretch>
          </p:blipFill>
          <p:spPr>
            <a:xfrm>
              <a:off x="3462936" y="3133725"/>
              <a:ext cx="666032" cy="523875"/>
            </a:xfrm>
            <a:prstGeom prst="rect">
              <a:avLst/>
            </a:prstGeom>
          </p:spPr>
        </p:pic>
        <p:sp>
          <p:nvSpPr>
            <p:cNvPr id="136" name="TextBox 135"/>
            <p:cNvSpPr txBox="1"/>
            <p:nvPr/>
          </p:nvSpPr>
          <p:spPr>
            <a:xfrm>
              <a:off x="3505200" y="35052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Email</a:t>
              </a:r>
              <a:endParaRPr lang="en-US" sz="1200" dirty="0">
                <a:latin typeface="Segoe UI" pitchFamily="34" charset="0"/>
                <a:cs typeface="Segoe UI" pitchFamily="34" charset="0"/>
              </a:endParaRPr>
            </a:p>
          </p:txBody>
        </p:sp>
      </p:grpSp>
      <p:grpSp>
        <p:nvGrpSpPr>
          <p:cNvPr id="17" name="Group 136"/>
          <p:cNvGrpSpPr/>
          <p:nvPr/>
        </p:nvGrpSpPr>
        <p:grpSpPr>
          <a:xfrm>
            <a:off x="7086600" y="1143000"/>
            <a:ext cx="838200" cy="995065"/>
            <a:chOff x="3352800" y="1447800"/>
            <a:chExt cx="838200" cy="995065"/>
          </a:xfrm>
        </p:grpSpPr>
        <p:pic>
          <p:nvPicPr>
            <p:cNvPr id="138" name="Picture 137" descr="helpdesksoftwareicon.jpg"/>
            <p:cNvPicPr>
              <a:picLocks noChangeAspect="1"/>
            </p:cNvPicPr>
            <p:nvPr/>
          </p:nvPicPr>
          <p:blipFill>
            <a:blip r:embed="rId5" cstate="print"/>
            <a:stretch>
              <a:fillRect/>
            </a:stretch>
          </p:blipFill>
          <p:spPr>
            <a:xfrm>
              <a:off x="3448050" y="1447800"/>
              <a:ext cx="514350" cy="514350"/>
            </a:xfrm>
            <a:prstGeom prst="rect">
              <a:avLst/>
            </a:prstGeom>
          </p:spPr>
        </p:pic>
        <p:sp>
          <p:nvSpPr>
            <p:cNvPr id="139" name="TextBox 138"/>
            <p:cNvSpPr txBox="1"/>
            <p:nvPr/>
          </p:nvSpPr>
          <p:spPr>
            <a:xfrm>
              <a:off x="3352800" y="1981200"/>
              <a:ext cx="838200" cy="461665"/>
            </a:xfrm>
            <a:prstGeom prst="rect">
              <a:avLst/>
            </a:prstGeom>
            <a:noFill/>
          </p:spPr>
          <p:txBody>
            <a:bodyPr wrap="square" rtlCol="0">
              <a:spAutoFit/>
            </a:bodyPr>
            <a:lstStyle/>
            <a:p>
              <a:r>
                <a:rPr lang="en-US" sz="1200" dirty="0" smtClean="0">
                  <a:latin typeface="Segoe UI" pitchFamily="34" charset="0"/>
                  <a:cs typeface="Segoe UI" pitchFamily="34" charset="0"/>
                </a:rPr>
                <a:t>Ticketing Software</a:t>
              </a:r>
              <a:endParaRPr lang="en-US" sz="1200" dirty="0">
                <a:latin typeface="Segoe UI" pitchFamily="34" charset="0"/>
                <a:cs typeface="Segoe UI" pitchFamily="34" charset="0"/>
              </a:endParaRPr>
            </a:p>
          </p:txBody>
        </p:sp>
      </p:grpSp>
      <p:grpSp>
        <p:nvGrpSpPr>
          <p:cNvPr id="18" name="Group 139"/>
          <p:cNvGrpSpPr/>
          <p:nvPr/>
        </p:nvGrpSpPr>
        <p:grpSpPr>
          <a:xfrm>
            <a:off x="4876800" y="1219200"/>
            <a:ext cx="1066800" cy="734199"/>
            <a:chOff x="914400" y="1447800"/>
            <a:chExt cx="1066800" cy="795085"/>
          </a:xfrm>
        </p:grpSpPr>
        <p:pic>
          <p:nvPicPr>
            <p:cNvPr id="141" name="Picture 140" descr="webform.jpg"/>
            <p:cNvPicPr>
              <a:picLocks noChangeAspect="1"/>
            </p:cNvPicPr>
            <p:nvPr/>
          </p:nvPicPr>
          <p:blipFill>
            <a:blip r:embed="rId6" cstate="print"/>
            <a:stretch>
              <a:fillRect/>
            </a:stretch>
          </p:blipFill>
          <p:spPr>
            <a:xfrm>
              <a:off x="1066800" y="1447800"/>
              <a:ext cx="600075" cy="600075"/>
            </a:xfrm>
            <a:prstGeom prst="rect">
              <a:avLst/>
            </a:prstGeom>
          </p:spPr>
        </p:pic>
        <p:sp>
          <p:nvSpPr>
            <p:cNvPr id="142" name="TextBox 141"/>
            <p:cNvSpPr txBox="1"/>
            <p:nvPr/>
          </p:nvSpPr>
          <p:spPr>
            <a:xfrm>
              <a:off x="914400" y="1942915"/>
              <a:ext cx="1066800" cy="299970"/>
            </a:xfrm>
            <a:prstGeom prst="rect">
              <a:avLst/>
            </a:prstGeom>
            <a:noFill/>
          </p:spPr>
          <p:txBody>
            <a:bodyPr wrap="square" rtlCol="0">
              <a:spAutoFit/>
            </a:bodyPr>
            <a:lstStyle/>
            <a:p>
              <a:r>
                <a:rPr lang="en-US" sz="1200" dirty="0" smtClean="0">
                  <a:latin typeface="Segoe UI" pitchFamily="34" charset="0"/>
                  <a:cs typeface="Segoe UI" pitchFamily="34" charset="0"/>
                </a:rPr>
                <a:t>Web forms</a:t>
              </a:r>
              <a:endParaRPr lang="en-US" sz="1200" dirty="0">
                <a:latin typeface="Segoe UI" pitchFamily="34" charset="0"/>
                <a:cs typeface="Segoe UI" pitchFamily="34" charset="0"/>
              </a:endParaRPr>
            </a:p>
          </p:txBody>
        </p:sp>
      </p:grpSp>
      <p:grpSp>
        <p:nvGrpSpPr>
          <p:cNvPr id="19" name="Group 142"/>
          <p:cNvGrpSpPr/>
          <p:nvPr/>
        </p:nvGrpSpPr>
        <p:grpSpPr>
          <a:xfrm>
            <a:off x="6096000" y="914400"/>
            <a:ext cx="685800" cy="657999"/>
            <a:chOff x="3886200" y="2209800"/>
            <a:chExt cx="685800" cy="657999"/>
          </a:xfrm>
        </p:grpSpPr>
        <p:pic>
          <p:nvPicPr>
            <p:cNvPr id="144" name="Picture 143" descr="msword icon.jpg"/>
            <p:cNvPicPr>
              <a:picLocks noChangeAspect="1"/>
            </p:cNvPicPr>
            <p:nvPr/>
          </p:nvPicPr>
          <p:blipFill>
            <a:blip r:embed="rId7" cstate="print"/>
            <a:stretch>
              <a:fillRect/>
            </a:stretch>
          </p:blipFill>
          <p:spPr>
            <a:xfrm>
              <a:off x="3962400" y="2209800"/>
              <a:ext cx="419100" cy="419100"/>
            </a:xfrm>
            <a:prstGeom prst="rect">
              <a:avLst/>
            </a:prstGeom>
          </p:spPr>
        </p:pic>
        <p:sp>
          <p:nvSpPr>
            <p:cNvPr id="145" name="TextBox 144"/>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Word</a:t>
              </a:r>
              <a:endParaRPr lang="en-US" sz="1200" dirty="0">
                <a:latin typeface="Segoe UI" pitchFamily="34" charset="0"/>
                <a:cs typeface="Segoe UI" pitchFamily="34" charset="0"/>
              </a:endParaRPr>
            </a:p>
          </p:txBody>
        </p:sp>
      </p:grpSp>
      <p:grpSp>
        <p:nvGrpSpPr>
          <p:cNvPr id="20" name="Group 145"/>
          <p:cNvGrpSpPr/>
          <p:nvPr/>
        </p:nvGrpSpPr>
        <p:grpSpPr>
          <a:xfrm>
            <a:off x="4953000" y="2209800"/>
            <a:ext cx="685800" cy="551021"/>
            <a:chOff x="1143000" y="2362200"/>
            <a:chExt cx="685800" cy="551021"/>
          </a:xfrm>
        </p:grpSpPr>
        <p:pic>
          <p:nvPicPr>
            <p:cNvPr id="147" name="Picture 146" descr="Excel.jpg"/>
            <p:cNvPicPr>
              <a:picLocks noChangeAspect="1"/>
            </p:cNvPicPr>
            <p:nvPr/>
          </p:nvPicPr>
          <p:blipFill>
            <a:blip r:embed="rId8" cstate="print"/>
            <a:stretch>
              <a:fillRect/>
            </a:stretch>
          </p:blipFill>
          <p:spPr>
            <a:xfrm>
              <a:off x="1219200" y="2362200"/>
              <a:ext cx="340191" cy="340191"/>
            </a:xfrm>
            <a:prstGeom prst="rect">
              <a:avLst/>
            </a:prstGeom>
          </p:spPr>
        </p:pic>
        <p:sp>
          <p:nvSpPr>
            <p:cNvPr id="148" name="TextBox 147"/>
            <p:cNvSpPr txBox="1"/>
            <p:nvPr/>
          </p:nvSpPr>
          <p:spPr>
            <a:xfrm>
              <a:off x="1143000" y="2667000"/>
              <a:ext cx="685800" cy="246221"/>
            </a:xfrm>
            <a:prstGeom prst="rect">
              <a:avLst/>
            </a:prstGeom>
            <a:noFill/>
          </p:spPr>
          <p:txBody>
            <a:bodyPr wrap="square" rtlCol="0">
              <a:spAutoFit/>
            </a:bodyPr>
            <a:lstStyle/>
            <a:p>
              <a:r>
                <a:rPr lang="en-US" sz="1000" dirty="0" smtClean="0">
                  <a:latin typeface="Segoe UI" pitchFamily="34" charset="0"/>
                  <a:cs typeface="Segoe UI" pitchFamily="34" charset="0"/>
                </a:rPr>
                <a:t>Excel</a:t>
              </a:r>
              <a:endParaRPr lang="en-US" sz="1000" dirty="0">
                <a:latin typeface="Segoe UI" pitchFamily="34" charset="0"/>
                <a:cs typeface="Segoe UI" pitchFamily="34" charset="0"/>
              </a:endParaRPr>
            </a:p>
          </p:txBody>
        </p:sp>
      </p:grpSp>
      <p:grpSp>
        <p:nvGrpSpPr>
          <p:cNvPr id="21" name="Group 148"/>
          <p:cNvGrpSpPr/>
          <p:nvPr/>
        </p:nvGrpSpPr>
        <p:grpSpPr>
          <a:xfrm>
            <a:off x="5181600" y="2819400"/>
            <a:ext cx="914400" cy="609600"/>
            <a:chOff x="1371600" y="2971800"/>
            <a:chExt cx="914400" cy="609600"/>
          </a:xfrm>
        </p:grpSpPr>
        <p:pic>
          <p:nvPicPr>
            <p:cNvPr id="150" name="Picture 149" descr="MSPicon.jpg"/>
            <p:cNvPicPr>
              <a:picLocks noChangeAspect="1"/>
            </p:cNvPicPr>
            <p:nvPr/>
          </p:nvPicPr>
          <p:blipFill>
            <a:blip r:embed="rId11" cstate="print"/>
            <a:stretch>
              <a:fillRect/>
            </a:stretch>
          </p:blipFill>
          <p:spPr>
            <a:xfrm>
              <a:off x="1564809" y="2971800"/>
              <a:ext cx="340191" cy="340191"/>
            </a:xfrm>
            <a:prstGeom prst="rect">
              <a:avLst/>
            </a:prstGeom>
          </p:spPr>
        </p:pic>
        <p:sp>
          <p:nvSpPr>
            <p:cNvPr id="151" name="TextBox 150"/>
            <p:cNvSpPr txBox="1"/>
            <p:nvPr/>
          </p:nvSpPr>
          <p:spPr>
            <a:xfrm>
              <a:off x="1371600" y="3335179"/>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MS Project</a:t>
              </a:r>
              <a:endParaRPr lang="en-US" sz="1000" dirty="0">
                <a:latin typeface="Segoe UI" pitchFamily="34" charset="0"/>
                <a:cs typeface="Segoe UI" pitchFamily="34" charset="0"/>
              </a:endParaRPr>
            </a:p>
          </p:txBody>
        </p:sp>
      </p:grpSp>
      <p:grpSp>
        <p:nvGrpSpPr>
          <p:cNvPr id="22" name="Group 151"/>
          <p:cNvGrpSpPr/>
          <p:nvPr/>
        </p:nvGrpSpPr>
        <p:grpSpPr>
          <a:xfrm>
            <a:off x="6019800" y="2962275"/>
            <a:ext cx="914400" cy="712946"/>
            <a:chOff x="2209800" y="3114675"/>
            <a:chExt cx="914400" cy="712946"/>
          </a:xfrm>
        </p:grpSpPr>
        <p:pic>
          <p:nvPicPr>
            <p:cNvPr id="153" name="Picture 152" descr="Database Icon.jpg"/>
            <p:cNvPicPr>
              <a:picLocks noChangeAspect="1"/>
            </p:cNvPicPr>
            <p:nvPr/>
          </p:nvPicPr>
          <p:blipFill>
            <a:blip r:embed="rId9" cstate="print"/>
            <a:stretch>
              <a:fillRect/>
            </a:stretch>
          </p:blipFill>
          <p:spPr>
            <a:xfrm>
              <a:off x="2362200" y="3114675"/>
              <a:ext cx="466725" cy="466725"/>
            </a:xfrm>
            <a:prstGeom prst="rect">
              <a:avLst/>
            </a:prstGeom>
          </p:spPr>
        </p:pic>
        <p:sp>
          <p:nvSpPr>
            <p:cNvPr id="154" name="TextBox 153"/>
            <p:cNvSpPr txBox="1"/>
            <p:nvPr/>
          </p:nvSpPr>
          <p:spPr>
            <a:xfrm>
              <a:off x="2209800" y="35814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Custom DB</a:t>
              </a:r>
              <a:endParaRPr lang="en-US" sz="1000" dirty="0">
                <a:latin typeface="Segoe UI" pitchFamily="34" charset="0"/>
                <a:cs typeface="Segoe UI" pitchFamily="34" charset="0"/>
              </a:endParaRPr>
            </a:p>
          </p:txBody>
        </p:sp>
      </p:grpSp>
      <p:grpSp>
        <p:nvGrpSpPr>
          <p:cNvPr id="23" name="Group 154"/>
          <p:cNvGrpSpPr/>
          <p:nvPr/>
        </p:nvGrpSpPr>
        <p:grpSpPr>
          <a:xfrm>
            <a:off x="7391400" y="2209800"/>
            <a:ext cx="914400" cy="627221"/>
            <a:chOff x="3581400" y="2362200"/>
            <a:chExt cx="914400" cy="627221"/>
          </a:xfrm>
        </p:grpSpPr>
        <p:pic>
          <p:nvPicPr>
            <p:cNvPr id="156" name="Picture 155" descr="powerpointicon.jpg"/>
            <p:cNvPicPr>
              <a:picLocks noChangeAspect="1"/>
            </p:cNvPicPr>
            <p:nvPr/>
          </p:nvPicPr>
          <p:blipFill>
            <a:blip r:embed="rId10" cstate="print"/>
            <a:stretch>
              <a:fillRect/>
            </a:stretch>
          </p:blipFill>
          <p:spPr>
            <a:xfrm>
              <a:off x="3581400" y="2362200"/>
              <a:ext cx="423164" cy="423164"/>
            </a:xfrm>
            <a:prstGeom prst="rect">
              <a:avLst/>
            </a:prstGeom>
          </p:spPr>
        </p:pic>
        <p:sp>
          <p:nvSpPr>
            <p:cNvPr id="157" name="TextBox 156"/>
            <p:cNvSpPr txBox="1"/>
            <p:nvPr/>
          </p:nvSpPr>
          <p:spPr>
            <a:xfrm>
              <a:off x="3581400" y="27432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PPT</a:t>
              </a:r>
              <a:endParaRPr lang="en-US" sz="1000" dirty="0">
                <a:latin typeface="Segoe UI" pitchFamily="34" charset="0"/>
                <a:cs typeface="Segoe UI" pitchFamily="34" charset="0"/>
              </a:endParaRPr>
            </a:p>
          </p:txBody>
        </p:sp>
      </p:grpSp>
      <p:grpSp>
        <p:nvGrpSpPr>
          <p:cNvPr id="25" name="Group 157"/>
          <p:cNvGrpSpPr/>
          <p:nvPr/>
        </p:nvGrpSpPr>
        <p:grpSpPr>
          <a:xfrm>
            <a:off x="3048000" y="5506105"/>
            <a:ext cx="728064" cy="648474"/>
            <a:chOff x="3462936" y="3133725"/>
            <a:chExt cx="728064" cy="648474"/>
          </a:xfrm>
        </p:grpSpPr>
        <p:pic>
          <p:nvPicPr>
            <p:cNvPr id="159" name="Picture 158" descr="email icon.jpg"/>
            <p:cNvPicPr>
              <a:picLocks noChangeAspect="1"/>
            </p:cNvPicPr>
            <p:nvPr/>
          </p:nvPicPr>
          <p:blipFill>
            <a:blip r:embed="rId4" cstate="print"/>
            <a:stretch>
              <a:fillRect/>
            </a:stretch>
          </p:blipFill>
          <p:spPr>
            <a:xfrm>
              <a:off x="3462936" y="3133725"/>
              <a:ext cx="666032" cy="523875"/>
            </a:xfrm>
            <a:prstGeom prst="rect">
              <a:avLst/>
            </a:prstGeom>
          </p:spPr>
        </p:pic>
        <p:sp>
          <p:nvSpPr>
            <p:cNvPr id="160" name="TextBox 159"/>
            <p:cNvSpPr txBox="1"/>
            <p:nvPr/>
          </p:nvSpPr>
          <p:spPr>
            <a:xfrm>
              <a:off x="3505200" y="35052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Email</a:t>
              </a:r>
              <a:endParaRPr lang="en-US" sz="1200" dirty="0">
                <a:latin typeface="Segoe UI" pitchFamily="34" charset="0"/>
                <a:cs typeface="Segoe UI" pitchFamily="34" charset="0"/>
              </a:endParaRPr>
            </a:p>
          </p:txBody>
        </p:sp>
      </p:grpSp>
      <p:grpSp>
        <p:nvGrpSpPr>
          <p:cNvPr id="31" name="Group 160"/>
          <p:cNvGrpSpPr/>
          <p:nvPr/>
        </p:nvGrpSpPr>
        <p:grpSpPr>
          <a:xfrm>
            <a:off x="3200400" y="3868579"/>
            <a:ext cx="838200" cy="995065"/>
            <a:chOff x="3352800" y="1447800"/>
            <a:chExt cx="838200" cy="995065"/>
          </a:xfrm>
        </p:grpSpPr>
        <p:pic>
          <p:nvPicPr>
            <p:cNvPr id="162" name="Picture 161" descr="helpdesksoftwareicon.jpg"/>
            <p:cNvPicPr>
              <a:picLocks noChangeAspect="1"/>
            </p:cNvPicPr>
            <p:nvPr/>
          </p:nvPicPr>
          <p:blipFill>
            <a:blip r:embed="rId5" cstate="print"/>
            <a:stretch>
              <a:fillRect/>
            </a:stretch>
          </p:blipFill>
          <p:spPr>
            <a:xfrm>
              <a:off x="3448050" y="1447800"/>
              <a:ext cx="514350" cy="514350"/>
            </a:xfrm>
            <a:prstGeom prst="rect">
              <a:avLst/>
            </a:prstGeom>
          </p:spPr>
        </p:pic>
        <p:sp>
          <p:nvSpPr>
            <p:cNvPr id="163" name="TextBox 162"/>
            <p:cNvSpPr txBox="1"/>
            <p:nvPr/>
          </p:nvSpPr>
          <p:spPr>
            <a:xfrm>
              <a:off x="3352800" y="1981200"/>
              <a:ext cx="838200" cy="461665"/>
            </a:xfrm>
            <a:prstGeom prst="rect">
              <a:avLst/>
            </a:prstGeom>
            <a:noFill/>
          </p:spPr>
          <p:txBody>
            <a:bodyPr wrap="square" rtlCol="0">
              <a:spAutoFit/>
            </a:bodyPr>
            <a:lstStyle/>
            <a:p>
              <a:r>
                <a:rPr lang="en-US" sz="1200" dirty="0" smtClean="0">
                  <a:latin typeface="Segoe UI" pitchFamily="34" charset="0"/>
                  <a:cs typeface="Segoe UI" pitchFamily="34" charset="0"/>
                </a:rPr>
                <a:t>Ticketing Software</a:t>
              </a:r>
              <a:endParaRPr lang="en-US" sz="1200" dirty="0">
                <a:latin typeface="Segoe UI" pitchFamily="34" charset="0"/>
                <a:cs typeface="Segoe UI" pitchFamily="34" charset="0"/>
              </a:endParaRPr>
            </a:p>
          </p:txBody>
        </p:sp>
      </p:grpSp>
      <p:grpSp>
        <p:nvGrpSpPr>
          <p:cNvPr id="35" name="Group 163"/>
          <p:cNvGrpSpPr/>
          <p:nvPr/>
        </p:nvGrpSpPr>
        <p:grpSpPr>
          <a:xfrm>
            <a:off x="1219200" y="3990201"/>
            <a:ext cx="1066800" cy="734199"/>
            <a:chOff x="914400" y="1447800"/>
            <a:chExt cx="1066800" cy="795085"/>
          </a:xfrm>
        </p:grpSpPr>
        <p:pic>
          <p:nvPicPr>
            <p:cNvPr id="165" name="Picture 164" descr="webform.jpg"/>
            <p:cNvPicPr>
              <a:picLocks noChangeAspect="1"/>
            </p:cNvPicPr>
            <p:nvPr/>
          </p:nvPicPr>
          <p:blipFill>
            <a:blip r:embed="rId6" cstate="print"/>
            <a:stretch>
              <a:fillRect/>
            </a:stretch>
          </p:blipFill>
          <p:spPr>
            <a:xfrm>
              <a:off x="1066800" y="1447800"/>
              <a:ext cx="600075" cy="600075"/>
            </a:xfrm>
            <a:prstGeom prst="rect">
              <a:avLst/>
            </a:prstGeom>
          </p:spPr>
        </p:pic>
        <p:sp>
          <p:nvSpPr>
            <p:cNvPr id="166" name="TextBox 165"/>
            <p:cNvSpPr txBox="1"/>
            <p:nvPr/>
          </p:nvSpPr>
          <p:spPr>
            <a:xfrm>
              <a:off x="914400" y="1942915"/>
              <a:ext cx="1066800" cy="299970"/>
            </a:xfrm>
            <a:prstGeom prst="rect">
              <a:avLst/>
            </a:prstGeom>
            <a:noFill/>
          </p:spPr>
          <p:txBody>
            <a:bodyPr wrap="square" rtlCol="0">
              <a:spAutoFit/>
            </a:bodyPr>
            <a:lstStyle/>
            <a:p>
              <a:r>
                <a:rPr lang="en-US" sz="1200" dirty="0" smtClean="0">
                  <a:latin typeface="Segoe UI" pitchFamily="34" charset="0"/>
                  <a:cs typeface="Segoe UI" pitchFamily="34" charset="0"/>
                </a:rPr>
                <a:t>Web forms</a:t>
              </a:r>
              <a:endParaRPr lang="en-US" sz="1200" dirty="0">
                <a:latin typeface="Segoe UI" pitchFamily="34" charset="0"/>
                <a:cs typeface="Segoe UI" pitchFamily="34" charset="0"/>
              </a:endParaRPr>
            </a:p>
          </p:txBody>
        </p:sp>
      </p:grpSp>
      <p:grpSp>
        <p:nvGrpSpPr>
          <p:cNvPr id="39" name="Group 166"/>
          <p:cNvGrpSpPr/>
          <p:nvPr/>
        </p:nvGrpSpPr>
        <p:grpSpPr>
          <a:xfrm>
            <a:off x="2362200" y="4066401"/>
            <a:ext cx="685800" cy="657999"/>
            <a:chOff x="3886200" y="2209800"/>
            <a:chExt cx="685800" cy="657999"/>
          </a:xfrm>
        </p:grpSpPr>
        <p:pic>
          <p:nvPicPr>
            <p:cNvPr id="168" name="Picture 167" descr="msword icon.jpg"/>
            <p:cNvPicPr>
              <a:picLocks noChangeAspect="1"/>
            </p:cNvPicPr>
            <p:nvPr/>
          </p:nvPicPr>
          <p:blipFill>
            <a:blip r:embed="rId7" cstate="print"/>
            <a:stretch>
              <a:fillRect/>
            </a:stretch>
          </p:blipFill>
          <p:spPr>
            <a:xfrm>
              <a:off x="3962400" y="2209800"/>
              <a:ext cx="419100" cy="419100"/>
            </a:xfrm>
            <a:prstGeom prst="rect">
              <a:avLst/>
            </a:prstGeom>
          </p:spPr>
        </p:pic>
        <p:sp>
          <p:nvSpPr>
            <p:cNvPr id="169" name="TextBox 168"/>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Word</a:t>
              </a:r>
              <a:endParaRPr lang="en-US" sz="1200" dirty="0">
                <a:latin typeface="Segoe UI" pitchFamily="34" charset="0"/>
                <a:cs typeface="Segoe UI" pitchFamily="34" charset="0"/>
              </a:endParaRPr>
            </a:p>
          </p:txBody>
        </p:sp>
      </p:grpSp>
      <p:grpSp>
        <p:nvGrpSpPr>
          <p:cNvPr id="40" name="Group 169"/>
          <p:cNvGrpSpPr/>
          <p:nvPr/>
        </p:nvGrpSpPr>
        <p:grpSpPr>
          <a:xfrm>
            <a:off x="1143000" y="4935379"/>
            <a:ext cx="685800" cy="551021"/>
            <a:chOff x="1143000" y="2362200"/>
            <a:chExt cx="685800" cy="551021"/>
          </a:xfrm>
        </p:grpSpPr>
        <p:pic>
          <p:nvPicPr>
            <p:cNvPr id="171" name="Picture 170" descr="Excel.jpg"/>
            <p:cNvPicPr>
              <a:picLocks noChangeAspect="1"/>
            </p:cNvPicPr>
            <p:nvPr/>
          </p:nvPicPr>
          <p:blipFill>
            <a:blip r:embed="rId8" cstate="print"/>
            <a:stretch>
              <a:fillRect/>
            </a:stretch>
          </p:blipFill>
          <p:spPr>
            <a:xfrm>
              <a:off x="1219200" y="2362200"/>
              <a:ext cx="340191" cy="340191"/>
            </a:xfrm>
            <a:prstGeom prst="rect">
              <a:avLst/>
            </a:prstGeom>
          </p:spPr>
        </p:pic>
        <p:sp>
          <p:nvSpPr>
            <p:cNvPr id="172" name="TextBox 171"/>
            <p:cNvSpPr txBox="1"/>
            <p:nvPr/>
          </p:nvSpPr>
          <p:spPr>
            <a:xfrm>
              <a:off x="1143000" y="2667000"/>
              <a:ext cx="685800" cy="246221"/>
            </a:xfrm>
            <a:prstGeom prst="rect">
              <a:avLst/>
            </a:prstGeom>
            <a:noFill/>
          </p:spPr>
          <p:txBody>
            <a:bodyPr wrap="square" rtlCol="0">
              <a:spAutoFit/>
            </a:bodyPr>
            <a:lstStyle/>
            <a:p>
              <a:r>
                <a:rPr lang="en-US" sz="1000" dirty="0" smtClean="0">
                  <a:latin typeface="Segoe UI" pitchFamily="34" charset="0"/>
                  <a:cs typeface="Segoe UI" pitchFamily="34" charset="0"/>
                </a:rPr>
                <a:t>Excel</a:t>
              </a:r>
              <a:endParaRPr lang="en-US" sz="1000" dirty="0">
                <a:latin typeface="Segoe UI" pitchFamily="34" charset="0"/>
                <a:cs typeface="Segoe UI" pitchFamily="34" charset="0"/>
              </a:endParaRPr>
            </a:p>
          </p:txBody>
        </p:sp>
      </p:grpSp>
      <p:grpSp>
        <p:nvGrpSpPr>
          <p:cNvPr id="41" name="Group 172"/>
          <p:cNvGrpSpPr/>
          <p:nvPr/>
        </p:nvGrpSpPr>
        <p:grpSpPr>
          <a:xfrm>
            <a:off x="1295400" y="5544979"/>
            <a:ext cx="914400" cy="609600"/>
            <a:chOff x="1371600" y="2971800"/>
            <a:chExt cx="914400" cy="609600"/>
          </a:xfrm>
        </p:grpSpPr>
        <p:pic>
          <p:nvPicPr>
            <p:cNvPr id="174" name="Picture 173" descr="MSPicon.jpg"/>
            <p:cNvPicPr>
              <a:picLocks noChangeAspect="1"/>
            </p:cNvPicPr>
            <p:nvPr/>
          </p:nvPicPr>
          <p:blipFill>
            <a:blip r:embed="rId11" cstate="print"/>
            <a:stretch>
              <a:fillRect/>
            </a:stretch>
          </p:blipFill>
          <p:spPr>
            <a:xfrm>
              <a:off x="1564809" y="2971800"/>
              <a:ext cx="340191" cy="340191"/>
            </a:xfrm>
            <a:prstGeom prst="rect">
              <a:avLst/>
            </a:prstGeom>
          </p:spPr>
        </p:pic>
        <p:sp>
          <p:nvSpPr>
            <p:cNvPr id="175" name="TextBox 174"/>
            <p:cNvSpPr txBox="1"/>
            <p:nvPr/>
          </p:nvSpPr>
          <p:spPr>
            <a:xfrm>
              <a:off x="1371600" y="3335179"/>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MS Project</a:t>
              </a:r>
              <a:endParaRPr lang="en-US" sz="1000" dirty="0">
                <a:latin typeface="Segoe UI" pitchFamily="34" charset="0"/>
                <a:cs typeface="Segoe UI" pitchFamily="34" charset="0"/>
              </a:endParaRPr>
            </a:p>
          </p:txBody>
        </p:sp>
      </p:grpSp>
      <p:grpSp>
        <p:nvGrpSpPr>
          <p:cNvPr id="42" name="Group 175"/>
          <p:cNvGrpSpPr/>
          <p:nvPr/>
        </p:nvGrpSpPr>
        <p:grpSpPr>
          <a:xfrm>
            <a:off x="2133600" y="5687854"/>
            <a:ext cx="914400" cy="712946"/>
            <a:chOff x="2209800" y="3114675"/>
            <a:chExt cx="914400" cy="712946"/>
          </a:xfrm>
        </p:grpSpPr>
        <p:pic>
          <p:nvPicPr>
            <p:cNvPr id="177" name="Picture 176" descr="Database Icon.jpg"/>
            <p:cNvPicPr>
              <a:picLocks noChangeAspect="1"/>
            </p:cNvPicPr>
            <p:nvPr/>
          </p:nvPicPr>
          <p:blipFill>
            <a:blip r:embed="rId9" cstate="print"/>
            <a:stretch>
              <a:fillRect/>
            </a:stretch>
          </p:blipFill>
          <p:spPr>
            <a:xfrm>
              <a:off x="2362200" y="3114675"/>
              <a:ext cx="466725" cy="466725"/>
            </a:xfrm>
            <a:prstGeom prst="rect">
              <a:avLst/>
            </a:prstGeom>
          </p:spPr>
        </p:pic>
        <p:sp>
          <p:nvSpPr>
            <p:cNvPr id="178" name="TextBox 177"/>
            <p:cNvSpPr txBox="1"/>
            <p:nvPr/>
          </p:nvSpPr>
          <p:spPr>
            <a:xfrm>
              <a:off x="2209800" y="35814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Custom DB</a:t>
              </a:r>
              <a:endParaRPr lang="en-US" sz="1000" dirty="0">
                <a:latin typeface="Segoe UI" pitchFamily="34" charset="0"/>
                <a:cs typeface="Segoe UI" pitchFamily="34" charset="0"/>
              </a:endParaRPr>
            </a:p>
          </p:txBody>
        </p:sp>
      </p:grpSp>
      <p:grpSp>
        <p:nvGrpSpPr>
          <p:cNvPr id="43" name="Group 178"/>
          <p:cNvGrpSpPr/>
          <p:nvPr/>
        </p:nvGrpSpPr>
        <p:grpSpPr>
          <a:xfrm>
            <a:off x="3505200" y="4935379"/>
            <a:ext cx="914400" cy="627221"/>
            <a:chOff x="3581400" y="2362200"/>
            <a:chExt cx="914400" cy="627221"/>
          </a:xfrm>
        </p:grpSpPr>
        <p:pic>
          <p:nvPicPr>
            <p:cNvPr id="180" name="Picture 179" descr="powerpointicon.jpg"/>
            <p:cNvPicPr>
              <a:picLocks noChangeAspect="1"/>
            </p:cNvPicPr>
            <p:nvPr/>
          </p:nvPicPr>
          <p:blipFill>
            <a:blip r:embed="rId10" cstate="print"/>
            <a:stretch>
              <a:fillRect/>
            </a:stretch>
          </p:blipFill>
          <p:spPr>
            <a:xfrm>
              <a:off x="3581400" y="2362200"/>
              <a:ext cx="423164" cy="423164"/>
            </a:xfrm>
            <a:prstGeom prst="rect">
              <a:avLst/>
            </a:prstGeom>
          </p:spPr>
        </p:pic>
        <p:sp>
          <p:nvSpPr>
            <p:cNvPr id="181" name="TextBox 180"/>
            <p:cNvSpPr txBox="1"/>
            <p:nvPr/>
          </p:nvSpPr>
          <p:spPr>
            <a:xfrm>
              <a:off x="3581400" y="27432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PPT</a:t>
              </a:r>
              <a:endParaRPr lang="en-US" sz="1000" dirty="0">
                <a:latin typeface="Segoe UI" pitchFamily="34" charset="0"/>
                <a:cs typeface="Segoe UI" pitchFamily="34" charset="0"/>
              </a:endParaRPr>
            </a:p>
          </p:txBody>
        </p:sp>
      </p:grpSp>
      <p:grpSp>
        <p:nvGrpSpPr>
          <p:cNvPr id="46" name="Group 181"/>
          <p:cNvGrpSpPr/>
          <p:nvPr/>
        </p:nvGrpSpPr>
        <p:grpSpPr>
          <a:xfrm>
            <a:off x="6968136" y="5599926"/>
            <a:ext cx="728064" cy="648474"/>
            <a:chOff x="3462936" y="3133725"/>
            <a:chExt cx="728064" cy="648474"/>
          </a:xfrm>
        </p:grpSpPr>
        <p:pic>
          <p:nvPicPr>
            <p:cNvPr id="183" name="Picture 182" descr="email icon.jpg"/>
            <p:cNvPicPr>
              <a:picLocks noChangeAspect="1"/>
            </p:cNvPicPr>
            <p:nvPr/>
          </p:nvPicPr>
          <p:blipFill>
            <a:blip r:embed="rId4" cstate="print"/>
            <a:stretch>
              <a:fillRect/>
            </a:stretch>
          </p:blipFill>
          <p:spPr>
            <a:xfrm>
              <a:off x="3462936" y="3133725"/>
              <a:ext cx="666032" cy="523875"/>
            </a:xfrm>
            <a:prstGeom prst="rect">
              <a:avLst/>
            </a:prstGeom>
          </p:spPr>
        </p:pic>
        <p:sp>
          <p:nvSpPr>
            <p:cNvPr id="184" name="TextBox 183"/>
            <p:cNvSpPr txBox="1"/>
            <p:nvPr/>
          </p:nvSpPr>
          <p:spPr>
            <a:xfrm>
              <a:off x="3505200" y="35052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Email</a:t>
              </a:r>
              <a:endParaRPr lang="en-US" sz="1200" dirty="0">
                <a:latin typeface="Segoe UI" pitchFamily="34" charset="0"/>
                <a:cs typeface="Segoe UI" pitchFamily="34" charset="0"/>
              </a:endParaRPr>
            </a:p>
          </p:txBody>
        </p:sp>
      </p:grpSp>
      <p:grpSp>
        <p:nvGrpSpPr>
          <p:cNvPr id="47" name="Group 184"/>
          <p:cNvGrpSpPr/>
          <p:nvPr/>
        </p:nvGrpSpPr>
        <p:grpSpPr>
          <a:xfrm>
            <a:off x="7010400" y="3868579"/>
            <a:ext cx="838200" cy="995065"/>
            <a:chOff x="3352800" y="1447800"/>
            <a:chExt cx="838200" cy="995065"/>
          </a:xfrm>
        </p:grpSpPr>
        <p:pic>
          <p:nvPicPr>
            <p:cNvPr id="186" name="Picture 185" descr="helpdesksoftwareicon.jpg"/>
            <p:cNvPicPr>
              <a:picLocks noChangeAspect="1"/>
            </p:cNvPicPr>
            <p:nvPr/>
          </p:nvPicPr>
          <p:blipFill>
            <a:blip r:embed="rId5" cstate="print"/>
            <a:stretch>
              <a:fillRect/>
            </a:stretch>
          </p:blipFill>
          <p:spPr>
            <a:xfrm>
              <a:off x="3448050" y="1447800"/>
              <a:ext cx="514350" cy="514350"/>
            </a:xfrm>
            <a:prstGeom prst="rect">
              <a:avLst/>
            </a:prstGeom>
          </p:spPr>
        </p:pic>
        <p:sp>
          <p:nvSpPr>
            <p:cNvPr id="187" name="TextBox 186"/>
            <p:cNvSpPr txBox="1"/>
            <p:nvPr/>
          </p:nvSpPr>
          <p:spPr>
            <a:xfrm>
              <a:off x="3352800" y="1981200"/>
              <a:ext cx="838200" cy="461665"/>
            </a:xfrm>
            <a:prstGeom prst="rect">
              <a:avLst/>
            </a:prstGeom>
            <a:noFill/>
          </p:spPr>
          <p:txBody>
            <a:bodyPr wrap="square" rtlCol="0">
              <a:spAutoFit/>
            </a:bodyPr>
            <a:lstStyle/>
            <a:p>
              <a:r>
                <a:rPr lang="en-US" sz="1200" dirty="0" smtClean="0">
                  <a:latin typeface="Segoe UI" pitchFamily="34" charset="0"/>
                  <a:cs typeface="Segoe UI" pitchFamily="34" charset="0"/>
                </a:rPr>
                <a:t>Ticketing Software</a:t>
              </a:r>
              <a:endParaRPr lang="en-US" sz="1200" dirty="0">
                <a:latin typeface="Segoe UI" pitchFamily="34" charset="0"/>
                <a:cs typeface="Segoe UI" pitchFamily="34" charset="0"/>
              </a:endParaRPr>
            </a:p>
          </p:txBody>
        </p:sp>
      </p:grpSp>
      <p:grpSp>
        <p:nvGrpSpPr>
          <p:cNvPr id="48" name="Group 187"/>
          <p:cNvGrpSpPr/>
          <p:nvPr/>
        </p:nvGrpSpPr>
        <p:grpSpPr>
          <a:xfrm>
            <a:off x="5029200" y="3990201"/>
            <a:ext cx="1066800" cy="734199"/>
            <a:chOff x="914400" y="1447800"/>
            <a:chExt cx="1066800" cy="795085"/>
          </a:xfrm>
        </p:grpSpPr>
        <p:pic>
          <p:nvPicPr>
            <p:cNvPr id="189" name="Picture 188" descr="webform.jpg"/>
            <p:cNvPicPr>
              <a:picLocks noChangeAspect="1"/>
            </p:cNvPicPr>
            <p:nvPr/>
          </p:nvPicPr>
          <p:blipFill>
            <a:blip r:embed="rId6" cstate="print"/>
            <a:stretch>
              <a:fillRect/>
            </a:stretch>
          </p:blipFill>
          <p:spPr>
            <a:xfrm>
              <a:off x="1066800" y="1447800"/>
              <a:ext cx="600075" cy="600075"/>
            </a:xfrm>
            <a:prstGeom prst="rect">
              <a:avLst/>
            </a:prstGeom>
          </p:spPr>
        </p:pic>
        <p:sp>
          <p:nvSpPr>
            <p:cNvPr id="190" name="TextBox 189"/>
            <p:cNvSpPr txBox="1"/>
            <p:nvPr/>
          </p:nvSpPr>
          <p:spPr>
            <a:xfrm>
              <a:off x="914400" y="1942915"/>
              <a:ext cx="1066800" cy="299970"/>
            </a:xfrm>
            <a:prstGeom prst="rect">
              <a:avLst/>
            </a:prstGeom>
            <a:noFill/>
          </p:spPr>
          <p:txBody>
            <a:bodyPr wrap="square" rtlCol="0">
              <a:spAutoFit/>
            </a:bodyPr>
            <a:lstStyle/>
            <a:p>
              <a:r>
                <a:rPr lang="en-US" sz="1200" dirty="0" smtClean="0">
                  <a:latin typeface="Segoe UI" pitchFamily="34" charset="0"/>
                  <a:cs typeface="Segoe UI" pitchFamily="34" charset="0"/>
                </a:rPr>
                <a:t>Web forms</a:t>
              </a:r>
              <a:endParaRPr lang="en-US" sz="1200" dirty="0">
                <a:latin typeface="Segoe UI" pitchFamily="34" charset="0"/>
                <a:cs typeface="Segoe UI" pitchFamily="34" charset="0"/>
              </a:endParaRPr>
            </a:p>
          </p:txBody>
        </p:sp>
      </p:grpSp>
      <p:grpSp>
        <p:nvGrpSpPr>
          <p:cNvPr id="49" name="Group 190"/>
          <p:cNvGrpSpPr/>
          <p:nvPr/>
        </p:nvGrpSpPr>
        <p:grpSpPr>
          <a:xfrm>
            <a:off x="6172200" y="4066401"/>
            <a:ext cx="685800" cy="657999"/>
            <a:chOff x="3886200" y="2209800"/>
            <a:chExt cx="685800" cy="657999"/>
          </a:xfrm>
        </p:grpSpPr>
        <p:pic>
          <p:nvPicPr>
            <p:cNvPr id="192" name="Picture 191" descr="msword icon.jpg"/>
            <p:cNvPicPr>
              <a:picLocks noChangeAspect="1"/>
            </p:cNvPicPr>
            <p:nvPr/>
          </p:nvPicPr>
          <p:blipFill>
            <a:blip r:embed="rId7" cstate="print"/>
            <a:stretch>
              <a:fillRect/>
            </a:stretch>
          </p:blipFill>
          <p:spPr>
            <a:xfrm>
              <a:off x="3962400" y="2209800"/>
              <a:ext cx="419100" cy="419100"/>
            </a:xfrm>
            <a:prstGeom prst="rect">
              <a:avLst/>
            </a:prstGeom>
          </p:spPr>
        </p:pic>
        <p:sp>
          <p:nvSpPr>
            <p:cNvPr id="193" name="TextBox 192"/>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Word</a:t>
              </a:r>
              <a:endParaRPr lang="en-US" sz="1200" dirty="0">
                <a:latin typeface="Segoe UI" pitchFamily="34" charset="0"/>
                <a:cs typeface="Segoe UI" pitchFamily="34" charset="0"/>
              </a:endParaRPr>
            </a:p>
          </p:txBody>
        </p:sp>
      </p:grpSp>
      <p:grpSp>
        <p:nvGrpSpPr>
          <p:cNvPr id="50" name="Group 193"/>
          <p:cNvGrpSpPr/>
          <p:nvPr/>
        </p:nvGrpSpPr>
        <p:grpSpPr>
          <a:xfrm>
            <a:off x="5029200" y="4935379"/>
            <a:ext cx="685800" cy="551021"/>
            <a:chOff x="1143000" y="2362200"/>
            <a:chExt cx="685800" cy="551021"/>
          </a:xfrm>
        </p:grpSpPr>
        <p:pic>
          <p:nvPicPr>
            <p:cNvPr id="195" name="Picture 194" descr="Excel.jpg"/>
            <p:cNvPicPr>
              <a:picLocks noChangeAspect="1"/>
            </p:cNvPicPr>
            <p:nvPr/>
          </p:nvPicPr>
          <p:blipFill>
            <a:blip r:embed="rId8" cstate="print"/>
            <a:stretch>
              <a:fillRect/>
            </a:stretch>
          </p:blipFill>
          <p:spPr>
            <a:xfrm>
              <a:off x="1219200" y="2362200"/>
              <a:ext cx="340191" cy="340191"/>
            </a:xfrm>
            <a:prstGeom prst="rect">
              <a:avLst/>
            </a:prstGeom>
          </p:spPr>
        </p:pic>
        <p:sp>
          <p:nvSpPr>
            <p:cNvPr id="196" name="TextBox 195"/>
            <p:cNvSpPr txBox="1"/>
            <p:nvPr/>
          </p:nvSpPr>
          <p:spPr>
            <a:xfrm>
              <a:off x="1143000" y="2667000"/>
              <a:ext cx="685800" cy="246221"/>
            </a:xfrm>
            <a:prstGeom prst="rect">
              <a:avLst/>
            </a:prstGeom>
            <a:noFill/>
          </p:spPr>
          <p:txBody>
            <a:bodyPr wrap="square" rtlCol="0">
              <a:spAutoFit/>
            </a:bodyPr>
            <a:lstStyle/>
            <a:p>
              <a:r>
                <a:rPr lang="en-US" sz="1000" dirty="0" smtClean="0">
                  <a:latin typeface="Segoe UI" pitchFamily="34" charset="0"/>
                  <a:cs typeface="Segoe UI" pitchFamily="34" charset="0"/>
                </a:rPr>
                <a:t>Excel</a:t>
              </a:r>
              <a:endParaRPr lang="en-US" sz="1000" dirty="0">
                <a:latin typeface="Segoe UI" pitchFamily="34" charset="0"/>
                <a:cs typeface="Segoe UI" pitchFamily="34" charset="0"/>
              </a:endParaRPr>
            </a:p>
          </p:txBody>
        </p:sp>
      </p:grpSp>
      <p:grpSp>
        <p:nvGrpSpPr>
          <p:cNvPr id="51" name="Group 196"/>
          <p:cNvGrpSpPr/>
          <p:nvPr/>
        </p:nvGrpSpPr>
        <p:grpSpPr>
          <a:xfrm>
            <a:off x="5105400" y="5544979"/>
            <a:ext cx="914400" cy="609600"/>
            <a:chOff x="1371600" y="2971800"/>
            <a:chExt cx="914400" cy="609600"/>
          </a:xfrm>
        </p:grpSpPr>
        <p:pic>
          <p:nvPicPr>
            <p:cNvPr id="198" name="Picture 197" descr="MSPicon.jpg"/>
            <p:cNvPicPr>
              <a:picLocks noChangeAspect="1"/>
            </p:cNvPicPr>
            <p:nvPr/>
          </p:nvPicPr>
          <p:blipFill>
            <a:blip r:embed="rId11" cstate="print"/>
            <a:stretch>
              <a:fillRect/>
            </a:stretch>
          </p:blipFill>
          <p:spPr>
            <a:xfrm>
              <a:off x="1564809" y="2971800"/>
              <a:ext cx="340191" cy="340191"/>
            </a:xfrm>
            <a:prstGeom prst="rect">
              <a:avLst/>
            </a:prstGeom>
          </p:spPr>
        </p:pic>
        <p:sp>
          <p:nvSpPr>
            <p:cNvPr id="199" name="TextBox 198"/>
            <p:cNvSpPr txBox="1"/>
            <p:nvPr/>
          </p:nvSpPr>
          <p:spPr>
            <a:xfrm>
              <a:off x="1371600" y="3335179"/>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MS Project</a:t>
              </a:r>
              <a:endParaRPr lang="en-US" sz="1000" dirty="0">
                <a:latin typeface="Segoe UI" pitchFamily="34" charset="0"/>
                <a:cs typeface="Segoe UI" pitchFamily="34" charset="0"/>
              </a:endParaRPr>
            </a:p>
          </p:txBody>
        </p:sp>
      </p:grpSp>
      <p:grpSp>
        <p:nvGrpSpPr>
          <p:cNvPr id="52" name="Group 199"/>
          <p:cNvGrpSpPr/>
          <p:nvPr/>
        </p:nvGrpSpPr>
        <p:grpSpPr>
          <a:xfrm>
            <a:off x="5943600" y="5687854"/>
            <a:ext cx="914400" cy="712946"/>
            <a:chOff x="2209800" y="3114675"/>
            <a:chExt cx="914400" cy="712946"/>
          </a:xfrm>
        </p:grpSpPr>
        <p:pic>
          <p:nvPicPr>
            <p:cNvPr id="201" name="Picture 200" descr="Database Icon.jpg"/>
            <p:cNvPicPr>
              <a:picLocks noChangeAspect="1"/>
            </p:cNvPicPr>
            <p:nvPr/>
          </p:nvPicPr>
          <p:blipFill>
            <a:blip r:embed="rId9" cstate="print"/>
            <a:stretch>
              <a:fillRect/>
            </a:stretch>
          </p:blipFill>
          <p:spPr>
            <a:xfrm>
              <a:off x="2362200" y="3114675"/>
              <a:ext cx="466725" cy="466725"/>
            </a:xfrm>
            <a:prstGeom prst="rect">
              <a:avLst/>
            </a:prstGeom>
          </p:spPr>
        </p:pic>
        <p:sp>
          <p:nvSpPr>
            <p:cNvPr id="202" name="TextBox 201"/>
            <p:cNvSpPr txBox="1"/>
            <p:nvPr/>
          </p:nvSpPr>
          <p:spPr>
            <a:xfrm>
              <a:off x="2209800" y="35814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Custom DB</a:t>
              </a:r>
              <a:endParaRPr lang="en-US" sz="1000" dirty="0">
                <a:latin typeface="Segoe UI" pitchFamily="34" charset="0"/>
                <a:cs typeface="Segoe UI" pitchFamily="34" charset="0"/>
              </a:endParaRPr>
            </a:p>
          </p:txBody>
        </p:sp>
      </p:grpSp>
      <p:grpSp>
        <p:nvGrpSpPr>
          <p:cNvPr id="53" name="Group 202"/>
          <p:cNvGrpSpPr/>
          <p:nvPr/>
        </p:nvGrpSpPr>
        <p:grpSpPr>
          <a:xfrm>
            <a:off x="7315200" y="4935379"/>
            <a:ext cx="914400" cy="627221"/>
            <a:chOff x="3581400" y="2362200"/>
            <a:chExt cx="914400" cy="627221"/>
          </a:xfrm>
        </p:grpSpPr>
        <p:pic>
          <p:nvPicPr>
            <p:cNvPr id="204" name="Picture 203" descr="powerpointicon.jpg"/>
            <p:cNvPicPr>
              <a:picLocks noChangeAspect="1"/>
            </p:cNvPicPr>
            <p:nvPr/>
          </p:nvPicPr>
          <p:blipFill>
            <a:blip r:embed="rId10" cstate="print"/>
            <a:stretch>
              <a:fillRect/>
            </a:stretch>
          </p:blipFill>
          <p:spPr>
            <a:xfrm>
              <a:off x="3581400" y="2362200"/>
              <a:ext cx="423164" cy="423164"/>
            </a:xfrm>
            <a:prstGeom prst="rect">
              <a:avLst/>
            </a:prstGeom>
          </p:spPr>
        </p:pic>
        <p:sp>
          <p:nvSpPr>
            <p:cNvPr id="205" name="TextBox 204"/>
            <p:cNvSpPr txBox="1"/>
            <p:nvPr/>
          </p:nvSpPr>
          <p:spPr>
            <a:xfrm>
              <a:off x="3581400" y="27432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PPT</a:t>
              </a:r>
              <a:endParaRPr lang="en-US" sz="1000" dirty="0">
                <a:latin typeface="Segoe UI" pitchFamily="34" charset="0"/>
                <a:cs typeface="Segoe UI" pitchFamily="34" charset="0"/>
              </a:endParaRPr>
            </a:p>
          </p:txBody>
        </p:sp>
      </p:grpSp>
      <p:sp>
        <p:nvSpPr>
          <p:cNvPr id="206" name="Rounded Rectangle 205"/>
          <p:cNvSpPr/>
          <p:nvPr/>
        </p:nvSpPr>
        <p:spPr bwMode="auto">
          <a:xfrm>
            <a:off x="4648200" y="3810000"/>
            <a:ext cx="3581400" cy="2590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207" name="Rounded Rectangle 206"/>
          <p:cNvSpPr/>
          <p:nvPr/>
        </p:nvSpPr>
        <p:spPr bwMode="auto">
          <a:xfrm>
            <a:off x="762000" y="3810000"/>
            <a:ext cx="3581400" cy="2590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208" name="Rounded Rectangle 207"/>
          <p:cNvSpPr/>
          <p:nvPr/>
        </p:nvSpPr>
        <p:spPr bwMode="auto">
          <a:xfrm>
            <a:off x="762000" y="990600"/>
            <a:ext cx="3581400" cy="26670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209" name="Rounded Rectangle 208"/>
          <p:cNvSpPr/>
          <p:nvPr/>
        </p:nvSpPr>
        <p:spPr bwMode="auto">
          <a:xfrm>
            <a:off x="4648200" y="914400"/>
            <a:ext cx="3581400" cy="2743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2743200" y="533400"/>
            <a:ext cx="3086100" cy="419100"/>
          </a:xfrm>
          <a:prstGeom prst="rect">
            <a:avLst/>
          </a:prstGeom>
          <a:noFill/>
          <a:ln w="9525">
            <a:noFill/>
            <a:miter lim="800000"/>
            <a:headEnd/>
            <a:tailEnd/>
          </a:ln>
        </p:spPr>
      </p:pic>
      <p:sp>
        <p:nvSpPr>
          <p:cNvPr id="18435" name="Rectangle 3"/>
          <p:cNvSpPr>
            <a:spLocks noChangeArrowheads="1"/>
          </p:cNvSpPr>
          <p:nvPr/>
        </p:nvSpPr>
        <p:spPr bwMode="auto">
          <a:xfrm>
            <a:off x="914400" y="1143000"/>
            <a:ext cx="7315200" cy="4343400"/>
          </a:xfrm>
          <a:prstGeom prst="rect">
            <a:avLst/>
          </a:prstGeom>
          <a:noFill/>
          <a:ln w="9525">
            <a:noFill/>
            <a:miter lim="800000"/>
            <a:headEnd/>
            <a:tailEnd/>
          </a:ln>
        </p:spPr>
        <p:txBody>
          <a:bodyPr/>
          <a:lstStyle/>
          <a:p>
            <a:pPr marL="342900" indent="-342900">
              <a:spcBef>
                <a:spcPct val="40000"/>
              </a:spcBef>
              <a:buFontTx/>
              <a:buChar char="»"/>
            </a:pPr>
            <a:endParaRPr lang="en-US" sz="3200" dirty="0" smtClean="0">
              <a:solidFill>
                <a:srgbClr val="3F5BC8"/>
              </a:solidFill>
              <a:latin typeface="Arial" charset="0"/>
            </a:endParaRPr>
          </a:p>
          <a:p>
            <a:pPr marL="457200" indent="-457200">
              <a:lnSpc>
                <a:spcPct val="130000"/>
              </a:lnSpc>
              <a:spcBef>
                <a:spcPct val="40000"/>
              </a:spcBef>
              <a:buFont typeface="Wingdings" charset="2"/>
              <a:buChar char=""/>
            </a:pPr>
            <a:r>
              <a:rPr lang="en-US" sz="3200" b="1" dirty="0">
                <a:solidFill>
                  <a:srgbClr val="0070C0"/>
                </a:solidFill>
                <a:latin typeface="Garamond"/>
                <a:cs typeface="Garamond"/>
              </a:rPr>
              <a:t>Building a Culture of Project and Portfolio Management at </a:t>
            </a:r>
            <a:r>
              <a:rPr lang="en-US" sz="3200" b="1" dirty="0" smtClean="0">
                <a:solidFill>
                  <a:srgbClr val="0070C0"/>
                </a:solidFill>
                <a:latin typeface="Garamond"/>
                <a:cs typeface="Garamond"/>
              </a:rPr>
              <a:t>PSU</a:t>
            </a:r>
            <a:endParaRPr lang="en-US" sz="3200" b="1" dirty="0">
              <a:solidFill>
                <a:srgbClr val="0070C0"/>
              </a:solidFill>
              <a:latin typeface="Garamond"/>
              <a:cs typeface="Garamond"/>
            </a:endParaRPr>
          </a:p>
          <a:p>
            <a:pPr marL="457200" indent="-457200">
              <a:lnSpc>
                <a:spcPct val="130000"/>
              </a:lnSpc>
              <a:spcBef>
                <a:spcPct val="40000"/>
              </a:spcBef>
              <a:buFont typeface="Wingdings" charset="2"/>
              <a:buChar char=""/>
            </a:pPr>
            <a:r>
              <a:rPr lang="en-US" sz="3200" b="1" dirty="0" smtClean="0">
                <a:solidFill>
                  <a:schemeClr val="accent1"/>
                </a:solidFill>
                <a:latin typeface="Garamond"/>
                <a:cs typeface="Garamond"/>
              </a:rPr>
              <a:t>Industry Trends &amp; Practices</a:t>
            </a:r>
          </a:p>
          <a:p>
            <a:pPr marL="457200" indent="-457200">
              <a:lnSpc>
                <a:spcPct val="130000"/>
              </a:lnSpc>
              <a:spcBef>
                <a:spcPct val="40000"/>
              </a:spcBef>
              <a:buFont typeface="Wingdings" charset="2"/>
              <a:buChar char=""/>
            </a:pPr>
            <a:r>
              <a:rPr lang="en-US" sz="3200" b="1" dirty="0" smtClean="0">
                <a:solidFill>
                  <a:schemeClr val="accent1"/>
                </a:solidFill>
                <a:latin typeface="Garamond"/>
                <a:cs typeface="Garamond"/>
              </a:rPr>
              <a:t>Discussion &amp; Questions</a:t>
            </a:r>
          </a:p>
          <a:p>
            <a:pPr marL="342900" indent="-342900">
              <a:lnSpc>
                <a:spcPts val="1700"/>
              </a:lnSpc>
              <a:spcBef>
                <a:spcPct val="40000"/>
              </a:spcBef>
              <a:buFontTx/>
              <a:buChar char="»"/>
            </a:pPr>
            <a:endParaRPr lang="en-US" sz="2000" dirty="0" smtClean="0">
              <a:solidFill>
                <a:srgbClr val="3F5BC8"/>
              </a:solidFill>
              <a:latin typeface="Arial" charset="0"/>
            </a:endParaRPr>
          </a:p>
          <a:p>
            <a:pPr marL="342900" indent="-342900">
              <a:lnSpc>
                <a:spcPts val="1700"/>
              </a:lnSpc>
              <a:spcBef>
                <a:spcPct val="40000"/>
              </a:spcBef>
              <a:buFontTx/>
              <a:buChar char="»"/>
            </a:pPr>
            <a:endParaRPr lang="en-US" sz="2000" dirty="0">
              <a:solidFill>
                <a:srgbClr val="3F5BC8"/>
              </a:solidFill>
              <a:latin typeface="Arial" charset="0"/>
            </a:endParaRPr>
          </a:p>
          <a:p>
            <a:pPr marL="342900" indent="-342900">
              <a:lnSpc>
                <a:spcPts val="1700"/>
              </a:lnSpc>
              <a:spcBef>
                <a:spcPct val="40000"/>
              </a:spcBef>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4</a:t>
            </a:fld>
            <a:endParaRPr lang="en-US" sz="1200" dirty="0" smtClean="0">
              <a:solidFill>
                <a:schemeClr val="bg1"/>
              </a:solidFill>
              <a:latin typeface="Arial" pitchFamily="34" charset="0"/>
              <a:cs typeface="Arial" pitchFamily="34" charset="0"/>
            </a:endParaRPr>
          </a:p>
        </p:txBody>
      </p:sp>
      <p:pic>
        <p:nvPicPr>
          <p:cNvPr id="12"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4" name="Rectangle 2"/>
          <p:cNvSpPr>
            <a:spLocks noChangeArrowheads="1"/>
          </p:cNvSpPr>
          <p:nvPr/>
        </p:nvSpPr>
        <p:spPr bwMode="auto">
          <a:xfrm>
            <a:off x="3276600" y="1066800"/>
            <a:ext cx="1752600" cy="571500"/>
          </a:xfrm>
          <a:prstGeom prst="rect">
            <a:avLst/>
          </a:prstGeom>
          <a:noFill/>
          <a:ln w="9525">
            <a:noFill/>
            <a:miter lim="800000"/>
            <a:headEnd/>
            <a:tailEnd/>
          </a:ln>
        </p:spPr>
        <p:txBody>
          <a:bodyPr anchor="ctr"/>
          <a:lstStyle/>
          <a:p>
            <a:r>
              <a:rPr lang="en-US" sz="3600" b="1" dirty="0" smtClean="0">
                <a:solidFill>
                  <a:srgbClr val="92D050"/>
                </a:solidFill>
                <a:effectLst>
                  <a:outerShdw blurRad="38100" dist="38100" dir="2700000" algn="ctr" rotWithShape="0">
                    <a:schemeClr val="bg1">
                      <a:lumMod val="85000"/>
                    </a:schemeClr>
                  </a:outerShdw>
                </a:effectLst>
                <a:latin typeface="Garamond"/>
                <a:cs typeface="Garamond"/>
              </a:rPr>
              <a:t>Agenda</a:t>
            </a:r>
            <a:endParaRPr lang="en-US" sz="3600" b="1" dirty="0">
              <a:solidFill>
                <a:srgbClr val="92D050"/>
              </a:solidFill>
              <a:effectLst>
                <a:outerShdw blurRad="38100" dist="38100" dir="2700000" algn="ctr" rotWithShape="0">
                  <a:schemeClr val="bg1">
                    <a:lumMod val="85000"/>
                  </a:schemeClr>
                </a:outerShdw>
              </a:effectLst>
              <a:latin typeface="Garamond"/>
              <a:cs typeface="Garamond"/>
            </a:endParaRPr>
          </a:p>
        </p:txBody>
      </p:sp>
      <p:pic>
        <p:nvPicPr>
          <p:cNvPr id="15" name="Picture 14" descr="portlandstateuniversity.jpg"/>
          <p:cNvPicPr>
            <a:picLocks noChangeAspect="1"/>
          </p:cNvPicPr>
          <p:nvPr/>
        </p:nvPicPr>
        <p:blipFill>
          <a:blip r:embed="rId4"/>
          <a:stretch>
            <a:fillRect/>
          </a:stretch>
        </p:blipFill>
        <p:spPr>
          <a:xfrm>
            <a:off x="4952999" y="5598252"/>
            <a:ext cx="3581401" cy="726348"/>
          </a:xfrm>
          <a:prstGeom prst="rect">
            <a:avLst/>
          </a:prstGeom>
        </p:spPr>
      </p:pic>
      <p:sp>
        <p:nvSpPr>
          <p:cNvPr id="16" name="TextBox 15"/>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263170478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2" name="Rectangle 2"/>
          <p:cNvSpPr>
            <a:spLocks noChangeArrowheads="1"/>
          </p:cNvSpPr>
          <p:nvPr/>
        </p:nvSpPr>
        <p:spPr bwMode="auto">
          <a:xfrm>
            <a:off x="533400" y="457200"/>
            <a:ext cx="80010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Different Resource = Different Work Streams</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0484" name="Rectangle 4"/>
          <p:cNvSpPr>
            <a:spLocks noChangeArrowheads="1"/>
          </p:cNvSpPr>
          <p:nvPr/>
        </p:nvSpPr>
        <p:spPr bwMode="auto">
          <a:xfrm>
            <a:off x="304800" y="-15240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a:srcRect/>
          <a:stretch>
            <a:fillRect/>
          </a:stretch>
        </p:blipFill>
        <p:spPr bwMode="auto">
          <a:xfrm>
            <a:off x="533400" y="76200"/>
            <a:ext cx="3086100" cy="419100"/>
          </a:xfrm>
          <a:prstGeom prst="rect">
            <a:avLst/>
          </a:prstGeom>
          <a:noFill/>
          <a:ln w="9525">
            <a:noFill/>
            <a:miter lim="800000"/>
            <a:headEnd/>
            <a:tailEnd/>
          </a:ln>
        </p:spPr>
      </p:pic>
      <p:sp>
        <p:nvSpPr>
          <p:cNvPr id="10" name="Rounded Rectangle 9"/>
          <p:cNvSpPr/>
          <p:nvPr/>
        </p:nvSpPr>
        <p:spPr bwMode="auto">
          <a:xfrm>
            <a:off x="2667000" y="3505200"/>
            <a:ext cx="1066800" cy="568411"/>
          </a:xfrm>
          <a:prstGeom prst="roundRect">
            <a:avLst/>
          </a:prstGeom>
          <a:solidFill>
            <a:srgbClr val="87BEDC"/>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Segoe UI" pitchFamily="34" charset="0"/>
                <a:cs typeface="Segoe UI" pitchFamily="34" charset="0"/>
              </a:rPr>
              <a:t>Operations</a:t>
            </a:r>
            <a:endParaRPr kumimoji="0" lang="en-US" sz="1200" b="0" i="0" u="none" strike="noStrike" cap="none" normalizeH="0" baseline="0" dirty="0">
              <a:ln>
                <a:noFill/>
              </a:ln>
              <a:effectLst/>
              <a:latin typeface="Segoe UI" pitchFamily="34" charset="0"/>
              <a:cs typeface="Segoe UI" pitchFamily="34" charset="0"/>
            </a:endParaRPr>
          </a:p>
        </p:txBody>
      </p:sp>
      <p:sp>
        <p:nvSpPr>
          <p:cNvPr id="11" name="Rounded Rectangle 10"/>
          <p:cNvSpPr/>
          <p:nvPr/>
        </p:nvSpPr>
        <p:spPr bwMode="auto">
          <a:xfrm>
            <a:off x="609600" y="3505200"/>
            <a:ext cx="901390" cy="454111"/>
          </a:xfrm>
          <a:prstGeom prst="roundRect">
            <a:avLst/>
          </a:prstGeom>
          <a:solidFill>
            <a:srgbClr val="00008D"/>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latin typeface="Segoe UI" pitchFamily="34" charset="0"/>
                <a:cs typeface="Segoe UI" pitchFamily="34" charset="0"/>
              </a:rPr>
              <a:t>Projects</a:t>
            </a:r>
            <a:endParaRPr kumimoji="0" lang="en-US" sz="1200" b="0" i="0" u="none" strike="noStrike" cap="none" normalizeH="0" baseline="0" dirty="0">
              <a:ln>
                <a:noFill/>
              </a:ln>
              <a:solidFill>
                <a:schemeClr val="bg1"/>
              </a:solidFill>
              <a:effectLst/>
              <a:latin typeface="Segoe UI" pitchFamily="34" charset="0"/>
              <a:cs typeface="Segoe UI" pitchFamily="34" charset="0"/>
            </a:endParaRPr>
          </a:p>
        </p:txBody>
      </p:sp>
      <p:sp>
        <p:nvSpPr>
          <p:cNvPr id="12" name="Rounded Rectangle 11"/>
          <p:cNvSpPr/>
          <p:nvPr/>
        </p:nvSpPr>
        <p:spPr bwMode="auto">
          <a:xfrm>
            <a:off x="1371600" y="5448301"/>
            <a:ext cx="1600200" cy="952499"/>
          </a:xfrm>
          <a:prstGeom prst="roundRect">
            <a:avLst/>
          </a:prstGeom>
          <a:solidFill>
            <a:srgbClr val="92D050"/>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latin typeface="Segoe UI" pitchFamily="34" charset="0"/>
                <a:cs typeface="Segoe UI" pitchFamily="34" charset="0"/>
              </a:rPr>
              <a:t>Incidents</a:t>
            </a:r>
            <a:endParaRPr kumimoji="0" lang="en-US" sz="1400" b="0" i="0" u="none" strike="noStrike" cap="none" normalizeH="0" baseline="0" dirty="0">
              <a:ln>
                <a:noFill/>
              </a:ln>
              <a:effectLst/>
              <a:latin typeface="Segoe UI" pitchFamily="34" charset="0"/>
              <a:cs typeface="Segoe UI" pitchFamily="34" charset="0"/>
            </a:endParaRPr>
          </a:p>
        </p:txBody>
      </p:sp>
      <p:cxnSp>
        <p:nvCxnSpPr>
          <p:cNvPr id="13" name="Straight Arrow Connector 12"/>
          <p:cNvCxnSpPr/>
          <p:nvPr/>
        </p:nvCxnSpPr>
        <p:spPr bwMode="auto">
          <a:xfrm flipH="1" flipV="1">
            <a:off x="1587190" y="4002559"/>
            <a:ext cx="275063" cy="213154"/>
          </a:xfrm>
          <a:prstGeom prst="straightConnector1">
            <a:avLst/>
          </a:prstGeom>
          <a:solidFill>
            <a:schemeClr val="accent1"/>
          </a:solidFill>
          <a:ln w="28575" cap="flat" cmpd="sng" algn="ctr">
            <a:solidFill>
              <a:srgbClr val="1B3A89"/>
            </a:solidFill>
            <a:prstDash val="solid"/>
            <a:round/>
            <a:headEnd type="arrow"/>
            <a:tailEnd type="arrow"/>
          </a:ln>
          <a:effectLst/>
        </p:spPr>
      </p:cxnSp>
      <p:sp>
        <p:nvSpPr>
          <p:cNvPr id="14" name="Rounded Rectangle 13"/>
          <p:cNvSpPr/>
          <p:nvPr/>
        </p:nvSpPr>
        <p:spPr bwMode="auto">
          <a:xfrm>
            <a:off x="7393259" y="2895600"/>
            <a:ext cx="1217341" cy="1101811"/>
          </a:xfrm>
          <a:prstGeom prst="roundRect">
            <a:avLst/>
          </a:prstGeom>
          <a:solidFill>
            <a:srgbClr val="87BEDC"/>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latin typeface="Segoe UI" pitchFamily="34" charset="0"/>
                <a:cs typeface="Segoe UI" pitchFamily="34" charset="0"/>
              </a:rPr>
              <a:t>Operations</a:t>
            </a:r>
            <a:endParaRPr kumimoji="0" lang="en-US" sz="1400" b="0" i="0" u="none" strike="noStrike" cap="none" normalizeH="0" baseline="0" dirty="0">
              <a:ln>
                <a:noFill/>
              </a:ln>
              <a:effectLst/>
              <a:latin typeface="Segoe UI" pitchFamily="34" charset="0"/>
              <a:cs typeface="Segoe UI" pitchFamily="34" charset="0"/>
            </a:endParaRPr>
          </a:p>
        </p:txBody>
      </p:sp>
      <p:sp>
        <p:nvSpPr>
          <p:cNvPr id="15" name="Rounded Rectangle 14"/>
          <p:cNvSpPr/>
          <p:nvPr/>
        </p:nvSpPr>
        <p:spPr bwMode="auto">
          <a:xfrm>
            <a:off x="5486400" y="3581401"/>
            <a:ext cx="762000" cy="304799"/>
          </a:xfrm>
          <a:prstGeom prst="roundRect">
            <a:avLst/>
          </a:prstGeom>
          <a:solidFill>
            <a:srgbClr val="00008D"/>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latin typeface="Segoe UI" pitchFamily="34" charset="0"/>
                <a:cs typeface="Segoe UI" pitchFamily="34" charset="0"/>
              </a:rPr>
              <a:t>Projects</a:t>
            </a:r>
            <a:endParaRPr kumimoji="0" lang="en-US" sz="1200" b="0" i="0" u="none" strike="noStrike" cap="none" normalizeH="0" baseline="0" dirty="0">
              <a:ln>
                <a:noFill/>
              </a:ln>
              <a:solidFill>
                <a:schemeClr val="bg1"/>
              </a:solidFill>
              <a:effectLst/>
              <a:latin typeface="Segoe UI" pitchFamily="34" charset="0"/>
              <a:cs typeface="Segoe UI" pitchFamily="34" charset="0"/>
            </a:endParaRPr>
          </a:p>
        </p:txBody>
      </p:sp>
      <p:sp>
        <p:nvSpPr>
          <p:cNvPr id="16" name="Rounded Rectangle 15"/>
          <p:cNvSpPr/>
          <p:nvPr/>
        </p:nvSpPr>
        <p:spPr bwMode="auto">
          <a:xfrm>
            <a:off x="6488939" y="5603789"/>
            <a:ext cx="1054861" cy="644611"/>
          </a:xfrm>
          <a:prstGeom prst="roundRect">
            <a:avLst/>
          </a:prstGeom>
          <a:solidFill>
            <a:srgbClr val="92D050"/>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Segoe UI" pitchFamily="34" charset="0"/>
                <a:cs typeface="Segoe UI" pitchFamily="34" charset="0"/>
              </a:rPr>
              <a:t>Incidents</a:t>
            </a:r>
            <a:endParaRPr kumimoji="0" lang="en-US" sz="1200" b="0" i="0" u="none" strike="noStrike" cap="none" normalizeH="0" baseline="0" dirty="0">
              <a:ln>
                <a:noFill/>
              </a:ln>
              <a:effectLst/>
              <a:latin typeface="Segoe UI" pitchFamily="34" charset="0"/>
              <a:cs typeface="Segoe UI" pitchFamily="34" charset="0"/>
            </a:endParaRPr>
          </a:p>
        </p:txBody>
      </p:sp>
      <p:sp>
        <p:nvSpPr>
          <p:cNvPr id="17" name="Rounded Rectangle 16"/>
          <p:cNvSpPr/>
          <p:nvPr/>
        </p:nvSpPr>
        <p:spPr bwMode="auto">
          <a:xfrm>
            <a:off x="5181600" y="1295400"/>
            <a:ext cx="990600" cy="531342"/>
          </a:xfrm>
          <a:prstGeom prst="roundRect">
            <a:avLst/>
          </a:prstGeom>
          <a:solidFill>
            <a:srgbClr val="87BEDC"/>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Segoe UI" pitchFamily="34" charset="0"/>
                <a:cs typeface="Segoe UI" pitchFamily="34" charset="0"/>
              </a:rPr>
              <a:t>Operations</a:t>
            </a:r>
            <a:endParaRPr kumimoji="0" lang="en-US" sz="1200" b="0" i="0" u="none" strike="noStrike" cap="none" normalizeH="0" baseline="0" dirty="0">
              <a:ln>
                <a:noFill/>
              </a:ln>
              <a:effectLst/>
              <a:latin typeface="Segoe UI" pitchFamily="34" charset="0"/>
              <a:cs typeface="Segoe UI" pitchFamily="34" charset="0"/>
            </a:endParaRPr>
          </a:p>
        </p:txBody>
      </p:sp>
      <p:sp>
        <p:nvSpPr>
          <p:cNvPr id="18" name="Rounded Rectangle 17"/>
          <p:cNvSpPr/>
          <p:nvPr/>
        </p:nvSpPr>
        <p:spPr bwMode="auto">
          <a:xfrm>
            <a:off x="2743200" y="1064741"/>
            <a:ext cx="1286611" cy="788773"/>
          </a:xfrm>
          <a:prstGeom prst="roundRect">
            <a:avLst/>
          </a:prstGeom>
          <a:solidFill>
            <a:srgbClr val="00008D"/>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bg1"/>
                </a:solidFill>
                <a:latin typeface="Segoe UI" pitchFamily="34" charset="0"/>
                <a:cs typeface="Segoe UI" pitchFamily="34" charset="0"/>
              </a:rPr>
              <a:t>Projects</a:t>
            </a:r>
            <a:endParaRPr kumimoji="0" lang="en-US" sz="1400" b="0" i="0" u="none" strike="noStrike" cap="none" normalizeH="0" baseline="0" dirty="0">
              <a:ln>
                <a:noFill/>
              </a:ln>
              <a:solidFill>
                <a:schemeClr val="bg1"/>
              </a:solidFill>
              <a:effectLst/>
              <a:latin typeface="Segoe UI" pitchFamily="34" charset="0"/>
              <a:cs typeface="Segoe UI" pitchFamily="34" charset="0"/>
            </a:endParaRPr>
          </a:p>
        </p:txBody>
      </p:sp>
      <p:sp>
        <p:nvSpPr>
          <p:cNvPr id="19" name="Rounded Rectangle 18"/>
          <p:cNvSpPr/>
          <p:nvPr/>
        </p:nvSpPr>
        <p:spPr bwMode="auto">
          <a:xfrm>
            <a:off x="4243329" y="3352801"/>
            <a:ext cx="862071" cy="228599"/>
          </a:xfrm>
          <a:prstGeom prst="roundRect">
            <a:avLst/>
          </a:prstGeom>
          <a:solidFill>
            <a:srgbClr val="92D050"/>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Segoe UI" pitchFamily="34" charset="0"/>
                <a:cs typeface="Segoe UI" pitchFamily="34" charset="0"/>
              </a:rPr>
              <a:t>Incidents</a:t>
            </a:r>
            <a:endParaRPr kumimoji="0" lang="en-US" sz="1200" b="0" i="0" u="none" strike="noStrike" cap="none" normalizeH="0" baseline="0" dirty="0">
              <a:ln>
                <a:noFill/>
              </a:ln>
              <a:effectLst/>
              <a:latin typeface="Segoe UI" pitchFamily="34" charset="0"/>
              <a:cs typeface="Segoe UI" pitchFamily="34" charset="0"/>
            </a:endParaRPr>
          </a:p>
        </p:txBody>
      </p:sp>
      <p:cxnSp>
        <p:nvCxnSpPr>
          <p:cNvPr id="20" name="Straight Arrow Connector 19"/>
          <p:cNvCxnSpPr/>
          <p:nvPr/>
        </p:nvCxnSpPr>
        <p:spPr bwMode="auto">
          <a:xfrm flipH="1" flipV="1">
            <a:off x="4066929" y="1847335"/>
            <a:ext cx="276471" cy="210065"/>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21" name="Straight Arrow Connector 20"/>
          <p:cNvCxnSpPr/>
          <p:nvPr/>
        </p:nvCxnSpPr>
        <p:spPr bwMode="auto">
          <a:xfrm flipV="1">
            <a:off x="6934200" y="5132173"/>
            <a:ext cx="3669" cy="354227"/>
          </a:xfrm>
          <a:prstGeom prst="straightConnector1">
            <a:avLst/>
          </a:prstGeom>
          <a:solidFill>
            <a:schemeClr val="accent1"/>
          </a:solidFill>
          <a:ln w="28575" cap="flat" cmpd="sng" algn="ctr">
            <a:solidFill>
              <a:srgbClr val="1B3A89"/>
            </a:solidFill>
            <a:prstDash val="solid"/>
            <a:round/>
            <a:headEnd type="arrow"/>
            <a:tailEnd type="arrow"/>
          </a:ln>
          <a:effectLst/>
        </p:spPr>
      </p:cxnSp>
      <p:pic>
        <p:nvPicPr>
          <p:cNvPr id="22" name="Picture 3"/>
          <p:cNvPicPr>
            <a:picLocks noChangeAspect="1" noChangeArrowheads="1"/>
          </p:cNvPicPr>
          <p:nvPr/>
        </p:nvPicPr>
        <p:blipFill>
          <a:blip r:embed="rId4" cstate="print"/>
          <a:srcRect/>
          <a:stretch>
            <a:fillRect/>
          </a:stretch>
        </p:blipFill>
        <p:spPr bwMode="auto">
          <a:xfrm>
            <a:off x="1828800" y="4114800"/>
            <a:ext cx="600075" cy="1047750"/>
          </a:xfrm>
          <a:prstGeom prst="rect">
            <a:avLst/>
          </a:prstGeom>
          <a:noFill/>
          <a:ln w="9525">
            <a:noFill/>
            <a:miter lim="800000"/>
            <a:headEnd/>
            <a:tailEnd/>
          </a:ln>
        </p:spPr>
      </p:pic>
      <p:cxnSp>
        <p:nvCxnSpPr>
          <p:cNvPr id="23" name="Straight Arrow Connector 22"/>
          <p:cNvCxnSpPr/>
          <p:nvPr/>
        </p:nvCxnSpPr>
        <p:spPr bwMode="auto">
          <a:xfrm flipV="1">
            <a:off x="2343615" y="4002559"/>
            <a:ext cx="275063" cy="213154"/>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24" name="Straight Arrow Connector 23"/>
          <p:cNvCxnSpPr/>
          <p:nvPr/>
        </p:nvCxnSpPr>
        <p:spPr bwMode="auto">
          <a:xfrm flipV="1">
            <a:off x="2133600" y="5029200"/>
            <a:ext cx="3669" cy="354227"/>
          </a:xfrm>
          <a:prstGeom prst="straightConnector1">
            <a:avLst/>
          </a:prstGeom>
          <a:solidFill>
            <a:schemeClr val="accent1"/>
          </a:solidFill>
          <a:ln w="28575" cap="flat" cmpd="sng" algn="ctr">
            <a:solidFill>
              <a:srgbClr val="1B3A89"/>
            </a:solidFill>
            <a:prstDash val="solid"/>
            <a:round/>
            <a:headEnd type="arrow"/>
            <a:tailEnd type="arrow"/>
          </a:ln>
          <a:effectLst/>
        </p:spPr>
      </p:cxnSp>
      <p:pic>
        <p:nvPicPr>
          <p:cNvPr id="25" name="Picture 4"/>
          <p:cNvPicPr>
            <a:picLocks noChangeAspect="1" noChangeArrowheads="1"/>
          </p:cNvPicPr>
          <p:nvPr/>
        </p:nvPicPr>
        <p:blipFill>
          <a:blip r:embed="rId5" cstate="print"/>
          <a:srcRect/>
          <a:stretch>
            <a:fillRect/>
          </a:stretch>
        </p:blipFill>
        <p:spPr bwMode="auto">
          <a:xfrm>
            <a:off x="6553200" y="4114800"/>
            <a:ext cx="809625" cy="1047750"/>
          </a:xfrm>
          <a:prstGeom prst="rect">
            <a:avLst/>
          </a:prstGeom>
          <a:noFill/>
          <a:ln w="9525">
            <a:noFill/>
            <a:miter lim="800000"/>
            <a:headEnd/>
            <a:tailEnd/>
          </a:ln>
        </p:spPr>
      </p:pic>
      <p:cxnSp>
        <p:nvCxnSpPr>
          <p:cNvPr id="26" name="Straight Arrow Connector 25"/>
          <p:cNvCxnSpPr/>
          <p:nvPr/>
        </p:nvCxnSpPr>
        <p:spPr bwMode="auto">
          <a:xfrm flipV="1">
            <a:off x="7110761" y="3926359"/>
            <a:ext cx="282498" cy="213154"/>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27" name="Straight Arrow Connector 26"/>
          <p:cNvCxnSpPr/>
          <p:nvPr/>
        </p:nvCxnSpPr>
        <p:spPr bwMode="auto">
          <a:xfrm flipH="1" flipV="1">
            <a:off x="6333893" y="3926359"/>
            <a:ext cx="282498" cy="213154"/>
          </a:xfrm>
          <a:prstGeom prst="straightConnector1">
            <a:avLst/>
          </a:prstGeom>
          <a:solidFill>
            <a:schemeClr val="accent1"/>
          </a:solidFill>
          <a:ln w="28575" cap="flat" cmpd="sng" algn="ctr">
            <a:solidFill>
              <a:srgbClr val="1B3A89"/>
            </a:solidFill>
            <a:prstDash val="solid"/>
            <a:round/>
            <a:headEnd type="arrow"/>
            <a:tailEnd type="arrow"/>
          </a:ln>
          <a:effectLst/>
        </p:spPr>
      </p:cxnSp>
      <p:pic>
        <p:nvPicPr>
          <p:cNvPr id="28" name="Picture 6"/>
          <p:cNvPicPr>
            <a:picLocks noChangeAspect="1" noChangeArrowheads="1"/>
          </p:cNvPicPr>
          <p:nvPr/>
        </p:nvPicPr>
        <p:blipFill>
          <a:blip r:embed="rId6" cstate="print"/>
          <a:srcRect/>
          <a:stretch>
            <a:fillRect/>
          </a:stretch>
        </p:blipFill>
        <p:spPr bwMode="auto">
          <a:xfrm>
            <a:off x="4219575" y="2057400"/>
            <a:ext cx="885825" cy="914400"/>
          </a:xfrm>
          <a:prstGeom prst="rect">
            <a:avLst/>
          </a:prstGeom>
          <a:noFill/>
          <a:ln w="9525">
            <a:noFill/>
            <a:miter lim="800000"/>
            <a:headEnd/>
            <a:tailEnd/>
          </a:ln>
        </p:spPr>
      </p:pic>
      <p:cxnSp>
        <p:nvCxnSpPr>
          <p:cNvPr id="29" name="Straight Arrow Connector 28"/>
          <p:cNvCxnSpPr/>
          <p:nvPr/>
        </p:nvCxnSpPr>
        <p:spPr bwMode="auto">
          <a:xfrm flipV="1">
            <a:off x="4775683" y="1783492"/>
            <a:ext cx="276471" cy="210065"/>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30" name="Straight Arrow Connector 29"/>
          <p:cNvCxnSpPr/>
          <p:nvPr/>
        </p:nvCxnSpPr>
        <p:spPr bwMode="auto">
          <a:xfrm flipV="1">
            <a:off x="4644531" y="2922373"/>
            <a:ext cx="3669" cy="354227"/>
          </a:xfrm>
          <a:prstGeom prst="straightConnector1">
            <a:avLst/>
          </a:prstGeom>
          <a:solidFill>
            <a:schemeClr val="accent1"/>
          </a:solidFill>
          <a:ln w="28575" cap="flat" cmpd="sng" algn="ctr">
            <a:solidFill>
              <a:srgbClr val="1B3A89"/>
            </a:solidFill>
            <a:prstDash val="solid"/>
            <a:round/>
            <a:headEnd type="arrow"/>
            <a:tailEnd type="arrow"/>
          </a:ln>
          <a:effectLst/>
        </p:spPr>
      </p:cxn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2" name="Rectangle 2"/>
          <p:cNvSpPr>
            <a:spLocks noChangeArrowheads="1"/>
          </p:cNvSpPr>
          <p:nvPr/>
        </p:nvSpPr>
        <p:spPr bwMode="auto">
          <a:xfrm>
            <a:off x="533400" y="457200"/>
            <a:ext cx="8001000" cy="914400"/>
          </a:xfrm>
          <a:prstGeom prst="rect">
            <a:avLst/>
          </a:prstGeom>
          <a:noFill/>
          <a:ln w="9525">
            <a:noFill/>
            <a:miter lim="800000"/>
            <a:headEnd/>
            <a:tailEnd/>
          </a:ln>
        </p:spPr>
        <p:txBody>
          <a:bodyPr anchor="ctr"/>
          <a:lstStyle/>
          <a:p>
            <a:pPr algn="ctr"/>
            <a:r>
              <a:rPr lang="en-US" sz="2800" b="1" dirty="0" smtClean="0">
                <a:solidFill>
                  <a:srgbClr val="92D050"/>
                </a:solidFill>
                <a:effectLst>
                  <a:outerShdw blurRad="38100" dist="38100" dir="2700000" algn="ctr" rotWithShape="0">
                    <a:schemeClr val="bg1">
                      <a:lumMod val="85000"/>
                    </a:schemeClr>
                  </a:outerShdw>
                </a:effectLst>
                <a:latin typeface="Arial" charset="0"/>
              </a:rPr>
              <a:t>Individual Administrative Burden</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0484" name="Rectangle 4"/>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a:srcRect/>
          <a:stretch>
            <a:fillRect/>
          </a:stretch>
        </p:blipFill>
        <p:spPr bwMode="auto">
          <a:xfrm>
            <a:off x="533400" y="76200"/>
            <a:ext cx="3086100" cy="419100"/>
          </a:xfrm>
          <a:prstGeom prst="rect">
            <a:avLst/>
          </a:prstGeom>
          <a:noFill/>
          <a:ln w="9525">
            <a:noFill/>
            <a:miter lim="800000"/>
            <a:headEnd/>
            <a:tailEnd/>
          </a:ln>
        </p:spPr>
      </p:pic>
      <p:cxnSp>
        <p:nvCxnSpPr>
          <p:cNvPr id="21" name="Straight Arrow Connector 20"/>
          <p:cNvCxnSpPr/>
          <p:nvPr/>
        </p:nvCxnSpPr>
        <p:spPr bwMode="auto">
          <a:xfrm flipH="1" flipV="1">
            <a:off x="5715000" y="3124200"/>
            <a:ext cx="1600200" cy="762000"/>
          </a:xfrm>
          <a:prstGeom prst="straightConnector1">
            <a:avLst/>
          </a:prstGeom>
          <a:solidFill>
            <a:schemeClr val="accent1"/>
          </a:solidFill>
          <a:ln w="28575" cap="flat" cmpd="sng" algn="ctr">
            <a:solidFill>
              <a:srgbClr val="1B3A89"/>
            </a:solidFill>
            <a:prstDash val="solid"/>
            <a:round/>
            <a:headEnd type="arrow"/>
            <a:tailEnd type="arrow"/>
          </a:ln>
          <a:effectLst/>
        </p:spPr>
      </p:cxnSp>
      <p:pic>
        <p:nvPicPr>
          <p:cNvPr id="25" name="Picture 4"/>
          <p:cNvPicPr>
            <a:picLocks noChangeAspect="1" noChangeArrowheads="1"/>
          </p:cNvPicPr>
          <p:nvPr/>
        </p:nvPicPr>
        <p:blipFill>
          <a:blip r:embed="rId4" cstate="print"/>
          <a:srcRect/>
          <a:stretch>
            <a:fillRect/>
          </a:stretch>
        </p:blipFill>
        <p:spPr bwMode="auto">
          <a:xfrm>
            <a:off x="3886200" y="1448921"/>
            <a:ext cx="1647825" cy="2132479"/>
          </a:xfrm>
          <a:prstGeom prst="rect">
            <a:avLst/>
          </a:prstGeom>
          <a:noFill/>
          <a:ln w="9525">
            <a:noFill/>
            <a:miter lim="800000"/>
            <a:headEnd/>
            <a:tailEnd/>
          </a:ln>
        </p:spPr>
      </p:pic>
      <p:grpSp>
        <p:nvGrpSpPr>
          <p:cNvPr id="2" name="Group 30"/>
          <p:cNvGrpSpPr/>
          <p:nvPr/>
        </p:nvGrpSpPr>
        <p:grpSpPr>
          <a:xfrm>
            <a:off x="5791200" y="4045923"/>
            <a:ext cx="838200" cy="995065"/>
            <a:chOff x="3352800" y="1447800"/>
            <a:chExt cx="838200" cy="995065"/>
          </a:xfrm>
        </p:grpSpPr>
        <p:pic>
          <p:nvPicPr>
            <p:cNvPr id="32" name="Picture 31" descr="helpdesksoftwareicon.jpg"/>
            <p:cNvPicPr>
              <a:picLocks noChangeAspect="1"/>
            </p:cNvPicPr>
            <p:nvPr/>
          </p:nvPicPr>
          <p:blipFill>
            <a:blip r:embed="rId5" cstate="print"/>
            <a:stretch>
              <a:fillRect/>
            </a:stretch>
          </p:blipFill>
          <p:spPr>
            <a:xfrm>
              <a:off x="3448050" y="1447800"/>
              <a:ext cx="514350" cy="514350"/>
            </a:xfrm>
            <a:prstGeom prst="rect">
              <a:avLst/>
            </a:prstGeom>
          </p:spPr>
        </p:pic>
        <p:sp>
          <p:nvSpPr>
            <p:cNvPr id="33" name="TextBox 32"/>
            <p:cNvSpPr txBox="1"/>
            <p:nvPr/>
          </p:nvSpPr>
          <p:spPr>
            <a:xfrm>
              <a:off x="3352800" y="1981200"/>
              <a:ext cx="838200" cy="461665"/>
            </a:xfrm>
            <a:prstGeom prst="rect">
              <a:avLst/>
            </a:prstGeom>
            <a:noFill/>
          </p:spPr>
          <p:txBody>
            <a:bodyPr wrap="square" rtlCol="0">
              <a:spAutoFit/>
            </a:bodyPr>
            <a:lstStyle/>
            <a:p>
              <a:r>
                <a:rPr lang="en-US" sz="1200" dirty="0" smtClean="0">
                  <a:latin typeface="Segoe UI" pitchFamily="34" charset="0"/>
                  <a:cs typeface="Segoe UI" pitchFamily="34" charset="0"/>
                </a:rPr>
                <a:t>Ticketing Software</a:t>
              </a:r>
              <a:endParaRPr lang="en-US" sz="1200" dirty="0">
                <a:latin typeface="Segoe UI" pitchFamily="34" charset="0"/>
                <a:cs typeface="Segoe UI" pitchFamily="34" charset="0"/>
              </a:endParaRPr>
            </a:p>
          </p:txBody>
        </p:sp>
      </p:grpSp>
      <p:grpSp>
        <p:nvGrpSpPr>
          <p:cNvPr id="3" name="Group 36"/>
          <p:cNvGrpSpPr/>
          <p:nvPr/>
        </p:nvGrpSpPr>
        <p:grpSpPr>
          <a:xfrm>
            <a:off x="838200" y="4138256"/>
            <a:ext cx="838200" cy="810399"/>
            <a:chOff x="3886200" y="2209800"/>
            <a:chExt cx="685800" cy="657999"/>
          </a:xfrm>
        </p:grpSpPr>
        <p:pic>
          <p:nvPicPr>
            <p:cNvPr id="38" name="Picture 37" descr="msword icon.jpg"/>
            <p:cNvPicPr>
              <a:picLocks noChangeAspect="1"/>
            </p:cNvPicPr>
            <p:nvPr/>
          </p:nvPicPr>
          <p:blipFill>
            <a:blip r:embed="rId6" cstate="print"/>
            <a:stretch>
              <a:fillRect/>
            </a:stretch>
          </p:blipFill>
          <p:spPr>
            <a:xfrm>
              <a:off x="3962400" y="2209800"/>
              <a:ext cx="419100" cy="419100"/>
            </a:xfrm>
            <a:prstGeom prst="rect">
              <a:avLst/>
            </a:prstGeom>
          </p:spPr>
        </p:pic>
        <p:sp>
          <p:nvSpPr>
            <p:cNvPr id="39" name="TextBox 38"/>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Word</a:t>
              </a:r>
              <a:endParaRPr lang="en-US" sz="1200" dirty="0">
                <a:latin typeface="Segoe UI" pitchFamily="34" charset="0"/>
                <a:cs typeface="Segoe UI" pitchFamily="34" charset="0"/>
              </a:endParaRPr>
            </a:p>
          </p:txBody>
        </p:sp>
      </p:grpSp>
      <p:grpSp>
        <p:nvGrpSpPr>
          <p:cNvPr id="4" name="Group 39"/>
          <p:cNvGrpSpPr/>
          <p:nvPr/>
        </p:nvGrpSpPr>
        <p:grpSpPr>
          <a:xfrm>
            <a:off x="1905000" y="4191745"/>
            <a:ext cx="838200" cy="703421"/>
            <a:chOff x="1143000" y="2362200"/>
            <a:chExt cx="685800" cy="551021"/>
          </a:xfrm>
        </p:grpSpPr>
        <p:pic>
          <p:nvPicPr>
            <p:cNvPr id="41" name="Picture 40" descr="Excel.jpg"/>
            <p:cNvPicPr>
              <a:picLocks noChangeAspect="1"/>
            </p:cNvPicPr>
            <p:nvPr/>
          </p:nvPicPr>
          <p:blipFill>
            <a:blip r:embed="rId7" cstate="print"/>
            <a:stretch>
              <a:fillRect/>
            </a:stretch>
          </p:blipFill>
          <p:spPr>
            <a:xfrm>
              <a:off x="1219200" y="2362200"/>
              <a:ext cx="340191" cy="340191"/>
            </a:xfrm>
            <a:prstGeom prst="rect">
              <a:avLst/>
            </a:prstGeom>
          </p:spPr>
        </p:pic>
        <p:sp>
          <p:nvSpPr>
            <p:cNvPr id="42" name="TextBox 41"/>
            <p:cNvSpPr txBox="1"/>
            <p:nvPr/>
          </p:nvSpPr>
          <p:spPr>
            <a:xfrm>
              <a:off x="1143000" y="2667000"/>
              <a:ext cx="685800" cy="246221"/>
            </a:xfrm>
            <a:prstGeom prst="rect">
              <a:avLst/>
            </a:prstGeom>
            <a:noFill/>
          </p:spPr>
          <p:txBody>
            <a:bodyPr wrap="square" rtlCol="0">
              <a:spAutoFit/>
            </a:bodyPr>
            <a:lstStyle/>
            <a:p>
              <a:r>
                <a:rPr lang="en-US" sz="1000" dirty="0" smtClean="0">
                  <a:latin typeface="Segoe UI" pitchFamily="34" charset="0"/>
                  <a:cs typeface="Segoe UI" pitchFamily="34" charset="0"/>
                </a:rPr>
                <a:t>Excel</a:t>
              </a:r>
              <a:endParaRPr lang="en-US" sz="1000" dirty="0">
                <a:latin typeface="Segoe UI" pitchFamily="34" charset="0"/>
                <a:cs typeface="Segoe UI" pitchFamily="34" charset="0"/>
              </a:endParaRPr>
            </a:p>
          </p:txBody>
        </p:sp>
      </p:grpSp>
      <p:grpSp>
        <p:nvGrpSpPr>
          <p:cNvPr id="5" name="Group 42"/>
          <p:cNvGrpSpPr/>
          <p:nvPr/>
        </p:nvGrpSpPr>
        <p:grpSpPr>
          <a:xfrm>
            <a:off x="2819400" y="4186982"/>
            <a:ext cx="914400" cy="712946"/>
            <a:chOff x="2209800" y="3114675"/>
            <a:chExt cx="914400" cy="712946"/>
          </a:xfrm>
        </p:grpSpPr>
        <p:pic>
          <p:nvPicPr>
            <p:cNvPr id="44" name="Picture 43" descr="Database Icon.jpg"/>
            <p:cNvPicPr>
              <a:picLocks noChangeAspect="1"/>
            </p:cNvPicPr>
            <p:nvPr/>
          </p:nvPicPr>
          <p:blipFill>
            <a:blip r:embed="rId8" cstate="print"/>
            <a:stretch>
              <a:fillRect/>
            </a:stretch>
          </p:blipFill>
          <p:spPr>
            <a:xfrm>
              <a:off x="2362200" y="3114675"/>
              <a:ext cx="466725" cy="466725"/>
            </a:xfrm>
            <a:prstGeom prst="rect">
              <a:avLst/>
            </a:prstGeom>
          </p:spPr>
        </p:pic>
        <p:sp>
          <p:nvSpPr>
            <p:cNvPr id="45" name="TextBox 44"/>
            <p:cNvSpPr txBox="1"/>
            <p:nvPr/>
          </p:nvSpPr>
          <p:spPr>
            <a:xfrm>
              <a:off x="2209800" y="35814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Custom DB</a:t>
              </a:r>
              <a:endParaRPr lang="en-US" sz="1000" dirty="0">
                <a:latin typeface="Segoe UI" pitchFamily="34" charset="0"/>
                <a:cs typeface="Segoe UI" pitchFamily="34" charset="0"/>
              </a:endParaRPr>
            </a:p>
          </p:txBody>
        </p:sp>
      </p:grpSp>
      <p:grpSp>
        <p:nvGrpSpPr>
          <p:cNvPr id="6" name="Group 45"/>
          <p:cNvGrpSpPr/>
          <p:nvPr/>
        </p:nvGrpSpPr>
        <p:grpSpPr>
          <a:xfrm>
            <a:off x="3886200" y="4115545"/>
            <a:ext cx="1143000" cy="855821"/>
            <a:chOff x="3581400" y="2362200"/>
            <a:chExt cx="914400" cy="627221"/>
          </a:xfrm>
        </p:grpSpPr>
        <p:pic>
          <p:nvPicPr>
            <p:cNvPr id="47" name="Picture 46" descr="powerpointicon.jpg"/>
            <p:cNvPicPr>
              <a:picLocks noChangeAspect="1"/>
            </p:cNvPicPr>
            <p:nvPr/>
          </p:nvPicPr>
          <p:blipFill>
            <a:blip r:embed="rId9" cstate="print"/>
            <a:stretch>
              <a:fillRect/>
            </a:stretch>
          </p:blipFill>
          <p:spPr>
            <a:xfrm>
              <a:off x="3581400" y="2362200"/>
              <a:ext cx="423164" cy="423164"/>
            </a:xfrm>
            <a:prstGeom prst="rect">
              <a:avLst/>
            </a:prstGeom>
          </p:spPr>
        </p:pic>
        <p:sp>
          <p:nvSpPr>
            <p:cNvPr id="48" name="TextBox 47"/>
            <p:cNvSpPr txBox="1"/>
            <p:nvPr/>
          </p:nvSpPr>
          <p:spPr>
            <a:xfrm>
              <a:off x="3581400" y="27432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PPT</a:t>
              </a:r>
              <a:endParaRPr lang="en-US" sz="1000" dirty="0">
                <a:latin typeface="Segoe UI" pitchFamily="34" charset="0"/>
                <a:cs typeface="Segoe UI" pitchFamily="34" charset="0"/>
              </a:endParaRPr>
            </a:p>
          </p:txBody>
        </p:sp>
      </p:grpSp>
      <p:grpSp>
        <p:nvGrpSpPr>
          <p:cNvPr id="7" name="Group 48"/>
          <p:cNvGrpSpPr/>
          <p:nvPr/>
        </p:nvGrpSpPr>
        <p:grpSpPr>
          <a:xfrm>
            <a:off x="4800600" y="4162455"/>
            <a:ext cx="1143000" cy="762000"/>
            <a:chOff x="1371600" y="2971800"/>
            <a:chExt cx="914400" cy="609600"/>
          </a:xfrm>
        </p:grpSpPr>
        <p:pic>
          <p:nvPicPr>
            <p:cNvPr id="50" name="Picture 49" descr="MSPicon.jpg"/>
            <p:cNvPicPr>
              <a:picLocks noChangeAspect="1"/>
            </p:cNvPicPr>
            <p:nvPr/>
          </p:nvPicPr>
          <p:blipFill>
            <a:blip r:embed="rId10" cstate="print"/>
            <a:stretch>
              <a:fillRect/>
            </a:stretch>
          </p:blipFill>
          <p:spPr>
            <a:xfrm>
              <a:off x="1564809" y="2971800"/>
              <a:ext cx="340191" cy="340191"/>
            </a:xfrm>
            <a:prstGeom prst="rect">
              <a:avLst/>
            </a:prstGeom>
          </p:spPr>
        </p:pic>
        <p:sp>
          <p:nvSpPr>
            <p:cNvPr id="51" name="TextBox 50"/>
            <p:cNvSpPr txBox="1"/>
            <p:nvPr/>
          </p:nvSpPr>
          <p:spPr>
            <a:xfrm>
              <a:off x="1371600" y="3335179"/>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MS Project</a:t>
              </a:r>
              <a:endParaRPr lang="en-US" sz="1000" dirty="0">
                <a:latin typeface="Segoe UI" pitchFamily="34" charset="0"/>
                <a:cs typeface="Segoe UI" pitchFamily="34" charset="0"/>
              </a:endParaRPr>
            </a:p>
          </p:txBody>
        </p:sp>
      </p:grpSp>
      <p:grpSp>
        <p:nvGrpSpPr>
          <p:cNvPr id="8" name="Group 53"/>
          <p:cNvGrpSpPr/>
          <p:nvPr/>
        </p:nvGrpSpPr>
        <p:grpSpPr>
          <a:xfrm>
            <a:off x="6858000" y="3886200"/>
            <a:ext cx="1238701" cy="1314510"/>
            <a:chOff x="6858000" y="4114800"/>
            <a:chExt cx="1238701" cy="1314510"/>
          </a:xfrm>
        </p:grpSpPr>
        <p:pic>
          <p:nvPicPr>
            <p:cNvPr id="52" name="Picture 51" descr="postitnote.jpg"/>
            <p:cNvPicPr>
              <a:picLocks noChangeAspect="1"/>
            </p:cNvPicPr>
            <p:nvPr/>
          </p:nvPicPr>
          <p:blipFill>
            <a:blip r:embed="rId11" cstate="print"/>
            <a:stretch>
              <a:fillRect/>
            </a:stretch>
          </p:blipFill>
          <p:spPr>
            <a:xfrm>
              <a:off x="6858000" y="4114800"/>
              <a:ext cx="1238701" cy="1093582"/>
            </a:xfrm>
            <a:prstGeom prst="rect">
              <a:avLst/>
            </a:prstGeom>
          </p:spPr>
        </p:pic>
        <p:sp>
          <p:nvSpPr>
            <p:cNvPr id="53" name="TextBox 52"/>
            <p:cNvSpPr txBox="1"/>
            <p:nvPr/>
          </p:nvSpPr>
          <p:spPr>
            <a:xfrm>
              <a:off x="6934200" y="5029200"/>
              <a:ext cx="1143000" cy="400110"/>
            </a:xfrm>
            <a:prstGeom prst="rect">
              <a:avLst/>
            </a:prstGeom>
            <a:noFill/>
          </p:spPr>
          <p:txBody>
            <a:bodyPr wrap="square" rtlCol="0">
              <a:spAutoFit/>
            </a:bodyPr>
            <a:lstStyle/>
            <a:p>
              <a:pPr algn="ctr"/>
              <a:r>
                <a:rPr lang="en-US" sz="1000" dirty="0" smtClean="0">
                  <a:latin typeface="Segoe UI" pitchFamily="34" charset="0"/>
                  <a:cs typeface="Segoe UI" pitchFamily="34" charset="0"/>
                </a:rPr>
                <a:t>Personal To Do Lists</a:t>
              </a:r>
              <a:endParaRPr lang="en-US" sz="1000" dirty="0">
                <a:latin typeface="Segoe UI" pitchFamily="34" charset="0"/>
                <a:cs typeface="Segoe UI" pitchFamily="34" charset="0"/>
              </a:endParaRPr>
            </a:p>
          </p:txBody>
        </p:sp>
      </p:grpSp>
      <p:cxnSp>
        <p:nvCxnSpPr>
          <p:cNvPr id="58" name="Straight Arrow Connector 57"/>
          <p:cNvCxnSpPr/>
          <p:nvPr/>
        </p:nvCxnSpPr>
        <p:spPr bwMode="auto">
          <a:xfrm flipV="1">
            <a:off x="1447800" y="3200400"/>
            <a:ext cx="1981200" cy="838200"/>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61" name="Straight Arrow Connector 60"/>
          <p:cNvCxnSpPr/>
          <p:nvPr/>
        </p:nvCxnSpPr>
        <p:spPr bwMode="auto">
          <a:xfrm flipV="1">
            <a:off x="2438400" y="3276600"/>
            <a:ext cx="1371600" cy="762000"/>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64" name="Straight Arrow Connector 63"/>
          <p:cNvCxnSpPr/>
          <p:nvPr/>
        </p:nvCxnSpPr>
        <p:spPr bwMode="auto">
          <a:xfrm flipH="1" flipV="1">
            <a:off x="5486400" y="3352800"/>
            <a:ext cx="533400" cy="609600"/>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67" name="Straight Arrow Connector 66"/>
          <p:cNvCxnSpPr/>
          <p:nvPr/>
        </p:nvCxnSpPr>
        <p:spPr bwMode="auto">
          <a:xfrm flipH="1" flipV="1">
            <a:off x="4953000" y="3505200"/>
            <a:ext cx="228600" cy="533400"/>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70" name="Straight Arrow Connector 69"/>
          <p:cNvCxnSpPr/>
          <p:nvPr/>
        </p:nvCxnSpPr>
        <p:spPr bwMode="auto">
          <a:xfrm flipV="1">
            <a:off x="4191000" y="3581400"/>
            <a:ext cx="152400" cy="457200"/>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72" name="Straight Arrow Connector 71"/>
          <p:cNvCxnSpPr/>
          <p:nvPr/>
        </p:nvCxnSpPr>
        <p:spPr bwMode="auto">
          <a:xfrm flipV="1">
            <a:off x="3429000" y="3505200"/>
            <a:ext cx="533400" cy="533400"/>
          </a:xfrm>
          <a:prstGeom prst="straightConnector1">
            <a:avLst/>
          </a:prstGeom>
          <a:solidFill>
            <a:schemeClr val="accent1"/>
          </a:solidFill>
          <a:ln w="28575" cap="flat" cmpd="sng" algn="ctr">
            <a:solidFill>
              <a:srgbClr val="1B3A89"/>
            </a:solidFill>
            <a:prstDash val="solid"/>
            <a:round/>
            <a:headEnd type="arrow"/>
            <a:tailEnd type="arrow"/>
          </a:ln>
          <a:effectLst/>
        </p:spPr>
      </p:cxn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7"/>
          <p:cNvSpPr>
            <a:spLocks noChangeArrowheads="1"/>
          </p:cNvSpPr>
          <p:nvPr/>
        </p:nvSpPr>
        <p:spPr bwMode="auto">
          <a:xfrm>
            <a:off x="228600" y="0"/>
            <a:ext cx="8686800" cy="6629400"/>
          </a:xfrm>
          <a:prstGeom prst="rect">
            <a:avLst/>
          </a:prstGeom>
          <a:solidFill>
            <a:schemeClr val="bg1"/>
          </a:solidFill>
          <a:ln w="9525" algn="ctr">
            <a:noFill/>
            <a:round/>
            <a:headEnd/>
            <a:tailEnd/>
          </a:ln>
        </p:spPr>
        <p:txBody>
          <a:bodyPr/>
          <a:lstStyle/>
          <a:p>
            <a:pPr eaLnBrk="0" hangingPunct="0"/>
            <a:endParaRPr lang="en-US" dirty="0"/>
          </a:p>
        </p:txBody>
      </p:sp>
      <p:sp>
        <p:nvSpPr>
          <p:cNvPr id="32" name="Rounded Rectangle 31"/>
          <p:cNvSpPr/>
          <p:nvPr/>
        </p:nvSpPr>
        <p:spPr bwMode="auto">
          <a:xfrm>
            <a:off x="228600" y="533400"/>
            <a:ext cx="8610600" cy="56388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42" name="Rounded Rectangle 41"/>
          <p:cNvSpPr/>
          <p:nvPr/>
        </p:nvSpPr>
        <p:spPr bwMode="auto">
          <a:xfrm>
            <a:off x="228600" y="457200"/>
            <a:ext cx="8610600" cy="5181600"/>
          </a:xfrm>
          <a:prstGeom prst="roundRect">
            <a:avLst>
              <a:gd name="adj" fmla="val 8497"/>
            </a:avLst>
          </a:prstGeom>
          <a:solidFill>
            <a:schemeClr val="bg1"/>
          </a:solidFill>
          <a:ln w="2857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119" name="Rounded Rectangle 118"/>
          <p:cNvSpPr/>
          <p:nvPr/>
        </p:nvSpPr>
        <p:spPr bwMode="auto">
          <a:xfrm>
            <a:off x="2667000" y="4114800"/>
            <a:ext cx="4724400" cy="1286774"/>
          </a:xfrm>
          <a:prstGeom prst="roundRect">
            <a:avLst>
              <a:gd name="adj" fmla="val 11672"/>
            </a:avLst>
          </a:prstGeom>
          <a:solidFill>
            <a:srgbClr val="7030A0">
              <a:alpha val="43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118" name="Rounded Rectangle 117"/>
          <p:cNvSpPr/>
          <p:nvPr/>
        </p:nvSpPr>
        <p:spPr bwMode="auto">
          <a:xfrm>
            <a:off x="2667000" y="2514600"/>
            <a:ext cx="4724400" cy="1371600"/>
          </a:xfrm>
          <a:prstGeom prst="roundRect">
            <a:avLst>
              <a:gd name="adj" fmla="val 11672"/>
            </a:avLst>
          </a:prstGeom>
          <a:solidFill>
            <a:srgbClr val="92D050">
              <a:alpha val="62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40964" name="Rectangle 3"/>
          <p:cNvSpPr>
            <a:spLocks noChangeArrowheads="1"/>
          </p:cNvSpPr>
          <p:nvPr/>
        </p:nvSpPr>
        <p:spPr bwMode="auto">
          <a:xfrm>
            <a:off x="304800" y="0"/>
            <a:ext cx="8458200" cy="457200"/>
          </a:xfrm>
          <a:prstGeom prst="rect">
            <a:avLst/>
          </a:prstGeom>
          <a:solidFill>
            <a:schemeClr val="bg1"/>
          </a:solidFill>
          <a:ln w="9525" algn="ctr">
            <a:noFill/>
            <a:round/>
            <a:headEnd/>
            <a:tailEnd/>
          </a:ln>
        </p:spPr>
        <p:txBody>
          <a:bodyPr/>
          <a:lstStyle/>
          <a:p>
            <a:pPr eaLnBrk="0" hangingPunct="0"/>
            <a:endParaRPr lang="en-US" dirty="0"/>
          </a:p>
        </p:txBody>
      </p:sp>
      <p:sp>
        <p:nvSpPr>
          <p:cNvPr id="114" name="Rounded Rectangle 113"/>
          <p:cNvSpPr/>
          <p:nvPr/>
        </p:nvSpPr>
        <p:spPr bwMode="auto">
          <a:xfrm>
            <a:off x="2667000" y="1143000"/>
            <a:ext cx="4724400" cy="1143000"/>
          </a:xfrm>
          <a:prstGeom prst="roundRect">
            <a:avLst>
              <a:gd name="adj" fmla="val 11672"/>
            </a:avLst>
          </a:prstGeom>
          <a:solidFill>
            <a:schemeClr val="accent1">
              <a:alpha val="62000"/>
            </a:scheme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 name="Rectangle 2"/>
          <p:cNvSpPr>
            <a:spLocks noChangeArrowheads="1"/>
          </p:cNvSpPr>
          <p:nvPr/>
        </p:nvSpPr>
        <p:spPr bwMode="auto">
          <a:xfrm>
            <a:off x="304800" y="-38100"/>
            <a:ext cx="8458200" cy="571500"/>
          </a:xfrm>
          <a:prstGeom prst="rect">
            <a:avLst/>
          </a:prstGeom>
          <a:noFill/>
          <a:ln w="9525">
            <a:noFill/>
            <a:miter lim="800000"/>
            <a:headEnd/>
            <a:tailEnd/>
          </a:ln>
        </p:spPr>
        <p:txBody>
          <a:bodyPr anchor="ctr"/>
          <a:lstStyle/>
          <a:p>
            <a:pPr algn="ctr"/>
            <a:r>
              <a:rPr lang="en-US" sz="1800" b="1" dirty="0" smtClean="0">
                <a:solidFill>
                  <a:srgbClr val="92D050"/>
                </a:solidFill>
                <a:effectLst>
                  <a:outerShdw blurRad="38100" dist="38100" dir="2700000" algn="ctr" rotWithShape="0">
                    <a:schemeClr val="bg1">
                      <a:lumMod val="85000"/>
                    </a:schemeClr>
                  </a:outerShdw>
                </a:effectLst>
                <a:latin typeface="Arial" charset="0"/>
              </a:rPr>
              <a:t>IT Work Stream Management</a:t>
            </a:r>
            <a:endParaRPr lang="en-US" sz="1800" b="1" dirty="0">
              <a:solidFill>
                <a:srgbClr val="92D050"/>
              </a:solidFill>
              <a:effectLst>
                <a:outerShdw blurRad="38100" dist="38100" dir="2700000" algn="ctr" rotWithShape="0">
                  <a:schemeClr val="bg1">
                    <a:lumMod val="85000"/>
                  </a:schemeClr>
                </a:outerShdw>
              </a:effectLst>
              <a:latin typeface="TriplexBold"/>
            </a:endParaRPr>
          </a:p>
        </p:txBody>
      </p:sp>
      <p:sp>
        <p:nvSpPr>
          <p:cNvPr id="49" name="TextBox 48"/>
          <p:cNvSpPr txBox="1"/>
          <p:nvPr/>
        </p:nvSpPr>
        <p:spPr>
          <a:xfrm>
            <a:off x="4495800" y="5757446"/>
            <a:ext cx="2438400" cy="338554"/>
          </a:xfrm>
          <a:prstGeom prst="rect">
            <a:avLst/>
          </a:prstGeom>
          <a:noFill/>
        </p:spPr>
        <p:txBody>
          <a:bodyPr wrap="square" rtlCol="0">
            <a:spAutoFit/>
          </a:bodyPr>
          <a:lstStyle/>
          <a:p>
            <a:r>
              <a:rPr lang="en-US" sz="1600" b="1" dirty="0" smtClean="0">
                <a:solidFill>
                  <a:srgbClr val="16039F"/>
                </a:solidFill>
                <a:latin typeface="Arial" pitchFamily="34" charset="0"/>
                <a:cs typeface="Arial" pitchFamily="34" charset="0"/>
              </a:rPr>
              <a:t>Analytics</a:t>
            </a:r>
            <a:endParaRPr lang="en-US" sz="1600" b="1" dirty="0">
              <a:solidFill>
                <a:srgbClr val="16039F"/>
              </a:solidFill>
              <a:latin typeface="Arial" pitchFamily="34" charset="0"/>
              <a:cs typeface="Arial" pitchFamily="34" charset="0"/>
            </a:endParaRPr>
          </a:p>
        </p:txBody>
      </p:sp>
      <p:sp>
        <p:nvSpPr>
          <p:cNvPr id="84" name="TextBox 83"/>
          <p:cNvSpPr txBox="1"/>
          <p:nvPr/>
        </p:nvSpPr>
        <p:spPr>
          <a:xfrm>
            <a:off x="3145973" y="4648200"/>
            <a:ext cx="4680856" cy="276999"/>
          </a:xfrm>
          <a:prstGeom prst="rect">
            <a:avLst/>
          </a:prstGeom>
          <a:noFill/>
        </p:spPr>
        <p:txBody>
          <a:bodyPr wrap="square" rtlCol="0">
            <a:spAutoFit/>
          </a:bodyPr>
          <a:lstStyle/>
          <a:p>
            <a:pPr algn="ctr"/>
            <a:r>
              <a:rPr lang="en-US" sz="1200" dirty="0" smtClean="0">
                <a:solidFill>
                  <a:srgbClr val="16039F"/>
                </a:solidFill>
                <a:latin typeface="Arial" pitchFamily="34" charset="0"/>
                <a:cs typeface="Arial" pitchFamily="34" charset="0"/>
              </a:rPr>
              <a:t>Tickets</a:t>
            </a:r>
            <a:endParaRPr lang="en-US" sz="1200" dirty="0">
              <a:solidFill>
                <a:srgbClr val="16039F"/>
              </a:solidFill>
              <a:latin typeface="Arial" pitchFamily="34" charset="0"/>
              <a:cs typeface="Arial" pitchFamily="34" charset="0"/>
            </a:endParaRPr>
          </a:p>
        </p:txBody>
      </p:sp>
      <p:sp>
        <p:nvSpPr>
          <p:cNvPr id="50" name="TextBox 49"/>
          <p:cNvSpPr txBox="1"/>
          <p:nvPr/>
        </p:nvSpPr>
        <p:spPr>
          <a:xfrm>
            <a:off x="381000" y="775856"/>
            <a:ext cx="1295400" cy="327362"/>
          </a:xfrm>
          <a:prstGeom prst="rect">
            <a:avLst/>
          </a:prstGeom>
          <a:noFill/>
        </p:spPr>
        <p:txBody>
          <a:bodyPr wrap="square" rtlCol="0">
            <a:spAutoFit/>
          </a:bodyPr>
          <a:lstStyle/>
          <a:p>
            <a:r>
              <a:rPr lang="en-US" sz="1200" dirty="0" smtClean="0">
                <a:solidFill>
                  <a:srgbClr val="16039F"/>
                </a:solidFill>
                <a:latin typeface="Arial" pitchFamily="34" charset="0"/>
                <a:cs typeface="Arial" pitchFamily="34" charset="0"/>
              </a:rPr>
              <a:t>Work Requests</a:t>
            </a:r>
            <a:endParaRPr lang="en-US" sz="1200" dirty="0">
              <a:solidFill>
                <a:srgbClr val="16039F"/>
              </a:solidFill>
              <a:latin typeface="Arial" pitchFamily="34" charset="0"/>
              <a:cs typeface="Arial" pitchFamily="34" charset="0"/>
            </a:endParaRPr>
          </a:p>
        </p:txBody>
      </p:sp>
      <p:grpSp>
        <p:nvGrpSpPr>
          <p:cNvPr id="2" name="Group 88"/>
          <p:cNvGrpSpPr/>
          <p:nvPr/>
        </p:nvGrpSpPr>
        <p:grpSpPr>
          <a:xfrm>
            <a:off x="381000" y="685800"/>
            <a:ext cx="1219200" cy="4953000"/>
            <a:chOff x="609600" y="1295400"/>
            <a:chExt cx="1219200" cy="4191000"/>
          </a:xfrm>
        </p:grpSpPr>
        <p:sp>
          <p:nvSpPr>
            <p:cNvPr id="45" name="TextBox 44"/>
            <p:cNvSpPr txBox="1"/>
            <p:nvPr/>
          </p:nvSpPr>
          <p:spPr>
            <a:xfrm>
              <a:off x="762000" y="1676399"/>
              <a:ext cx="817033" cy="390640"/>
            </a:xfrm>
            <a:prstGeom prst="rect">
              <a:avLst/>
            </a:prstGeom>
            <a:noFill/>
          </p:spPr>
          <p:txBody>
            <a:bodyPr wrap="square" rtlCol="0">
              <a:spAutoFit/>
            </a:bodyPr>
            <a:lstStyle/>
            <a:p>
              <a:pPr algn="ctr"/>
              <a:r>
                <a:rPr lang="en-US" sz="1200" dirty="0" smtClean="0">
                  <a:latin typeface="Arial" pitchFamily="34" charset="0"/>
                  <a:cs typeface="Arial" pitchFamily="34" charset="0"/>
                </a:rPr>
                <a:t>Service Catalog</a:t>
              </a:r>
              <a:endParaRPr lang="en-US" sz="1200" dirty="0">
                <a:latin typeface="Arial" pitchFamily="34" charset="0"/>
                <a:cs typeface="Arial" pitchFamily="34" charset="0"/>
              </a:endParaRPr>
            </a:p>
          </p:txBody>
        </p:sp>
        <p:pic>
          <p:nvPicPr>
            <p:cNvPr id="52" name="Picture 51" descr="email icon.jpg"/>
            <p:cNvPicPr>
              <a:picLocks noChangeAspect="1"/>
            </p:cNvPicPr>
            <p:nvPr/>
          </p:nvPicPr>
          <p:blipFill>
            <a:blip r:embed="rId3" cstate="print"/>
            <a:stretch>
              <a:fillRect/>
            </a:stretch>
          </p:blipFill>
          <p:spPr>
            <a:xfrm>
              <a:off x="768856" y="2971799"/>
              <a:ext cx="886974" cy="697659"/>
            </a:xfrm>
            <a:prstGeom prst="rect">
              <a:avLst/>
            </a:prstGeom>
          </p:spPr>
        </p:pic>
        <p:sp>
          <p:nvSpPr>
            <p:cNvPr id="53" name="TextBox 52"/>
            <p:cNvSpPr txBox="1"/>
            <p:nvPr/>
          </p:nvSpPr>
          <p:spPr>
            <a:xfrm>
              <a:off x="882143" y="2743199"/>
              <a:ext cx="660400" cy="276999"/>
            </a:xfrm>
            <a:prstGeom prst="rect">
              <a:avLst/>
            </a:prstGeom>
            <a:noFill/>
          </p:spPr>
          <p:txBody>
            <a:bodyPr wrap="square" rtlCol="0">
              <a:spAutoFit/>
            </a:bodyPr>
            <a:lstStyle/>
            <a:p>
              <a:r>
                <a:rPr lang="en-US" sz="1200" dirty="0" smtClean="0">
                  <a:latin typeface="Arial" pitchFamily="34" charset="0"/>
                  <a:cs typeface="Arial" pitchFamily="34" charset="0"/>
                </a:rPr>
                <a:t>Email</a:t>
              </a:r>
              <a:endParaRPr lang="en-US" sz="1200" dirty="0">
                <a:latin typeface="Arial" pitchFamily="34" charset="0"/>
                <a:cs typeface="Arial" pitchFamily="34" charset="0"/>
              </a:endParaRPr>
            </a:p>
          </p:txBody>
        </p:sp>
        <p:sp>
          <p:nvSpPr>
            <p:cNvPr id="54" name="TextBox 53"/>
            <p:cNvSpPr txBox="1"/>
            <p:nvPr/>
          </p:nvSpPr>
          <p:spPr>
            <a:xfrm>
              <a:off x="767842" y="3733799"/>
              <a:ext cx="984757" cy="230833"/>
            </a:xfrm>
            <a:prstGeom prst="rect">
              <a:avLst/>
            </a:prstGeom>
            <a:noFill/>
          </p:spPr>
          <p:txBody>
            <a:bodyPr wrap="square" rtlCol="0">
              <a:spAutoFit/>
            </a:bodyPr>
            <a:lstStyle/>
            <a:p>
              <a:r>
                <a:rPr lang="en-US" sz="1200" dirty="0" smtClean="0">
                  <a:latin typeface="Arial" pitchFamily="34" charset="0"/>
                  <a:cs typeface="Arial" pitchFamily="34" charset="0"/>
                </a:rPr>
                <a:t>Web Forms</a:t>
              </a:r>
              <a:endParaRPr lang="en-US" sz="1200" dirty="0">
                <a:latin typeface="Arial" pitchFamily="34" charset="0"/>
                <a:cs typeface="Arial" pitchFamily="34" charset="0"/>
              </a:endParaRPr>
            </a:p>
          </p:txBody>
        </p:sp>
        <p:sp>
          <p:nvSpPr>
            <p:cNvPr id="55" name="TextBox 54"/>
            <p:cNvSpPr txBox="1"/>
            <p:nvPr/>
          </p:nvSpPr>
          <p:spPr>
            <a:xfrm>
              <a:off x="729743" y="4599800"/>
              <a:ext cx="965200" cy="276999"/>
            </a:xfrm>
            <a:prstGeom prst="rect">
              <a:avLst/>
            </a:prstGeom>
            <a:noFill/>
          </p:spPr>
          <p:txBody>
            <a:bodyPr wrap="square" rtlCol="0">
              <a:spAutoFit/>
            </a:bodyPr>
            <a:lstStyle/>
            <a:p>
              <a:r>
                <a:rPr lang="en-US" sz="1200" dirty="0" smtClean="0">
                  <a:latin typeface="Arial" pitchFamily="34" charset="0"/>
                  <a:cs typeface="Arial" pitchFamily="34" charset="0"/>
                </a:rPr>
                <a:t>Web Svcs.</a:t>
              </a:r>
              <a:endParaRPr lang="en-US" sz="1200" dirty="0">
                <a:latin typeface="Arial" pitchFamily="34" charset="0"/>
                <a:cs typeface="Arial" pitchFamily="34" charset="0"/>
              </a:endParaRPr>
            </a:p>
          </p:txBody>
        </p:sp>
        <p:pic>
          <p:nvPicPr>
            <p:cNvPr id="56" name="Picture 55" descr="webform.jpg"/>
            <p:cNvPicPr>
              <a:picLocks noChangeAspect="1"/>
            </p:cNvPicPr>
            <p:nvPr/>
          </p:nvPicPr>
          <p:blipFill>
            <a:blip r:embed="rId4" cstate="print"/>
            <a:stretch>
              <a:fillRect/>
            </a:stretch>
          </p:blipFill>
          <p:spPr>
            <a:xfrm>
              <a:off x="912306" y="3962399"/>
              <a:ext cx="600075" cy="600075"/>
            </a:xfrm>
            <a:prstGeom prst="rect">
              <a:avLst/>
            </a:prstGeom>
          </p:spPr>
        </p:pic>
        <p:pic>
          <p:nvPicPr>
            <p:cNvPr id="58" name="Picture 2" descr="http://t1.gstatic.com/images?q=tbn:ANd9GcQ5tL9s_gh5_7qjKBHbzBrawOBOomjIim90VhIFfqBX0OFqLTzDbw"/>
            <p:cNvPicPr>
              <a:picLocks noChangeAspect="1" noChangeArrowheads="1"/>
            </p:cNvPicPr>
            <p:nvPr/>
          </p:nvPicPr>
          <p:blipFill>
            <a:blip r:embed="rId5"/>
            <a:srcRect/>
            <a:stretch>
              <a:fillRect/>
            </a:stretch>
          </p:blipFill>
          <p:spPr bwMode="auto">
            <a:xfrm>
              <a:off x="945643" y="4876799"/>
              <a:ext cx="533400" cy="509155"/>
            </a:xfrm>
            <a:prstGeom prst="rect">
              <a:avLst/>
            </a:prstGeom>
            <a:noFill/>
          </p:spPr>
        </p:pic>
        <p:sp>
          <p:nvSpPr>
            <p:cNvPr id="62" name="Rounded Rectangle 61"/>
            <p:cNvSpPr/>
            <p:nvPr/>
          </p:nvSpPr>
          <p:spPr bwMode="auto">
            <a:xfrm>
              <a:off x="609600" y="1295400"/>
              <a:ext cx="1219200" cy="41910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85" name="Picture 3"/>
            <p:cNvPicPr>
              <a:picLocks noChangeAspect="1" noChangeArrowheads="1"/>
            </p:cNvPicPr>
            <p:nvPr/>
          </p:nvPicPr>
          <p:blipFill>
            <a:blip r:embed="rId6"/>
            <a:srcRect/>
            <a:stretch>
              <a:fillRect/>
            </a:stretch>
          </p:blipFill>
          <p:spPr bwMode="auto">
            <a:xfrm>
              <a:off x="762000" y="2057400"/>
              <a:ext cx="814388" cy="602336"/>
            </a:xfrm>
            <a:prstGeom prst="rect">
              <a:avLst/>
            </a:prstGeom>
            <a:noFill/>
            <a:ln w="9525">
              <a:noFill/>
              <a:miter lim="800000"/>
              <a:headEnd/>
              <a:tailEnd/>
            </a:ln>
          </p:spPr>
        </p:pic>
      </p:grpSp>
      <p:sp>
        <p:nvSpPr>
          <p:cNvPr id="101" name="Rounded Rectangle 100"/>
          <p:cNvSpPr/>
          <p:nvPr/>
        </p:nvSpPr>
        <p:spPr bwMode="auto">
          <a:xfrm>
            <a:off x="2667000" y="685800"/>
            <a:ext cx="6096000" cy="4876800"/>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nvGrpSpPr>
          <p:cNvPr id="3" name="Group 87"/>
          <p:cNvGrpSpPr/>
          <p:nvPr/>
        </p:nvGrpSpPr>
        <p:grpSpPr>
          <a:xfrm>
            <a:off x="1828800" y="3212123"/>
            <a:ext cx="609600" cy="567838"/>
            <a:chOff x="2197976" y="2895600"/>
            <a:chExt cx="814223" cy="704851"/>
          </a:xfrm>
        </p:grpSpPr>
        <p:pic>
          <p:nvPicPr>
            <p:cNvPr id="86" name="Picture 9" descr="http://www.manageengine.com/products/service-desk/images/service-catalog-icon.gif"/>
            <p:cNvPicPr>
              <a:picLocks noChangeAspect="1" noChangeArrowheads="1"/>
            </p:cNvPicPr>
            <p:nvPr/>
          </p:nvPicPr>
          <p:blipFill>
            <a:blip r:embed="rId7"/>
            <a:srcRect/>
            <a:stretch>
              <a:fillRect/>
            </a:stretch>
          </p:blipFill>
          <p:spPr bwMode="auto">
            <a:xfrm>
              <a:off x="2197976" y="2895600"/>
              <a:ext cx="814223" cy="704851"/>
            </a:xfrm>
            <a:prstGeom prst="rect">
              <a:avLst/>
            </a:prstGeom>
            <a:noFill/>
          </p:spPr>
        </p:pic>
        <p:pic>
          <p:nvPicPr>
            <p:cNvPr id="87" name="Picture 11" descr="http://www.ownerslocker.com/images/layout/icon_extralarge_gears.gif"/>
            <p:cNvPicPr>
              <a:picLocks noChangeAspect="1" noChangeArrowheads="1"/>
            </p:cNvPicPr>
            <p:nvPr/>
          </p:nvPicPr>
          <p:blipFill>
            <a:blip r:embed="rId8"/>
            <a:srcRect/>
            <a:stretch>
              <a:fillRect/>
            </a:stretch>
          </p:blipFill>
          <p:spPr bwMode="auto">
            <a:xfrm>
              <a:off x="2362200" y="3124200"/>
              <a:ext cx="381000" cy="381000"/>
            </a:xfrm>
            <a:prstGeom prst="rect">
              <a:avLst/>
            </a:prstGeom>
            <a:noFill/>
          </p:spPr>
        </p:pic>
      </p:grpSp>
      <p:sp>
        <p:nvSpPr>
          <p:cNvPr id="91" name="TextBox 90"/>
          <p:cNvSpPr txBox="1"/>
          <p:nvPr/>
        </p:nvSpPr>
        <p:spPr>
          <a:xfrm>
            <a:off x="1752600" y="2667001"/>
            <a:ext cx="762000" cy="461665"/>
          </a:xfrm>
          <a:prstGeom prst="rect">
            <a:avLst/>
          </a:prstGeom>
          <a:noFill/>
        </p:spPr>
        <p:txBody>
          <a:bodyPr wrap="square" rtlCol="0">
            <a:spAutoFit/>
          </a:bodyPr>
          <a:lstStyle/>
          <a:p>
            <a:pPr algn="ctr"/>
            <a:r>
              <a:rPr lang="en-US" sz="1200" dirty="0" smtClean="0">
                <a:solidFill>
                  <a:srgbClr val="16039F"/>
                </a:solidFill>
                <a:latin typeface="Arial" pitchFamily="34" charset="0"/>
                <a:cs typeface="Arial" pitchFamily="34" charset="0"/>
              </a:rPr>
              <a:t>Routing Logic</a:t>
            </a:r>
            <a:endParaRPr lang="en-US" sz="1200" dirty="0">
              <a:solidFill>
                <a:srgbClr val="16039F"/>
              </a:solidFill>
              <a:latin typeface="Arial" pitchFamily="34" charset="0"/>
              <a:cs typeface="Arial" pitchFamily="34" charset="0"/>
            </a:endParaRPr>
          </a:p>
        </p:txBody>
      </p:sp>
      <p:sp>
        <p:nvSpPr>
          <p:cNvPr id="104" name="Rounded Rectangle 103"/>
          <p:cNvSpPr/>
          <p:nvPr/>
        </p:nvSpPr>
        <p:spPr bwMode="auto">
          <a:xfrm>
            <a:off x="1752600" y="2667000"/>
            <a:ext cx="762000" cy="11811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120" name="TextBox 119"/>
          <p:cNvSpPr txBox="1"/>
          <p:nvPr/>
        </p:nvSpPr>
        <p:spPr>
          <a:xfrm>
            <a:off x="3581400" y="720304"/>
            <a:ext cx="3124200" cy="276999"/>
          </a:xfrm>
          <a:prstGeom prst="rect">
            <a:avLst/>
          </a:prstGeom>
          <a:noFill/>
        </p:spPr>
        <p:txBody>
          <a:bodyPr wrap="square" rtlCol="0">
            <a:spAutoFit/>
          </a:bodyPr>
          <a:lstStyle/>
          <a:p>
            <a:r>
              <a:rPr lang="en-US" sz="1200" dirty="0" smtClean="0">
                <a:latin typeface="Arial" pitchFamily="34" charset="0"/>
                <a:cs typeface="Arial" pitchFamily="34" charset="0"/>
              </a:rPr>
              <a:t>Work Request Fulfillment Work Streams</a:t>
            </a:r>
            <a:endParaRPr lang="en-US" sz="1200" dirty="0">
              <a:latin typeface="Arial" pitchFamily="34" charset="0"/>
              <a:cs typeface="Arial" pitchFamily="34" charset="0"/>
            </a:endParaRPr>
          </a:p>
        </p:txBody>
      </p:sp>
      <p:sp>
        <p:nvSpPr>
          <p:cNvPr id="139" name="TextBox 138"/>
          <p:cNvSpPr txBox="1"/>
          <p:nvPr/>
        </p:nvSpPr>
        <p:spPr>
          <a:xfrm>
            <a:off x="7696200" y="1752600"/>
            <a:ext cx="914400" cy="400110"/>
          </a:xfrm>
          <a:prstGeom prst="rect">
            <a:avLst/>
          </a:prstGeom>
          <a:noFill/>
        </p:spPr>
        <p:txBody>
          <a:bodyPr wrap="square" rtlCol="0">
            <a:spAutoFit/>
          </a:bodyPr>
          <a:lstStyle/>
          <a:p>
            <a:pPr algn="ctr"/>
            <a:r>
              <a:rPr lang="en-US" sz="1000" dirty="0" smtClean="0">
                <a:solidFill>
                  <a:srgbClr val="16039F"/>
                </a:solidFill>
                <a:latin typeface="Arial" pitchFamily="34" charset="0"/>
                <a:cs typeface="Arial" pitchFamily="34" charset="0"/>
              </a:rPr>
              <a:t>Personal Portal</a:t>
            </a:r>
            <a:endParaRPr lang="en-US" sz="1000" dirty="0">
              <a:solidFill>
                <a:srgbClr val="16039F"/>
              </a:solidFill>
              <a:latin typeface="Arial" pitchFamily="34" charset="0"/>
              <a:cs typeface="Arial" pitchFamily="34" charset="0"/>
            </a:endParaRPr>
          </a:p>
        </p:txBody>
      </p:sp>
      <p:sp>
        <p:nvSpPr>
          <p:cNvPr id="41" name="Rounded Rectangle 40"/>
          <p:cNvSpPr/>
          <p:nvPr/>
        </p:nvSpPr>
        <p:spPr bwMode="auto">
          <a:xfrm>
            <a:off x="2743200" y="2655636"/>
            <a:ext cx="4572000" cy="1078164"/>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2" name="Rounded Rectangle 81"/>
          <p:cNvSpPr/>
          <p:nvPr/>
        </p:nvSpPr>
        <p:spPr bwMode="auto">
          <a:xfrm>
            <a:off x="2743200" y="4267200"/>
            <a:ext cx="4572000" cy="9906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1027" name="Picture 3"/>
          <p:cNvPicPr>
            <a:picLocks noChangeAspect="1" noChangeArrowheads="1"/>
          </p:cNvPicPr>
          <p:nvPr/>
        </p:nvPicPr>
        <p:blipFill>
          <a:blip r:embed="rId9"/>
          <a:srcRect/>
          <a:stretch>
            <a:fillRect/>
          </a:stretch>
        </p:blipFill>
        <p:spPr bwMode="auto">
          <a:xfrm>
            <a:off x="3674852" y="5749504"/>
            <a:ext cx="838200" cy="390525"/>
          </a:xfrm>
          <a:prstGeom prst="rect">
            <a:avLst/>
          </a:prstGeom>
          <a:noFill/>
          <a:ln w="9525">
            <a:noFill/>
            <a:miter lim="800000"/>
            <a:headEnd/>
            <a:tailEnd/>
          </a:ln>
        </p:spPr>
      </p:pic>
      <p:sp>
        <p:nvSpPr>
          <p:cNvPr id="117" name="Rounded Rectangle 116"/>
          <p:cNvSpPr/>
          <p:nvPr/>
        </p:nvSpPr>
        <p:spPr bwMode="auto">
          <a:xfrm>
            <a:off x="2743200" y="1295400"/>
            <a:ext cx="4572000" cy="8382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107" name="Left Brace 106"/>
          <p:cNvSpPr/>
          <p:nvPr/>
        </p:nvSpPr>
        <p:spPr bwMode="auto">
          <a:xfrm rot="10800000">
            <a:off x="7391401" y="1219200"/>
            <a:ext cx="228600" cy="4114800"/>
          </a:xfrm>
          <a:prstGeom prst="leftBrace">
            <a:avLst>
              <a:gd name="adj1" fmla="val 19444"/>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108" name="Rounded Rectangle 107"/>
          <p:cNvSpPr/>
          <p:nvPr/>
        </p:nvSpPr>
        <p:spPr bwMode="auto">
          <a:xfrm>
            <a:off x="7696200" y="1752600"/>
            <a:ext cx="914400" cy="11430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116" name="Picture 115" descr="clipartwomandarkhair.jpg"/>
          <p:cNvPicPr>
            <a:picLocks noChangeAspect="1"/>
          </p:cNvPicPr>
          <p:nvPr/>
        </p:nvPicPr>
        <p:blipFill>
          <a:blip r:embed="rId10" cstate="print"/>
          <a:stretch>
            <a:fillRect/>
          </a:stretch>
        </p:blipFill>
        <p:spPr>
          <a:xfrm>
            <a:off x="7904400" y="2133600"/>
            <a:ext cx="477600" cy="609600"/>
          </a:xfrm>
          <a:prstGeom prst="rect">
            <a:avLst/>
          </a:prstGeom>
        </p:spPr>
      </p:pic>
      <p:sp>
        <p:nvSpPr>
          <p:cNvPr id="102" name="TextBox 101"/>
          <p:cNvSpPr txBox="1"/>
          <p:nvPr/>
        </p:nvSpPr>
        <p:spPr>
          <a:xfrm>
            <a:off x="4419600" y="1447800"/>
            <a:ext cx="1752600" cy="461665"/>
          </a:xfrm>
          <a:prstGeom prst="rect">
            <a:avLst/>
          </a:prstGeom>
          <a:noFill/>
        </p:spPr>
        <p:txBody>
          <a:bodyPr wrap="square" rtlCol="0">
            <a:spAutoFit/>
          </a:bodyPr>
          <a:lstStyle/>
          <a:p>
            <a:r>
              <a:rPr lang="en-US" dirty="0" smtClean="0">
                <a:latin typeface="Arial" pitchFamily="34" charset="0"/>
                <a:cs typeface="Arial" pitchFamily="34" charset="0"/>
              </a:rPr>
              <a:t>Projects</a:t>
            </a:r>
            <a:endParaRPr lang="en-US" dirty="0">
              <a:latin typeface="Arial" pitchFamily="34" charset="0"/>
              <a:cs typeface="Arial" pitchFamily="34" charset="0"/>
            </a:endParaRPr>
          </a:p>
        </p:txBody>
      </p:sp>
      <p:sp>
        <p:nvSpPr>
          <p:cNvPr id="113" name="TextBox 112"/>
          <p:cNvSpPr txBox="1"/>
          <p:nvPr/>
        </p:nvSpPr>
        <p:spPr>
          <a:xfrm>
            <a:off x="3124200" y="2750403"/>
            <a:ext cx="4038600" cy="830997"/>
          </a:xfrm>
          <a:prstGeom prst="rect">
            <a:avLst/>
          </a:prstGeom>
          <a:noFill/>
        </p:spPr>
        <p:txBody>
          <a:bodyPr wrap="square" rtlCol="0">
            <a:spAutoFit/>
          </a:bodyPr>
          <a:lstStyle/>
          <a:p>
            <a:pPr algn="ctr"/>
            <a:r>
              <a:rPr lang="en-US" dirty="0" smtClean="0">
                <a:latin typeface="Arial" pitchFamily="34" charset="0"/>
                <a:cs typeface="Arial" pitchFamily="34" charset="0"/>
              </a:rPr>
              <a:t>Operations &amp; Change Management</a:t>
            </a:r>
            <a:endParaRPr lang="en-US" dirty="0">
              <a:latin typeface="Arial" pitchFamily="34" charset="0"/>
              <a:cs typeface="Arial" pitchFamily="34" charset="0"/>
            </a:endParaRPr>
          </a:p>
        </p:txBody>
      </p:sp>
      <p:cxnSp>
        <p:nvCxnSpPr>
          <p:cNvPr id="131" name="Straight Arrow Connector 130"/>
          <p:cNvCxnSpPr/>
          <p:nvPr/>
        </p:nvCxnSpPr>
        <p:spPr bwMode="auto">
          <a:xfrm>
            <a:off x="16002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32" name="Straight Arrow Connector 131"/>
          <p:cNvCxnSpPr/>
          <p:nvPr/>
        </p:nvCxnSpPr>
        <p:spPr bwMode="auto">
          <a:xfrm>
            <a:off x="25146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33" name="TextBox 132"/>
          <p:cNvSpPr txBox="1"/>
          <p:nvPr/>
        </p:nvSpPr>
        <p:spPr>
          <a:xfrm>
            <a:off x="3124200" y="4567535"/>
            <a:ext cx="4038600" cy="461665"/>
          </a:xfrm>
          <a:prstGeom prst="rect">
            <a:avLst/>
          </a:prstGeom>
          <a:noFill/>
        </p:spPr>
        <p:txBody>
          <a:bodyPr wrap="square" rtlCol="0">
            <a:spAutoFit/>
          </a:bodyPr>
          <a:lstStyle/>
          <a:p>
            <a:pPr algn="ctr"/>
            <a:r>
              <a:rPr lang="en-US" dirty="0" smtClean="0">
                <a:latin typeface="Arial" pitchFamily="34" charset="0"/>
                <a:cs typeface="Arial" pitchFamily="34" charset="0"/>
              </a:rPr>
              <a:t>Service Desk</a:t>
            </a:r>
            <a:endParaRPr lang="en-US" dirty="0">
              <a:latin typeface="Arial" pitchFamily="34" charset="0"/>
              <a:cs typeface="Arial" pitchFamily="34" charset="0"/>
            </a:endParaRPr>
          </a:p>
        </p:txBody>
      </p:sp>
      <p:sp>
        <p:nvSpPr>
          <p:cNvPr id="47" name="TextBox 46"/>
          <p:cNvSpPr txBox="1"/>
          <p:nvPr/>
        </p:nvSpPr>
        <p:spPr>
          <a:xfrm>
            <a:off x="7696200" y="1447800"/>
            <a:ext cx="990600" cy="261610"/>
          </a:xfrm>
          <a:prstGeom prst="rect">
            <a:avLst/>
          </a:prstGeom>
          <a:noFill/>
        </p:spPr>
        <p:txBody>
          <a:bodyPr wrap="square" rtlCol="0">
            <a:spAutoFit/>
          </a:bodyPr>
          <a:lstStyle/>
          <a:p>
            <a:r>
              <a:rPr lang="en-US" sz="1100" dirty="0" smtClean="0">
                <a:latin typeface="Arial" pitchFamily="34" charset="0"/>
                <a:cs typeface="Arial" pitchFamily="34" charset="0"/>
              </a:rPr>
              <a:t>Productivity</a:t>
            </a:r>
            <a:endParaRPr lang="en-US" sz="1100" dirty="0">
              <a:latin typeface="Arial" pitchFamily="34" charset="0"/>
              <a:cs typeface="Arial" pitchFamily="34" charset="0"/>
            </a:endParaRPr>
          </a:p>
        </p:txBody>
      </p:sp>
      <p:sp>
        <p:nvSpPr>
          <p:cNvPr id="48" name="Up-Down Arrow 47"/>
          <p:cNvSpPr/>
          <p:nvPr/>
        </p:nvSpPr>
        <p:spPr bwMode="auto">
          <a:xfrm>
            <a:off x="4953000" y="22860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51" name="Up-Down Arrow 50"/>
          <p:cNvSpPr/>
          <p:nvPr/>
        </p:nvSpPr>
        <p:spPr bwMode="auto">
          <a:xfrm>
            <a:off x="4953000" y="38862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57" name="Rounded Rectangle 56"/>
          <p:cNvSpPr/>
          <p:nvPr/>
        </p:nvSpPr>
        <p:spPr bwMode="auto">
          <a:xfrm>
            <a:off x="7620000" y="1447800"/>
            <a:ext cx="1066800" cy="3581400"/>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59" name="Rounded Rectangle 58"/>
          <p:cNvSpPr/>
          <p:nvPr/>
        </p:nvSpPr>
        <p:spPr bwMode="auto">
          <a:xfrm>
            <a:off x="7696200" y="2971800"/>
            <a:ext cx="914400" cy="8382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0" name="TextBox 59"/>
          <p:cNvSpPr txBox="1"/>
          <p:nvPr/>
        </p:nvSpPr>
        <p:spPr>
          <a:xfrm>
            <a:off x="7848600" y="2999601"/>
            <a:ext cx="914400" cy="246221"/>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Mobile</a:t>
            </a:r>
            <a:endParaRPr lang="en-US" sz="1000" b="1" dirty="0">
              <a:solidFill>
                <a:srgbClr val="16039F"/>
              </a:solidFill>
              <a:latin typeface="Arial" pitchFamily="34" charset="0"/>
              <a:cs typeface="Arial" pitchFamily="34" charset="0"/>
            </a:endParaRPr>
          </a:p>
        </p:txBody>
      </p:sp>
      <p:sp>
        <p:nvSpPr>
          <p:cNvPr id="61" name="Rounded Rectangle 60"/>
          <p:cNvSpPr/>
          <p:nvPr/>
        </p:nvSpPr>
        <p:spPr bwMode="auto">
          <a:xfrm>
            <a:off x="7696200" y="3962400"/>
            <a:ext cx="914400" cy="9144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3" name="TextBox 62"/>
          <p:cNvSpPr txBox="1"/>
          <p:nvPr/>
        </p:nvSpPr>
        <p:spPr>
          <a:xfrm>
            <a:off x="7772400" y="4051756"/>
            <a:ext cx="914400" cy="215444"/>
          </a:xfrm>
          <a:prstGeom prst="rect">
            <a:avLst/>
          </a:prstGeom>
          <a:noFill/>
        </p:spPr>
        <p:txBody>
          <a:bodyPr wrap="square" rtlCol="0">
            <a:spAutoFit/>
          </a:bodyPr>
          <a:lstStyle/>
          <a:p>
            <a:r>
              <a:rPr lang="en-US" sz="800" b="1" dirty="0" smtClean="0">
                <a:solidFill>
                  <a:srgbClr val="16039F"/>
                </a:solidFill>
                <a:latin typeface="Arial" pitchFamily="34" charset="0"/>
                <a:cs typeface="Arial" pitchFamily="34" charset="0"/>
              </a:rPr>
              <a:t>Community</a:t>
            </a:r>
            <a:endParaRPr lang="en-US" sz="800" b="1" dirty="0">
              <a:solidFill>
                <a:srgbClr val="16039F"/>
              </a:solidFill>
              <a:latin typeface="Arial" pitchFamily="34" charset="0"/>
              <a:cs typeface="Arial" pitchFamily="34" charset="0"/>
            </a:endParaRPr>
          </a:p>
        </p:txBody>
      </p:sp>
      <p:pic>
        <p:nvPicPr>
          <p:cNvPr id="15362" name="Picture 2" descr="http://t0.gstatic.com/images?q=tbn:ANd9GcRy1qjfIUwJJJDC9DeRiqY8FZo6eQsBeS6wjq5wm6k-6cVsEQPqIg"/>
          <p:cNvPicPr>
            <a:picLocks noChangeAspect="1" noChangeArrowheads="1"/>
          </p:cNvPicPr>
          <p:nvPr/>
        </p:nvPicPr>
        <p:blipFill>
          <a:blip r:embed="rId11"/>
          <a:srcRect/>
          <a:stretch>
            <a:fillRect/>
          </a:stretch>
        </p:blipFill>
        <p:spPr bwMode="auto">
          <a:xfrm>
            <a:off x="7924800" y="3276600"/>
            <a:ext cx="438151" cy="438151"/>
          </a:xfrm>
          <a:prstGeom prst="rect">
            <a:avLst/>
          </a:prstGeom>
          <a:noFill/>
        </p:spPr>
      </p:pic>
      <p:pic>
        <p:nvPicPr>
          <p:cNvPr id="74" name="Picture 73" descr="groupofpeople.jpg"/>
          <p:cNvPicPr>
            <a:picLocks noChangeAspect="1"/>
          </p:cNvPicPr>
          <p:nvPr/>
        </p:nvPicPr>
        <p:blipFill>
          <a:blip r:embed="rId12" cstate="print"/>
          <a:stretch>
            <a:fillRect/>
          </a:stretch>
        </p:blipFill>
        <p:spPr>
          <a:xfrm>
            <a:off x="7924800" y="4267200"/>
            <a:ext cx="457200" cy="4572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2531" name="Rectangle 3"/>
          <p:cNvSpPr>
            <a:spLocks noChangeArrowheads="1"/>
          </p:cNvSpPr>
          <p:nvPr/>
        </p:nvSpPr>
        <p:spPr bwMode="auto">
          <a:xfrm>
            <a:off x="533400" y="1295400"/>
            <a:ext cx="8229600" cy="4191000"/>
          </a:xfrm>
          <a:prstGeom prst="rect">
            <a:avLst/>
          </a:prstGeom>
          <a:noFill/>
          <a:ln w="9525">
            <a:noFill/>
            <a:miter lim="800000"/>
            <a:headEnd/>
            <a:tailEnd/>
          </a:ln>
        </p:spPr>
        <p:txBody>
          <a:bodyPr/>
          <a:lstStyle/>
          <a:p>
            <a:pPr marL="342900" indent="-342900">
              <a:spcBef>
                <a:spcPts val="1200"/>
              </a:spcBef>
              <a:buFontTx/>
              <a:buChar char="»"/>
            </a:pPr>
            <a:r>
              <a:rPr lang="en-US" sz="2000" dirty="0" smtClean="0">
                <a:solidFill>
                  <a:srgbClr val="3F5BC8"/>
                </a:solidFill>
                <a:latin typeface="Arial" pitchFamily="34" charset="0"/>
              </a:rPr>
              <a:t>Digestible Bites: Identify and prioritize key operational pains but initially focus on the top 3-5 (work backwards)</a:t>
            </a:r>
          </a:p>
          <a:p>
            <a:pPr marL="342900" indent="-342900">
              <a:spcBef>
                <a:spcPts val="1200"/>
              </a:spcBef>
            </a:pPr>
            <a:endParaRPr lang="en-US" sz="800" dirty="0" smtClean="0">
              <a:solidFill>
                <a:srgbClr val="3F5BC8"/>
              </a:solidFill>
              <a:latin typeface="Arial" pitchFamily="34" charset="0"/>
            </a:endParaRPr>
          </a:p>
          <a:p>
            <a:pPr marL="342900" indent="-342900">
              <a:spcBef>
                <a:spcPts val="1200"/>
              </a:spcBef>
              <a:buFontTx/>
              <a:buChar char="»"/>
            </a:pPr>
            <a:r>
              <a:rPr lang="en-US" sz="2000" dirty="0" smtClean="0">
                <a:solidFill>
                  <a:srgbClr val="3F5BC8"/>
                </a:solidFill>
                <a:latin typeface="Arial" pitchFamily="34" charset="0"/>
              </a:rPr>
              <a:t>Educate Stakeholders about the total value IT provides (projects, ops, help desk)</a:t>
            </a:r>
          </a:p>
          <a:p>
            <a:pPr marL="342900" indent="-342900">
              <a:spcBef>
                <a:spcPts val="1200"/>
              </a:spcBef>
              <a:buFontTx/>
              <a:buChar char="»"/>
            </a:pPr>
            <a:endParaRPr lang="en-US" sz="800" dirty="0" smtClean="0">
              <a:solidFill>
                <a:srgbClr val="3F5BC8"/>
              </a:solidFill>
              <a:latin typeface="Arial" pitchFamily="34" charset="0"/>
            </a:endParaRPr>
          </a:p>
          <a:p>
            <a:pPr marL="342900" indent="-342900">
              <a:spcBef>
                <a:spcPts val="1200"/>
              </a:spcBef>
              <a:buFontTx/>
              <a:buChar char="»"/>
            </a:pPr>
            <a:r>
              <a:rPr lang="en-US" sz="2000" dirty="0" smtClean="0">
                <a:solidFill>
                  <a:srgbClr val="3F5BC8"/>
                </a:solidFill>
                <a:latin typeface="Arial" pitchFamily="34" charset="0"/>
              </a:rPr>
              <a:t>Make it easy to engage IT (Services, Offerings, Clear Expectations)</a:t>
            </a:r>
          </a:p>
          <a:p>
            <a:pPr marL="342900" indent="-342900">
              <a:spcBef>
                <a:spcPts val="1200"/>
              </a:spcBef>
              <a:buFontTx/>
              <a:buChar char="»"/>
            </a:pPr>
            <a:endParaRPr lang="en-US" sz="800" dirty="0" smtClean="0">
              <a:solidFill>
                <a:srgbClr val="3F5BC8"/>
              </a:solidFill>
              <a:latin typeface="Arial" pitchFamily="34" charset="0"/>
            </a:endParaRPr>
          </a:p>
          <a:p>
            <a:pPr marL="342900" indent="-342900">
              <a:spcBef>
                <a:spcPts val="1200"/>
              </a:spcBef>
              <a:buFontTx/>
              <a:buChar char="»"/>
            </a:pPr>
            <a:r>
              <a:rPr lang="en-US" sz="2000" dirty="0" smtClean="0">
                <a:solidFill>
                  <a:srgbClr val="3366CC"/>
                </a:solidFill>
                <a:latin typeface="Arial" pitchFamily="34" charset="0"/>
              </a:rPr>
              <a:t>Shift macro project prioritization decisions to the customer</a:t>
            </a:r>
          </a:p>
          <a:p>
            <a:pPr marL="342900" indent="-342900">
              <a:spcBef>
                <a:spcPts val="1200"/>
              </a:spcBef>
              <a:buFontTx/>
              <a:buChar char="»"/>
            </a:pPr>
            <a:endParaRPr lang="en-US" sz="800" dirty="0" smtClean="0">
              <a:solidFill>
                <a:srgbClr val="3366CC"/>
              </a:solidFill>
              <a:latin typeface="Arial" pitchFamily="34" charset="0"/>
            </a:endParaRPr>
          </a:p>
          <a:p>
            <a:pPr marL="342900" indent="-342900">
              <a:spcBef>
                <a:spcPts val="1200"/>
              </a:spcBef>
              <a:buFontTx/>
              <a:buChar char="»"/>
            </a:pPr>
            <a:r>
              <a:rPr lang="en-US" sz="2000" dirty="0" smtClean="0">
                <a:solidFill>
                  <a:srgbClr val="3366CC"/>
                </a:solidFill>
                <a:latin typeface="Arial" pitchFamily="34" charset="0"/>
              </a:rPr>
              <a:t>Understand constraints to objectively prioritize and schedule project work</a:t>
            </a:r>
          </a:p>
          <a:p>
            <a:pPr marL="342900" indent="-342900">
              <a:spcBef>
                <a:spcPts val="1200"/>
              </a:spcBef>
            </a:pPr>
            <a:endParaRPr lang="en-US" sz="2000" dirty="0">
              <a:solidFill>
                <a:srgbClr val="3366CC"/>
              </a:solidFill>
              <a:latin typeface="Arial" pitchFamily="34" charset="0"/>
            </a:endParaRPr>
          </a:p>
        </p:txBody>
      </p:sp>
      <p:sp>
        <p:nvSpPr>
          <p:cNvPr id="22532" name="Rectangle 4"/>
          <p:cNvSpPr>
            <a:spLocks noChangeArrowheads="1"/>
          </p:cNvSpPr>
          <p:nvPr/>
        </p:nvSpPr>
        <p:spPr bwMode="auto">
          <a:xfrm>
            <a:off x="381000" y="0"/>
            <a:ext cx="8382000" cy="685800"/>
          </a:xfrm>
          <a:prstGeom prst="rect">
            <a:avLst/>
          </a:prstGeom>
          <a:solidFill>
            <a:schemeClr val="bg1"/>
          </a:solidFill>
          <a:ln w="9525" algn="ctr">
            <a:noFill/>
            <a:round/>
            <a:headEnd/>
            <a:tailEnd/>
          </a:ln>
        </p:spPr>
        <p:txBody>
          <a:bodyPr/>
          <a:lstStyle/>
          <a:p>
            <a:pPr eaLnBrk="0" hangingPunct="0"/>
            <a:endParaRPr lang="en-US" dirty="0"/>
          </a:p>
        </p:txBody>
      </p:sp>
      <p:pic>
        <p:nvPicPr>
          <p:cNvPr id="22533"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647700"/>
            <a:ext cx="78486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Key Take-</a:t>
            </a:r>
            <a:r>
              <a:rPr lang="en-US" sz="2800" b="1" dirty="0" err="1" smtClean="0">
                <a:solidFill>
                  <a:srgbClr val="92D050"/>
                </a:solidFill>
                <a:effectLst>
                  <a:outerShdw blurRad="38100" dist="38100" dir="2700000" algn="ctr" rotWithShape="0">
                    <a:schemeClr val="bg1">
                      <a:lumMod val="85000"/>
                    </a:schemeClr>
                  </a:outerShdw>
                </a:effectLst>
                <a:latin typeface="Arial" charset="0"/>
              </a:rPr>
              <a:t>Aways</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9" name="Picture 8" descr="portlandstateuniversity.jpg"/>
          <p:cNvPicPr>
            <a:picLocks noChangeAspect="1"/>
          </p:cNvPicPr>
          <p:nvPr/>
        </p:nvPicPr>
        <p:blipFill>
          <a:blip r:embed="rId4"/>
          <a:stretch>
            <a:fillRect/>
          </a:stretch>
        </p:blipFill>
        <p:spPr>
          <a:xfrm>
            <a:off x="4952999" y="5598252"/>
            <a:ext cx="3581401" cy="726348"/>
          </a:xfrm>
          <a:prstGeom prst="rect">
            <a:avLst/>
          </a:prstGeom>
        </p:spPr>
      </p:pic>
      <p:pic>
        <p:nvPicPr>
          <p:cNvPr id="13" name="Picture 4" descr="logotdhe.gif"/>
          <p:cNvPicPr>
            <a:picLocks noChangeAspect="1"/>
          </p:cNvPicPr>
          <p:nvPr/>
        </p:nvPicPr>
        <p:blipFill>
          <a:blip r:embed="rId3"/>
          <a:srcRect/>
          <a:stretch>
            <a:fillRect/>
          </a:stretch>
        </p:blipFill>
        <p:spPr bwMode="auto">
          <a:xfrm>
            <a:off x="533400" y="54864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8293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2532" name="Rectangle 4"/>
          <p:cNvSpPr>
            <a:spLocks noChangeArrowheads="1"/>
          </p:cNvSpPr>
          <p:nvPr/>
        </p:nvSpPr>
        <p:spPr bwMode="auto">
          <a:xfrm>
            <a:off x="381000" y="0"/>
            <a:ext cx="8382000" cy="685800"/>
          </a:xfrm>
          <a:prstGeom prst="rect">
            <a:avLst/>
          </a:prstGeom>
          <a:solidFill>
            <a:schemeClr val="bg1"/>
          </a:solidFill>
          <a:ln w="9525" algn="ctr">
            <a:noFill/>
            <a:round/>
            <a:headEnd/>
            <a:tailEnd/>
          </a:ln>
        </p:spPr>
        <p:txBody>
          <a:bodyPr/>
          <a:lstStyle/>
          <a:p>
            <a:pPr eaLnBrk="0" hangingPunct="0"/>
            <a:endParaRPr lang="en-US" dirty="0"/>
          </a:p>
        </p:txBody>
      </p:sp>
      <p:pic>
        <p:nvPicPr>
          <p:cNvPr id="22533"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609600"/>
            <a:ext cx="78486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Basic Required Data</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9" name="Picture 8" descr="portlandstateuniversity.jpg"/>
          <p:cNvPicPr>
            <a:picLocks noChangeAspect="1"/>
          </p:cNvPicPr>
          <p:nvPr/>
        </p:nvPicPr>
        <p:blipFill>
          <a:blip r:embed="rId4"/>
          <a:stretch>
            <a:fillRect/>
          </a:stretch>
        </p:blipFill>
        <p:spPr>
          <a:xfrm>
            <a:off x="4952999" y="5598252"/>
            <a:ext cx="3581401" cy="726348"/>
          </a:xfrm>
          <a:prstGeom prst="rect">
            <a:avLst/>
          </a:prstGeom>
        </p:spPr>
      </p:pic>
      <p:pic>
        <p:nvPicPr>
          <p:cNvPr id="13" name="Picture 4" descr="logotdhe.gif"/>
          <p:cNvPicPr>
            <a:picLocks noChangeAspect="1"/>
          </p:cNvPicPr>
          <p:nvPr/>
        </p:nvPicPr>
        <p:blipFill>
          <a:blip r:embed="rId3"/>
          <a:srcRect/>
          <a:stretch>
            <a:fillRect/>
          </a:stretch>
        </p:blipFill>
        <p:spPr bwMode="auto">
          <a:xfrm>
            <a:off x="533400" y="54864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8293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0" name="Rectangle 3"/>
          <p:cNvSpPr>
            <a:spLocks noChangeArrowheads="1"/>
          </p:cNvSpPr>
          <p:nvPr/>
        </p:nvSpPr>
        <p:spPr bwMode="auto">
          <a:xfrm>
            <a:off x="228600" y="1219200"/>
            <a:ext cx="8534400" cy="43434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Key service definition (services described as stakeholders consume them)</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Work inventory by category (projects, ops retainer, svc desk retainer)</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Work inventory by customer</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Who is working on what for how long employing which skill sets? (high level)</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Project request inventory with required skill sets and allocations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Work and requests aligned with key services/portfolios</a:t>
            </a: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457200" y="685800"/>
            <a:ext cx="8153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Proven First Steps</a:t>
            </a:r>
            <a:endParaRPr lang="en-US" sz="2800"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26630" name="Rectangle 3"/>
          <p:cNvSpPr>
            <a:spLocks noChangeArrowheads="1"/>
          </p:cNvSpPr>
          <p:nvPr/>
        </p:nvSpPr>
        <p:spPr bwMode="auto">
          <a:xfrm>
            <a:off x="228600" y="1295400"/>
            <a:ext cx="8534400" cy="3886200"/>
          </a:xfrm>
          <a:prstGeom prst="rect">
            <a:avLst/>
          </a:prstGeom>
          <a:noFill/>
          <a:ln w="9525">
            <a:noFill/>
            <a:miter lim="800000"/>
            <a:headEnd/>
            <a:tailEnd/>
          </a:ln>
        </p:spPr>
        <p:txBody>
          <a:bodyPr/>
          <a:lstStyle/>
          <a:p>
            <a:pPr marL="547688" indent="-342900">
              <a:spcBef>
                <a:spcPct val="40000"/>
              </a:spcBef>
              <a:buFontTx/>
              <a:buChar char="»"/>
            </a:pPr>
            <a:r>
              <a:rPr lang="en-US" dirty="0" smtClean="0">
                <a:solidFill>
                  <a:srgbClr val="3F5BC8"/>
                </a:solidFill>
                <a:latin typeface="Arial" charset="0"/>
              </a:rPr>
              <a:t>#1: Secure executive support</a:t>
            </a:r>
          </a:p>
          <a:p>
            <a:pPr marL="547688" indent="-342900">
              <a:spcBef>
                <a:spcPct val="40000"/>
              </a:spcBef>
              <a:buFontTx/>
              <a:buChar char="»"/>
            </a:pPr>
            <a:r>
              <a:rPr lang="en-US" dirty="0" smtClean="0">
                <a:solidFill>
                  <a:srgbClr val="3F5BC8"/>
                </a:solidFill>
                <a:latin typeface="Arial" charset="0"/>
              </a:rPr>
              <a:t>Identify and prioritize key pains </a:t>
            </a:r>
            <a:r>
              <a:rPr lang="en-US" sz="1600" dirty="0" smtClean="0">
                <a:solidFill>
                  <a:srgbClr val="3F5BC8"/>
                </a:solidFill>
                <a:latin typeface="Arial" charset="0"/>
              </a:rPr>
              <a:t>(tackle them first)</a:t>
            </a:r>
          </a:p>
          <a:p>
            <a:pPr marL="547688" indent="-342900">
              <a:spcBef>
                <a:spcPct val="40000"/>
              </a:spcBef>
              <a:buFontTx/>
              <a:buChar char="»"/>
            </a:pPr>
            <a:r>
              <a:rPr lang="en-US" dirty="0" smtClean="0">
                <a:solidFill>
                  <a:srgbClr val="3F5BC8"/>
                </a:solidFill>
                <a:latin typeface="Arial" charset="0"/>
              </a:rPr>
              <a:t>Identify the MINIMUM amount of process/tool necessary to address key pains </a:t>
            </a:r>
            <a:r>
              <a:rPr lang="en-US" sz="1600" dirty="0" smtClean="0">
                <a:solidFill>
                  <a:srgbClr val="3F5BC8"/>
                </a:solidFill>
                <a:latin typeface="Arial" charset="0"/>
              </a:rPr>
              <a:t>(digestible bites)</a:t>
            </a:r>
          </a:p>
          <a:p>
            <a:pPr marL="547688" indent="-342900">
              <a:spcBef>
                <a:spcPct val="40000"/>
              </a:spcBef>
              <a:buFontTx/>
              <a:buChar char="»"/>
            </a:pPr>
            <a:r>
              <a:rPr lang="en-US" dirty="0" smtClean="0">
                <a:solidFill>
                  <a:srgbClr val="3F5BC8"/>
                </a:solidFill>
                <a:latin typeface="Arial" charset="0"/>
              </a:rPr>
              <a:t>Spend time planning for change </a:t>
            </a:r>
            <a:r>
              <a:rPr lang="en-US" sz="1200" dirty="0" smtClean="0">
                <a:solidFill>
                  <a:srgbClr val="3F5BC8"/>
                </a:solidFill>
                <a:latin typeface="Arial" charset="0"/>
              </a:rPr>
              <a:t>(</a:t>
            </a:r>
            <a:r>
              <a:rPr lang="en-US" sz="1600" dirty="0" smtClean="0">
                <a:solidFill>
                  <a:srgbClr val="3F5BC8"/>
                </a:solidFill>
                <a:latin typeface="Arial" charset="0"/>
              </a:rPr>
              <a:t>cultural change mgmt</a:t>
            </a:r>
            <a:r>
              <a:rPr lang="en-US" sz="1200" dirty="0" smtClean="0">
                <a:solidFill>
                  <a:srgbClr val="3F5BC8"/>
                </a:solidFill>
                <a:latin typeface="Arial" charset="0"/>
              </a:rPr>
              <a:t>.)</a:t>
            </a:r>
          </a:p>
          <a:p>
            <a:pPr marL="547688" indent="-342900">
              <a:spcBef>
                <a:spcPct val="40000"/>
              </a:spcBef>
              <a:buFontTx/>
              <a:buChar char="»"/>
            </a:pPr>
            <a:r>
              <a:rPr lang="en-US" dirty="0" smtClean="0">
                <a:solidFill>
                  <a:srgbClr val="3F5BC8"/>
                </a:solidFill>
                <a:latin typeface="Arial" charset="0"/>
              </a:rPr>
              <a:t>Communicate regularly </a:t>
            </a:r>
            <a:r>
              <a:rPr lang="en-US" sz="1600" dirty="0" smtClean="0">
                <a:solidFill>
                  <a:srgbClr val="3F5BC8"/>
                </a:solidFill>
                <a:latin typeface="Arial" charset="0"/>
              </a:rPr>
              <a:t>(Marketing-frequency and format)</a:t>
            </a:r>
          </a:p>
          <a:p>
            <a:pPr marL="547688" indent="-342900">
              <a:spcBef>
                <a:spcPct val="40000"/>
              </a:spcBef>
              <a:buFontTx/>
              <a:buChar char="»"/>
            </a:pPr>
            <a:r>
              <a:rPr lang="en-US" dirty="0" smtClean="0">
                <a:solidFill>
                  <a:srgbClr val="3F5BC8"/>
                </a:solidFill>
                <a:latin typeface="Arial" charset="0"/>
              </a:rPr>
              <a:t>Leverage all stars to create change</a:t>
            </a:r>
          </a:p>
          <a:p>
            <a:pPr marL="547688" indent="-342900">
              <a:spcBef>
                <a:spcPct val="40000"/>
              </a:spcBef>
              <a:buFontTx/>
              <a:buChar char="»"/>
            </a:pPr>
            <a:r>
              <a:rPr lang="en-US" dirty="0" smtClean="0">
                <a:solidFill>
                  <a:srgbClr val="3F5BC8"/>
                </a:solidFill>
                <a:latin typeface="Arial" charset="0"/>
              </a:rPr>
              <a:t>Promote successes </a:t>
            </a:r>
            <a:r>
              <a:rPr lang="en-US" sz="1400" dirty="0" smtClean="0">
                <a:solidFill>
                  <a:srgbClr val="3F5BC8"/>
                </a:solidFill>
                <a:latin typeface="Arial" charset="0"/>
              </a:rPr>
              <a:t>(</a:t>
            </a:r>
            <a:r>
              <a:rPr lang="en-US" sz="1600" dirty="0" smtClean="0">
                <a:solidFill>
                  <a:srgbClr val="3F5BC8"/>
                </a:solidFill>
                <a:latin typeface="Arial" charset="0"/>
              </a:rPr>
              <a:t>marketing creates leverage</a:t>
            </a:r>
            <a:r>
              <a:rPr lang="en-US" sz="1400" dirty="0" smtClean="0">
                <a:solidFill>
                  <a:srgbClr val="3F5BC8"/>
                </a:solidFill>
                <a:latin typeface="Arial" charset="0"/>
              </a:rPr>
              <a:t>)</a:t>
            </a:r>
          </a:p>
          <a:p>
            <a:pPr marL="547688" indent="-342900">
              <a:spcBef>
                <a:spcPct val="40000"/>
              </a:spcBef>
              <a:buFontTx/>
              <a:buChar char="»"/>
            </a:pPr>
            <a:r>
              <a:rPr lang="en-US" dirty="0" smtClean="0">
                <a:solidFill>
                  <a:srgbClr val="3F5BC8"/>
                </a:solidFill>
                <a:latin typeface="Arial" charset="0"/>
              </a:rPr>
              <a:t>REPEAT!</a:t>
            </a:r>
          </a:p>
        </p:txBody>
      </p:sp>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5" name="Rectangle 3"/>
          <p:cNvSpPr>
            <a:spLocks noChangeArrowheads="1"/>
          </p:cNvSpPr>
          <p:nvPr/>
        </p:nvSpPr>
        <p:spPr bwMode="auto">
          <a:xfrm>
            <a:off x="533400" y="1143000"/>
            <a:ext cx="8229600" cy="4343400"/>
          </a:xfrm>
          <a:prstGeom prst="rect">
            <a:avLst/>
          </a:prstGeom>
          <a:noFill/>
          <a:ln w="9525">
            <a:noFill/>
            <a:miter lim="800000"/>
            <a:headEnd/>
            <a:tailEnd/>
          </a:ln>
        </p:spPr>
        <p:txBody>
          <a:bodyPr/>
          <a:lstStyle/>
          <a:p>
            <a:pPr marL="342900" indent="-342900">
              <a:spcBef>
                <a:spcPct val="40000"/>
              </a:spcBef>
              <a:buFontTx/>
              <a:buChar char="»"/>
            </a:pPr>
            <a:endParaRPr lang="en-US" sz="3200" dirty="0" smtClean="0">
              <a:solidFill>
                <a:srgbClr val="3F5BC8"/>
              </a:solidFill>
              <a:latin typeface="Arial" charset="0"/>
            </a:endParaRPr>
          </a:p>
          <a:p>
            <a:pPr marL="342900" indent="-342900">
              <a:spcBef>
                <a:spcPct val="40000"/>
              </a:spcBef>
              <a:buFontTx/>
              <a:buChar char="»"/>
            </a:pPr>
            <a:r>
              <a:rPr lang="en-US" sz="3200" dirty="0" smtClean="0">
                <a:solidFill>
                  <a:schemeClr val="accent5"/>
                </a:solidFill>
                <a:latin typeface="Arial" charset="0"/>
              </a:rPr>
              <a:t>Managing Stakeholder Expectations while Delivering Quality </a:t>
            </a:r>
            <a:r>
              <a:rPr lang="en-US" sz="3200" dirty="0">
                <a:solidFill>
                  <a:schemeClr val="accent5"/>
                </a:solidFill>
                <a:latin typeface="Arial" charset="0"/>
              </a:rPr>
              <a:t>S</a:t>
            </a:r>
            <a:r>
              <a:rPr lang="en-US" sz="3200" dirty="0" smtClean="0">
                <a:solidFill>
                  <a:schemeClr val="accent5"/>
                </a:solidFill>
                <a:latin typeface="Arial" charset="0"/>
              </a:rPr>
              <a:t>ervices at Carnegie Mellon University</a:t>
            </a:r>
            <a:endParaRPr lang="en-US" sz="3200" dirty="0">
              <a:solidFill>
                <a:schemeClr val="accent5"/>
              </a:solidFill>
              <a:latin typeface="Arial" charset="0"/>
            </a:endParaRPr>
          </a:p>
          <a:p>
            <a:pPr marL="342900" indent="-342900">
              <a:spcBef>
                <a:spcPct val="40000"/>
              </a:spcBef>
              <a:buFontTx/>
              <a:buChar char="»"/>
            </a:pPr>
            <a:r>
              <a:rPr lang="en-US" sz="3200" dirty="0" smtClean="0">
                <a:solidFill>
                  <a:schemeClr val="accent5"/>
                </a:solidFill>
                <a:latin typeface="Arial" charset="0"/>
              </a:rPr>
              <a:t>Industry Trends &amp; Practices</a:t>
            </a:r>
          </a:p>
          <a:p>
            <a:pPr marL="342900" indent="-342900">
              <a:spcBef>
                <a:spcPct val="40000"/>
              </a:spcBef>
              <a:buFontTx/>
              <a:buChar char="»"/>
            </a:pPr>
            <a:r>
              <a:rPr lang="en-US" sz="3200" dirty="0" smtClean="0">
                <a:solidFill>
                  <a:srgbClr val="0070C0"/>
                </a:solidFill>
                <a:latin typeface="Arial" charset="0"/>
              </a:rPr>
              <a:t>Discussion &amp; Questions</a:t>
            </a:r>
          </a:p>
          <a:p>
            <a:pPr marL="342900" indent="-342900">
              <a:lnSpc>
                <a:spcPts val="1700"/>
              </a:lnSpc>
              <a:spcBef>
                <a:spcPct val="40000"/>
              </a:spcBef>
              <a:buFontTx/>
              <a:buChar char="»"/>
            </a:pPr>
            <a:endParaRPr lang="en-US" sz="2000" dirty="0" smtClean="0">
              <a:solidFill>
                <a:srgbClr val="3F5BC8"/>
              </a:solidFill>
              <a:latin typeface="Arial" charset="0"/>
            </a:endParaRPr>
          </a:p>
          <a:p>
            <a:pPr marL="342900" indent="-342900">
              <a:lnSpc>
                <a:spcPts val="1700"/>
              </a:lnSpc>
              <a:spcBef>
                <a:spcPct val="40000"/>
              </a:spcBef>
              <a:buFontTx/>
              <a:buChar char="»"/>
            </a:pPr>
            <a:endParaRPr lang="en-US" sz="2000" dirty="0">
              <a:solidFill>
                <a:srgbClr val="3F5BC8"/>
              </a:solidFill>
              <a:latin typeface="Arial" charset="0"/>
            </a:endParaRPr>
          </a:p>
          <a:p>
            <a:pPr marL="342900" indent="-342900">
              <a:lnSpc>
                <a:spcPts val="1700"/>
              </a:lnSpc>
              <a:spcBef>
                <a:spcPct val="40000"/>
              </a:spcBef>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pic>
        <p:nvPicPr>
          <p:cNvPr id="7" name="Picture 4" descr="logotdhe.gif"/>
          <p:cNvPicPr>
            <a:picLocks noChangeAspect="1"/>
          </p:cNvPicPr>
          <p:nvPr/>
        </p:nvPicPr>
        <p:blipFill>
          <a:blip r:embed="rId3"/>
          <a:srcRect/>
          <a:stretch>
            <a:fillRect/>
          </a:stretch>
        </p:blipFill>
        <p:spPr bwMode="auto">
          <a:xfrm>
            <a:off x="533400" y="5486400"/>
            <a:ext cx="3086100" cy="419100"/>
          </a:xfrm>
          <a:prstGeom prst="rect">
            <a:avLst/>
          </a:prstGeom>
          <a:noFill/>
          <a:ln w="9525">
            <a:noFill/>
            <a:miter lim="800000"/>
            <a:headEnd/>
            <a:tailEnd/>
          </a:ln>
        </p:spPr>
      </p:pic>
      <p:sp>
        <p:nvSpPr>
          <p:cNvPr id="10" name="TextBox 9"/>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46</a:t>
            </a:fld>
            <a:endParaRPr lang="en-US" sz="1200" dirty="0" smtClean="0">
              <a:solidFill>
                <a:schemeClr val="bg1"/>
              </a:solidFill>
              <a:latin typeface="Arial" pitchFamily="34" charset="0"/>
              <a:cs typeface="Arial" pitchFamily="34" charset="0"/>
            </a:endParaRPr>
          </a:p>
        </p:txBody>
      </p:sp>
      <p:sp>
        <p:nvSpPr>
          <p:cNvPr id="13" name="Rectangle 2"/>
          <p:cNvSpPr>
            <a:spLocks noChangeArrowheads="1"/>
          </p:cNvSpPr>
          <p:nvPr/>
        </p:nvSpPr>
        <p:spPr bwMode="auto">
          <a:xfrm>
            <a:off x="381000" y="58293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2" name="Rectangle 2"/>
          <p:cNvSpPr>
            <a:spLocks noChangeArrowheads="1"/>
          </p:cNvSpPr>
          <p:nvPr/>
        </p:nvSpPr>
        <p:spPr bwMode="auto">
          <a:xfrm>
            <a:off x="533400" y="8001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Agenda</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4" name="Picture 13" descr="portlandstateuniversity.jpg"/>
          <p:cNvPicPr>
            <a:picLocks noChangeAspect="1"/>
          </p:cNvPicPr>
          <p:nvPr/>
        </p:nvPicPr>
        <p:blipFill>
          <a:blip r:embed="rId4"/>
          <a:stretch>
            <a:fillRect/>
          </a:stretch>
        </p:blipFill>
        <p:spPr>
          <a:xfrm>
            <a:off x="4952999" y="5598252"/>
            <a:ext cx="3581401" cy="726348"/>
          </a:xfrm>
          <a:prstGeom prst="rect">
            <a:avLst/>
          </a:prstGeom>
        </p:spPr>
      </p:pic>
    </p:spTree>
    <p:extLst>
      <p:ext uri="{BB962C8B-B14F-4D97-AF65-F5344CB8AC3E}">
        <p14:creationId xmlns:p14="http://schemas.microsoft.com/office/powerpoint/2010/main" val="236182019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dirty="0">
                <a:solidFill>
                  <a:srgbClr val="B01600"/>
                </a:solidFill>
                <a:latin typeface="Arial" charset="0"/>
              </a:rPr>
              <a:t>TeamDynamix Overview</a:t>
            </a:r>
            <a:endParaRPr lang="en-US" dirty="0">
              <a:solidFill>
                <a:srgbClr val="B01600"/>
              </a:solidFill>
              <a:latin typeface="TriplexBold"/>
            </a:endParaRPr>
          </a:p>
        </p:txBody>
      </p:sp>
      <p:sp>
        <p:nvSpPr>
          <p:cNvPr id="36866" name="Rectangle 3"/>
          <p:cNvSpPr>
            <a:spLocks noChangeArrowheads="1"/>
          </p:cNvSpPr>
          <p:nvPr/>
        </p:nvSpPr>
        <p:spPr bwMode="auto">
          <a:xfrm>
            <a:off x="304800" y="1371600"/>
            <a:ext cx="8229600" cy="1524000"/>
          </a:xfrm>
          <a:prstGeom prst="rect">
            <a:avLst/>
          </a:prstGeom>
          <a:noFill/>
          <a:ln w="9525">
            <a:noFill/>
            <a:miter lim="800000"/>
            <a:headEnd/>
            <a:tailEnd/>
          </a:ln>
        </p:spPr>
        <p:txBody>
          <a:bodyPr/>
          <a:lstStyle/>
          <a:p>
            <a:pPr marL="342900" indent="-342900">
              <a:lnSpc>
                <a:spcPts val="2700"/>
              </a:lnSpc>
              <a:spcBef>
                <a:spcPct val="40000"/>
              </a:spcBef>
            </a:pPr>
            <a:r>
              <a:rPr lang="en-US" sz="2000" dirty="0">
                <a:solidFill>
                  <a:srgbClr val="3F5BC8"/>
                </a:solidFill>
                <a:latin typeface="Arial" charset="0"/>
              </a:rPr>
              <a:t>	</a:t>
            </a:r>
            <a:r>
              <a:rPr lang="en-US" sz="2000" dirty="0">
                <a:solidFill>
                  <a:srgbClr val="3366CC"/>
                </a:solidFill>
                <a:latin typeface="Arial" charset="0"/>
              </a:rPr>
              <a:t>TeamDynamix provide Higher Education specific Project and Portfolio Management solutions (PPM). TeamDynamix software and services adhere to a simple and proven higher education specific PPM deployment approach. </a:t>
            </a:r>
          </a:p>
          <a:p>
            <a:pPr marL="342900" indent="-342900">
              <a:lnSpc>
                <a:spcPts val="2700"/>
              </a:lnSpc>
              <a:spcBef>
                <a:spcPct val="40000"/>
              </a:spcBef>
            </a:pPr>
            <a:r>
              <a:rPr lang="en-US" sz="2000" dirty="0">
                <a:solidFill>
                  <a:srgbClr val="3366CC"/>
                </a:solidFill>
                <a:latin typeface="Arial" charset="0"/>
              </a:rPr>
              <a:t>	</a:t>
            </a:r>
          </a:p>
        </p:txBody>
      </p:sp>
      <p:sp>
        <p:nvSpPr>
          <p:cNvPr id="36867" name="Rectangle 3"/>
          <p:cNvSpPr>
            <a:spLocks noChangeArrowheads="1"/>
          </p:cNvSpPr>
          <p:nvPr/>
        </p:nvSpPr>
        <p:spPr bwMode="auto">
          <a:xfrm>
            <a:off x="685800" y="3124200"/>
            <a:ext cx="8229600" cy="1524000"/>
          </a:xfrm>
          <a:prstGeom prst="rect">
            <a:avLst/>
          </a:prstGeom>
          <a:noFill/>
          <a:ln w="9525">
            <a:noFill/>
            <a:miter lim="800000"/>
            <a:headEnd/>
            <a:tailEnd/>
          </a:ln>
        </p:spPr>
        <p:txBody>
          <a:bodyPr/>
          <a:lstStyle/>
          <a:p>
            <a:pPr marL="342900" indent="-342900">
              <a:lnSpc>
                <a:spcPts val="1700"/>
              </a:lnSpc>
              <a:spcBef>
                <a:spcPct val="40000"/>
              </a:spcBef>
            </a:pPr>
            <a:r>
              <a:rPr lang="en-US" b="1" dirty="0">
                <a:solidFill>
                  <a:srgbClr val="3F5BC8"/>
                </a:solidFill>
                <a:latin typeface="Arial" charset="0"/>
              </a:rPr>
              <a:t>Highlights</a:t>
            </a:r>
          </a:p>
          <a:p>
            <a:pPr marL="342900" indent="-342900">
              <a:lnSpc>
                <a:spcPts val="1700"/>
              </a:lnSpc>
              <a:spcBef>
                <a:spcPct val="40000"/>
              </a:spcBef>
              <a:buFontTx/>
              <a:buChar char="»"/>
            </a:pPr>
            <a:r>
              <a:rPr lang="en-US" sz="2000" dirty="0">
                <a:solidFill>
                  <a:srgbClr val="3F5BC8"/>
                </a:solidFill>
                <a:latin typeface="Arial" charset="0"/>
              </a:rPr>
              <a:t>Built specifically to support the evolution of the Higher Ed PMO</a:t>
            </a:r>
          </a:p>
          <a:p>
            <a:pPr marL="342900" indent="-342900">
              <a:lnSpc>
                <a:spcPts val="1700"/>
              </a:lnSpc>
              <a:spcBef>
                <a:spcPct val="40000"/>
              </a:spcBef>
              <a:buFontTx/>
              <a:buChar char="»"/>
            </a:pPr>
            <a:r>
              <a:rPr lang="en-US" sz="2000" dirty="0">
                <a:solidFill>
                  <a:srgbClr val="3F5BC8"/>
                </a:solidFill>
                <a:latin typeface="Arial" charset="0"/>
              </a:rPr>
              <a:t>Embedded Higher Ed best practices (ECAR/Spellings) </a:t>
            </a:r>
          </a:p>
          <a:p>
            <a:pPr marL="342900" indent="-342900">
              <a:lnSpc>
                <a:spcPts val="1700"/>
              </a:lnSpc>
              <a:spcBef>
                <a:spcPct val="40000"/>
              </a:spcBef>
              <a:buFontTx/>
              <a:buChar char="»"/>
            </a:pPr>
            <a:r>
              <a:rPr lang="en-US" sz="2000" dirty="0">
                <a:solidFill>
                  <a:srgbClr val="3F5BC8"/>
                </a:solidFill>
                <a:latin typeface="Arial" charset="0"/>
              </a:rPr>
              <a:t>Higher Education implementation approach (PEMM)</a:t>
            </a:r>
          </a:p>
          <a:p>
            <a:pPr marL="342900" indent="-342900">
              <a:lnSpc>
                <a:spcPts val="1700"/>
              </a:lnSpc>
              <a:spcBef>
                <a:spcPct val="40000"/>
              </a:spcBef>
              <a:buFontTx/>
              <a:buChar char="»"/>
            </a:pPr>
            <a:r>
              <a:rPr lang="en-US" sz="2000" dirty="0">
                <a:solidFill>
                  <a:srgbClr val="3F5BC8"/>
                </a:solidFill>
                <a:latin typeface="Arial" charset="0"/>
              </a:rPr>
              <a:t>Intuitive solutions</a:t>
            </a:r>
          </a:p>
          <a:p>
            <a:pPr marL="342900" indent="-342900">
              <a:lnSpc>
                <a:spcPts val="1700"/>
              </a:lnSpc>
              <a:spcBef>
                <a:spcPct val="40000"/>
              </a:spcBef>
            </a:pPr>
            <a:endParaRPr lang="en-US" sz="2000" dirty="0">
              <a:solidFill>
                <a:srgbClr val="3366CC"/>
              </a:solidFill>
              <a:latin typeface="Arial" charset="0"/>
            </a:endParaRPr>
          </a:p>
        </p:txBody>
      </p:sp>
      <p:sp>
        <p:nvSpPr>
          <p:cNvPr id="36868" name="Rectangle 7"/>
          <p:cNvSpPr>
            <a:spLocks noChangeArrowheads="1"/>
          </p:cNvSpPr>
          <p:nvPr/>
        </p:nvSpPr>
        <p:spPr bwMode="auto">
          <a:xfrm>
            <a:off x="0" y="0"/>
            <a:ext cx="9144000" cy="6858000"/>
          </a:xfrm>
          <a:prstGeom prst="rect">
            <a:avLst/>
          </a:prstGeom>
          <a:solidFill>
            <a:schemeClr val="tx1"/>
          </a:solidFill>
          <a:ln w="9525" algn="ctr">
            <a:solidFill>
              <a:schemeClr val="tx1"/>
            </a:solidFill>
            <a:round/>
            <a:headEnd/>
            <a:tailEnd/>
          </a:ln>
        </p:spPr>
        <p:txBody>
          <a:bodyPr/>
          <a:lstStyle/>
          <a:p>
            <a:pPr eaLnBrk="0" hangingPunct="0"/>
            <a:endParaRPr lang="en-US" dirty="0"/>
          </a:p>
        </p:txBody>
      </p:sp>
      <p:pic>
        <p:nvPicPr>
          <p:cNvPr id="36869" name="Picture 11" descr="PPT_Intro.jpg"/>
          <p:cNvPicPr>
            <a:picLocks noChangeAspect="1"/>
          </p:cNvPicPr>
          <p:nvPr/>
        </p:nvPicPr>
        <p:blipFill>
          <a:blip r:embed="rId3"/>
          <a:srcRect/>
          <a:stretch>
            <a:fillRect/>
          </a:stretch>
        </p:blipFill>
        <p:spPr bwMode="auto">
          <a:xfrm>
            <a:off x="0" y="0"/>
            <a:ext cx="9220200" cy="6972300"/>
          </a:xfrm>
          <a:prstGeom prst="rect">
            <a:avLst/>
          </a:prstGeom>
          <a:noFill/>
          <a:ln w="9525">
            <a:noFill/>
            <a:miter lim="800000"/>
            <a:headEnd/>
            <a:tailEnd/>
          </a:ln>
        </p:spPr>
      </p:pic>
      <p:sp>
        <p:nvSpPr>
          <p:cNvPr id="36870" name="Rectangle 12"/>
          <p:cNvSpPr>
            <a:spLocks noChangeArrowheads="1"/>
          </p:cNvSpPr>
          <p:nvPr/>
        </p:nvSpPr>
        <p:spPr bwMode="auto">
          <a:xfrm>
            <a:off x="-76200" y="3810000"/>
            <a:ext cx="9296400" cy="2057400"/>
          </a:xfrm>
          <a:prstGeom prst="rect">
            <a:avLst/>
          </a:prstGeom>
          <a:solidFill>
            <a:schemeClr val="bg1"/>
          </a:solidFill>
          <a:ln w="9525" algn="ctr">
            <a:noFill/>
            <a:round/>
            <a:headEnd/>
            <a:tailEnd/>
          </a:ln>
        </p:spPr>
        <p:txBody>
          <a:bodyPr/>
          <a:lstStyle/>
          <a:p>
            <a:pPr eaLnBrk="0" hangingPunct="0"/>
            <a:endParaRPr lang="en-US" dirty="0"/>
          </a:p>
        </p:txBody>
      </p:sp>
      <p:sp>
        <p:nvSpPr>
          <p:cNvPr id="36871" name="Rectangle 8"/>
          <p:cNvSpPr>
            <a:spLocks noChangeArrowheads="1"/>
          </p:cNvSpPr>
          <p:nvPr/>
        </p:nvSpPr>
        <p:spPr bwMode="auto">
          <a:xfrm>
            <a:off x="2895600" y="3886200"/>
            <a:ext cx="3581400" cy="769441"/>
          </a:xfrm>
          <a:prstGeom prst="rect">
            <a:avLst/>
          </a:prstGeom>
          <a:noFill/>
          <a:ln w="9525">
            <a:noFill/>
            <a:miter lim="800000"/>
            <a:headEnd/>
            <a:tailEnd/>
          </a:ln>
        </p:spPr>
        <p:txBody>
          <a:bodyPr wrap="square">
            <a:spAutoFit/>
          </a:bodyPr>
          <a:lstStyle/>
          <a:p>
            <a:pPr>
              <a:spcBef>
                <a:spcPct val="50000"/>
              </a:spcBef>
            </a:pPr>
            <a:r>
              <a:rPr lang="en-US" sz="4400" dirty="0" smtClean="0">
                <a:solidFill>
                  <a:srgbClr val="3F5BC8"/>
                </a:solidFill>
                <a:latin typeface="Arial" charset="0"/>
              </a:rPr>
              <a:t>Questions?</a:t>
            </a:r>
            <a:endParaRPr lang="en-US" sz="4400" dirty="0">
              <a:solidFill>
                <a:srgbClr val="3F5BC8"/>
              </a:solidFill>
              <a:latin typeface="Arial" charset="0"/>
            </a:endParaRPr>
          </a:p>
        </p:txBody>
      </p:sp>
      <p:sp>
        <p:nvSpPr>
          <p:cNvPr id="9" name="TextBox 8"/>
          <p:cNvSpPr txBox="1"/>
          <p:nvPr/>
        </p:nvSpPr>
        <p:spPr>
          <a:xfrm>
            <a:off x="457200" y="4800600"/>
            <a:ext cx="4114800" cy="830997"/>
          </a:xfrm>
          <a:prstGeom prst="rect">
            <a:avLst/>
          </a:prstGeom>
          <a:noFill/>
        </p:spPr>
        <p:txBody>
          <a:bodyPr wrap="square" rtlCol="0">
            <a:spAutoFit/>
          </a:bodyPr>
          <a:lstStyle/>
          <a:p>
            <a:r>
              <a:rPr lang="en-US" dirty="0" smtClean="0">
                <a:solidFill>
                  <a:srgbClr val="3F5BC8"/>
                </a:solidFill>
                <a:latin typeface="Arial" pitchFamily="34" charset="0"/>
                <a:cs typeface="Arial" pitchFamily="34" charset="0"/>
              </a:rPr>
              <a:t>Sharon Blanton</a:t>
            </a:r>
          </a:p>
          <a:p>
            <a:r>
              <a:rPr lang="en-US" dirty="0" smtClean="0">
                <a:solidFill>
                  <a:srgbClr val="3F5BC8"/>
                </a:solidFill>
                <a:latin typeface="Arial" pitchFamily="34" charset="0"/>
                <a:cs typeface="Arial" pitchFamily="34" charset="0"/>
              </a:rPr>
              <a:t>sblanton@pdx.edu</a:t>
            </a:r>
            <a:endParaRPr lang="en-US" dirty="0">
              <a:solidFill>
                <a:srgbClr val="3F5BC8"/>
              </a:solidFill>
              <a:latin typeface="Arial" pitchFamily="34" charset="0"/>
              <a:cs typeface="Arial" pitchFamily="34" charset="0"/>
            </a:endParaRPr>
          </a:p>
        </p:txBody>
      </p:sp>
      <p:sp>
        <p:nvSpPr>
          <p:cNvPr id="10" name="TextBox 9"/>
          <p:cNvSpPr txBox="1"/>
          <p:nvPr/>
        </p:nvSpPr>
        <p:spPr>
          <a:xfrm>
            <a:off x="5029200" y="4800600"/>
            <a:ext cx="4038600" cy="830997"/>
          </a:xfrm>
          <a:prstGeom prst="rect">
            <a:avLst/>
          </a:prstGeom>
          <a:noFill/>
        </p:spPr>
        <p:txBody>
          <a:bodyPr wrap="square" rtlCol="0">
            <a:spAutoFit/>
          </a:bodyPr>
          <a:lstStyle/>
          <a:p>
            <a:r>
              <a:rPr lang="en-US" dirty="0" smtClean="0">
                <a:solidFill>
                  <a:srgbClr val="3F5BC8"/>
                </a:solidFill>
                <a:latin typeface="Arial" pitchFamily="34" charset="0"/>
                <a:cs typeface="Arial" pitchFamily="34" charset="0"/>
              </a:rPr>
              <a:t>Andrew Graf</a:t>
            </a:r>
          </a:p>
          <a:p>
            <a:r>
              <a:rPr lang="en-US" dirty="0" smtClean="0">
                <a:solidFill>
                  <a:srgbClr val="3F5BC8"/>
                </a:solidFill>
                <a:latin typeface="Arial" pitchFamily="34" charset="0"/>
                <a:cs typeface="Arial" pitchFamily="34" charset="0"/>
              </a:rPr>
              <a:t>agraf@teamdynamixhe.com</a:t>
            </a:r>
            <a:endParaRPr lang="en-US" dirty="0">
              <a:solidFill>
                <a:srgbClr val="3F5BC8"/>
              </a:solidFill>
              <a:latin typeface="Arial" pitchFamily="34" charset="0"/>
              <a:cs typeface="Arial" pitchFamily="34"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1" name="TextBox 10"/>
          <p:cNvSpPr txBox="1"/>
          <p:nvPr/>
        </p:nvSpPr>
        <p:spPr>
          <a:xfrm>
            <a:off x="914400" y="1295400"/>
            <a:ext cx="7315200" cy="4056495"/>
          </a:xfrm>
          <a:prstGeom prst="rect">
            <a:avLst/>
          </a:prstGeom>
          <a:noFill/>
        </p:spPr>
        <p:txBody>
          <a:bodyPr wrap="square" rtlCol="0">
            <a:spAutoFit/>
          </a:bodyPr>
          <a:lstStyle/>
          <a:p>
            <a:pPr>
              <a:lnSpc>
                <a:spcPct val="130000"/>
              </a:lnSpc>
            </a:pPr>
            <a:r>
              <a:rPr lang="en-US" sz="3200" b="1" dirty="0" smtClean="0">
                <a:solidFill>
                  <a:srgbClr val="0070C0"/>
                </a:solidFill>
                <a:latin typeface="Garamond"/>
                <a:cs typeface="Garamond"/>
              </a:rPr>
              <a:t>Topics:</a:t>
            </a:r>
          </a:p>
          <a:p>
            <a:pPr marL="571500" indent="-571500">
              <a:lnSpc>
                <a:spcPct val="200000"/>
              </a:lnSpc>
              <a:buFont typeface="+mj-lt"/>
              <a:buAutoNum type="romanLcPeriod"/>
            </a:pPr>
            <a:r>
              <a:rPr lang="en-US" sz="3200" b="1" dirty="0" smtClean="0">
                <a:solidFill>
                  <a:srgbClr val="0070C0"/>
                </a:solidFill>
                <a:latin typeface="Garamond"/>
                <a:cs typeface="Garamond"/>
              </a:rPr>
              <a:t>PSU Context</a:t>
            </a:r>
          </a:p>
          <a:p>
            <a:pPr marL="571500" indent="-571500">
              <a:lnSpc>
                <a:spcPct val="200000"/>
              </a:lnSpc>
              <a:buFont typeface="+mj-lt"/>
              <a:buAutoNum type="romanLcPeriod"/>
            </a:pPr>
            <a:r>
              <a:rPr lang="en-US" sz="3200" b="1" dirty="0" smtClean="0">
                <a:solidFill>
                  <a:srgbClr val="0070C0"/>
                </a:solidFill>
                <a:latin typeface="Garamond"/>
                <a:cs typeface="Garamond"/>
              </a:rPr>
              <a:t>Legacy Culture</a:t>
            </a:r>
          </a:p>
          <a:p>
            <a:pPr marL="571500" indent="-571500">
              <a:lnSpc>
                <a:spcPct val="200000"/>
              </a:lnSpc>
              <a:buFont typeface="+mj-lt"/>
              <a:buAutoNum type="romanLcPeriod"/>
            </a:pPr>
            <a:r>
              <a:rPr lang="en-US" sz="3200" b="1" dirty="0" smtClean="0">
                <a:solidFill>
                  <a:srgbClr val="0070C0"/>
                </a:solidFill>
                <a:latin typeface="Garamond"/>
                <a:cs typeface="Garamond"/>
              </a:rPr>
              <a:t>Our Solution</a:t>
            </a:r>
          </a:p>
          <a:p>
            <a:pPr marL="800100" lvl="1" indent="-342900"/>
            <a:endParaRPr lang="en-US" dirty="0">
              <a:solidFill>
                <a:srgbClr val="0070C0"/>
              </a:solidFill>
              <a:latin typeface="Arial" pitchFamily="34" charset="0"/>
              <a:cs typeface="Arial" pitchFamily="34" charset="0"/>
            </a:endParaRP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5</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3200" b="1" dirty="0" smtClean="0">
                <a:solidFill>
                  <a:srgbClr val="92D050"/>
                </a:solidFill>
                <a:effectLst>
                  <a:outerShdw blurRad="38100" dist="38100" dir="2700000" algn="ctr" rotWithShape="0">
                    <a:schemeClr val="bg1">
                      <a:lumMod val="85000"/>
                    </a:schemeClr>
                  </a:outerShdw>
                </a:effectLst>
                <a:latin typeface="Garamond"/>
                <a:cs typeface="Garamond"/>
              </a:rPr>
              <a:t>PM &amp; PPM at PSU</a:t>
            </a:r>
            <a:endParaRPr lang="en-US" sz="3200" b="1" dirty="0">
              <a:solidFill>
                <a:srgbClr val="92D050"/>
              </a:solidFill>
              <a:effectLst>
                <a:outerShdw blurRad="38100" dist="38100" dir="2700000" algn="ctr" rotWithShape="0">
                  <a:schemeClr val="bg1">
                    <a:lumMod val="85000"/>
                  </a:schemeClr>
                </a:outerShdw>
              </a:effectLst>
              <a:latin typeface="Garamond"/>
              <a:cs typeface="Garamon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sp>
        <p:nvSpPr>
          <p:cNvPr id="17" name="TextBox 16"/>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126241696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1" name="TextBox 10"/>
          <p:cNvSpPr txBox="1"/>
          <p:nvPr/>
        </p:nvSpPr>
        <p:spPr>
          <a:xfrm>
            <a:off x="838200" y="1295400"/>
            <a:ext cx="7772400" cy="954107"/>
          </a:xfrm>
          <a:prstGeom prst="rect">
            <a:avLst/>
          </a:prstGeom>
          <a:noFill/>
        </p:spPr>
        <p:txBody>
          <a:bodyPr wrap="square" rtlCol="0">
            <a:spAutoFit/>
          </a:bodyPr>
          <a:lstStyle/>
          <a:p>
            <a:endParaRPr lang="en-US" sz="3200" dirty="0" smtClean="0">
              <a:solidFill>
                <a:srgbClr val="0070C0"/>
              </a:solidFill>
              <a:latin typeface="Arial" pitchFamily="34" charset="0"/>
              <a:cs typeface="Arial" pitchFamily="34" charset="0"/>
            </a:endParaRPr>
          </a:p>
          <a:p>
            <a:pPr marL="800100" lvl="1" indent="-342900"/>
            <a:endParaRPr lang="en-US" dirty="0">
              <a:solidFill>
                <a:srgbClr val="0070C0"/>
              </a:solidFill>
              <a:latin typeface="Arial" pitchFamily="34" charset="0"/>
              <a:cs typeface="Arial" pitchFamily="34" charset="0"/>
            </a:endParaRP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6</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3200" b="1" dirty="0" smtClean="0">
                <a:solidFill>
                  <a:srgbClr val="92D050"/>
                </a:solidFill>
                <a:effectLst>
                  <a:outerShdw blurRad="38100" dist="38100" dir="2700000" algn="ctr" rotWithShape="0">
                    <a:schemeClr val="bg1">
                      <a:lumMod val="85000"/>
                    </a:schemeClr>
                  </a:outerShdw>
                </a:effectLst>
                <a:latin typeface="Garamond"/>
                <a:cs typeface="Garamond"/>
              </a:rPr>
              <a:t>PM &amp; PPM at PSU: </a:t>
            </a:r>
            <a:r>
              <a:rPr lang="en-US" sz="3200" b="1" dirty="0" err="1" smtClean="0">
                <a:solidFill>
                  <a:srgbClr val="92D050"/>
                </a:solidFill>
                <a:effectLst>
                  <a:outerShdw blurRad="38100" dist="38100" dir="2700000" algn="ctr" rotWithShape="0">
                    <a:schemeClr val="bg1">
                      <a:lumMod val="85000"/>
                    </a:schemeClr>
                  </a:outerShdw>
                </a:effectLst>
                <a:latin typeface="Garamond"/>
                <a:cs typeface="Garamond"/>
              </a:rPr>
              <a:t>i</a:t>
            </a:r>
            <a:r>
              <a:rPr lang="en-US" sz="3200" b="1" dirty="0" smtClean="0">
                <a:solidFill>
                  <a:srgbClr val="92D050"/>
                </a:solidFill>
                <a:effectLst>
                  <a:outerShdw blurRad="38100" dist="38100" dir="2700000" algn="ctr" rotWithShape="0">
                    <a:schemeClr val="bg1">
                      <a:lumMod val="85000"/>
                    </a:schemeClr>
                  </a:outerShdw>
                </a:effectLst>
                <a:latin typeface="Garamond"/>
                <a:cs typeface="Garamond"/>
              </a:rPr>
              <a:t>. Context</a:t>
            </a:r>
            <a:endParaRPr lang="en-US" sz="3200" b="1" dirty="0">
              <a:solidFill>
                <a:srgbClr val="92D050"/>
              </a:solidFill>
              <a:effectLst>
                <a:outerShdw blurRad="38100" dist="38100" dir="2700000" algn="ctr" rotWithShape="0">
                  <a:schemeClr val="bg1">
                    <a:lumMod val="85000"/>
                  </a:schemeClr>
                </a:outerShdw>
              </a:effectLst>
              <a:latin typeface="Garamond"/>
              <a:cs typeface="Garamon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graphicFrame>
        <p:nvGraphicFramePr>
          <p:cNvPr id="2" name="Diagram 1"/>
          <p:cNvGraphicFramePr/>
          <p:nvPr>
            <p:extLst>
              <p:ext uri="{D42A27DB-BD31-4B8C-83A1-F6EECF244321}">
                <p14:modId xmlns:p14="http://schemas.microsoft.com/office/powerpoint/2010/main" val="1136743394"/>
              </p:ext>
            </p:extLst>
          </p:nvPr>
        </p:nvGraphicFramePr>
        <p:xfrm>
          <a:off x="838200" y="1295400"/>
          <a:ext cx="7239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25049379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1" name="TextBox 10"/>
          <p:cNvSpPr txBox="1"/>
          <p:nvPr/>
        </p:nvSpPr>
        <p:spPr>
          <a:xfrm>
            <a:off x="838200" y="1676400"/>
            <a:ext cx="2590800" cy="2277547"/>
          </a:xfrm>
          <a:prstGeom prst="rect">
            <a:avLst/>
          </a:prstGeom>
          <a:noFill/>
        </p:spPr>
        <p:txBody>
          <a:bodyPr wrap="square" rtlCol="0">
            <a:spAutoFit/>
          </a:bodyPr>
          <a:lstStyle/>
          <a:p>
            <a:r>
              <a:rPr lang="en-US" sz="3200" b="1" dirty="0" smtClean="0">
                <a:solidFill>
                  <a:srgbClr val="0070C0"/>
                </a:solidFill>
                <a:latin typeface="Garamond"/>
                <a:cs typeface="Garamond"/>
              </a:rPr>
              <a:t>PSU OIT has a </a:t>
            </a:r>
            <a:r>
              <a:rPr lang="en-US" sz="3200" b="1" dirty="0">
                <a:solidFill>
                  <a:srgbClr val="0070C0"/>
                </a:solidFill>
                <a:latin typeface="Garamond"/>
                <a:cs typeface="Garamond"/>
              </a:rPr>
              <a:t>f</a:t>
            </a:r>
            <a:r>
              <a:rPr lang="en-US" sz="3200" b="1" dirty="0" smtClean="0">
                <a:solidFill>
                  <a:srgbClr val="0070C0"/>
                </a:solidFill>
                <a:latin typeface="Garamond"/>
                <a:cs typeface="Garamond"/>
              </a:rPr>
              <a:t>airly </a:t>
            </a:r>
            <a:r>
              <a:rPr lang="en-US" sz="3200" b="1" dirty="0">
                <a:solidFill>
                  <a:srgbClr val="0070C0"/>
                </a:solidFill>
                <a:latin typeface="Garamond"/>
                <a:cs typeface="Garamond"/>
              </a:rPr>
              <a:t>t</a:t>
            </a:r>
            <a:r>
              <a:rPr lang="en-US" sz="3200" b="1" dirty="0" smtClean="0">
                <a:solidFill>
                  <a:srgbClr val="0070C0"/>
                </a:solidFill>
                <a:latin typeface="Garamond"/>
                <a:cs typeface="Garamond"/>
              </a:rPr>
              <a:t>ypical IT structure.</a:t>
            </a:r>
          </a:p>
          <a:p>
            <a:endParaRPr lang="en-US" sz="1400" dirty="0" smtClean="0">
              <a:solidFill>
                <a:srgbClr val="0070C0"/>
              </a:solidFill>
              <a:latin typeface="Arial" pitchFamily="34" charset="0"/>
              <a:cs typeface="Arial" pitchFamily="34" charset="0"/>
            </a:endParaRP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7</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3200" b="1" dirty="0" smtClean="0">
                <a:solidFill>
                  <a:srgbClr val="92D050"/>
                </a:solidFill>
                <a:effectLst>
                  <a:outerShdw blurRad="38100" dist="38100" dir="2700000" algn="ctr" rotWithShape="0">
                    <a:schemeClr val="bg1">
                      <a:lumMod val="85000"/>
                    </a:schemeClr>
                  </a:outerShdw>
                </a:effectLst>
                <a:latin typeface="Garamond"/>
                <a:cs typeface="Garamond"/>
              </a:rPr>
              <a:t>PM &amp; PPM at PSU: </a:t>
            </a:r>
            <a:r>
              <a:rPr lang="en-US" sz="3200" b="1" dirty="0" err="1" smtClean="0">
                <a:solidFill>
                  <a:srgbClr val="92D050"/>
                </a:solidFill>
                <a:effectLst>
                  <a:outerShdw blurRad="38100" dist="38100" dir="2700000" algn="ctr" rotWithShape="0">
                    <a:schemeClr val="bg1">
                      <a:lumMod val="85000"/>
                    </a:schemeClr>
                  </a:outerShdw>
                </a:effectLst>
                <a:latin typeface="Garamond"/>
                <a:cs typeface="Garamond"/>
              </a:rPr>
              <a:t>i</a:t>
            </a:r>
            <a:r>
              <a:rPr lang="en-US" sz="3200" b="1" dirty="0" smtClean="0">
                <a:solidFill>
                  <a:srgbClr val="92D050"/>
                </a:solidFill>
                <a:effectLst>
                  <a:outerShdw blurRad="38100" dist="38100" dir="2700000" algn="ctr" rotWithShape="0">
                    <a:schemeClr val="bg1">
                      <a:lumMod val="85000"/>
                    </a:schemeClr>
                  </a:outerShdw>
                </a:effectLst>
                <a:latin typeface="Garamond"/>
                <a:cs typeface="Garamond"/>
              </a:rPr>
              <a:t>. Context</a:t>
            </a:r>
            <a:endParaRPr lang="en-US" sz="3200" b="1" dirty="0">
              <a:solidFill>
                <a:srgbClr val="92D050"/>
              </a:solidFill>
              <a:effectLst>
                <a:outerShdw blurRad="38100" dist="38100" dir="2700000" algn="ctr" rotWithShape="0">
                  <a:schemeClr val="bg1">
                    <a:lumMod val="85000"/>
                  </a:schemeClr>
                </a:outerShdw>
              </a:effectLst>
              <a:latin typeface="Garamond"/>
              <a:cs typeface="Garamon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pic>
        <p:nvPicPr>
          <p:cNvPr id="3" name="Picture 2" descr="oitstaf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1219200"/>
            <a:ext cx="4724400" cy="4181520"/>
          </a:xfrm>
          <a:prstGeom prst="rect">
            <a:avLst/>
          </a:prstGeom>
        </p:spPr>
      </p:pic>
      <p:sp>
        <p:nvSpPr>
          <p:cNvPr id="17" name="TextBox 16"/>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340116019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1" name="TextBox 10"/>
          <p:cNvSpPr txBox="1"/>
          <p:nvPr/>
        </p:nvSpPr>
        <p:spPr>
          <a:xfrm>
            <a:off x="533400" y="990600"/>
            <a:ext cx="3352800" cy="954107"/>
          </a:xfrm>
          <a:prstGeom prst="rect">
            <a:avLst/>
          </a:prstGeom>
          <a:noFill/>
        </p:spPr>
        <p:txBody>
          <a:bodyPr wrap="square" rtlCol="0">
            <a:spAutoFit/>
          </a:bodyPr>
          <a:lstStyle/>
          <a:p>
            <a:r>
              <a:rPr lang="en-US" sz="2800" b="1" dirty="0" smtClean="0">
                <a:solidFill>
                  <a:srgbClr val="0070C0"/>
                </a:solidFill>
                <a:latin typeface="Garamond"/>
                <a:cs typeface="Garamond"/>
              </a:rPr>
              <a:t>Multiple Governance Mechanisms:</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8</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PM &amp; PPM at PSU: ii. Legacy Culture</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graphicFrame>
        <p:nvGraphicFramePr>
          <p:cNvPr id="2" name="Diagram 1"/>
          <p:cNvGraphicFramePr/>
          <p:nvPr>
            <p:extLst>
              <p:ext uri="{D42A27DB-BD31-4B8C-83A1-F6EECF244321}">
                <p14:modId xmlns:p14="http://schemas.microsoft.com/office/powerpoint/2010/main" val="667427497"/>
              </p:ext>
            </p:extLst>
          </p:nvPr>
        </p:nvGraphicFramePr>
        <p:xfrm>
          <a:off x="1600200" y="990600"/>
          <a:ext cx="5638800" cy="5064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p:nvPr/>
        </p:nvSpPr>
        <p:spPr>
          <a:xfrm>
            <a:off x="3581400" y="2514600"/>
            <a:ext cx="1676400" cy="201593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2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12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7" name="TextBox 16"/>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18515722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9</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5" name="Rectangle 2"/>
          <p:cNvSpPr>
            <a:spLocks noChangeArrowheads="1"/>
          </p:cNvSpPr>
          <p:nvPr/>
        </p:nvSpPr>
        <p:spPr bwMode="auto">
          <a:xfrm>
            <a:off x="533400" y="4572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PM &amp; PPM at PSU: ii. Legacy Culture</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6" name="Picture 15" descr="portlandstateuniversity.jpg"/>
          <p:cNvPicPr>
            <a:picLocks noChangeAspect="1"/>
          </p:cNvPicPr>
          <p:nvPr/>
        </p:nvPicPr>
        <p:blipFill>
          <a:blip r:embed="rId4"/>
          <a:stretch>
            <a:fillRect/>
          </a:stretch>
        </p:blipFill>
        <p:spPr>
          <a:xfrm>
            <a:off x="4952999" y="5598252"/>
            <a:ext cx="3581401" cy="726348"/>
          </a:xfrm>
          <a:prstGeom prst="rect">
            <a:avLst/>
          </a:prstGeom>
        </p:spPr>
      </p:pic>
      <p:graphicFrame>
        <p:nvGraphicFramePr>
          <p:cNvPr id="2" name="Diagram 1"/>
          <p:cNvGraphicFramePr/>
          <p:nvPr>
            <p:extLst>
              <p:ext uri="{D42A27DB-BD31-4B8C-83A1-F6EECF244321}">
                <p14:modId xmlns:p14="http://schemas.microsoft.com/office/powerpoint/2010/main" val="2651335740"/>
              </p:ext>
            </p:extLst>
          </p:nvPr>
        </p:nvGraphicFramePr>
        <p:xfrm>
          <a:off x="1143000" y="1066800"/>
          <a:ext cx="662940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6324600" y="6581001"/>
            <a:ext cx="2590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West/Southwest 2012</a:t>
            </a:r>
          </a:p>
        </p:txBody>
      </p:sp>
    </p:spTree>
    <p:extLst>
      <p:ext uri="{BB962C8B-B14F-4D97-AF65-F5344CB8AC3E}">
        <p14:creationId xmlns:p14="http://schemas.microsoft.com/office/powerpoint/2010/main" val="103825035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iplexBold"/>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36112</TotalTime>
  <Words>2511</Words>
  <Application>Microsoft Macintosh PowerPoint</Application>
  <PresentationFormat>On-screen Show (4:3)</PresentationFormat>
  <Paragraphs>507</Paragraphs>
  <Slides>47</Slides>
  <Notes>47</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THROTTLE,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Brua</dc:creator>
  <cp:lastModifiedBy>Sharon Blanton</cp:lastModifiedBy>
  <cp:revision>403</cp:revision>
  <dcterms:created xsi:type="dcterms:W3CDTF">2008-05-16T15:32:14Z</dcterms:created>
  <dcterms:modified xsi:type="dcterms:W3CDTF">2012-02-24T18:47:53Z</dcterms:modified>
</cp:coreProperties>
</file>