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4" r:id="rId5"/>
    <p:sldId id="266" r:id="rId6"/>
    <p:sldId id="267" r:id="rId7"/>
    <p:sldId id="260" r:id="rId8"/>
    <p:sldId id="265" r:id="rId9"/>
    <p:sldId id="262" r:id="rId10"/>
    <p:sldId id="263" r:id="rId11"/>
  </p:sldIdLst>
  <p:sldSz cx="9144000" cy="6858000" type="screen4x3"/>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53" autoAdjust="0"/>
  </p:normalViewPr>
  <p:slideViewPr>
    <p:cSldViewPr>
      <p:cViewPr>
        <p:scale>
          <a:sx n="53" d="100"/>
          <a:sy n="53" d="100"/>
        </p:scale>
        <p:origin x="-1805" y="-298"/>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2192"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7A7FFC-06C1-41E6-86CC-97471DD2AF90}" type="datetimeFigureOut">
              <a:rPr lang="en-US" smtClean="0"/>
              <a:t>8/24/2012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7E4038-98EC-441F-BCAD-6B864ED359E1}" type="slidenum">
              <a:rPr lang="en-US" smtClean="0"/>
              <a:t>‹#›</a:t>
            </a:fld>
            <a:endParaRPr lang="en-US"/>
          </a:p>
        </p:txBody>
      </p:sp>
    </p:spTree>
    <p:extLst>
      <p:ext uri="{BB962C8B-B14F-4D97-AF65-F5344CB8AC3E}">
        <p14:creationId xmlns:p14="http://schemas.microsoft.com/office/powerpoint/2010/main" val="3142269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CCCDC5-55A2-4C49-8D1B-F0A0B4CD1393}" type="datetimeFigureOut">
              <a:rPr lang="en-US" smtClean="0"/>
              <a:t>8/24/2012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921FF-61D2-4803-8494-4519EE275740}" type="slidenum">
              <a:rPr lang="en-US" smtClean="0"/>
              <a:t>‹#›</a:t>
            </a:fld>
            <a:endParaRPr lang="en-US"/>
          </a:p>
        </p:txBody>
      </p:sp>
    </p:spTree>
    <p:extLst>
      <p:ext uri="{BB962C8B-B14F-4D97-AF65-F5344CB8AC3E}">
        <p14:creationId xmlns:p14="http://schemas.microsoft.com/office/powerpoint/2010/main" val="413093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 </a:t>
            </a:r>
            <a:r>
              <a:rPr lang="en-US" b="0" dirty="0" smtClean="0"/>
              <a:t>– </a:t>
            </a:r>
            <a:r>
              <a:rPr lang="en-US" dirty="0" smtClean="0"/>
              <a:t>Title Slide</a:t>
            </a:r>
            <a:endParaRPr lang="en-US" b="1" dirty="0"/>
          </a:p>
        </p:txBody>
      </p:sp>
      <p:sp>
        <p:nvSpPr>
          <p:cNvPr id="4" name="Slide Number Placeholder 3"/>
          <p:cNvSpPr>
            <a:spLocks noGrp="1"/>
          </p:cNvSpPr>
          <p:nvPr>
            <p:ph type="sldNum" sz="quarter" idx="10"/>
          </p:nvPr>
        </p:nvSpPr>
        <p:spPr/>
        <p:txBody>
          <a:bodyPr/>
          <a:lstStyle/>
          <a:p>
            <a:fld id="{150921FF-61D2-4803-8494-4519EE275740}" type="slidenum">
              <a:rPr lang="en-US" smtClean="0"/>
              <a:t>1</a:t>
            </a:fld>
            <a:endParaRPr lang="en-US"/>
          </a:p>
        </p:txBody>
      </p:sp>
    </p:spTree>
    <p:extLst>
      <p:ext uri="{BB962C8B-B14F-4D97-AF65-F5344CB8AC3E}">
        <p14:creationId xmlns:p14="http://schemas.microsoft.com/office/powerpoint/2010/main" val="227467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Optional </a:t>
            </a:r>
            <a:r>
              <a:rPr lang="en-US" b="0" baseline="0" dirty="0" smtClean="0"/>
              <a:t>- </a:t>
            </a:r>
            <a:r>
              <a:rPr lang="en-US" b="0" dirty="0" smtClean="0"/>
              <a:t>Agenda Slide</a:t>
            </a:r>
            <a:r>
              <a:rPr lang="en-US" b="0" baseline="0" dirty="0" smtClean="0"/>
              <a:t> – Option 1</a:t>
            </a:r>
          </a:p>
          <a:p>
            <a:r>
              <a:rPr lang="en-US" baseline="0" dirty="0" smtClean="0"/>
              <a:t>This slide is designed for you show participants where you are throughout the presentation. To use this, start off by typing your full agenda. Then, duplicate the slide by the number of agenda items that you have. Move each duplicate to the section breaks in your presentation. In each duplicate copy, </a:t>
            </a:r>
            <a:r>
              <a:rPr lang="en-US" b="1" baseline="0" dirty="0" smtClean="0"/>
              <a:t>pick up the blue bar </a:t>
            </a:r>
            <a:r>
              <a:rPr lang="en-US" baseline="0" dirty="0" smtClean="0"/>
              <a:t>and place it over the appropriate agenda item </a:t>
            </a:r>
            <a:r>
              <a:rPr lang="en-US" b="1" baseline="0" dirty="0" smtClean="0"/>
              <a:t>and</a:t>
            </a:r>
            <a:r>
              <a:rPr lang="en-US" baseline="0" dirty="0" smtClean="0"/>
              <a:t> </a:t>
            </a:r>
            <a:r>
              <a:rPr lang="en-US" b="1" baseline="0" dirty="0" smtClean="0"/>
              <a:t>change the text </a:t>
            </a:r>
            <a:r>
              <a:rPr lang="en-US" baseline="0" dirty="0" smtClean="0"/>
              <a:t>over the bar to </a:t>
            </a:r>
            <a:r>
              <a:rPr lang="en-US" b="1" baseline="0" dirty="0" smtClean="0"/>
              <a:t>white</a:t>
            </a:r>
            <a:r>
              <a:rPr lang="en-US" baseline="0" dirty="0" smtClean="0"/>
              <a:t>, leaving the rest of the agenda in grey. This allows participants to see what’s coming up next, how close it is to the end.</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2</a:t>
            </a:fld>
            <a:endParaRPr lang="en-US"/>
          </a:p>
        </p:txBody>
      </p:sp>
    </p:spTree>
    <p:extLst>
      <p:ext uri="{BB962C8B-B14F-4D97-AF65-F5344CB8AC3E}">
        <p14:creationId xmlns:p14="http://schemas.microsoft.com/office/powerpoint/2010/main" val="3684793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Optional </a:t>
            </a:r>
            <a:r>
              <a:rPr lang="en-US" b="0" baseline="0" dirty="0" smtClean="0"/>
              <a:t>– </a:t>
            </a:r>
            <a:r>
              <a:rPr lang="en-US" b="0" dirty="0" smtClean="0"/>
              <a:t>Agenda Slide</a:t>
            </a:r>
            <a:r>
              <a:rPr lang="en-US" b="0" baseline="0" dirty="0" smtClean="0"/>
              <a:t> – Option 2</a:t>
            </a:r>
          </a:p>
          <a:p>
            <a:r>
              <a:rPr lang="en-US" b="0" baseline="0" dirty="0" smtClean="0"/>
              <a:t>Instead of using the agenda template on the previous slide, you also have the option to use this section break template to place sub titles or section breaks within your presentation.</a:t>
            </a:r>
          </a:p>
        </p:txBody>
      </p:sp>
      <p:sp>
        <p:nvSpPr>
          <p:cNvPr id="4" name="Slide Number Placeholder 3"/>
          <p:cNvSpPr>
            <a:spLocks noGrp="1"/>
          </p:cNvSpPr>
          <p:nvPr>
            <p:ph type="sldNum" sz="quarter" idx="10"/>
          </p:nvPr>
        </p:nvSpPr>
        <p:spPr/>
        <p:txBody>
          <a:bodyPr/>
          <a:lstStyle/>
          <a:p>
            <a:fld id="{150921FF-61D2-4803-8494-4519EE275740}" type="slidenum">
              <a:rPr lang="en-US" smtClean="0"/>
              <a:t>3</a:t>
            </a:fld>
            <a:endParaRPr lang="en-US"/>
          </a:p>
        </p:txBody>
      </p:sp>
    </p:spTree>
    <p:extLst>
      <p:ext uri="{BB962C8B-B14F-4D97-AF65-F5344CB8AC3E}">
        <p14:creationId xmlns:p14="http://schemas.microsoft.com/office/powerpoint/2010/main" val="3527818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4</a:t>
            </a:fld>
            <a:endParaRPr lang="en-US"/>
          </a:p>
        </p:txBody>
      </p:sp>
    </p:spTree>
    <p:extLst>
      <p:ext uri="{BB962C8B-B14F-4D97-AF65-F5344CB8AC3E}">
        <p14:creationId xmlns:p14="http://schemas.microsoft.com/office/powerpoint/2010/main" val="1283544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 </a:t>
            </a:r>
            <a:r>
              <a:rPr lang="en-US" dirty="0" smtClean="0"/>
              <a:t>– Main Body Slide Option B </a:t>
            </a:r>
          </a:p>
          <a:p>
            <a:r>
              <a:rPr lang="en-US" dirty="0" smtClean="0"/>
              <a:t>No</a:t>
            </a:r>
            <a:r>
              <a:rPr lang="en-US" baseline="0" dirty="0" smtClean="0"/>
              <a:t> header background image.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5</a:t>
            </a:fld>
            <a:endParaRPr lang="en-US"/>
          </a:p>
        </p:txBody>
      </p:sp>
    </p:spTree>
    <p:extLst>
      <p:ext uri="{BB962C8B-B14F-4D97-AF65-F5344CB8AC3E}">
        <p14:creationId xmlns:p14="http://schemas.microsoft.com/office/powerpoint/2010/main" val="2182639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b="1" baseline="0" dirty="0" smtClean="0"/>
              <a:t> </a:t>
            </a:r>
            <a:r>
              <a:rPr lang="en-US" baseline="0" dirty="0" smtClean="0"/>
              <a:t>– Plain White </a:t>
            </a:r>
          </a:p>
          <a:p>
            <a:r>
              <a:rPr lang="en-US" baseline="0" dirty="0" smtClean="0"/>
              <a:t>For full screen images and charts.</a:t>
            </a:r>
          </a:p>
        </p:txBody>
      </p:sp>
      <p:sp>
        <p:nvSpPr>
          <p:cNvPr id="4" name="Slide Number Placeholder 3"/>
          <p:cNvSpPr>
            <a:spLocks noGrp="1"/>
          </p:cNvSpPr>
          <p:nvPr>
            <p:ph type="sldNum" sz="quarter" idx="10"/>
          </p:nvPr>
        </p:nvSpPr>
        <p:spPr/>
        <p:txBody>
          <a:bodyPr/>
          <a:lstStyle/>
          <a:p>
            <a:fld id="{150921FF-61D2-4803-8494-4519EE275740}" type="slidenum">
              <a:rPr lang="en-US" smtClean="0"/>
              <a:t>7</a:t>
            </a:fld>
            <a:endParaRPr lang="en-US"/>
          </a:p>
        </p:txBody>
      </p:sp>
    </p:spTree>
    <p:extLst>
      <p:ext uri="{BB962C8B-B14F-4D97-AF65-F5344CB8AC3E}">
        <p14:creationId xmlns:p14="http://schemas.microsoft.com/office/powerpoint/2010/main" val="400877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dirty="0" smtClean="0"/>
              <a:t> – Statistics</a:t>
            </a:r>
            <a:r>
              <a:rPr lang="en-US" baseline="0" dirty="0" smtClean="0"/>
              <a:t> Template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8</a:t>
            </a:fld>
            <a:endParaRPr lang="en-US"/>
          </a:p>
        </p:txBody>
      </p:sp>
    </p:spTree>
    <p:extLst>
      <p:ext uri="{BB962C8B-B14F-4D97-AF65-F5344CB8AC3E}">
        <p14:creationId xmlns:p14="http://schemas.microsoft.com/office/powerpoint/2010/main" val="1407558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baseline="0" dirty="0" smtClean="0"/>
              <a:t> – Quote Template</a:t>
            </a:r>
          </a:p>
          <a:p>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9</a:t>
            </a:fld>
            <a:endParaRPr lang="en-US"/>
          </a:p>
        </p:txBody>
      </p:sp>
    </p:spTree>
    <p:extLst>
      <p:ext uri="{BB962C8B-B14F-4D97-AF65-F5344CB8AC3E}">
        <p14:creationId xmlns:p14="http://schemas.microsoft.com/office/powerpoint/2010/main" val="1090580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 </a:t>
            </a:r>
            <a:r>
              <a:rPr lang="en-US" b="0" dirty="0" smtClean="0"/>
              <a:t>– </a:t>
            </a:r>
            <a:r>
              <a:rPr lang="en-US" dirty="0" smtClean="0"/>
              <a:t>End Slide</a:t>
            </a:r>
            <a:endParaRPr lang="en-US" b="1" dirty="0"/>
          </a:p>
        </p:txBody>
      </p:sp>
      <p:sp>
        <p:nvSpPr>
          <p:cNvPr id="4" name="Slide Number Placeholder 3"/>
          <p:cNvSpPr>
            <a:spLocks noGrp="1"/>
          </p:cNvSpPr>
          <p:nvPr>
            <p:ph type="sldNum" sz="quarter" idx="10"/>
          </p:nvPr>
        </p:nvSpPr>
        <p:spPr/>
        <p:txBody>
          <a:bodyPr/>
          <a:lstStyle/>
          <a:p>
            <a:fld id="{150921FF-61D2-4803-8494-4519EE275740}" type="slidenum">
              <a:rPr lang="en-US" smtClean="0"/>
              <a:t>10</a:t>
            </a:fld>
            <a:endParaRPr lang="en-US"/>
          </a:p>
        </p:txBody>
      </p:sp>
    </p:spTree>
    <p:extLst>
      <p:ext uri="{BB962C8B-B14F-4D97-AF65-F5344CB8AC3E}">
        <p14:creationId xmlns:p14="http://schemas.microsoft.com/office/powerpoint/2010/main" val="1548662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DU Titl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DU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Contact Information</a:t>
            </a:r>
          </a:p>
        </p:txBody>
      </p:sp>
    </p:spTree>
    <p:extLst>
      <p:ext uri="{BB962C8B-B14F-4D97-AF65-F5344CB8AC3E}">
        <p14:creationId xmlns:p14="http://schemas.microsoft.com/office/powerpoint/2010/main" val="34377929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in White (For Full Screen Im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89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DU 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Agenda</a:t>
            </a:r>
            <a:endParaRPr lang="en-US" dirty="0"/>
          </a:p>
        </p:txBody>
      </p:sp>
      <p:sp>
        <p:nvSpPr>
          <p:cNvPr id="5" name="Text Placeholder 2"/>
          <p:cNvSpPr>
            <a:spLocks noGrp="1"/>
          </p:cNvSpPr>
          <p:nvPr>
            <p:ph type="body" idx="1" hasCustomPrompt="1"/>
          </p:nvPr>
        </p:nvSpPr>
        <p:spPr>
          <a:xfrm>
            <a:off x="1676400" y="11430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Agenda Item One</a:t>
            </a:r>
          </a:p>
          <a:p>
            <a:r>
              <a:rPr lang="en-US" dirty="0" smtClean="0"/>
              <a:t>Agenda Item Two</a:t>
            </a:r>
          </a:p>
          <a:p>
            <a:r>
              <a:rPr lang="en-US" dirty="0" smtClean="0"/>
              <a:t>Agenda Item Three</a:t>
            </a:r>
          </a:p>
          <a:p>
            <a:r>
              <a:rPr lang="en-US" dirty="0" smtClean="0"/>
              <a:t>Agenda Item Four</a:t>
            </a:r>
          </a:p>
          <a:p>
            <a:r>
              <a:rPr lang="en-US" dirty="0" smtClean="0"/>
              <a:t>Agenda Item Five</a:t>
            </a:r>
          </a:p>
        </p:txBody>
      </p:sp>
    </p:spTree>
    <p:extLst>
      <p:ext uri="{BB962C8B-B14F-4D97-AF65-F5344CB8AC3E}">
        <p14:creationId xmlns:p14="http://schemas.microsoft.com/office/powerpoint/2010/main" val="166041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DU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 or Sub Heading</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4" y="2656971"/>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Tree>
    <p:extLst>
      <p:ext uri="{BB962C8B-B14F-4D97-AF65-F5344CB8AC3E}">
        <p14:creationId xmlns:p14="http://schemas.microsoft.com/office/powerpoint/2010/main" val="2997328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DU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27988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DU Body - 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5" name="Content Placeholder 2"/>
          <p:cNvSpPr>
            <a:spLocks noGrp="1"/>
          </p:cNvSpPr>
          <p:nvPr>
            <p:ph idx="1" hasCustomPrompt="1"/>
          </p:nvPr>
        </p:nvSpPr>
        <p:spPr>
          <a:xfrm>
            <a:off x="606829" y="1371599"/>
            <a:ext cx="40413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hasCustomPrompt="1"/>
          </p:nvPr>
        </p:nvSpPr>
        <p:spPr>
          <a:xfrm>
            <a:off x="4800601" y="1371600"/>
            <a:ext cx="3886200" cy="4546599"/>
          </a:xfrm>
          <a:prstGeom prst="rect">
            <a:avLst/>
          </a:prstGeom>
        </p:spPr>
        <p:txBody>
          <a:bodyPr/>
          <a:lstStyle>
            <a:lvl1pPr marL="0" indent="0">
              <a:buClr>
                <a:srgbClr val="B20838"/>
              </a:buClr>
              <a:buFont typeface="Wingdings" pitchFamily="2" charset="2"/>
              <a:buNone/>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Add image here</a:t>
            </a:r>
            <a:endParaRPr lang="en-US" dirty="0"/>
          </a:p>
        </p:txBody>
      </p:sp>
    </p:spTree>
    <p:extLst>
      <p:ext uri="{BB962C8B-B14F-4D97-AF65-F5344CB8AC3E}">
        <p14:creationId xmlns:p14="http://schemas.microsoft.com/office/powerpoint/2010/main" val="18702612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LI Body B - No header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0335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DU S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371600"/>
            <a:ext cx="3644514" cy="1885406"/>
          </a:xfrm>
          <a:prstGeom prst="rect">
            <a:avLst/>
          </a:prstGeom>
        </p:spPr>
        <p:txBody>
          <a:bodyPr anchor="t">
            <a:noAutofit/>
          </a:bodyPr>
          <a:lstStyle>
            <a:lvl1pPr algn="l">
              <a:defRPr sz="110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609600" y="3429000"/>
            <a:ext cx="3644514" cy="3485606"/>
          </a:xfrm>
          <a:prstGeom prst="rect">
            <a:avLst/>
          </a:prstGeom>
        </p:spPr>
        <p:txBody>
          <a:bodyPr>
            <a:noAutofit/>
          </a:bodyPr>
          <a:lstStyle>
            <a:lvl1pPr marL="0" indent="0" algn="l">
              <a:buClr>
                <a:srgbClr val="C00000"/>
              </a:buClr>
              <a:buFontTx/>
              <a:buNone/>
              <a:defRPr sz="32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Tree>
    <p:extLst>
      <p:ext uri="{BB962C8B-B14F-4D97-AF65-F5344CB8AC3E}">
        <p14:creationId xmlns:p14="http://schemas.microsoft.com/office/powerpoint/2010/main" val="14657286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Imag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0206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DU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2362200"/>
            <a:ext cx="57912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“Enter a quote here… ”</a:t>
            </a:r>
          </a:p>
        </p:txBody>
      </p:sp>
    </p:spTree>
    <p:extLst>
      <p:ext uri="{BB962C8B-B14F-4D97-AF65-F5344CB8AC3E}">
        <p14:creationId xmlns:p14="http://schemas.microsoft.com/office/powerpoint/2010/main" val="17032419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48622595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64" r:id="rId4"/>
    <p:sldLayoutId id="2147483668" r:id="rId5"/>
    <p:sldLayoutId id="2147483667" r:id="rId6"/>
    <p:sldLayoutId id="2147483654" r:id="rId7"/>
    <p:sldLayoutId id="2147483656" r:id="rId8"/>
    <p:sldLayoutId id="2147483657" r:id="rId9"/>
    <p:sldLayoutId id="2147483658" r:id="rId10"/>
    <p:sldLayoutId id="21474836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7" name="Text Placeholder 6"/>
          <p:cNvSpPr>
            <a:spLocks noGrp="1"/>
          </p:cNvSpPr>
          <p:nvPr>
            <p:ph type="body" idx="12"/>
          </p:nvPr>
        </p:nvSpPr>
        <p:spPr/>
        <p:txBody>
          <a:bodyPr/>
          <a:lstStyle/>
          <a:p>
            <a:endParaRPr lang="en-US"/>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7396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18893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9827"/>
            <a:ext cx="9143999" cy="522516"/>
          </a:xfrm>
          <a:prstGeom prst="rect">
            <a:avLst/>
          </a:prstGeom>
        </p:spPr>
      </p:pic>
      <p:sp>
        <p:nvSpPr>
          <p:cNvPr id="6" name="Text Placeholder 5"/>
          <p:cNvSpPr>
            <a:spLocks noGrp="1"/>
          </p:cNvSpPr>
          <p:nvPr>
            <p:ph type="body" idx="1"/>
          </p:nvPr>
        </p:nvSpPr>
        <p:spPr/>
        <p:txBody>
          <a:bodyPr/>
          <a:lstStyle/>
          <a:p>
            <a:r>
              <a:rPr lang="en-US" dirty="0" smtClean="0">
                <a:solidFill>
                  <a:schemeClr val="bg1"/>
                </a:solidFill>
              </a:rPr>
              <a:t>Sample Text</a:t>
            </a:r>
            <a:endParaRPr lang="en-US" dirty="0" smtClean="0">
              <a:solidFill>
                <a:schemeClr val="bg1"/>
              </a:solidFill>
            </a:endParaRPr>
          </a:p>
        </p:txBody>
      </p:sp>
    </p:spTree>
    <p:extLst>
      <p:ext uri="{BB962C8B-B14F-4D97-AF65-F5344CB8AC3E}">
        <p14:creationId xmlns:p14="http://schemas.microsoft.com/office/powerpoint/2010/main" val="3693418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p:txBody>
          <a:bodyPr/>
          <a:lstStyle/>
          <a:p>
            <a:endParaRPr lang="en-US" dirty="0"/>
          </a:p>
        </p:txBody>
      </p:sp>
      <p:sp>
        <p:nvSpPr>
          <p:cNvPr id="5" name="Text Placeholder 4"/>
          <p:cNvSpPr>
            <a:spLocks noGrp="1"/>
          </p:cNvSpPr>
          <p:nvPr>
            <p:ph type="body" idx="13"/>
          </p:nvPr>
        </p:nvSpPr>
        <p:spPr/>
        <p:txBody>
          <a:bodyPr/>
          <a:lstStyle/>
          <a:p>
            <a:endParaRPr lang="en-US"/>
          </a:p>
        </p:txBody>
      </p:sp>
    </p:spTree>
    <p:extLst>
      <p:ext uri="{BB962C8B-B14F-4D97-AF65-F5344CB8AC3E}">
        <p14:creationId xmlns:p14="http://schemas.microsoft.com/office/powerpoint/2010/main" val="1716412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350246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
        <p:nvSpPr>
          <p:cNvPr id="6" name="Content Placeholder 5"/>
          <p:cNvSpPr>
            <a:spLocks noGrp="1"/>
          </p:cNvSpPr>
          <p:nvPr>
            <p:ph idx="10"/>
          </p:nvPr>
        </p:nvSpPr>
        <p:spPr/>
        <p:txBody>
          <a:bodyPr/>
          <a:lstStyle/>
          <a:p>
            <a:endParaRPr lang="en-US"/>
          </a:p>
        </p:txBody>
      </p:sp>
    </p:spTree>
    <p:extLst>
      <p:ext uri="{BB962C8B-B14F-4D97-AF65-F5344CB8AC3E}">
        <p14:creationId xmlns:p14="http://schemas.microsoft.com/office/powerpoint/2010/main" val="345131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4070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472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14789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endParaRPr lang="en-US" dirty="0"/>
          </a:p>
        </p:txBody>
      </p:sp>
    </p:spTree>
    <p:extLst>
      <p:ext uri="{BB962C8B-B14F-4D97-AF65-F5344CB8AC3E}">
        <p14:creationId xmlns:p14="http://schemas.microsoft.com/office/powerpoint/2010/main" val="2915075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quot;/&gt;&lt;property id=&quot;20307&quot; value=&quot;264&quot;/&gt;&lt;/object&gt;&lt;object type=&quot;3&quot; unique_id=&quot;10008&quot;&gt;&lt;property id=&quot;20148&quot; value=&quot;5&quot;/&gt;&lt;property id=&quot;20300&quot; value=&quot;Slide 5&quot;/&gt;&lt;property id=&quot;20307&quot; value=&quot;266&quot;/&gt;&lt;/object&gt;&lt;object type=&quot;3&quot; unique_id=&quot;10009&quot;&gt;&lt;property id=&quot;20148&quot; value=&quot;5&quot;/&gt;&lt;property id=&quot;20300&quot; value=&quot;Slide 6&quot;/&gt;&lt;property id=&quot;20307&quot; value=&quot;267&quot;/&gt;&lt;/object&gt;&lt;object type=&quot;3&quot; unique_id=&quot;10010&quot;&gt;&lt;property id=&quot;20148&quot; value=&quot;5&quot;/&gt;&lt;property id=&quot;20300&quot; value=&quot;Slide 7&quot;/&gt;&lt;property id=&quot;20307&quot; value=&quot;260&quot;/&gt;&lt;/object&gt;&lt;object type=&quot;3&quot; unique_id=&quot;10011&quot;&gt;&lt;property id=&quot;20148&quot; value=&quot;5&quot;/&gt;&lt;property id=&quot;20300&quot; value=&quot;Slide 8&quot;/&gt;&lt;property id=&quot;20307&quot; value=&quot;265&quot;/&gt;&lt;/object&gt;&lt;object type=&quot;3&quot; unique_id=&quot;10012&quot;&gt;&lt;property id=&quot;20148&quot; value=&quot;5&quot;/&gt;&lt;property id=&quot;20300&quot; value=&quot;Slide 9&quot;/&gt;&lt;property id=&quot;20307&quot; value=&quot;262&quot;/&gt;&lt;/object&gt;&lt;object type=&quot;3&quot; unique_id=&quot;10013&quot;&gt;&lt;property id=&quot;20148&quot; value=&quot;5&quot;/&gt;&lt;property id=&quot;20300&quot; value=&quot;Slide 10&quot;/&gt;&lt;property id=&quot;20307&quot; value=&quot;26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210</Words>
  <Application>Microsoft Office PowerPoint</Application>
  <PresentationFormat>On-screen Show (4:3)</PresentationFormat>
  <Paragraphs>23</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Victoria Fanning</cp:lastModifiedBy>
  <cp:revision>21</cp:revision>
  <dcterms:created xsi:type="dcterms:W3CDTF">2012-08-08T18:23:13Z</dcterms:created>
  <dcterms:modified xsi:type="dcterms:W3CDTF">2012-08-24T14:46:45Z</dcterms:modified>
</cp:coreProperties>
</file>