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642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 Title 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609601" y="3253048"/>
            <a:ext cx="7942810" cy="500732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Speaker Name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609600" y="5500255"/>
            <a:ext cx="8096595" cy="500732"/>
          </a:xfrm>
          <a:prstGeom prst="rect">
            <a:avLst/>
          </a:prstGeom>
        </p:spPr>
        <p:txBody>
          <a:bodyPr anchor="t"/>
          <a:lstStyle>
            <a:lvl1pPr marL="0" indent="0" algn="r">
              <a:buNone/>
              <a:defRPr sz="18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Month Day, Year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00595" y="2362200"/>
            <a:ext cx="7942810" cy="9144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40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Presentation Title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590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 Title B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2370676"/>
            <a:ext cx="7866612" cy="905924"/>
          </a:xfrm>
          <a:prstGeom prst="rect">
            <a:avLst/>
          </a:prstGeom>
        </p:spPr>
        <p:txBody>
          <a:bodyPr anchor="t"/>
          <a:lstStyle>
            <a:lvl1pPr algn="l">
              <a:defRPr sz="40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609600" y="5500255"/>
            <a:ext cx="8096595" cy="500732"/>
          </a:xfrm>
          <a:prstGeom prst="rect">
            <a:avLst/>
          </a:prstGeom>
        </p:spPr>
        <p:txBody>
          <a:bodyPr anchor="t"/>
          <a:lstStyle>
            <a:lvl1pPr marL="0" indent="0" algn="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Month Day, Year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3276600"/>
            <a:ext cx="7866611" cy="500732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Speaker Name</a:t>
            </a:r>
          </a:p>
        </p:txBody>
      </p:sp>
    </p:spTree>
    <p:extLst>
      <p:ext uri="{BB962C8B-B14F-4D97-AF65-F5344CB8AC3E}">
        <p14:creationId xmlns:p14="http://schemas.microsoft.com/office/powerpoint/2010/main" val="3160995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40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1676400" y="1143000"/>
            <a:ext cx="6952211" cy="4673600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200000"/>
              </a:lnSpc>
              <a:buNone/>
              <a:defRPr sz="24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First Level</a:t>
            </a:r>
          </a:p>
          <a:p>
            <a:pPr lvl="0"/>
            <a:r>
              <a:rPr lang="en-US" dirty="0" smtClean="0"/>
              <a:t>Second level</a:t>
            </a:r>
          </a:p>
          <a:p>
            <a:pPr lvl="0"/>
            <a:r>
              <a:rPr lang="en-US" dirty="0" smtClean="0"/>
              <a:t>Third level</a:t>
            </a:r>
          </a:p>
          <a:p>
            <a:pPr lvl="0"/>
            <a:r>
              <a:rPr lang="en-US" dirty="0" smtClean="0"/>
              <a:t>Fourth level</a:t>
            </a:r>
          </a:p>
          <a:p>
            <a:pPr lvl="0"/>
            <a:r>
              <a:rPr lang="en-US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0416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 Sec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665018" y="3385468"/>
            <a:ext cx="8021782" cy="500732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Presentation Title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27663"/>
            <a:ext cx="9143999" cy="739681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00595" y="2667000"/>
            <a:ext cx="7942810" cy="9144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36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Section Title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328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 Body 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36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6829" y="1371599"/>
            <a:ext cx="8079971" cy="4546599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778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 Body B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36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6829" y="1371599"/>
            <a:ext cx="8079971" cy="4546599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912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 Sta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371600"/>
            <a:ext cx="3644514" cy="1885406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>
              <a:defRPr sz="13500" b="1" cap="none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Stat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3429000"/>
            <a:ext cx="3644514" cy="34856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Clr>
                <a:srgbClr val="C00000"/>
              </a:buClr>
              <a:buFontTx/>
              <a:buNone/>
              <a:defRPr sz="36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Clr>
                <a:srgbClr val="C00000"/>
              </a:buClr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C00000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C00000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71700" indent="-342900">
              <a:buClr>
                <a:srgbClr val="C00000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Stat description</a:t>
            </a:r>
          </a:p>
        </p:txBody>
      </p:sp>
    </p:spTree>
    <p:extLst>
      <p:ext uri="{BB962C8B-B14F-4D97-AF65-F5344CB8AC3E}">
        <p14:creationId xmlns:p14="http://schemas.microsoft.com/office/powerpoint/2010/main" val="1465728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 Quo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09600" y="2362200"/>
            <a:ext cx="5791200" cy="2971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Clr>
                <a:srgbClr val="C00000"/>
              </a:buClr>
              <a:buFontTx/>
              <a:buNone/>
              <a:defRPr sz="36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Clr>
                <a:srgbClr val="C00000"/>
              </a:buClr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C00000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C00000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71700" indent="-342900">
              <a:buClr>
                <a:srgbClr val="C00000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“Why you got to be like that? of all participants responded with less than one per cent with truthfulness”</a:t>
            </a:r>
          </a:p>
        </p:txBody>
      </p:sp>
    </p:spTree>
    <p:extLst>
      <p:ext uri="{BB962C8B-B14F-4D97-AF65-F5344CB8AC3E}">
        <p14:creationId xmlns:p14="http://schemas.microsoft.com/office/powerpoint/2010/main" val="1703241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 En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2370676"/>
            <a:ext cx="7866612" cy="905924"/>
          </a:xfrm>
          <a:prstGeom prst="rect">
            <a:avLst/>
          </a:prstGeom>
        </p:spPr>
        <p:txBody>
          <a:bodyPr anchor="t"/>
          <a:lstStyle>
            <a:lvl1pPr algn="l">
              <a:defRPr sz="4000" b="0" cap="none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End Title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3276600"/>
            <a:ext cx="7866611" cy="4572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Authors</a:t>
            </a:r>
          </a:p>
        </p:txBody>
      </p:sp>
    </p:spTree>
    <p:extLst>
      <p:ext uri="{BB962C8B-B14F-4D97-AF65-F5344CB8AC3E}">
        <p14:creationId xmlns:p14="http://schemas.microsoft.com/office/powerpoint/2010/main" val="3437792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22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60" r:id="rId5"/>
    <p:sldLayoutId id="2147483661" r:id="rId6"/>
    <p:sldLayoutId id="2147483654" r:id="rId7"/>
    <p:sldLayoutId id="2147483657" r:id="rId8"/>
    <p:sldLayoutId id="2147483658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654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396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9827"/>
            <a:ext cx="9144000" cy="522516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572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778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919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96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03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EDUCAUSE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Burrows</dc:creator>
  <cp:lastModifiedBy>Emily Burrows</cp:lastModifiedBy>
  <cp:revision>11</cp:revision>
  <dcterms:created xsi:type="dcterms:W3CDTF">2012-08-08T18:23:13Z</dcterms:created>
  <dcterms:modified xsi:type="dcterms:W3CDTF">2012-08-23T20:51:19Z</dcterms:modified>
</cp:coreProperties>
</file>