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4A9"/>
    <a:srgbClr val="F58025"/>
    <a:srgbClr val="B30838"/>
    <a:srgbClr val="EC922E"/>
    <a:srgbClr val="FCD866"/>
    <a:srgbClr val="F3E570"/>
    <a:srgbClr val="DA5919"/>
    <a:srgbClr val="5D717E"/>
    <a:srgbClr val="3D6117"/>
    <a:srgbClr val="004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ADED9B-6D03-47BF-AFAE-5ECB447ECAAB}" type="datetime1">
              <a:rPr lang="en-US"/>
              <a:pPr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ABB746-9A00-4CD7-8078-9815D0DE0F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18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CA550B-4A0B-4E63-BAD4-F7B1E362DA3D}" type="datetime1">
              <a:rPr lang="en-US"/>
              <a:pPr/>
              <a:t>11/29/2011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54E0C0-7263-45AD-BDE4-6C593E369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50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ＭＳ Ｐゴシック" pitchFamily="4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1" descr="cyber.jpg"/>
          <p:cNvPicPr>
            <a:picLocks noChangeAspect="1"/>
          </p:cNvPicPr>
          <p:nvPr userDrawn="1"/>
        </p:nvPicPr>
        <p:blipFill>
          <a:blip r:embed="rId2"/>
          <a:srcRect r="57039"/>
          <a:stretch>
            <a:fillRect/>
          </a:stretch>
        </p:blipFill>
        <p:spPr bwMode="auto">
          <a:xfrm>
            <a:off x="2614613" y="955675"/>
            <a:ext cx="39322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28295"/>
            <a:ext cx="7772400" cy="1470025"/>
          </a:xfrm>
        </p:spPr>
        <p:txBody>
          <a:bodyPr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491945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3843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66243B-66F9-4E4B-AC5B-7350CD8F700B}" type="datetime1">
              <a:rPr lang="en-US"/>
              <a:pPr/>
              <a:t>11/29/2011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8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04417-4D29-481F-BA71-CE255D0BB3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7E46D-61C3-45BF-A4EE-F9F431134C7D}" type="datetime1">
              <a:rPr lang="en-US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D9E75-A596-481B-9CC1-322F7111E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6975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C1056D-E189-44C2-8AF7-6990464A4B59}" type="datetime1">
              <a:rPr lang="en-US"/>
              <a:pPr/>
              <a:t>11/29/2011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6267F-2ABF-4CAB-863A-D923FD4D49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A4E108-A864-4C15-82CB-65A2B039B6CB}" type="datetime1">
              <a:rPr lang="en-US"/>
              <a:pPr/>
              <a:t>11/29/2011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F6464-6A89-48A5-A7F9-9D43FA41D5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CA15C1-00CB-4218-9B0B-5AE6A96C6867}" type="datetime1">
              <a:rPr lang="en-US"/>
              <a:pPr/>
              <a:t>11/29/2011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BA5DA-B4AB-42A9-A3DE-97E2C7812E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D79FB9-3E8E-4D34-8466-9949FD87EDAE}" type="datetime1">
              <a:rPr lang="en-US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31B8C-9282-4BBE-B005-5B7B683B7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7FDAB4-07BE-444D-B3B6-277A260B7CA1}" type="datetime1">
              <a:rPr lang="en-US"/>
              <a:pPr/>
              <a:t>11/29/2011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973DB-D0DA-4DEF-8270-AD720F8001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558B34"/>
              </a:buClr>
              <a:defRPr sz="3200"/>
            </a:lvl1pPr>
            <a:lvl2pPr>
              <a:buClrTx/>
              <a:defRPr sz="2800"/>
            </a:lvl2pPr>
            <a:lvl3pPr>
              <a:buClr>
                <a:srgbClr val="558B34"/>
              </a:buClr>
              <a:defRPr sz="2400"/>
            </a:lvl3pPr>
            <a:lvl4pPr>
              <a:buClrTx/>
              <a:defRPr sz="2000"/>
            </a:lvl4pPr>
            <a:lvl5pPr>
              <a:buClr>
                <a:srgbClr val="558B34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69F5B4-D945-49C9-BEA0-3A9609CA2B70}" type="datetime1">
              <a:rPr lang="en-US"/>
              <a:pPr/>
              <a:t>11/29/2011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F9A39-EA43-41F0-82D4-E795A7B372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F29641-4493-4C36-AB8E-614F816A8236}" type="datetime1">
              <a:rPr lang="en-US"/>
              <a:pPr/>
              <a:t>11/29/2011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AEC60-31EA-459D-9997-E57A41FD0E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525"/>
            <a:ext cx="9144000" cy="5375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8788"/>
            <a:ext cx="8382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38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fld id="{85439748-91FE-4A4B-AF2D-FB64EE129116}" type="datetime1">
              <a:rPr lang="en-US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fld id="{271DCC74-33F1-497A-AA2E-7BE49694F7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4941888" y="6046788"/>
            <a:ext cx="90487" cy="90487"/>
          </a:xfrm>
          <a:prstGeom prst="rect">
            <a:avLst/>
          </a:prstGeom>
          <a:solidFill>
            <a:srgbClr val="F580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6" name="Rectangle 25"/>
          <p:cNvSpPr/>
          <p:nvPr userDrawn="1"/>
        </p:nvSpPr>
        <p:spPr bwMode="auto">
          <a:xfrm>
            <a:off x="4133850" y="6046788"/>
            <a:ext cx="88900" cy="90487"/>
          </a:xfrm>
          <a:prstGeom prst="rect">
            <a:avLst/>
          </a:prstGeom>
          <a:solidFill>
            <a:srgbClr val="B308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C00000"/>
              </a:solidFill>
              <a:ea typeface="ＭＳ Ｐゴシック" pitchFamily="96" charset="-128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400550" y="6046788"/>
            <a:ext cx="90488" cy="90487"/>
          </a:xfrm>
          <a:prstGeom prst="rect">
            <a:avLst/>
          </a:prstGeom>
          <a:solidFill>
            <a:srgbClr val="0084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8" name="Rectangle 27"/>
          <p:cNvSpPr/>
          <p:nvPr userDrawn="1"/>
        </p:nvSpPr>
        <p:spPr bwMode="auto">
          <a:xfrm>
            <a:off x="4672013" y="6046788"/>
            <a:ext cx="88900" cy="9048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8" r:id="rId2"/>
    <p:sldLayoutId id="214748382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 cap="all">
          <a:solidFill>
            <a:schemeClr val="tx1"/>
          </a:solidFill>
          <a:latin typeface="Arial"/>
          <a:ea typeface="ＭＳ Ｐゴシック" pitchFamily="48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558B34"/>
        </a:buClr>
        <a:buSzPct val="80000"/>
        <a:buFont typeface="Wingdings" pitchFamily="96" charset="2"/>
        <a:buChar char="§"/>
        <a:defRPr sz="28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1pPr>
      <a:lvl2pPr marL="511175" indent="-222250" algn="l" defTabSz="457200" rtl="0" eaLnBrk="0" fontAlgn="base" hangingPunct="0">
        <a:spcBef>
          <a:spcPct val="20000"/>
        </a:spcBef>
        <a:spcAft>
          <a:spcPct val="0"/>
        </a:spcAft>
        <a:buClrTx/>
        <a:buSzPct val="80000"/>
        <a:buFont typeface="Wingdings" pitchFamily="96" charset="2"/>
        <a:buChar char="§"/>
        <a:defRPr sz="24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2pPr>
      <a:lvl3pPr marL="857250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558B34"/>
        </a:buClr>
        <a:buSzPct val="80000"/>
        <a:buFont typeface="Wingdings" pitchFamily="96" charset="2"/>
        <a:buChar char="§"/>
        <a:defRPr sz="20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3pPr>
      <a:lvl4pPr marL="1146175" indent="-173038" algn="l" defTabSz="457200" rtl="0" eaLnBrk="0" fontAlgn="base" hangingPunct="0">
        <a:spcBef>
          <a:spcPct val="20000"/>
        </a:spcBef>
        <a:spcAft>
          <a:spcPct val="0"/>
        </a:spcAft>
        <a:buClrTx/>
        <a:buSzPct val="80000"/>
        <a:buFont typeface="Wingdings" pitchFamily="96" charset="2"/>
        <a:buChar char="§"/>
        <a:defRPr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4pPr>
      <a:lvl5pPr marL="1427163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558B34"/>
        </a:buClr>
        <a:buSzPct val="80000"/>
        <a:buFont typeface="Wingdings" pitchFamily="96" charset="2"/>
        <a:buChar char="§"/>
        <a:defRPr sz="16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 bwMode="auto">
          <a:xfrm>
            <a:off x="762000" y="2597150"/>
            <a:ext cx="7772400" cy="1470025"/>
          </a:xfrm>
        </p:spPr>
        <p:txBody>
          <a:bodyPr/>
          <a:lstStyle/>
          <a:p>
            <a:pPr eaLnBrk="1" hangingPunct="1"/>
            <a:r>
              <a:rPr lang="en-US" cap="none" smtClean="0">
                <a:latin typeface="Arial" charset="0"/>
                <a:ea typeface="ＭＳ Ｐゴシック" pitchFamily="96" charset="-128"/>
              </a:rPr>
              <a:t>PRESENTATION TITLE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447800" y="3860800"/>
            <a:ext cx="6400800" cy="12192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96" charset="-128"/>
              </a:rPr>
              <a:t>Presenter Name  |  Date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smtClean="0">
                <a:latin typeface="Arial" charset="0"/>
                <a:ea typeface="ＭＳ Ｐゴシック" pitchFamily="96" charset="-128"/>
              </a:rPr>
              <a:t>SLIDE TITLE HERE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Subhead here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Next subhead here</a:t>
            </a:r>
          </a:p>
          <a:p>
            <a:pPr lvl="2"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Next subhead here</a:t>
            </a:r>
          </a:p>
          <a:p>
            <a:pPr lvl="3"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Next subhead here</a:t>
            </a:r>
          </a:p>
          <a:p>
            <a:pPr lvl="4"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Next subhead here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Chart 2"/>
          <p:cNvGraphicFramePr>
            <a:graphicFrameLocks/>
          </p:cNvGraphicFramePr>
          <p:nvPr/>
        </p:nvGraphicFramePr>
        <p:xfrm>
          <a:off x="1390650" y="1257300"/>
          <a:ext cx="6353175" cy="408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Worksheet" r:id="rId3" imgW="6353057" imgH="4086157" progId="Excel.Sheet.8">
                  <p:embed/>
                </p:oleObj>
              </mc:Choice>
              <mc:Fallback>
                <p:oleObj name="Worksheet" r:id="rId3" imgW="6353057" imgH="4086157" progId="Excel.Sheet.8">
                  <p:embed/>
                  <p:pic>
                    <p:nvPicPr>
                      <p:cNvPr id="0" name="Char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1257300"/>
                        <a:ext cx="6353175" cy="408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Content Placeholder 2"/>
          <p:cNvSpPr txBox="1">
            <a:spLocks/>
          </p:cNvSpPr>
          <p:nvPr/>
        </p:nvSpPr>
        <p:spPr bwMode="auto">
          <a:xfrm>
            <a:off x="533400" y="563563"/>
            <a:ext cx="82296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algn="ctr">
              <a:spcBef>
                <a:spcPct val="20000"/>
              </a:spcBef>
              <a:buClr>
                <a:srgbClr val="FFD862"/>
              </a:buClr>
              <a:buSzPct val="80000"/>
            </a:pPr>
            <a:r>
              <a:rPr lang="en-US" sz="2800">
                <a:solidFill>
                  <a:srgbClr val="4C4C4F"/>
                </a:solidFill>
                <a:cs typeface="Arial" charset="0"/>
              </a:rPr>
              <a:t>Chart Title</a:t>
            </a:r>
            <a:endParaRPr lang="en-US" sz="1600">
              <a:solidFill>
                <a:srgbClr val="4C4C4F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smtClean="0">
                <a:latin typeface="Arial" charset="0"/>
                <a:ea typeface="ＭＳ Ｐゴシック" pitchFamily="96" charset="-128"/>
              </a:rPr>
              <a:t>SLIDE TITLE HERE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Lorem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ipsum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 dolor sit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amet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,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consectetur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adipisicing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elit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,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sed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 do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eiusmod</a:t>
            </a:r>
            <a:endParaRPr lang="en-US" dirty="0" smtClean="0">
              <a:latin typeface="Arial" charset="0"/>
              <a:ea typeface="ＭＳ Ｐゴシック" pitchFamily="96" charset="-128"/>
            </a:endParaRP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Lorem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ipsum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 dolor sit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amet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,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consectetur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adipisicing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elit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, 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Lorem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ipsum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 dolor sit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amet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,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consectetur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adipisicing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elit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,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sed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 do</a:t>
            </a:r>
          </a:p>
        </p:txBody>
      </p:sp>
      <p:pic>
        <p:nvPicPr>
          <p:cNvPr id="5" name="Content Placeholder 4" descr="ist2_5375516-doctor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755775"/>
            <a:ext cx="3741738" cy="2492375"/>
          </a:xfrm>
          <a:effectLst>
            <a:outerShdw dist="38100" dir="8100000" rotWithShape="0">
              <a:srgbClr val="000000">
                <a:alpha val="40999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 bwMode="auto">
          <a:xfrm>
            <a:off x="762000" y="2597150"/>
            <a:ext cx="7772400" cy="1470025"/>
          </a:xfrm>
        </p:spPr>
        <p:txBody>
          <a:bodyPr/>
          <a:lstStyle/>
          <a:p>
            <a:pPr eaLnBrk="1" hangingPunct="1"/>
            <a:r>
              <a:rPr lang="en-US" cap="none" smtClean="0">
                <a:latin typeface="Arial" charset="0"/>
                <a:ea typeface="ＭＳ Ｐゴシック" pitchFamily="96" charset="-128"/>
              </a:rPr>
              <a:t>THANK YOU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65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Worksheet</vt:lpstr>
      <vt:lpstr>PRESENTATION TITLE</vt:lpstr>
      <vt:lpstr>SLIDE TITLE HERE</vt:lpstr>
      <vt:lpstr>PowerPoint Presentation</vt:lpstr>
      <vt:lpstr>SLIDE TITLE HERE</vt:lpstr>
      <vt:lpstr>THANK YOU</vt:lpstr>
    </vt:vector>
  </TitlesOfParts>
  <Company>brain bolts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boelts</dc:creator>
  <cp:lastModifiedBy>James Berg</cp:lastModifiedBy>
  <cp:revision>55</cp:revision>
  <dcterms:created xsi:type="dcterms:W3CDTF">2009-07-28T17:41:50Z</dcterms:created>
  <dcterms:modified xsi:type="dcterms:W3CDTF">2011-11-29T17:57:27Z</dcterms:modified>
</cp:coreProperties>
</file>