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17"/>
  </p:notesMasterIdLst>
  <p:handoutMasterIdLst>
    <p:handoutMasterId r:id="rId18"/>
  </p:handoutMasterIdLst>
  <p:sldIdLst>
    <p:sldId id="256" r:id="rId2"/>
    <p:sldId id="284" r:id="rId3"/>
    <p:sldId id="285" r:id="rId4"/>
    <p:sldId id="286" r:id="rId5"/>
    <p:sldId id="290" r:id="rId6"/>
    <p:sldId id="287" r:id="rId7"/>
    <p:sldId id="288" r:id="rId8"/>
    <p:sldId id="301" r:id="rId9"/>
    <p:sldId id="300" r:id="rId10"/>
    <p:sldId id="292" r:id="rId11"/>
    <p:sldId id="298" r:id="rId12"/>
    <p:sldId id="299" r:id="rId13"/>
    <p:sldId id="303" r:id="rId14"/>
    <p:sldId id="304" r:id="rId15"/>
    <p:sldId id="305" r:id="rId16"/>
  </p:sldIdLst>
  <p:sldSz cx="10058400" cy="7772400"/>
  <p:notesSz cx="7315200" cy="9601200"/>
  <p:defaultTextStyle>
    <a:defPPr>
      <a:defRPr lang="en-US"/>
    </a:defPPr>
    <a:lvl1pPr algn="l" rtl="0" eaLnBrk="0" fontAlgn="base" hangingPunct="0">
      <a:spcBef>
        <a:spcPct val="20000"/>
      </a:spcBef>
      <a:spcAft>
        <a:spcPct val="0"/>
      </a:spcAft>
      <a:buChar char="•"/>
      <a:defRPr sz="1300" kern="1200">
        <a:solidFill>
          <a:srgbClr val="333333"/>
        </a:solidFill>
        <a:latin typeface="Arial" charset="0"/>
        <a:ea typeface="ＭＳ Ｐゴシック" charset="0"/>
        <a:cs typeface="ＭＳ Ｐゴシック" charset="0"/>
      </a:defRPr>
    </a:lvl1pPr>
    <a:lvl2pPr marL="509412" algn="l" rtl="0" eaLnBrk="0" fontAlgn="base" hangingPunct="0">
      <a:spcBef>
        <a:spcPct val="20000"/>
      </a:spcBef>
      <a:spcAft>
        <a:spcPct val="0"/>
      </a:spcAft>
      <a:buChar char="•"/>
      <a:defRPr sz="1300" kern="1200">
        <a:solidFill>
          <a:srgbClr val="333333"/>
        </a:solidFill>
        <a:latin typeface="Arial" charset="0"/>
        <a:ea typeface="ＭＳ Ｐゴシック" charset="0"/>
        <a:cs typeface="ＭＳ Ｐゴシック" charset="0"/>
      </a:defRPr>
    </a:lvl2pPr>
    <a:lvl3pPr marL="1018824" algn="l" rtl="0" eaLnBrk="0" fontAlgn="base" hangingPunct="0">
      <a:spcBef>
        <a:spcPct val="20000"/>
      </a:spcBef>
      <a:spcAft>
        <a:spcPct val="0"/>
      </a:spcAft>
      <a:buChar char="•"/>
      <a:defRPr sz="1300" kern="1200">
        <a:solidFill>
          <a:srgbClr val="333333"/>
        </a:solidFill>
        <a:latin typeface="Arial" charset="0"/>
        <a:ea typeface="ＭＳ Ｐゴシック" charset="0"/>
        <a:cs typeface="ＭＳ Ｐゴシック" charset="0"/>
      </a:defRPr>
    </a:lvl3pPr>
    <a:lvl4pPr marL="1528237" algn="l" rtl="0" eaLnBrk="0" fontAlgn="base" hangingPunct="0">
      <a:spcBef>
        <a:spcPct val="20000"/>
      </a:spcBef>
      <a:spcAft>
        <a:spcPct val="0"/>
      </a:spcAft>
      <a:buChar char="•"/>
      <a:defRPr sz="1300" kern="1200">
        <a:solidFill>
          <a:srgbClr val="333333"/>
        </a:solidFill>
        <a:latin typeface="Arial" charset="0"/>
        <a:ea typeface="ＭＳ Ｐゴシック" charset="0"/>
        <a:cs typeface="ＭＳ Ｐゴシック" charset="0"/>
      </a:defRPr>
    </a:lvl4pPr>
    <a:lvl5pPr marL="2037649" algn="l" rtl="0" eaLnBrk="0" fontAlgn="base" hangingPunct="0">
      <a:spcBef>
        <a:spcPct val="20000"/>
      </a:spcBef>
      <a:spcAft>
        <a:spcPct val="0"/>
      </a:spcAft>
      <a:buChar char="•"/>
      <a:defRPr sz="1300" kern="1200">
        <a:solidFill>
          <a:srgbClr val="333333"/>
        </a:solidFill>
        <a:latin typeface="Arial" charset="0"/>
        <a:ea typeface="ＭＳ Ｐゴシック" charset="0"/>
        <a:cs typeface="ＭＳ Ｐゴシック" charset="0"/>
      </a:defRPr>
    </a:lvl5pPr>
    <a:lvl6pPr marL="2547061" algn="l" defTabSz="509412" rtl="0" eaLnBrk="1" latinLnBrk="0" hangingPunct="1">
      <a:defRPr sz="1300" kern="1200">
        <a:solidFill>
          <a:srgbClr val="333333"/>
        </a:solidFill>
        <a:latin typeface="Arial" charset="0"/>
        <a:ea typeface="ＭＳ Ｐゴシック" charset="0"/>
        <a:cs typeface="ＭＳ Ｐゴシック" charset="0"/>
      </a:defRPr>
    </a:lvl6pPr>
    <a:lvl7pPr marL="3056473" algn="l" defTabSz="509412" rtl="0" eaLnBrk="1" latinLnBrk="0" hangingPunct="1">
      <a:defRPr sz="1300" kern="1200">
        <a:solidFill>
          <a:srgbClr val="333333"/>
        </a:solidFill>
        <a:latin typeface="Arial" charset="0"/>
        <a:ea typeface="ＭＳ Ｐゴシック" charset="0"/>
        <a:cs typeface="ＭＳ Ｐゴシック" charset="0"/>
      </a:defRPr>
    </a:lvl7pPr>
    <a:lvl8pPr marL="3565886" algn="l" defTabSz="509412" rtl="0" eaLnBrk="1" latinLnBrk="0" hangingPunct="1">
      <a:defRPr sz="1300" kern="1200">
        <a:solidFill>
          <a:srgbClr val="333333"/>
        </a:solidFill>
        <a:latin typeface="Arial" charset="0"/>
        <a:ea typeface="ＭＳ Ｐゴシック" charset="0"/>
        <a:cs typeface="ＭＳ Ｐゴシック" charset="0"/>
      </a:defRPr>
    </a:lvl8pPr>
    <a:lvl9pPr marL="4075298" algn="l" defTabSz="509412" rtl="0" eaLnBrk="1" latinLnBrk="0" hangingPunct="1">
      <a:defRPr sz="1300" kern="1200">
        <a:solidFill>
          <a:srgbClr val="333333"/>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D53"/>
    <a:srgbClr val="F68E38"/>
    <a:srgbClr val="335099"/>
    <a:srgbClr val="FAC9A0"/>
    <a:srgbClr val="F8AB6C"/>
    <a:srgbClr val="FFFFFF"/>
    <a:srgbClr val="CBD5EE"/>
    <a:srgbClr val="CFEFFB"/>
    <a:srgbClr val="F2F2F2"/>
    <a:srgbClr val="29407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23" autoAdjust="0"/>
    <p:restoredTop sz="99502" autoAdjust="0"/>
  </p:normalViewPr>
  <p:slideViewPr>
    <p:cSldViewPr snapToGrid="0">
      <p:cViewPr>
        <p:scale>
          <a:sx n="75" d="100"/>
          <a:sy n="75" d="100"/>
        </p:scale>
        <p:origin x="-906" y="-606"/>
      </p:cViewPr>
      <p:guideLst>
        <p:guide orient="horz" pos="170"/>
        <p:guide pos="6009"/>
        <p:guide pos="322"/>
      </p:guideLst>
    </p:cSldViewPr>
  </p:slideViewPr>
  <p:outlineViewPr>
    <p:cViewPr>
      <p:scale>
        <a:sx n="33" d="100"/>
        <a:sy n="33" d="100"/>
      </p:scale>
      <p:origin x="0" y="134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2784" y="-9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171614" cy="479488"/>
          </a:xfrm>
          <a:prstGeom prst="rect">
            <a:avLst/>
          </a:prstGeom>
          <a:noFill/>
          <a:ln w="9525">
            <a:noFill/>
            <a:miter lim="800000"/>
            <a:headEnd/>
            <a:tailEnd/>
          </a:ln>
        </p:spPr>
        <p:txBody>
          <a:bodyPr vert="horz" wrap="square" lIns="92269" tIns="46135" rIns="92269" bIns="46135" numCol="1" anchor="t" anchorCtr="0" compatLnSpc="1">
            <a:prstTxWarp prst="textNoShape">
              <a:avLst/>
            </a:prstTxWarp>
          </a:bodyPr>
          <a:lstStyle>
            <a:lvl1pP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95235" name="Rectangle 3"/>
          <p:cNvSpPr>
            <a:spLocks noGrp="1" noChangeArrowheads="1"/>
          </p:cNvSpPr>
          <p:nvPr>
            <p:ph type="dt" sz="quarter" idx="1"/>
          </p:nvPr>
        </p:nvSpPr>
        <p:spPr bwMode="auto">
          <a:xfrm>
            <a:off x="4141893" y="0"/>
            <a:ext cx="3171614" cy="479488"/>
          </a:xfrm>
          <a:prstGeom prst="rect">
            <a:avLst/>
          </a:prstGeom>
          <a:noFill/>
          <a:ln w="9525">
            <a:noFill/>
            <a:miter lim="800000"/>
            <a:headEnd/>
            <a:tailEnd/>
          </a:ln>
        </p:spPr>
        <p:txBody>
          <a:bodyPr vert="horz" wrap="square" lIns="92269" tIns="46135" rIns="92269" bIns="46135" numCol="1" anchor="t" anchorCtr="0" compatLnSpc="1">
            <a:prstTxWarp prst="textNoShape">
              <a:avLst/>
            </a:prstTxWarp>
          </a:bodyPr>
          <a:lstStyle>
            <a:lvl1pPr algn="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95236" name="Rectangle 4"/>
          <p:cNvSpPr>
            <a:spLocks noGrp="1" noChangeArrowheads="1"/>
          </p:cNvSpPr>
          <p:nvPr>
            <p:ph type="ftr" sz="quarter" idx="2"/>
          </p:nvPr>
        </p:nvSpPr>
        <p:spPr bwMode="auto">
          <a:xfrm>
            <a:off x="0" y="9118440"/>
            <a:ext cx="3171614" cy="481124"/>
          </a:xfrm>
          <a:prstGeom prst="rect">
            <a:avLst/>
          </a:prstGeom>
          <a:noFill/>
          <a:ln w="9525">
            <a:noFill/>
            <a:miter lim="800000"/>
            <a:headEnd/>
            <a:tailEnd/>
          </a:ln>
        </p:spPr>
        <p:txBody>
          <a:bodyPr vert="horz" wrap="square" lIns="92269" tIns="46135" rIns="92269" bIns="46135" numCol="1" anchor="b" anchorCtr="0" compatLnSpc="1">
            <a:prstTxWarp prst="textNoShape">
              <a:avLst/>
            </a:prstTxWarp>
          </a:bodyPr>
          <a:lstStyle>
            <a:lvl1pP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95237" name="Rectangle 5"/>
          <p:cNvSpPr>
            <a:spLocks noGrp="1" noChangeArrowheads="1"/>
          </p:cNvSpPr>
          <p:nvPr>
            <p:ph type="sldNum" sz="quarter" idx="3"/>
          </p:nvPr>
        </p:nvSpPr>
        <p:spPr bwMode="auto">
          <a:xfrm>
            <a:off x="4141893" y="9118440"/>
            <a:ext cx="3171614" cy="481124"/>
          </a:xfrm>
          <a:prstGeom prst="rect">
            <a:avLst/>
          </a:prstGeom>
          <a:noFill/>
          <a:ln w="9525">
            <a:noFill/>
            <a:miter lim="800000"/>
            <a:headEnd/>
            <a:tailEnd/>
          </a:ln>
        </p:spPr>
        <p:txBody>
          <a:bodyPr vert="horz" wrap="square" lIns="92269" tIns="46135" rIns="92269" bIns="46135" numCol="1" anchor="b" anchorCtr="0" compatLnSpc="1">
            <a:prstTxWarp prst="textNoShape">
              <a:avLst/>
            </a:prstTxWarp>
          </a:bodyPr>
          <a:lstStyle>
            <a:lvl1pPr algn="r" defTabSz="923252" eaLnBrk="1" hangingPunct="1">
              <a:spcBef>
                <a:spcPct val="0"/>
              </a:spcBef>
              <a:buFontTx/>
              <a:buNone/>
              <a:defRPr sz="1200">
                <a:solidFill>
                  <a:schemeClr val="tx1"/>
                </a:solidFill>
                <a:latin typeface="Trebuchet MS" charset="0"/>
              </a:defRPr>
            </a:lvl1pPr>
          </a:lstStyle>
          <a:p>
            <a:pPr>
              <a:defRPr/>
            </a:pPr>
            <a:fld id="{639643D3-2087-5A4A-BCFC-79004E1EE9D8}" type="slidenum">
              <a:rPr lang="en-US"/>
              <a:pPr>
                <a:defRPr/>
              </a:pPr>
              <a:t>‹#›</a:t>
            </a:fld>
            <a:endParaRPr lang="en-US" dirty="0"/>
          </a:p>
        </p:txBody>
      </p:sp>
    </p:spTree>
    <p:extLst>
      <p:ext uri="{BB962C8B-B14F-4D97-AF65-F5344CB8AC3E}">
        <p14:creationId xmlns:p14="http://schemas.microsoft.com/office/powerpoint/2010/main" val="637734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171614" cy="479488"/>
          </a:xfrm>
          <a:prstGeom prst="rect">
            <a:avLst/>
          </a:prstGeom>
          <a:noFill/>
          <a:ln w="9525">
            <a:noFill/>
            <a:miter lim="800000"/>
            <a:headEnd/>
            <a:tailEnd/>
          </a:ln>
        </p:spPr>
        <p:txBody>
          <a:bodyPr vert="horz" wrap="square" lIns="92269" tIns="46135" rIns="92269" bIns="46135" numCol="1" anchor="t" anchorCtr="0" compatLnSpc="1">
            <a:prstTxWarp prst="textNoShape">
              <a:avLst/>
            </a:prstTxWarp>
          </a:bodyPr>
          <a:lstStyle>
            <a:lvl1pP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15363" name="Rectangle 3"/>
          <p:cNvSpPr>
            <a:spLocks noGrp="1" noChangeArrowheads="1"/>
          </p:cNvSpPr>
          <p:nvPr>
            <p:ph type="dt" idx="1"/>
          </p:nvPr>
        </p:nvSpPr>
        <p:spPr bwMode="auto">
          <a:xfrm>
            <a:off x="4141893" y="0"/>
            <a:ext cx="3171614" cy="479488"/>
          </a:xfrm>
          <a:prstGeom prst="rect">
            <a:avLst/>
          </a:prstGeom>
          <a:noFill/>
          <a:ln w="9525">
            <a:noFill/>
            <a:miter lim="800000"/>
            <a:headEnd/>
            <a:tailEnd/>
          </a:ln>
        </p:spPr>
        <p:txBody>
          <a:bodyPr vert="horz" wrap="square" lIns="92269" tIns="46135" rIns="92269" bIns="46135" numCol="1" anchor="t" anchorCtr="0" compatLnSpc="1">
            <a:prstTxWarp prst="textNoShape">
              <a:avLst/>
            </a:prstTxWarp>
          </a:bodyPr>
          <a:lstStyle>
            <a:lvl1pPr algn="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330325" y="720725"/>
            <a:ext cx="46577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c="http://schemas.openxmlformats.org/markup-compatibility/2006" xmlns:mv="urn:schemas-microsoft-com:mac:vml" xmlns:ma14="http://schemas.microsoft.com/office/mac/drawingml/2011/main" xmlns="" val="1"/>
            </a:ext>
          </a:extLst>
        </p:spPr>
      </p:sp>
      <p:sp>
        <p:nvSpPr>
          <p:cNvPr id="15365" name="Rectangle 5"/>
          <p:cNvSpPr>
            <a:spLocks noGrp="1" noChangeArrowheads="1"/>
          </p:cNvSpPr>
          <p:nvPr>
            <p:ph type="body" sz="quarter" idx="3"/>
          </p:nvPr>
        </p:nvSpPr>
        <p:spPr bwMode="auto">
          <a:xfrm>
            <a:off x="731520" y="4557584"/>
            <a:ext cx="5852160" cy="4323567"/>
          </a:xfrm>
          <a:prstGeom prst="rect">
            <a:avLst/>
          </a:prstGeom>
          <a:noFill/>
          <a:ln w="9525">
            <a:noFill/>
            <a:miter lim="800000"/>
            <a:headEnd/>
            <a:tailEnd/>
          </a:ln>
        </p:spPr>
        <p:txBody>
          <a:bodyPr vert="horz" wrap="square" lIns="92269" tIns="46135" rIns="92269" bIns="46135"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5366" name="Rectangle 6"/>
          <p:cNvSpPr>
            <a:spLocks noGrp="1" noChangeArrowheads="1"/>
          </p:cNvSpPr>
          <p:nvPr>
            <p:ph type="ftr" sz="quarter" idx="4"/>
          </p:nvPr>
        </p:nvSpPr>
        <p:spPr bwMode="auto">
          <a:xfrm>
            <a:off x="0" y="9118440"/>
            <a:ext cx="3171614" cy="481124"/>
          </a:xfrm>
          <a:prstGeom prst="rect">
            <a:avLst/>
          </a:prstGeom>
          <a:noFill/>
          <a:ln w="9525">
            <a:noFill/>
            <a:miter lim="800000"/>
            <a:headEnd/>
            <a:tailEnd/>
          </a:ln>
        </p:spPr>
        <p:txBody>
          <a:bodyPr vert="horz" wrap="square" lIns="92269" tIns="46135" rIns="92269" bIns="46135" numCol="1" anchor="b" anchorCtr="0" compatLnSpc="1">
            <a:prstTxWarp prst="textNoShape">
              <a:avLst/>
            </a:prstTxWarp>
          </a:bodyPr>
          <a:lstStyle>
            <a:lvl1pPr defTabSz="923252" eaLnBrk="1" hangingPunct="1">
              <a:spcBef>
                <a:spcPct val="0"/>
              </a:spcBef>
              <a:buFontTx/>
              <a:buNone/>
              <a:defRPr sz="1200">
                <a:solidFill>
                  <a:schemeClr val="tx1"/>
                </a:solidFill>
                <a:latin typeface="Trebuchet MS"/>
                <a:ea typeface="+mn-ea"/>
                <a:cs typeface="+mn-cs"/>
              </a:defRPr>
            </a:lvl1pPr>
          </a:lstStyle>
          <a:p>
            <a:pPr>
              <a:defRPr/>
            </a:pPr>
            <a:endParaRPr lang="en-US" dirty="0"/>
          </a:p>
        </p:txBody>
      </p:sp>
      <p:sp>
        <p:nvSpPr>
          <p:cNvPr id="15367" name="Rectangle 7"/>
          <p:cNvSpPr>
            <a:spLocks noGrp="1" noChangeArrowheads="1"/>
          </p:cNvSpPr>
          <p:nvPr>
            <p:ph type="sldNum" sz="quarter" idx="5"/>
          </p:nvPr>
        </p:nvSpPr>
        <p:spPr bwMode="auto">
          <a:xfrm>
            <a:off x="4141893" y="9118440"/>
            <a:ext cx="3171614" cy="481124"/>
          </a:xfrm>
          <a:prstGeom prst="rect">
            <a:avLst/>
          </a:prstGeom>
          <a:noFill/>
          <a:ln w="9525">
            <a:noFill/>
            <a:miter lim="800000"/>
            <a:headEnd/>
            <a:tailEnd/>
          </a:ln>
        </p:spPr>
        <p:txBody>
          <a:bodyPr vert="horz" wrap="square" lIns="92269" tIns="46135" rIns="92269" bIns="46135" numCol="1" anchor="b" anchorCtr="0" compatLnSpc="1">
            <a:prstTxWarp prst="textNoShape">
              <a:avLst/>
            </a:prstTxWarp>
          </a:bodyPr>
          <a:lstStyle>
            <a:lvl1pPr algn="r" defTabSz="923252" eaLnBrk="1" hangingPunct="1">
              <a:spcBef>
                <a:spcPct val="0"/>
              </a:spcBef>
              <a:buFontTx/>
              <a:buNone/>
              <a:defRPr sz="1200">
                <a:solidFill>
                  <a:schemeClr val="tx1"/>
                </a:solidFill>
                <a:latin typeface="Trebuchet MS" charset="0"/>
              </a:defRPr>
            </a:lvl1pPr>
          </a:lstStyle>
          <a:p>
            <a:pPr>
              <a:defRPr/>
            </a:pPr>
            <a:fld id="{508BB685-69C3-5A4E-ABAC-23FB5792E5F9}" type="slidenum">
              <a:rPr lang="en-US"/>
              <a:pPr>
                <a:defRPr/>
              </a:pPr>
              <a:t>‹#›</a:t>
            </a:fld>
            <a:endParaRPr lang="en-US" dirty="0"/>
          </a:p>
        </p:txBody>
      </p:sp>
    </p:spTree>
    <p:extLst>
      <p:ext uri="{BB962C8B-B14F-4D97-AF65-F5344CB8AC3E}">
        <p14:creationId xmlns:p14="http://schemas.microsoft.com/office/powerpoint/2010/main" val="1534537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rebuchet MS"/>
        <a:ea typeface="ＭＳ Ｐゴシック" charset="0"/>
        <a:cs typeface="Trebuchet MS" charset="0"/>
      </a:defRPr>
    </a:lvl1pPr>
    <a:lvl2pPr marL="509412" algn="l" rtl="0" eaLnBrk="0" fontAlgn="base" hangingPunct="0">
      <a:spcBef>
        <a:spcPct val="30000"/>
      </a:spcBef>
      <a:spcAft>
        <a:spcPct val="0"/>
      </a:spcAft>
      <a:defRPr sz="1300" kern="1200">
        <a:solidFill>
          <a:schemeClr val="tx1"/>
        </a:solidFill>
        <a:latin typeface="Trebuchet MS"/>
        <a:ea typeface="Trebuchet MS"/>
        <a:cs typeface="Trebuchet MS" charset="0"/>
      </a:defRPr>
    </a:lvl2pPr>
    <a:lvl3pPr marL="1018824" algn="l" rtl="0" eaLnBrk="0" fontAlgn="base" hangingPunct="0">
      <a:spcBef>
        <a:spcPct val="30000"/>
      </a:spcBef>
      <a:spcAft>
        <a:spcPct val="0"/>
      </a:spcAft>
      <a:defRPr sz="1300" kern="1200">
        <a:solidFill>
          <a:schemeClr val="tx1"/>
        </a:solidFill>
        <a:latin typeface="Trebuchet MS"/>
        <a:ea typeface="Trebuchet MS"/>
        <a:cs typeface="Trebuchet MS" charset="0"/>
      </a:defRPr>
    </a:lvl3pPr>
    <a:lvl4pPr marL="1528237" algn="l" rtl="0" eaLnBrk="0" fontAlgn="base" hangingPunct="0">
      <a:spcBef>
        <a:spcPct val="30000"/>
      </a:spcBef>
      <a:spcAft>
        <a:spcPct val="0"/>
      </a:spcAft>
      <a:defRPr sz="1300" kern="1200">
        <a:solidFill>
          <a:schemeClr val="tx1"/>
        </a:solidFill>
        <a:latin typeface="Trebuchet MS"/>
        <a:ea typeface="Trebuchet MS"/>
        <a:cs typeface="Trebuchet MS" charset="0"/>
      </a:defRPr>
    </a:lvl4pPr>
    <a:lvl5pPr marL="2037649" algn="l" rtl="0" eaLnBrk="0" fontAlgn="base" hangingPunct="0">
      <a:spcBef>
        <a:spcPct val="30000"/>
      </a:spcBef>
      <a:spcAft>
        <a:spcPct val="0"/>
      </a:spcAft>
      <a:defRPr sz="1300" kern="1200">
        <a:solidFill>
          <a:schemeClr val="tx1"/>
        </a:solidFill>
        <a:latin typeface="Trebuchet MS"/>
        <a:ea typeface="Trebuchet MS"/>
        <a:cs typeface="Trebuchet MS" charset="0"/>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337" indent="-179337"/>
            <a:endParaRPr lang="en-US" dirty="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252">
              <a:defRPr sz="1300">
                <a:solidFill>
                  <a:srgbClr val="333333"/>
                </a:solidFill>
                <a:latin typeface="Arial" charset="0"/>
                <a:ea typeface="ＭＳ Ｐゴシック" charset="0"/>
                <a:cs typeface="ＭＳ Ｐゴシック" charset="0"/>
              </a:defRPr>
            </a:lvl1pPr>
            <a:lvl2pPr marL="777126" indent="-298895" defTabSz="923252">
              <a:defRPr sz="1300">
                <a:solidFill>
                  <a:srgbClr val="333333"/>
                </a:solidFill>
                <a:latin typeface="Arial" charset="0"/>
                <a:ea typeface="ＭＳ Ｐゴシック" charset="0"/>
              </a:defRPr>
            </a:lvl2pPr>
            <a:lvl3pPr marL="1195578" indent="-239116" defTabSz="923252">
              <a:defRPr sz="1300">
                <a:solidFill>
                  <a:srgbClr val="333333"/>
                </a:solidFill>
                <a:latin typeface="Arial" charset="0"/>
                <a:ea typeface="ＭＳ Ｐゴシック" charset="0"/>
              </a:defRPr>
            </a:lvl3pPr>
            <a:lvl4pPr marL="1673809" indent="-239116" defTabSz="923252">
              <a:defRPr sz="1300">
                <a:solidFill>
                  <a:srgbClr val="333333"/>
                </a:solidFill>
                <a:latin typeface="Arial" charset="0"/>
                <a:ea typeface="ＭＳ Ｐゴシック" charset="0"/>
              </a:defRPr>
            </a:lvl4pPr>
            <a:lvl5pPr marL="2152040" indent="-239116" defTabSz="923252">
              <a:defRPr sz="1300">
                <a:solidFill>
                  <a:srgbClr val="333333"/>
                </a:solidFill>
                <a:latin typeface="Arial" charset="0"/>
                <a:ea typeface="ＭＳ Ｐゴシック" charset="0"/>
              </a:defRPr>
            </a:lvl5pPr>
            <a:lvl6pPr marL="2630272"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6pPr>
            <a:lvl7pPr marL="3108503"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7pPr>
            <a:lvl8pPr marL="3586734"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8pPr>
            <a:lvl9pPr marL="4064965"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9pPr>
          </a:lstStyle>
          <a:p>
            <a:fld id="{8C4E8305-77E0-0345-A265-65CE21148D5D}" type="slidenum">
              <a:rPr lang="en-US" sz="1200">
                <a:solidFill>
                  <a:schemeClr val="tx1"/>
                </a:solidFill>
                <a:latin typeface="Helvetica Neue"/>
              </a:rPr>
              <a:pPr/>
              <a:t>4</a:t>
            </a:fld>
            <a:endParaRPr lang="en-US" sz="1200" dirty="0">
              <a:solidFill>
                <a:schemeClr val="tx1"/>
              </a:solidFill>
              <a:latin typeface="Helvetica Neue"/>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a:lstStyle/>
          <a:p>
            <a:endParaRPr lang="en-US" dirty="0"/>
          </a:p>
        </p:txBody>
      </p:sp>
      <p:sp>
        <p:nvSpPr>
          <p:cNvPr id="870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252">
              <a:defRPr sz="1300">
                <a:solidFill>
                  <a:srgbClr val="333333"/>
                </a:solidFill>
                <a:latin typeface="Arial" charset="0"/>
                <a:ea typeface="ＭＳ Ｐゴシック" charset="0"/>
                <a:cs typeface="ＭＳ Ｐゴシック" charset="0"/>
              </a:defRPr>
            </a:lvl1pPr>
            <a:lvl2pPr marL="777126" indent="-298895" defTabSz="923252">
              <a:defRPr sz="1300">
                <a:solidFill>
                  <a:srgbClr val="333333"/>
                </a:solidFill>
                <a:latin typeface="Arial" charset="0"/>
                <a:ea typeface="ＭＳ Ｐゴシック" charset="0"/>
              </a:defRPr>
            </a:lvl2pPr>
            <a:lvl3pPr marL="1195578" indent="-239116" defTabSz="923252">
              <a:defRPr sz="1300">
                <a:solidFill>
                  <a:srgbClr val="333333"/>
                </a:solidFill>
                <a:latin typeface="Arial" charset="0"/>
                <a:ea typeface="ＭＳ Ｐゴシック" charset="0"/>
              </a:defRPr>
            </a:lvl3pPr>
            <a:lvl4pPr marL="1673809" indent="-239116" defTabSz="923252">
              <a:defRPr sz="1300">
                <a:solidFill>
                  <a:srgbClr val="333333"/>
                </a:solidFill>
                <a:latin typeface="Arial" charset="0"/>
                <a:ea typeface="ＭＳ Ｐゴシック" charset="0"/>
              </a:defRPr>
            </a:lvl4pPr>
            <a:lvl5pPr marL="2152040" indent="-239116" defTabSz="923252">
              <a:defRPr sz="1300">
                <a:solidFill>
                  <a:srgbClr val="333333"/>
                </a:solidFill>
                <a:latin typeface="Arial" charset="0"/>
                <a:ea typeface="ＭＳ Ｐゴシック" charset="0"/>
              </a:defRPr>
            </a:lvl5pPr>
            <a:lvl6pPr marL="2630272"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6pPr>
            <a:lvl7pPr marL="3108503"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7pPr>
            <a:lvl8pPr marL="3586734"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8pPr>
            <a:lvl9pPr marL="4064965"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9pPr>
          </a:lstStyle>
          <a:p>
            <a:fld id="{EC0681E1-D2E1-6B4E-9C9C-E305BC926B35}" type="slidenum">
              <a:rPr lang="en-US" sz="1200">
                <a:solidFill>
                  <a:schemeClr val="tx1"/>
                </a:solidFill>
                <a:latin typeface="Helvetica Neue"/>
              </a:rPr>
              <a:pPr/>
              <a:t>5</a:t>
            </a:fld>
            <a:endParaRPr lang="en-US" sz="1200" dirty="0">
              <a:solidFill>
                <a:schemeClr val="tx1"/>
              </a:solidFill>
              <a:latin typeface="Helvetica Neue"/>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ln/>
        </p:spPr>
      </p:sp>
      <p:sp>
        <p:nvSpPr>
          <p:cNvPr id="727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a:lstStyle/>
          <a:p>
            <a:endParaRPr lang="en-US" dirty="0"/>
          </a:p>
        </p:txBody>
      </p:sp>
      <p:sp>
        <p:nvSpPr>
          <p:cNvPr id="7270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252">
              <a:defRPr sz="1300">
                <a:solidFill>
                  <a:srgbClr val="333333"/>
                </a:solidFill>
                <a:latin typeface="Arial" charset="0"/>
                <a:ea typeface="ＭＳ Ｐゴシック" charset="0"/>
                <a:cs typeface="ＭＳ Ｐゴシック" charset="0"/>
              </a:defRPr>
            </a:lvl1pPr>
            <a:lvl2pPr marL="777126" indent="-298895" defTabSz="923252">
              <a:defRPr sz="1300">
                <a:solidFill>
                  <a:srgbClr val="333333"/>
                </a:solidFill>
                <a:latin typeface="Arial" charset="0"/>
                <a:ea typeface="ＭＳ Ｐゴシック" charset="0"/>
              </a:defRPr>
            </a:lvl2pPr>
            <a:lvl3pPr marL="1195578" indent="-239116" defTabSz="923252">
              <a:defRPr sz="1300">
                <a:solidFill>
                  <a:srgbClr val="333333"/>
                </a:solidFill>
                <a:latin typeface="Arial" charset="0"/>
                <a:ea typeface="ＭＳ Ｐゴシック" charset="0"/>
              </a:defRPr>
            </a:lvl3pPr>
            <a:lvl4pPr marL="1673809" indent="-239116" defTabSz="923252">
              <a:defRPr sz="1300">
                <a:solidFill>
                  <a:srgbClr val="333333"/>
                </a:solidFill>
                <a:latin typeface="Arial" charset="0"/>
                <a:ea typeface="ＭＳ Ｐゴシック" charset="0"/>
              </a:defRPr>
            </a:lvl4pPr>
            <a:lvl5pPr marL="2152040" indent="-239116" defTabSz="923252">
              <a:defRPr sz="1300">
                <a:solidFill>
                  <a:srgbClr val="333333"/>
                </a:solidFill>
                <a:latin typeface="Arial" charset="0"/>
                <a:ea typeface="ＭＳ Ｐゴシック" charset="0"/>
              </a:defRPr>
            </a:lvl5pPr>
            <a:lvl6pPr marL="2630272"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6pPr>
            <a:lvl7pPr marL="3108503"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7pPr>
            <a:lvl8pPr marL="3586734"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8pPr>
            <a:lvl9pPr marL="4064965"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9pPr>
          </a:lstStyle>
          <a:p>
            <a:fld id="{0B72EEE2-6162-A74B-9531-B12784F041A6}" type="slidenum">
              <a:rPr lang="en-US" sz="1200">
                <a:solidFill>
                  <a:schemeClr val="tx1"/>
                </a:solidFill>
                <a:latin typeface="Helvetica Neue"/>
              </a:rPr>
              <a:pPr/>
              <a:t>6</a:t>
            </a:fld>
            <a:endParaRPr lang="en-US" sz="1200" dirty="0">
              <a:solidFill>
                <a:schemeClr val="tx1"/>
              </a:solidFill>
              <a:latin typeface="Helvetica Neue"/>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xfrm>
            <a:off x="2236788" y="720725"/>
            <a:ext cx="3251200" cy="2513013"/>
          </a:xfrm>
          <a:ln/>
        </p:spPr>
      </p:sp>
      <p:sp>
        <p:nvSpPr>
          <p:cNvPr id="68610" name="Notes Placeholder 2"/>
          <p:cNvSpPr>
            <a:spLocks noGrp="1"/>
          </p:cNvSpPr>
          <p:nvPr>
            <p:ph type="body" idx="1"/>
          </p:nvPr>
        </p:nvSpPr>
        <p:spPr>
          <a:xfrm>
            <a:off x="375920" y="3407141"/>
            <a:ext cx="6524414" cy="510743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a:p>
            <a:endParaRPr lang="en-US" dirty="0"/>
          </a:p>
          <a:p>
            <a:endParaRPr lang="en-US" dirty="0"/>
          </a:p>
        </p:txBody>
      </p:sp>
      <p:sp>
        <p:nvSpPr>
          <p:cNvPr id="6861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252">
              <a:defRPr sz="1300">
                <a:solidFill>
                  <a:srgbClr val="333333"/>
                </a:solidFill>
                <a:latin typeface="Arial" charset="0"/>
                <a:ea typeface="ＭＳ Ｐゴシック" charset="0"/>
                <a:cs typeface="ＭＳ Ｐゴシック" charset="0"/>
              </a:defRPr>
            </a:lvl1pPr>
            <a:lvl2pPr marL="777126" indent="-298895" defTabSz="923252">
              <a:defRPr sz="1300">
                <a:solidFill>
                  <a:srgbClr val="333333"/>
                </a:solidFill>
                <a:latin typeface="Arial" charset="0"/>
                <a:ea typeface="ＭＳ Ｐゴシック" charset="0"/>
              </a:defRPr>
            </a:lvl2pPr>
            <a:lvl3pPr marL="1195578" indent="-239116" defTabSz="923252">
              <a:defRPr sz="1300">
                <a:solidFill>
                  <a:srgbClr val="333333"/>
                </a:solidFill>
                <a:latin typeface="Arial" charset="0"/>
                <a:ea typeface="ＭＳ Ｐゴシック" charset="0"/>
              </a:defRPr>
            </a:lvl3pPr>
            <a:lvl4pPr marL="1673809" indent="-239116" defTabSz="923252">
              <a:defRPr sz="1300">
                <a:solidFill>
                  <a:srgbClr val="333333"/>
                </a:solidFill>
                <a:latin typeface="Arial" charset="0"/>
                <a:ea typeface="ＭＳ Ｐゴシック" charset="0"/>
              </a:defRPr>
            </a:lvl4pPr>
            <a:lvl5pPr marL="2152040" indent="-239116" defTabSz="923252">
              <a:defRPr sz="1300">
                <a:solidFill>
                  <a:srgbClr val="333333"/>
                </a:solidFill>
                <a:latin typeface="Arial" charset="0"/>
                <a:ea typeface="ＭＳ Ｐゴシック" charset="0"/>
              </a:defRPr>
            </a:lvl5pPr>
            <a:lvl6pPr marL="2630272"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6pPr>
            <a:lvl7pPr marL="3108503"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7pPr>
            <a:lvl8pPr marL="3586734"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8pPr>
            <a:lvl9pPr marL="4064965"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9pPr>
          </a:lstStyle>
          <a:p>
            <a:fld id="{A0036E13-A18E-764A-8A8F-DB67998890A4}" type="slidenum">
              <a:rPr lang="en-US" sz="1200">
                <a:solidFill>
                  <a:schemeClr val="tx1"/>
                </a:solidFill>
                <a:latin typeface="Helvetica Neue"/>
              </a:rPr>
              <a:pPr/>
              <a:t>7</a:t>
            </a:fld>
            <a:endParaRPr lang="en-US" sz="1200" dirty="0">
              <a:solidFill>
                <a:schemeClr val="tx1"/>
              </a:solidFill>
              <a:latin typeface="Helvetica Neue"/>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9337" indent="-179337"/>
            <a:endParaRPr lang="en-US" dirty="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252">
              <a:defRPr sz="1300">
                <a:solidFill>
                  <a:srgbClr val="333333"/>
                </a:solidFill>
                <a:latin typeface="Arial" charset="0"/>
                <a:ea typeface="ＭＳ Ｐゴシック" charset="0"/>
                <a:cs typeface="ＭＳ Ｐゴシック" charset="0"/>
              </a:defRPr>
            </a:lvl1pPr>
            <a:lvl2pPr marL="777126" indent="-298895" defTabSz="923252">
              <a:defRPr sz="1300">
                <a:solidFill>
                  <a:srgbClr val="333333"/>
                </a:solidFill>
                <a:latin typeface="Arial" charset="0"/>
                <a:ea typeface="ＭＳ Ｐゴシック" charset="0"/>
              </a:defRPr>
            </a:lvl2pPr>
            <a:lvl3pPr marL="1195578" indent="-239116" defTabSz="923252">
              <a:defRPr sz="1300">
                <a:solidFill>
                  <a:srgbClr val="333333"/>
                </a:solidFill>
                <a:latin typeface="Arial" charset="0"/>
                <a:ea typeface="ＭＳ Ｐゴシック" charset="0"/>
              </a:defRPr>
            </a:lvl3pPr>
            <a:lvl4pPr marL="1673809" indent="-239116" defTabSz="923252">
              <a:defRPr sz="1300">
                <a:solidFill>
                  <a:srgbClr val="333333"/>
                </a:solidFill>
                <a:latin typeface="Arial" charset="0"/>
                <a:ea typeface="ＭＳ Ｐゴシック" charset="0"/>
              </a:defRPr>
            </a:lvl4pPr>
            <a:lvl5pPr marL="2152040" indent="-239116" defTabSz="923252">
              <a:defRPr sz="1300">
                <a:solidFill>
                  <a:srgbClr val="333333"/>
                </a:solidFill>
                <a:latin typeface="Arial" charset="0"/>
                <a:ea typeface="ＭＳ Ｐゴシック" charset="0"/>
              </a:defRPr>
            </a:lvl5pPr>
            <a:lvl6pPr marL="2630272"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6pPr>
            <a:lvl7pPr marL="3108503"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7pPr>
            <a:lvl8pPr marL="3586734"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8pPr>
            <a:lvl9pPr marL="4064965" indent="-239116" defTabSz="923252" eaLnBrk="0" fontAlgn="base" hangingPunct="0">
              <a:spcBef>
                <a:spcPct val="20000"/>
              </a:spcBef>
              <a:spcAft>
                <a:spcPct val="0"/>
              </a:spcAft>
              <a:buChar char="•"/>
              <a:defRPr sz="1300">
                <a:solidFill>
                  <a:srgbClr val="333333"/>
                </a:solidFill>
                <a:latin typeface="Arial" charset="0"/>
                <a:ea typeface="ＭＳ Ｐゴシック" charset="0"/>
              </a:defRPr>
            </a:lvl9pPr>
          </a:lstStyle>
          <a:p>
            <a:fld id="{8C4E8305-77E0-0345-A265-65CE21148D5D}" type="slidenum">
              <a:rPr lang="en-US" sz="1200">
                <a:solidFill>
                  <a:schemeClr val="tx1"/>
                </a:solidFill>
                <a:latin typeface="Helvetica Neue"/>
              </a:rPr>
              <a:pPr/>
              <a:t>9</a:t>
            </a:fld>
            <a:endParaRPr lang="en-US" sz="1200" dirty="0">
              <a:solidFill>
                <a:schemeClr val="tx1"/>
              </a:solidFill>
              <a:latin typeface="Helvetica Neue"/>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3751" y="3017491"/>
            <a:ext cx="8920604" cy="1610494"/>
          </a:xfrm>
          <a:prstGeom prst="rect">
            <a:avLst/>
          </a:prstGeom>
        </p:spPr>
        <p:txBody>
          <a:bodyPr>
            <a:normAutofit/>
          </a:bodyPr>
          <a:lstStyle>
            <a:lvl1pPr marL="0" indent="0" algn="l">
              <a:buNone/>
              <a:defRPr sz="3600" b="0" i="1"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How we get started for iPASS implementation success</a:t>
            </a:r>
            <a:endParaRPr lang="en-US" dirty="0"/>
          </a:p>
        </p:txBody>
      </p:sp>
      <p:sp>
        <p:nvSpPr>
          <p:cNvPr id="13" name="TextBox 12"/>
          <p:cNvSpPr txBox="1"/>
          <p:nvPr userDrawn="1"/>
        </p:nvSpPr>
        <p:spPr>
          <a:xfrm>
            <a:off x="388238" y="868875"/>
            <a:ext cx="7837624" cy="2337335"/>
          </a:xfrm>
          <a:prstGeom prst="rect">
            <a:avLst/>
          </a:prstGeom>
          <a:noFill/>
        </p:spPr>
        <p:txBody>
          <a:bodyPr wrap="none" lIns="101882" tIns="50941" rIns="101882" bIns="50941" rtlCol="0">
            <a:spAutoFit/>
          </a:bodyPr>
          <a:lstStyle/>
          <a:p>
            <a:pPr>
              <a:buNone/>
            </a:pPr>
            <a:r>
              <a:rPr lang="en-US" sz="6600" b="1" dirty="0" smtClean="0">
                <a:solidFill>
                  <a:schemeClr val="bg1"/>
                </a:solidFill>
                <a:latin typeface="+mj-lt"/>
              </a:rPr>
              <a:t>Intentional</a:t>
            </a:r>
            <a:r>
              <a:rPr lang="en-US" sz="6600" b="1" baseline="0" dirty="0" smtClean="0">
                <a:solidFill>
                  <a:schemeClr val="bg1"/>
                </a:solidFill>
                <a:latin typeface="+mj-lt"/>
              </a:rPr>
              <a:t> Change</a:t>
            </a:r>
          </a:p>
          <a:p>
            <a:pPr>
              <a:buNone/>
            </a:pPr>
            <a:r>
              <a:rPr lang="en-US" sz="6600" b="1" baseline="0" dirty="0" smtClean="0">
                <a:solidFill>
                  <a:schemeClr val="bg1"/>
                </a:solidFill>
                <a:latin typeface="+mj-lt"/>
              </a:rPr>
              <a:t>Leadership</a:t>
            </a:r>
            <a:endParaRPr lang="en-US" sz="6600" b="1" dirty="0">
              <a:solidFill>
                <a:schemeClr val="bg1"/>
              </a:solidFill>
              <a:latin typeface="+mj-lt"/>
            </a:endParaRPr>
          </a:p>
        </p:txBody>
      </p:sp>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val="0"/>
              </a:ext>
            </a:extLst>
          </a:blip>
          <a:srcRect r="37933"/>
          <a:stretch/>
        </p:blipFill>
        <p:spPr>
          <a:xfrm>
            <a:off x="541338" y="6844872"/>
            <a:ext cx="1473200" cy="573222"/>
          </a:xfrm>
          <a:prstGeom prst="rect">
            <a:avLst/>
          </a:prstGeom>
        </p:spPr>
      </p:pic>
    </p:spTree>
    <p:extLst>
      <p:ext uri="{BB962C8B-B14F-4D97-AF65-F5344CB8AC3E}">
        <p14:creationId xmlns:p14="http://schemas.microsoft.com/office/powerpoint/2010/main" val="10758799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Gold">
    <p:bg>
      <p:bgPr>
        <a:solidFill>
          <a:schemeClr val="accent2"/>
        </a:solidFill>
        <a:effectLst/>
      </p:bgPr>
    </p:bg>
    <p:spTree>
      <p:nvGrpSpPr>
        <p:cNvPr id="1" name=""/>
        <p:cNvGrpSpPr/>
        <p:nvPr/>
      </p:nvGrpSpPr>
      <p:grpSpPr>
        <a:xfrm>
          <a:off x="0" y="0"/>
          <a:ext cx="0" cy="0"/>
          <a:chOff x="0" y="0"/>
          <a:chExt cx="0" cy="0"/>
        </a:xfrm>
      </p:grpSpPr>
      <p:sp>
        <p:nvSpPr>
          <p:cNvPr id="3" name="Rectangle 2"/>
          <p:cNvSpPr/>
          <p:nvPr userDrawn="1"/>
        </p:nvSpPr>
        <p:spPr>
          <a:xfrm>
            <a:off x="0" y="269727"/>
            <a:ext cx="8721873" cy="1575774"/>
          </a:xfrm>
          <a:custGeom>
            <a:avLst/>
            <a:gdLst>
              <a:gd name="connsiteX0" fmla="*/ 0 w 7462250"/>
              <a:gd name="connsiteY0" fmla="*/ 0 h 1390389"/>
              <a:gd name="connsiteX1" fmla="*/ 7462250 w 7462250"/>
              <a:gd name="connsiteY1" fmla="*/ 0 h 1390389"/>
              <a:gd name="connsiteX2" fmla="*/ 7462250 w 7462250"/>
              <a:gd name="connsiteY2" fmla="*/ 1390389 h 1390389"/>
              <a:gd name="connsiteX3" fmla="*/ 0 w 7462250"/>
              <a:gd name="connsiteY3" fmla="*/ 1390389 h 1390389"/>
              <a:gd name="connsiteX4" fmla="*/ 0 w 7462250"/>
              <a:gd name="connsiteY4" fmla="*/ 0 h 1390389"/>
              <a:gd name="connsiteX0" fmla="*/ 0 w 7462250"/>
              <a:gd name="connsiteY0" fmla="*/ 0 h 1390389"/>
              <a:gd name="connsiteX1" fmla="*/ 7462250 w 7462250"/>
              <a:gd name="connsiteY1" fmla="*/ 0 h 1390389"/>
              <a:gd name="connsiteX2" fmla="*/ 7449724 w 7462250"/>
              <a:gd name="connsiteY2" fmla="*/ 688932 h 1390389"/>
              <a:gd name="connsiteX3" fmla="*/ 7462250 w 7462250"/>
              <a:gd name="connsiteY3" fmla="*/ 1390389 h 1390389"/>
              <a:gd name="connsiteX4" fmla="*/ 0 w 7462250"/>
              <a:gd name="connsiteY4" fmla="*/ 1390389 h 1390389"/>
              <a:gd name="connsiteX5" fmla="*/ 0 w 7462250"/>
              <a:gd name="connsiteY5" fmla="*/ 0 h 1390389"/>
              <a:gd name="connsiteX0" fmla="*/ 0 w 7462250"/>
              <a:gd name="connsiteY0" fmla="*/ 0 h 1390389"/>
              <a:gd name="connsiteX1" fmla="*/ 7462250 w 7462250"/>
              <a:gd name="connsiteY1" fmla="*/ 0 h 1390389"/>
              <a:gd name="connsiteX2" fmla="*/ 6572902 w 7462250"/>
              <a:gd name="connsiteY2" fmla="*/ 701458 h 1390389"/>
              <a:gd name="connsiteX3" fmla="*/ 7462250 w 7462250"/>
              <a:gd name="connsiteY3" fmla="*/ 1390389 h 1390389"/>
              <a:gd name="connsiteX4" fmla="*/ 0 w 7462250"/>
              <a:gd name="connsiteY4" fmla="*/ 1390389 h 1390389"/>
              <a:gd name="connsiteX5" fmla="*/ 0 w 7462250"/>
              <a:gd name="connsiteY5" fmla="*/ 0 h 139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2250" h="1390389">
                <a:moveTo>
                  <a:pt x="0" y="0"/>
                </a:moveTo>
                <a:lnTo>
                  <a:pt x="7462250" y="0"/>
                </a:lnTo>
                <a:lnTo>
                  <a:pt x="6572902" y="701458"/>
                </a:lnTo>
                <a:lnTo>
                  <a:pt x="7462250" y="1390389"/>
                </a:lnTo>
                <a:lnTo>
                  <a:pt x="0" y="1390389"/>
                </a:lnTo>
                <a:lnTo>
                  <a:pt x="0" y="0"/>
                </a:lnTo>
                <a:close/>
              </a:path>
            </a:pathLst>
          </a:custGeom>
          <a:solidFill>
            <a:schemeClr val="tx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dirty="0"/>
          </a:p>
        </p:txBody>
      </p:sp>
      <p:sp>
        <p:nvSpPr>
          <p:cNvPr id="2" name="Title 1"/>
          <p:cNvSpPr>
            <a:spLocks noGrp="1"/>
          </p:cNvSpPr>
          <p:nvPr>
            <p:ph type="title"/>
          </p:nvPr>
        </p:nvSpPr>
        <p:spPr>
          <a:xfrm>
            <a:off x="406470" y="594217"/>
            <a:ext cx="7282006" cy="926792"/>
          </a:xfrm>
        </p:spPr>
        <p:txBody>
          <a:bodyPr/>
          <a:lstStyle>
            <a:lvl1pPr>
              <a:defRPr sz="3100">
                <a:solidFill>
                  <a:schemeClr val="bg1"/>
                </a:solidFill>
              </a:defRPr>
            </a:lvl1pPr>
          </a:lstStyle>
          <a:p>
            <a:r>
              <a:rPr lang="en-US" dirty="0" smtClean="0"/>
              <a:t>Click to edit Master title style</a:t>
            </a:r>
            <a:endParaRPr lang="en-US" dirty="0"/>
          </a:p>
        </p:txBody>
      </p:sp>
      <p:sp>
        <p:nvSpPr>
          <p:cNvPr id="10" name="Text Placeholder 9"/>
          <p:cNvSpPr>
            <a:spLocks noGrp="1"/>
          </p:cNvSpPr>
          <p:nvPr>
            <p:ph type="body" sz="quarter" idx="10"/>
          </p:nvPr>
        </p:nvSpPr>
        <p:spPr>
          <a:xfrm>
            <a:off x="413455" y="2087034"/>
            <a:ext cx="9066243" cy="4769911"/>
          </a:xfrm>
        </p:spPr>
        <p:txBody>
          <a:bodyPr>
            <a:normAutofit/>
          </a:bodyPr>
          <a:lstStyle>
            <a:lvl1pPr>
              <a:spcBef>
                <a:spcPts val="1337"/>
              </a:spcBef>
              <a:buClr>
                <a:schemeClr val="bg2"/>
              </a:buClr>
              <a:defRPr sz="2500">
                <a:solidFill>
                  <a:schemeClr val="bg1"/>
                </a:solidFill>
              </a:defRPr>
            </a:lvl1pPr>
            <a:lvl2pPr>
              <a:spcBef>
                <a:spcPts val="1337"/>
              </a:spcBef>
              <a:defRPr sz="2500">
                <a:solidFill>
                  <a:schemeClr val="bg1"/>
                </a:solidFill>
              </a:defRPr>
            </a:lvl2pPr>
            <a:lvl3pPr>
              <a:spcBef>
                <a:spcPts val="1337"/>
              </a:spcBef>
              <a:buClr>
                <a:schemeClr val="bg2"/>
              </a:buClr>
              <a:defRPr sz="2500">
                <a:solidFill>
                  <a:schemeClr val="bg1"/>
                </a:solidFill>
              </a:defRPr>
            </a:lvl3pPr>
            <a:lvl4pPr>
              <a:spcBef>
                <a:spcPts val="1337"/>
              </a:spcBef>
              <a:buClr>
                <a:schemeClr val="bg1"/>
              </a:buClr>
              <a:defRPr sz="2500">
                <a:solidFill>
                  <a:schemeClr val="bg1"/>
                </a:solidFill>
              </a:defRPr>
            </a:lvl4pPr>
            <a:lvl5pPr>
              <a:spcBef>
                <a:spcPts val="1337"/>
              </a:spcBef>
              <a:defRPr sz="25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21296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Blue">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a:xfrm>
            <a:off x="0" y="269727"/>
            <a:ext cx="8721873" cy="1575774"/>
          </a:xfrm>
          <a:custGeom>
            <a:avLst/>
            <a:gdLst>
              <a:gd name="connsiteX0" fmla="*/ 0 w 7462250"/>
              <a:gd name="connsiteY0" fmla="*/ 0 h 1390389"/>
              <a:gd name="connsiteX1" fmla="*/ 7462250 w 7462250"/>
              <a:gd name="connsiteY1" fmla="*/ 0 h 1390389"/>
              <a:gd name="connsiteX2" fmla="*/ 7462250 w 7462250"/>
              <a:gd name="connsiteY2" fmla="*/ 1390389 h 1390389"/>
              <a:gd name="connsiteX3" fmla="*/ 0 w 7462250"/>
              <a:gd name="connsiteY3" fmla="*/ 1390389 h 1390389"/>
              <a:gd name="connsiteX4" fmla="*/ 0 w 7462250"/>
              <a:gd name="connsiteY4" fmla="*/ 0 h 1390389"/>
              <a:gd name="connsiteX0" fmla="*/ 0 w 7462250"/>
              <a:gd name="connsiteY0" fmla="*/ 0 h 1390389"/>
              <a:gd name="connsiteX1" fmla="*/ 7462250 w 7462250"/>
              <a:gd name="connsiteY1" fmla="*/ 0 h 1390389"/>
              <a:gd name="connsiteX2" fmla="*/ 7449724 w 7462250"/>
              <a:gd name="connsiteY2" fmla="*/ 688932 h 1390389"/>
              <a:gd name="connsiteX3" fmla="*/ 7462250 w 7462250"/>
              <a:gd name="connsiteY3" fmla="*/ 1390389 h 1390389"/>
              <a:gd name="connsiteX4" fmla="*/ 0 w 7462250"/>
              <a:gd name="connsiteY4" fmla="*/ 1390389 h 1390389"/>
              <a:gd name="connsiteX5" fmla="*/ 0 w 7462250"/>
              <a:gd name="connsiteY5" fmla="*/ 0 h 1390389"/>
              <a:gd name="connsiteX0" fmla="*/ 0 w 7462250"/>
              <a:gd name="connsiteY0" fmla="*/ 0 h 1390389"/>
              <a:gd name="connsiteX1" fmla="*/ 7462250 w 7462250"/>
              <a:gd name="connsiteY1" fmla="*/ 0 h 1390389"/>
              <a:gd name="connsiteX2" fmla="*/ 6572902 w 7462250"/>
              <a:gd name="connsiteY2" fmla="*/ 701458 h 1390389"/>
              <a:gd name="connsiteX3" fmla="*/ 7462250 w 7462250"/>
              <a:gd name="connsiteY3" fmla="*/ 1390389 h 1390389"/>
              <a:gd name="connsiteX4" fmla="*/ 0 w 7462250"/>
              <a:gd name="connsiteY4" fmla="*/ 1390389 h 1390389"/>
              <a:gd name="connsiteX5" fmla="*/ 0 w 7462250"/>
              <a:gd name="connsiteY5" fmla="*/ 0 h 139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2250" h="1390389">
                <a:moveTo>
                  <a:pt x="0" y="0"/>
                </a:moveTo>
                <a:lnTo>
                  <a:pt x="7462250" y="0"/>
                </a:lnTo>
                <a:lnTo>
                  <a:pt x="6572902" y="701458"/>
                </a:lnTo>
                <a:lnTo>
                  <a:pt x="7462250" y="1390389"/>
                </a:lnTo>
                <a:lnTo>
                  <a:pt x="0" y="1390389"/>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dirty="0"/>
          </a:p>
        </p:txBody>
      </p:sp>
      <p:sp>
        <p:nvSpPr>
          <p:cNvPr id="2" name="Title 1"/>
          <p:cNvSpPr>
            <a:spLocks noGrp="1"/>
          </p:cNvSpPr>
          <p:nvPr>
            <p:ph type="title"/>
          </p:nvPr>
        </p:nvSpPr>
        <p:spPr>
          <a:xfrm>
            <a:off x="406470" y="594217"/>
            <a:ext cx="7282006" cy="926792"/>
          </a:xfrm>
        </p:spPr>
        <p:txBody>
          <a:bodyPr/>
          <a:lstStyle>
            <a:lvl1pPr>
              <a:defRPr sz="3100">
                <a:solidFill>
                  <a:schemeClr val="bg1"/>
                </a:solidFill>
              </a:defRPr>
            </a:lvl1pPr>
          </a:lstStyle>
          <a:p>
            <a:r>
              <a:rPr lang="en-US" dirty="0" smtClean="0"/>
              <a:t>Click to edit Master title style</a:t>
            </a:r>
            <a:endParaRPr lang="en-US" dirty="0"/>
          </a:p>
        </p:txBody>
      </p:sp>
      <p:sp>
        <p:nvSpPr>
          <p:cNvPr id="10" name="Text Placeholder 9"/>
          <p:cNvSpPr>
            <a:spLocks noGrp="1"/>
          </p:cNvSpPr>
          <p:nvPr>
            <p:ph type="body" sz="quarter" idx="10"/>
          </p:nvPr>
        </p:nvSpPr>
        <p:spPr>
          <a:xfrm>
            <a:off x="413455" y="2087034"/>
            <a:ext cx="9066243" cy="4769911"/>
          </a:xfrm>
        </p:spPr>
        <p:txBody>
          <a:bodyPr>
            <a:normAutofit/>
          </a:bodyPr>
          <a:lstStyle>
            <a:lvl1pPr>
              <a:spcBef>
                <a:spcPts val="1337"/>
              </a:spcBef>
              <a:buClr>
                <a:schemeClr val="bg2"/>
              </a:buClr>
              <a:defRPr sz="2500">
                <a:solidFill>
                  <a:schemeClr val="bg1"/>
                </a:solidFill>
              </a:defRPr>
            </a:lvl1pPr>
            <a:lvl2pPr>
              <a:spcBef>
                <a:spcPts val="1337"/>
              </a:spcBef>
              <a:defRPr sz="2500">
                <a:solidFill>
                  <a:schemeClr val="bg1"/>
                </a:solidFill>
              </a:defRPr>
            </a:lvl2pPr>
            <a:lvl3pPr>
              <a:spcBef>
                <a:spcPts val="1337"/>
              </a:spcBef>
              <a:buClr>
                <a:schemeClr val="bg2"/>
              </a:buClr>
              <a:defRPr sz="2500">
                <a:solidFill>
                  <a:schemeClr val="bg1"/>
                </a:solidFill>
              </a:defRPr>
            </a:lvl3pPr>
            <a:lvl4pPr>
              <a:spcBef>
                <a:spcPts val="1337"/>
              </a:spcBef>
              <a:buClr>
                <a:schemeClr val="bg1"/>
              </a:buClr>
              <a:defRPr sz="2500">
                <a:solidFill>
                  <a:schemeClr val="bg1"/>
                </a:solidFill>
              </a:defRPr>
            </a:lvl4pPr>
            <a:lvl5pPr>
              <a:spcBef>
                <a:spcPts val="1337"/>
              </a:spcBef>
              <a:defRPr sz="25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273146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2" name="Footer Placeholder 10"/>
          <p:cNvSpPr>
            <a:spLocks noGrp="1"/>
          </p:cNvSpPr>
          <p:nvPr>
            <p:ph type="ftr" sz="quarter" idx="3"/>
          </p:nvPr>
        </p:nvSpPr>
        <p:spPr>
          <a:xfrm>
            <a:off x="413455" y="7278837"/>
            <a:ext cx="3185160" cy="413808"/>
          </a:xfrm>
          <a:prstGeom prst="rect">
            <a:avLst/>
          </a:prstGeom>
        </p:spPr>
        <p:txBody>
          <a:bodyPr vert="horz" lIns="101882" tIns="50941" rIns="101882" bIns="50941" rtlCol="0" anchor="ctr"/>
          <a:lstStyle>
            <a:lvl1pPr algn="l">
              <a:buNone/>
              <a:defRPr lang="en-US" sz="900" smtClean="0">
                <a:effectLst/>
              </a:defRPr>
            </a:lvl1pPr>
          </a:lstStyle>
          <a:p>
            <a:r>
              <a:rPr lang="en-US" dirty="0" smtClean="0"/>
              <a:t>©2014 Kotter International</a:t>
            </a:r>
            <a:endParaRPr lang="en-US" dirty="0"/>
          </a:p>
        </p:txBody>
      </p:sp>
      <p:sp>
        <p:nvSpPr>
          <p:cNvPr id="13" name="Slide Number Placeholder 11"/>
          <p:cNvSpPr>
            <a:spLocks noGrp="1"/>
          </p:cNvSpPr>
          <p:nvPr>
            <p:ph type="sldNum" sz="quarter" idx="4"/>
          </p:nvPr>
        </p:nvSpPr>
        <p:spPr>
          <a:xfrm>
            <a:off x="7040880" y="7289632"/>
            <a:ext cx="2666165" cy="413808"/>
          </a:xfrm>
          <a:prstGeom prst="rect">
            <a:avLst/>
          </a:prstGeom>
        </p:spPr>
        <p:txBody>
          <a:bodyPr vert="horz" lIns="101882" tIns="50941" rIns="101882" bIns="50941" rtlCol="0" anchor="ctr"/>
          <a:lstStyle>
            <a:lvl1pPr algn="r">
              <a:buNone/>
              <a:defRPr sz="1200">
                <a:solidFill>
                  <a:schemeClr val="bg1"/>
                </a:solidFill>
                <a:latin typeface="+mn-lt"/>
              </a:defRPr>
            </a:lvl1pPr>
          </a:lstStyle>
          <a:p>
            <a:r>
              <a:rPr lang="en-US" dirty="0" smtClean="0"/>
              <a:t>CHANGE ESSENTIALS  </a:t>
            </a:r>
            <a:r>
              <a:rPr lang="en-US" dirty="0" smtClean="0">
                <a:cs typeface="Arial"/>
              </a:rPr>
              <a:t>|</a:t>
            </a:r>
            <a:r>
              <a:rPr lang="en-US" dirty="0" smtClean="0"/>
              <a:t>  </a:t>
            </a:r>
            <a:fld id="{266A18B4-0DB5-48FD-8A18-245BF237E9F0}" type="slidenum">
              <a:rPr lang="en-US" smtClean="0"/>
              <a:pPr/>
              <a:t>‹#›</a:t>
            </a:fld>
            <a:endParaRPr lang="en-US" dirty="0"/>
          </a:p>
        </p:txBody>
      </p:sp>
    </p:spTree>
    <p:extLst>
      <p:ext uri="{BB962C8B-B14F-4D97-AF65-F5344CB8AC3E}">
        <p14:creationId xmlns:p14="http://schemas.microsoft.com/office/powerpoint/2010/main" val="10260545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eps">
    <p:bg>
      <p:bgPr>
        <a:solidFill>
          <a:schemeClr val="accent2"/>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1412767" y="1497767"/>
            <a:ext cx="8358319" cy="383695"/>
          </a:xfrm>
        </p:spPr>
        <p:txBody>
          <a:bodyPr wrap="square">
            <a:spAutoFit/>
          </a:bodyPr>
          <a:lstStyle>
            <a:lvl1pPr marL="0" indent="0">
              <a:buNone/>
              <a:defRPr sz="1800" b="0" i="0">
                <a:solidFill>
                  <a:schemeClr val="bg2"/>
                </a:solidFill>
              </a:defRPr>
            </a:lvl1pPr>
          </a:lstStyle>
          <a:p>
            <a:pPr lvl="0"/>
            <a:r>
              <a:rPr lang="en-US" dirty="0" smtClean="0"/>
              <a:t>Click to edit Master text styles</a:t>
            </a:r>
          </a:p>
        </p:txBody>
      </p:sp>
      <p:sp>
        <p:nvSpPr>
          <p:cNvPr id="12" name="Oval 11"/>
          <p:cNvSpPr/>
          <p:nvPr userDrawn="1"/>
        </p:nvSpPr>
        <p:spPr>
          <a:xfrm>
            <a:off x="542677" y="539868"/>
            <a:ext cx="841248" cy="837573"/>
          </a:xfrm>
          <a:prstGeom prst="ellipse">
            <a:avLst/>
          </a:prstGeom>
          <a:solidFill>
            <a:srgbClr val="F79D53"/>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dirty="0"/>
          </a:p>
        </p:txBody>
      </p:sp>
      <p:sp>
        <p:nvSpPr>
          <p:cNvPr id="3" name="Title 2"/>
          <p:cNvSpPr>
            <a:spLocks noGrp="1"/>
          </p:cNvSpPr>
          <p:nvPr>
            <p:ph type="title"/>
          </p:nvPr>
        </p:nvSpPr>
        <p:spPr>
          <a:xfrm>
            <a:off x="691815" y="515429"/>
            <a:ext cx="9063456" cy="895417"/>
          </a:xfrm>
        </p:spPr>
        <p:txBody>
          <a:bodyPr/>
          <a:lstStyle>
            <a:lvl1pPr>
              <a:defRPr sz="3800" b="1">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413544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26027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KI Gold">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395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8" name="Title Placeholder 1"/>
          <p:cNvSpPr>
            <a:spLocks noGrp="1"/>
          </p:cNvSpPr>
          <p:nvPr>
            <p:ph type="title"/>
          </p:nvPr>
        </p:nvSpPr>
        <p:spPr bwMode="auto">
          <a:xfrm>
            <a:off x="502920" y="211884"/>
            <a:ext cx="9052560" cy="895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val="1"/>
            </a:ext>
          </a:extLst>
        </p:spPr>
        <p:txBody>
          <a:bodyPr vert="horz" wrap="square" lIns="101882" tIns="50941" rIns="101882" bIns="50941" numCol="1" anchor="ctr" anchorCtr="0" compatLnSpc="1">
            <a:prstTxWarp prst="textNoShape">
              <a:avLst/>
            </a:prstTxWarp>
          </a:bodyPr>
          <a:lstStyle/>
          <a:p>
            <a:pPr lvl="0"/>
            <a:r>
              <a:rPr lang="en-US" dirty="0"/>
              <a:t>Click to edit Master title style</a:t>
            </a:r>
          </a:p>
        </p:txBody>
      </p:sp>
      <p:sp>
        <p:nvSpPr>
          <p:cNvPr id="13" name="Text Placeholder 12"/>
          <p:cNvSpPr>
            <a:spLocks noGrp="1"/>
          </p:cNvSpPr>
          <p:nvPr>
            <p:ph type="body" idx="1"/>
          </p:nvPr>
        </p:nvSpPr>
        <p:spPr>
          <a:xfrm>
            <a:off x="502920" y="1191025"/>
            <a:ext cx="9052560" cy="4872834"/>
          </a:xfrm>
          <a:prstGeom prst="rect">
            <a:avLst/>
          </a:prstGeom>
        </p:spPr>
        <p:txBody>
          <a:bodyPr vert="horz" lIns="101882" tIns="50941" rIns="101882" bIns="5094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Footer Placeholder 10"/>
          <p:cNvSpPr>
            <a:spLocks noGrp="1"/>
          </p:cNvSpPr>
          <p:nvPr>
            <p:ph type="ftr" sz="quarter" idx="3"/>
          </p:nvPr>
        </p:nvSpPr>
        <p:spPr>
          <a:xfrm>
            <a:off x="413455" y="7278837"/>
            <a:ext cx="3185160" cy="413808"/>
          </a:xfrm>
          <a:prstGeom prst="rect">
            <a:avLst/>
          </a:prstGeom>
        </p:spPr>
        <p:txBody>
          <a:bodyPr vert="horz" lIns="101882" tIns="50941" rIns="101882" bIns="50941" rtlCol="0" anchor="ctr"/>
          <a:lstStyle>
            <a:lvl1pPr algn="l">
              <a:buNone/>
              <a:defRPr lang="en-US" sz="900" smtClean="0">
                <a:solidFill>
                  <a:schemeClr val="bg1"/>
                </a:solidFill>
                <a:effectLst/>
              </a:defRPr>
            </a:lvl1pPr>
          </a:lstStyle>
          <a:p>
            <a:r>
              <a:rPr lang="en-US" dirty="0" smtClean="0"/>
              <a:t>©2014 Kotter International</a:t>
            </a:r>
            <a:endParaRPr lang="en-US" dirty="0"/>
          </a:p>
        </p:txBody>
      </p:sp>
      <p:sp>
        <p:nvSpPr>
          <p:cNvPr id="23" name="Slide Number Placeholder 11"/>
          <p:cNvSpPr>
            <a:spLocks noGrp="1"/>
          </p:cNvSpPr>
          <p:nvPr>
            <p:ph type="sldNum" sz="quarter" idx="4"/>
          </p:nvPr>
        </p:nvSpPr>
        <p:spPr>
          <a:xfrm>
            <a:off x="7040880" y="7289632"/>
            <a:ext cx="2666165" cy="413808"/>
          </a:xfrm>
          <a:prstGeom prst="rect">
            <a:avLst/>
          </a:prstGeom>
        </p:spPr>
        <p:txBody>
          <a:bodyPr vert="horz" lIns="101882" tIns="50941" rIns="101882" bIns="50941" rtlCol="0" anchor="ctr"/>
          <a:lstStyle>
            <a:lvl1pPr algn="r">
              <a:buNone/>
              <a:defRPr sz="1200">
                <a:solidFill>
                  <a:schemeClr val="bg1"/>
                </a:solidFill>
                <a:latin typeface="+mn-lt"/>
              </a:defRPr>
            </a:lvl1pPr>
          </a:lstStyle>
          <a:p>
            <a:r>
              <a:rPr lang="en-US" dirty="0" smtClean="0"/>
              <a:t>CHANGE ESSENTIALS  </a:t>
            </a:r>
            <a:r>
              <a:rPr lang="en-US" dirty="0" smtClean="0">
                <a:cs typeface="Arial"/>
              </a:rPr>
              <a:t>|</a:t>
            </a:r>
            <a:r>
              <a:rPr lang="en-US" dirty="0" smtClean="0"/>
              <a:t>  </a:t>
            </a:r>
            <a:fld id="{266A18B4-0DB5-48FD-8A18-245BF237E9F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78" r:id="rId1"/>
    <p:sldLayoutId id="2147484186" r:id="rId2"/>
    <p:sldLayoutId id="2147484187" r:id="rId3"/>
    <p:sldLayoutId id="2147484183" r:id="rId4"/>
    <p:sldLayoutId id="2147484188" r:id="rId5"/>
    <p:sldLayoutId id="2147484184" r:id="rId6"/>
    <p:sldLayoutId id="2147484185" r:id="rId7"/>
  </p:sldLayoutIdLst>
  <p:timing>
    <p:tnLst>
      <p:par>
        <p:cTn id="1" dur="indefinite" restart="never" nodeType="tmRoot"/>
      </p:par>
    </p:tnLst>
  </p:timing>
  <p:hf hdr="0"/>
  <p:txStyles>
    <p:titleStyle>
      <a:lvl1pPr algn="l" defTabSz="509412" rtl="0" eaLnBrk="0" fontAlgn="base" hangingPunct="0">
        <a:spcBef>
          <a:spcPct val="0"/>
        </a:spcBef>
        <a:spcAft>
          <a:spcPct val="0"/>
        </a:spcAft>
        <a:defRPr sz="2700" b="1" kern="1200">
          <a:solidFill>
            <a:schemeClr val="accent2"/>
          </a:solidFill>
          <a:latin typeface="+mj-lt"/>
          <a:ea typeface="ＭＳ Ｐゴシック" charset="0"/>
          <a:cs typeface="Trebuchet MS"/>
        </a:defRPr>
      </a:lvl1pPr>
      <a:lvl2pPr algn="l" defTabSz="509412" rtl="0" eaLnBrk="0" fontAlgn="base" hangingPunct="0">
        <a:spcBef>
          <a:spcPct val="0"/>
        </a:spcBef>
        <a:spcAft>
          <a:spcPct val="0"/>
        </a:spcAft>
        <a:defRPr sz="4900">
          <a:solidFill>
            <a:schemeClr val="tx1"/>
          </a:solidFill>
          <a:latin typeface="Trebuchet MS" charset="0"/>
          <a:ea typeface="ＭＳ Ｐゴシック" charset="0"/>
          <a:cs typeface="Trebuchet MS" charset="0"/>
        </a:defRPr>
      </a:lvl2pPr>
      <a:lvl3pPr algn="l" defTabSz="509412" rtl="0" eaLnBrk="0" fontAlgn="base" hangingPunct="0">
        <a:spcBef>
          <a:spcPct val="0"/>
        </a:spcBef>
        <a:spcAft>
          <a:spcPct val="0"/>
        </a:spcAft>
        <a:defRPr sz="4900">
          <a:solidFill>
            <a:schemeClr val="tx1"/>
          </a:solidFill>
          <a:latin typeface="Trebuchet MS" charset="0"/>
          <a:ea typeface="ＭＳ Ｐゴシック" charset="0"/>
          <a:cs typeface="Trebuchet MS" charset="0"/>
        </a:defRPr>
      </a:lvl3pPr>
      <a:lvl4pPr algn="l" defTabSz="509412" rtl="0" eaLnBrk="0" fontAlgn="base" hangingPunct="0">
        <a:spcBef>
          <a:spcPct val="0"/>
        </a:spcBef>
        <a:spcAft>
          <a:spcPct val="0"/>
        </a:spcAft>
        <a:defRPr sz="4900">
          <a:solidFill>
            <a:schemeClr val="tx1"/>
          </a:solidFill>
          <a:latin typeface="Trebuchet MS" charset="0"/>
          <a:ea typeface="ＭＳ Ｐゴシック" charset="0"/>
          <a:cs typeface="Trebuchet MS" charset="0"/>
        </a:defRPr>
      </a:lvl4pPr>
      <a:lvl5pPr algn="l" defTabSz="509412" rtl="0" eaLnBrk="0" fontAlgn="base" hangingPunct="0">
        <a:spcBef>
          <a:spcPct val="0"/>
        </a:spcBef>
        <a:spcAft>
          <a:spcPct val="0"/>
        </a:spcAft>
        <a:defRPr sz="4900">
          <a:solidFill>
            <a:schemeClr val="tx1"/>
          </a:solidFill>
          <a:latin typeface="Trebuchet MS" charset="0"/>
          <a:ea typeface="ＭＳ Ｐゴシック" charset="0"/>
          <a:cs typeface="Trebuchet MS" charset="0"/>
        </a:defRPr>
      </a:lvl5pPr>
      <a:lvl6pPr marL="509412" algn="l" defTabSz="509412" rtl="0" fontAlgn="base">
        <a:spcBef>
          <a:spcPct val="0"/>
        </a:spcBef>
        <a:spcAft>
          <a:spcPct val="0"/>
        </a:spcAft>
        <a:defRPr sz="4900">
          <a:solidFill>
            <a:schemeClr val="tx1"/>
          </a:solidFill>
          <a:latin typeface="Trebuchet MS" charset="0"/>
          <a:ea typeface="ＭＳ Ｐゴシック" charset="0"/>
        </a:defRPr>
      </a:lvl6pPr>
      <a:lvl7pPr marL="1018824" algn="l" defTabSz="509412" rtl="0" fontAlgn="base">
        <a:spcBef>
          <a:spcPct val="0"/>
        </a:spcBef>
        <a:spcAft>
          <a:spcPct val="0"/>
        </a:spcAft>
        <a:defRPr sz="4900">
          <a:solidFill>
            <a:schemeClr val="tx1"/>
          </a:solidFill>
          <a:latin typeface="Trebuchet MS" charset="0"/>
          <a:ea typeface="ＭＳ Ｐゴシック" charset="0"/>
        </a:defRPr>
      </a:lvl7pPr>
      <a:lvl8pPr marL="1528237" algn="l" defTabSz="509412" rtl="0" fontAlgn="base">
        <a:spcBef>
          <a:spcPct val="0"/>
        </a:spcBef>
        <a:spcAft>
          <a:spcPct val="0"/>
        </a:spcAft>
        <a:defRPr sz="4900">
          <a:solidFill>
            <a:schemeClr val="tx1"/>
          </a:solidFill>
          <a:latin typeface="Trebuchet MS" charset="0"/>
          <a:ea typeface="ＭＳ Ｐゴシック" charset="0"/>
        </a:defRPr>
      </a:lvl8pPr>
      <a:lvl9pPr marL="2037649" algn="l" defTabSz="509412" rtl="0" fontAlgn="base">
        <a:spcBef>
          <a:spcPct val="0"/>
        </a:spcBef>
        <a:spcAft>
          <a:spcPct val="0"/>
        </a:spcAft>
        <a:defRPr sz="4900">
          <a:solidFill>
            <a:schemeClr val="tx1"/>
          </a:solidFill>
          <a:latin typeface="Trebuchet MS" charset="0"/>
          <a:ea typeface="ＭＳ Ｐゴシック" charset="0"/>
        </a:defRPr>
      </a:lvl9pPr>
    </p:titleStyle>
    <p:bodyStyle>
      <a:lvl1pPr marL="382059" indent="-382059" algn="l" defTabSz="509412" rtl="0" eaLnBrk="0" fontAlgn="base" hangingPunct="0">
        <a:spcBef>
          <a:spcPct val="20000"/>
        </a:spcBef>
        <a:spcAft>
          <a:spcPct val="0"/>
        </a:spcAft>
        <a:buClr>
          <a:schemeClr val="accent2"/>
        </a:buClr>
        <a:buSzPct val="60000"/>
        <a:buFont typeface="Wingdings" panose="05000000000000000000" pitchFamily="2" charset="2"/>
        <a:buChar char="l"/>
        <a:defRPr sz="2200" kern="1200">
          <a:solidFill>
            <a:schemeClr val="tx1">
              <a:lumMod val="50000"/>
              <a:lumOff val="50000"/>
            </a:schemeClr>
          </a:solidFill>
          <a:latin typeface="+mn-lt"/>
          <a:ea typeface="ＭＳ Ｐゴシック" charset="0"/>
          <a:cs typeface="Trebuchet MS"/>
        </a:defRPr>
      </a:lvl1pPr>
      <a:lvl2pPr marL="827795" indent="-318383" algn="l" defTabSz="509412" rtl="0" eaLnBrk="0" fontAlgn="base" hangingPunct="0">
        <a:spcBef>
          <a:spcPct val="20000"/>
        </a:spcBef>
        <a:spcAft>
          <a:spcPct val="0"/>
        </a:spcAft>
        <a:buFont typeface="Arial" panose="020B0604020202020204" pitchFamily="34" charset="0"/>
        <a:buChar char="̶"/>
        <a:defRPr sz="2200" kern="1200">
          <a:solidFill>
            <a:schemeClr val="tx1">
              <a:lumMod val="50000"/>
              <a:lumOff val="50000"/>
            </a:schemeClr>
          </a:solidFill>
          <a:latin typeface="+mn-lt"/>
          <a:ea typeface="ＭＳ Ｐゴシック" charset="0"/>
          <a:cs typeface="Trebuchet MS"/>
        </a:defRPr>
      </a:lvl2pPr>
      <a:lvl3pPr marL="1400884" indent="-382059" algn="l" defTabSz="509412" rtl="0" eaLnBrk="0" fontAlgn="base" hangingPunct="0">
        <a:spcBef>
          <a:spcPct val="20000"/>
        </a:spcBef>
        <a:spcAft>
          <a:spcPct val="0"/>
        </a:spcAft>
        <a:buClr>
          <a:schemeClr val="tx1">
            <a:lumMod val="50000"/>
            <a:lumOff val="50000"/>
          </a:schemeClr>
        </a:buClr>
        <a:buSzPct val="60000"/>
        <a:buFont typeface="Wingdings" panose="05000000000000000000" pitchFamily="2" charset="2"/>
        <a:buChar char="l"/>
        <a:defRPr sz="2200" kern="1200">
          <a:solidFill>
            <a:schemeClr val="tx1">
              <a:lumMod val="50000"/>
              <a:lumOff val="50000"/>
            </a:schemeClr>
          </a:solidFill>
          <a:latin typeface="+mn-lt"/>
          <a:ea typeface="ＭＳ Ｐゴシック" charset="0"/>
          <a:cs typeface="Trebuchet MS"/>
        </a:defRPr>
      </a:lvl3pPr>
      <a:lvl4pPr marL="1782943" indent="-254706" algn="l" defTabSz="509412" rtl="0" eaLnBrk="0" fontAlgn="base" hangingPunct="0">
        <a:spcBef>
          <a:spcPct val="20000"/>
        </a:spcBef>
        <a:spcAft>
          <a:spcPct val="0"/>
        </a:spcAft>
        <a:buClr>
          <a:schemeClr val="tx1">
            <a:lumMod val="50000"/>
            <a:lumOff val="50000"/>
          </a:schemeClr>
        </a:buClr>
        <a:buFont typeface="Arial" panose="020B0604020202020204" pitchFamily="34" charset="0"/>
        <a:buChar char="̵"/>
        <a:defRPr sz="2200" kern="1200">
          <a:solidFill>
            <a:schemeClr val="tx1">
              <a:lumMod val="50000"/>
              <a:lumOff val="50000"/>
            </a:schemeClr>
          </a:solidFill>
          <a:latin typeface="+mn-lt"/>
          <a:ea typeface="ＭＳ Ｐゴシック" charset="0"/>
          <a:cs typeface="Trebuchet MS"/>
        </a:defRPr>
      </a:lvl4pPr>
      <a:lvl5pPr marL="2292355" indent="-254706" algn="l" defTabSz="509412" rtl="0" eaLnBrk="0" fontAlgn="base" hangingPunct="0">
        <a:spcBef>
          <a:spcPct val="20000"/>
        </a:spcBef>
        <a:spcAft>
          <a:spcPct val="0"/>
        </a:spcAft>
        <a:buFont typeface="Arial" charset="0"/>
        <a:buChar char="»"/>
        <a:defRPr sz="2200" kern="1200">
          <a:solidFill>
            <a:schemeClr val="tx1">
              <a:lumMod val="50000"/>
              <a:lumOff val="50000"/>
            </a:schemeClr>
          </a:solidFill>
          <a:latin typeface="+mn-lt"/>
          <a:ea typeface="ＭＳ Ｐゴシック" charset="0"/>
          <a:cs typeface="Trebuchet M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Accelerating Successful iPASS Implementation</a:t>
            </a:r>
            <a:endParaRPr lang="en-US" dirty="0"/>
          </a:p>
        </p:txBody>
      </p:sp>
      <p:sp>
        <p:nvSpPr>
          <p:cNvPr id="12" name="TextBox 11"/>
          <p:cNvSpPr txBox="1"/>
          <p:nvPr/>
        </p:nvSpPr>
        <p:spPr>
          <a:xfrm>
            <a:off x="508000" y="4588933"/>
            <a:ext cx="1656022" cy="338554"/>
          </a:xfrm>
          <a:prstGeom prst="rect">
            <a:avLst/>
          </a:prstGeom>
          <a:noFill/>
        </p:spPr>
        <p:txBody>
          <a:bodyPr wrap="none" rtlCol="0">
            <a:spAutoFit/>
          </a:bodyPr>
          <a:lstStyle/>
          <a:p>
            <a:pPr>
              <a:buNone/>
            </a:pPr>
            <a:r>
              <a:rPr lang="en-US" sz="1600" dirty="0" smtClean="0">
                <a:solidFill>
                  <a:schemeClr val="bg1"/>
                </a:solidFill>
              </a:rPr>
              <a:t>Gardner Heaton</a:t>
            </a:r>
          </a:p>
        </p:txBody>
      </p:sp>
    </p:spTree>
    <p:extLst>
      <p:ext uri="{BB962C8B-B14F-4D97-AF65-F5344CB8AC3E}">
        <p14:creationId xmlns:p14="http://schemas.microsoft.com/office/powerpoint/2010/main" val="30295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Membership Association</a:t>
            </a:r>
            <a:endParaRPr lang="en-US" dirty="0"/>
          </a:p>
        </p:txBody>
      </p:sp>
      <p:sp>
        <p:nvSpPr>
          <p:cNvPr id="4" name="Slide Number Placeholder 3"/>
          <p:cNvSpPr>
            <a:spLocks noGrp="1"/>
          </p:cNvSpPr>
          <p:nvPr>
            <p:ph type="sldNum" sz="quarter" idx="4"/>
          </p:nvPr>
        </p:nvSpPr>
        <p:spPr/>
        <p:txBody>
          <a:bodyPr/>
          <a:lstStyle/>
          <a:p>
            <a:r>
              <a:rPr lang="en-US" smtClean="0"/>
              <a:t>CHANGE ESSENTIALS  </a:t>
            </a:r>
            <a:r>
              <a:rPr lang="en-US" smtClean="0">
                <a:cs typeface="Arial"/>
              </a:rPr>
              <a:t>|</a:t>
            </a:r>
            <a:r>
              <a:rPr lang="en-US" smtClean="0"/>
              <a:t>  </a:t>
            </a:r>
            <a:fld id="{266A18B4-0DB5-48FD-8A18-245BF237E9F0}" type="slidenum">
              <a:rPr lang="en-US" smtClean="0"/>
              <a:pPr/>
              <a:t>10</a:t>
            </a:fld>
            <a:endParaRPr lang="en-US" dirty="0"/>
          </a:p>
        </p:txBody>
      </p:sp>
      <p:sp>
        <p:nvSpPr>
          <p:cNvPr id="5" name="Rectangle 4"/>
          <p:cNvSpPr>
            <a:spLocks noChangeAspect="1"/>
          </p:cNvSpPr>
          <p:nvPr/>
        </p:nvSpPr>
        <p:spPr>
          <a:xfrm>
            <a:off x="558799" y="1439333"/>
            <a:ext cx="9025467" cy="3847207"/>
          </a:xfrm>
          <a:prstGeom prst="rect">
            <a:avLst/>
          </a:prstGeom>
        </p:spPr>
        <p:txBody>
          <a:bodyPr wrap="square">
            <a:spAutoFit/>
          </a:bodyPr>
          <a:lstStyle/>
          <a:p>
            <a:pPr>
              <a:buNone/>
            </a:pPr>
            <a:r>
              <a:rPr lang="en-US" sz="2000" i="1" dirty="0" smtClean="0">
                <a:solidFill>
                  <a:schemeClr val="bg1">
                    <a:lumMod val="50000"/>
                  </a:schemeClr>
                </a:solidFill>
                <a:latin typeface="+mn-lt"/>
              </a:rPr>
              <a:t>Together, we agree that the time is </a:t>
            </a:r>
            <a:r>
              <a:rPr lang="en-US" sz="2000" b="1" i="1" dirty="0" smtClean="0">
                <a:solidFill>
                  <a:schemeClr val="bg1">
                    <a:lumMod val="50000"/>
                  </a:schemeClr>
                </a:solidFill>
                <a:latin typeface="+mn-lt"/>
              </a:rPr>
              <a:t>now to change the way we think and behave in order to shape our future.</a:t>
            </a:r>
          </a:p>
          <a:p>
            <a:pPr>
              <a:buNone/>
            </a:pPr>
            <a:r>
              <a:rPr lang="en-US" sz="2000" i="1" dirty="0" smtClean="0">
                <a:solidFill>
                  <a:schemeClr val="bg1">
                    <a:lumMod val="50000"/>
                  </a:schemeClr>
                </a:solidFill>
                <a:latin typeface="+mn-lt"/>
              </a:rPr>
              <a:t>To become a more valued, relevant organization, we will focus our priorities to:</a:t>
            </a:r>
          </a:p>
          <a:p>
            <a:pPr lvl="1"/>
            <a:r>
              <a:rPr lang="en-US" sz="2000" i="1" dirty="0" smtClean="0">
                <a:solidFill>
                  <a:schemeClr val="bg1">
                    <a:lumMod val="50000"/>
                  </a:schemeClr>
                </a:solidFill>
                <a:latin typeface="+mn-lt"/>
              </a:rPr>
              <a:t>Elevate public awareness</a:t>
            </a:r>
          </a:p>
          <a:p>
            <a:pPr lvl="1"/>
            <a:r>
              <a:rPr lang="en-US" sz="2000" i="1" dirty="0" smtClean="0">
                <a:solidFill>
                  <a:schemeClr val="bg1">
                    <a:lumMod val="50000"/>
                  </a:schemeClr>
                </a:solidFill>
                <a:latin typeface="+mn-lt"/>
              </a:rPr>
              <a:t>Advocate for the profession</a:t>
            </a:r>
          </a:p>
          <a:p>
            <a:pPr lvl="1"/>
            <a:r>
              <a:rPr lang="en-US" sz="2000" i="1" dirty="0" smtClean="0">
                <a:solidFill>
                  <a:schemeClr val="bg1">
                    <a:lumMod val="50000"/>
                  </a:schemeClr>
                </a:solidFill>
                <a:latin typeface="+mn-lt"/>
              </a:rPr>
              <a:t>Create and expand the sharing of knowledge and expertise to ensure a prosperous future for our members</a:t>
            </a:r>
          </a:p>
          <a:p>
            <a:pPr>
              <a:buNone/>
            </a:pPr>
            <a:endParaRPr lang="en-US" sz="2000" i="1" dirty="0" smtClean="0">
              <a:solidFill>
                <a:schemeClr val="bg1">
                  <a:lumMod val="50000"/>
                </a:schemeClr>
              </a:solidFill>
              <a:latin typeface="+mn-lt"/>
            </a:endParaRPr>
          </a:p>
          <a:p>
            <a:pPr>
              <a:buNone/>
            </a:pPr>
            <a:r>
              <a:rPr lang="en-US" sz="2000" i="1" dirty="0" smtClean="0">
                <a:solidFill>
                  <a:schemeClr val="bg1">
                    <a:lumMod val="50000"/>
                  </a:schemeClr>
                </a:solidFill>
                <a:latin typeface="+mn-lt"/>
              </a:rPr>
              <a:t>Never before have we needed this level of bold, visionary leadership to inspire our professionals to work together and build a better world—</a:t>
            </a:r>
            <a:r>
              <a:rPr lang="en-US" sz="2000" b="1" i="1" dirty="0" smtClean="0">
                <a:solidFill>
                  <a:schemeClr val="bg1">
                    <a:lumMod val="50000"/>
                  </a:schemeClr>
                </a:solidFill>
                <a:latin typeface="+mn-lt"/>
              </a:rPr>
              <a:t>through our practice.</a:t>
            </a:r>
          </a:p>
        </p:txBody>
      </p:sp>
      <p:sp>
        <p:nvSpPr>
          <p:cNvPr id="6"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7F7F7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7F7F7F"/>
              </a:solidFill>
              <a:effectLst/>
              <a:uLnTx/>
              <a:uFillTx/>
              <a:latin typeface="Arial" charset="0"/>
              <a:ea typeface="ＭＳ Ｐゴシック" charset="0"/>
              <a:cs typeface="ＭＳ Ｐゴシック"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Nations Agency</a:t>
            </a:r>
            <a:endParaRPr lang="en-US" dirty="0"/>
          </a:p>
        </p:txBody>
      </p:sp>
      <p:sp>
        <p:nvSpPr>
          <p:cNvPr id="4" name="Slide Number Placeholder 3"/>
          <p:cNvSpPr>
            <a:spLocks noGrp="1"/>
          </p:cNvSpPr>
          <p:nvPr>
            <p:ph type="sldNum" sz="quarter" idx="4"/>
          </p:nvPr>
        </p:nvSpPr>
        <p:spPr/>
        <p:txBody>
          <a:bodyPr/>
          <a:lstStyle/>
          <a:p>
            <a:r>
              <a:rPr lang="en-US" smtClean="0"/>
              <a:t>CHANGE ESSENTIALS  </a:t>
            </a:r>
            <a:r>
              <a:rPr lang="en-US" smtClean="0">
                <a:cs typeface="Arial"/>
              </a:rPr>
              <a:t>|</a:t>
            </a:r>
            <a:r>
              <a:rPr lang="en-US" smtClean="0"/>
              <a:t>  </a:t>
            </a:r>
            <a:fld id="{266A18B4-0DB5-48FD-8A18-245BF237E9F0}" type="slidenum">
              <a:rPr lang="en-US" smtClean="0"/>
              <a:pPr/>
              <a:t>11</a:t>
            </a:fld>
            <a:endParaRPr lang="en-US" dirty="0"/>
          </a:p>
        </p:txBody>
      </p:sp>
      <p:sp>
        <p:nvSpPr>
          <p:cNvPr id="5" name="Content Placeholder 16"/>
          <p:cNvSpPr txBox="1">
            <a:spLocks/>
          </p:cNvSpPr>
          <p:nvPr/>
        </p:nvSpPr>
        <p:spPr>
          <a:xfrm>
            <a:off x="546693" y="964355"/>
            <a:ext cx="9008788" cy="6093176"/>
          </a:xfrm>
          <a:prstGeom prst="rect">
            <a:avLst/>
          </a:prstGeom>
        </p:spPr>
        <p:txBody>
          <a:bodyPr vert="horz" lIns="101882" tIns="50941" rIns="101882" bIns="50941" rtlCol="0">
            <a:noAutofit/>
          </a:bodyPr>
          <a:lstStyle/>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The full realization of women’s rights is the imperative of our time. </a:t>
            </a:r>
            <a:b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b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Our agency is the global champion for women and girls,</a:t>
            </a:r>
            <a:r>
              <a:rPr kumimoji="0" lang="en-US" sz="1600" b="0" i="0" u="none" strike="noStrike" kern="1200" cap="none" spc="0" normalizeH="0" noProof="0" dirty="0" smtClean="0">
                <a:ln>
                  <a:noFill/>
                </a:ln>
                <a:solidFill>
                  <a:schemeClr val="tx1">
                    <a:lumMod val="65000"/>
                    <a:lumOff val="35000"/>
                  </a:schemeClr>
                </a:solidFill>
                <a:effectLst/>
                <a:uLnTx/>
                <a:uFillTx/>
                <a:latin typeface="+mj-lt"/>
                <a:ea typeface="ＭＳ Ｐゴシック" charset="0"/>
                <a:cs typeface="Trebuchet MS"/>
              </a:rPr>
              <a:t> </a:t>
            </a: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the leading voice to</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advance gender equality.  </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endParaRPr lang="en-US" sz="1600" dirty="0" smtClean="0">
              <a:solidFill>
                <a:schemeClr val="tx1">
                  <a:lumMod val="65000"/>
                  <a:lumOff val="35000"/>
                </a:schemeClr>
              </a:solidFill>
              <a:latin typeface="+mj-lt"/>
              <a:cs typeface="Trebuchet MS"/>
            </a:endParaRP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We are a driven, passionate team striving to implement</a:t>
            </a:r>
            <a:r>
              <a:rPr kumimoji="0" lang="en-US" sz="1600" b="0" i="0" u="none" strike="noStrike" kern="1200" cap="none" spc="0" normalizeH="0" noProof="0" dirty="0" smtClean="0">
                <a:ln>
                  <a:noFill/>
                </a:ln>
                <a:solidFill>
                  <a:schemeClr val="tx1">
                    <a:lumMod val="65000"/>
                    <a:lumOff val="35000"/>
                  </a:schemeClr>
                </a:solidFill>
                <a:effectLst/>
                <a:uLnTx/>
                <a:uFillTx/>
                <a:latin typeface="+mj-lt"/>
                <a:ea typeface="ＭＳ Ｐゴシック" charset="0"/>
                <a:cs typeface="Trebuchet MS"/>
              </a:rPr>
              <a:t> </a:t>
            </a: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change in women’s lives.</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We have the trust of the countries and the global women’s movement that</a:t>
            </a:r>
            <a:r>
              <a:rPr kumimoji="0" lang="en-US" sz="1600" b="0" i="0" u="none" strike="noStrike" kern="1200" cap="none" spc="0" normalizeH="0" noProof="0" dirty="0" smtClean="0">
                <a:ln>
                  <a:noFill/>
                </a:ln>
                <a:solidFill>
                  <a:schemeClr val="tx1">
                    <a:lumMod val="65000"/>
                    <a:lumOff val="35000"/>
                  </a:schemeClr>
                </a:solidFill>
                <a:effectLst/>
                <a:uLnTx/>
                <a:uFillTx/>
                <a:latin typeface="+mj-lt"/>
                <a:ea typeface="ＭＳ Ｐゴシック" charset="0"/>
                <a:cs typeface="Trebuchet MS"/>
              </a:rPr>
              <a:t> </a:t>
            </a: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created us. </a:t>
            </a:r>
            <a:b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b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We are uniquely placed to galvanize the UN System, and draw on the expertise</a:t>
            </a:r>
            <a:r>
              <a:rPr kumimoji="0" lang="en-US" sz="1600" b="0" i="0" u="none" strike="noStrike" kern="1200" cap="none" spc="0" normalizeH="0" noProof="0" dirty="0" smtClean="0">
                <a:ln>
                  <a:noFill/>
                </a:ln>
                <a:solidFill>
                  <a:schemeClr val="tx1">
                    <a:lumMod val="65000"/>
                    <a:lumOff val="35000"/>
                  </a:schemeClr>
                </a:solidFill>
                <a:effectLst/>
                <a:uLnTx/>
                <a:uFillTx/>
                <a:latin typeface="+mj-lt"/>
                <a:ea typeface="ＭＳ Ｐゴシック" charset="0"/>
                <a:cs typeface="Trebuchet MS"/>
              </a:rPr>
              <a:t> </a:t>
            </a: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and collective</a:t>
            </a:r>
            <a:r>
              <a:rPr lang="en-US" sz="1600" dirty="0" smtClean="0">
                <a:solidFill>
                  <a:schemeClr val="tx1">
                    <a:lumMod val="65000"/>
                    <a:lumOff val="35000"/>
                  </a:schemeClr>
                </a:solidFill>
                <a:latin typeface="+mj-lt"/>
                <a:cs typeface="Trebuchet MS"/>
              </a:rPr>
              <a:t> </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energy of our wide network of partners from all walks of life. </a:t>
            </a:r>
            <a:b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b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We can mobilize a global movement at a moment of renewed commitment to</a:t>
            </a:r>
            <a:r>
              <a:rPr kumimoji="0" lang="en-US" sz="1600" b="0" i="0" u="none" strike="noStrike" kern="1200" cap="none" spc="0" normalizeH="0" noProof="0" dirty="0" smtClean="0">
                <a:ln>
                  <a:noFill/>
                </a:ln>
                <a:solidFill>
                  <a:schemeClr val="tx1">
                    <a:lumMod val="65000"/>
                    <a:lumOff val="35000"/>
                  </a:schemeClr>
                </a:solidFill>
                <a:effectLst/>
                <a:uLnTx/>
                <a:uFillTx/>
                <a:latin typeface="+mj-lt"/>
                <a:ea typeface="ＭＳ Ｐゴシック" charset="0"/>
                <a:cs typeface="Trebuchet MS"/>
              </a:rPr>
              <a:t> </a:t>
            </a: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drive resources for </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women’s empowerment. </a:t>
            </a:r>
          </a:p>
          <a:p>
            <a:pPr marL="445736" marR="0" lvl="0" indent="-445736"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0" marR="0" lvl="0" indent="0"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A new roadmap for global progress is under way.  There is growing recognition that sustainable development, peace and security, and human rights will remain elusive without women and men working together. Pervasive discrimination, inequality, and violence against women and girls limits all of humanity from acting as agents of change. </a:t>
            </a:r>
          </a:p>
          <a:p>
            <a:pPr marL="0" marR="0" lvl="0" indent="0"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endPar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endParaRPr>
          </a:p>
          <a:p>
            <a:pPr marL="0" marR="0" lvl="0" indent="0"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This is the moment to galvanize accountability for commitments made and forge a truly transformative agenda. </a:t>
            </a:r>
          </a:p>
          <a:p>
            <a:pPr marL="0" marR="0" lvl="0" indent="0" defTabSz="1018824" rtl="0" eaLnBrk="1" fontAlgn="auto" latinLnBrk="0" hangingPunct="1">
              <a:lnSpc>
                <a:spcPct val="100000"/>
              </a:lnSpc>
              <a:spcBef>
                <a:spcPts val="0"/>
              </a:spcBef>
              <a:spcAft>
                <a:spcPts val="0"/>
              </a:spcAft>
              <a:buClr>
                <a:schemeClr val="accent2"/>
              </a:buClr>
              <a:buSzTx/>
              <a:buFont typeface="Wingdings" pitchFamily="2" charset="2"/>
              <a:buNone/>
              <a:tabLst/>
              <a:defRPr/>
            </a:pP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
            </a:r>
            <a:b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br>
            <a:r>
              <a:rPr kumimoji="0" lang="en-US" sz="1600" b="0" i="0" u="none" strike="noStrike" kern="1200" cap="none" spc="0" normalizeH="0" baseline="0" noProof="0" dirty="0" smtClean="0">
                <a:ln>
                  <a:noFill/>
                </a:ln>
                <a:solidFill>
                  <a:schemeClr val="tx1">
                    <a:lumMod val="65000"/>
                    <a:lumOff val="35000"/>
                  </a:schemeClr>
                </a:solidFill>
                <a:effectLst/>
                <a:uLnTx/>
                <a:uFillTx/>
                <a:latin typeface="+mj-lt"/>
                <a:ea typeface="ＭＳ Ｐゴシック" charset="0"/>
                <a:cs typeface="Trebuchet MS"/>
              </a:rPr>
              <a:t>UN Women must and can seize this opportunity!</a:t>
            </a:r>
            <a:endParaRPr kumimoji="0" lang="en-US" sz="1600" b="0" i="0" u="none" strike="noStrike" kern="1200" cap="none" spc="0" normalizeH="0" baseline="0" noProof="0" dirty="0">
              <a:ln>
                <a:noFill/>
              </a:ln>
              <a:solidFill>
                <a:schemeClr val="tx1">
                  <a:lumMod val="65000"/>
                  <a:lumOff val="35000"/>
                </a:schemeClr>
              </a:solidFill>
              <a:effectLst/>
              <a:uLnTx/>
              <a:uFillTx/>
              <a:latin typeface="+mj-lt"/>
              <a:ea typeface="ＭＳ Ｐゴシック" charset="0"/>
              <a:cs typeface="Trebuchet MS"/>
            </a:endParaRPr>
          </a:p>
        </p:txBody>
      </p:sp>
      <p:sp>
        <p:nvSpPr>
          <p:cNvPr id="7"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7F7F7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7F7F7F"/>
              </a:solidFill>
              <a:effectLst/>
              <a:uLnTx/>
              <a:uFillTx/>
              <a:latin typeface="Arial" charset="0"/>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Way (Select Cities)</a:t>
            </a:r>
            <a:endParaRPr lang="en-US" dirty="0"/>
          </a:p>
        </p:txBody>
      </p:sp>
      <p:sp>
        <p:nvSpPr>
          <p:cNvPr id="3" name="Footer Placeholder 2"/>
          <p:cNvSpPr>
            <a:spLocks noGrp="1"/>
          </p:cNvSpPr>
          <p:nvPr>
            <p:ph type="ftr" sz="quarter" idx="3"/>
          </p:nvPr>
        </p:nvSpPr>
        <p:spPr/>
        <p:txBody>
          <a:bodyPr/>
          <a:lstStyle/>
          <a:p>
            <a:r>
              <a:rPr lang="en-US" dirty="0" smtClean="0"/>
              <a:t>©2014 Kotter International</a:t>
            </a:r>
            <a:endParaRPr lang="en-US" dirty="0"/>
          </a:p>
        </p:txBody>
      </p:sp>
      <p:sp>
        <p:nvSpPr>
          <p:cNvPr id="4" name="Slide Number Placeholder 3"/>
          <p:cNvSpPr>
            <a:spLocks noGrp="1"/>
          </p:cNvSpPr>
          <p:nvPr>
            <p:ph type="sldNum" sz="quarter" idx="4"/>
          </p:nvPr>
        </p:nvSpPr>
        <p:spPr/>
        <p:txBody>
          <a:bodyPr/>
          <a:lstStyle/>
          <a:p>
            <a:r>
              <a:rPr lang="en-US" smtClean="0"/>
              <a:t>CHANGE ESSENTIALS  </a:t>
            </a:r>
            <a:r>
              <a:rPr lang="en-US" smtClean="0">
                <a:cs typeface="Arial"/>
              </a:rPr>
              <a:t>|</a:t>
            </a:r>
            <a:r>
              <a:rPr lang="en-US" smtClean="0"/>
              <a:t>  </a:t>
            </a:r>
            <a:fld id="{266A18B4-0DB5-48FD-8A18-245BF237E9F0}" type="slidenum">
              <a:rPr lang="en-US" smtClean="0"/>
              <a:pPr/>
              <a:t>12</a:t>
            </a:fld>
            <a:endParaRPr lang="en-US" dirty="0"/>
          </a:p>
        </p:txBody>
      </p:sp>
      <p:sp>
        <p:nvSpPr>
          <p:cNvPr id="5" name="Content Placeholder 2"/>
          <p:cNvSpPr txBox="1">
            <a:spLocks/>
          </p:cNvSpPr>
          <p:nvPr/>
        </p:nvSpPr>
        <p:spPr>
          <a:xfrm>
            <a:off x="502920" y="1314572"/>
            <a:ext cx="9052560" cy="5129425"/>
          </a:xfrm>
          <a:prstGeom prst="rect">
            <a:avLst/>
          </a:prstGeom>
        </p:spPr>
        <p:txBody>
          <a:bodyPr lIns="101882" tIns="50941" rIns="101882" bIns="50941">
            <a:noAutofit/>
          </a:bodyPr>
          <a:lstStyle/>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Economic, social and technological forces have ignited the power and passion of individuals to affect change through actions big and small.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United Way’s experience in bringing people and organizations together to solve community problems uniquely positions us to harness this extraordinary energy of individuals to do the seemingly impossible.</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We will connect people to purpose and powerful experiences that unleash life’s possibilities by:</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Understanding the hearts and minds of individuals, meeting them where they are and inspiring them to action:</a:t>
            </a:r>
          </a:p>
          <a:p>
            <a:pPr marL="382059" marR="0" lvl="0" indent="-382059"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Char char="l"/>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Making it easy for people to bring others along</a:t>
            </a:r>
          </a:p>
          <a:p>
            <a:pPr marL="382059" marR="0" lvl="0" indent="-382059"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Char char="l"/>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Investing in and fully leveraging technology to create lasting personal and emotional connections</a:t>
            </a:r>
          </a:p>
          <a:p>
            <a:pPr marL="382059" marR="0" lvl="0" indent="-382059"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Char char="l"/>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Connecting people who are helping to those who are helped</a:t>
            </a:r>
          </a:p>
          <a:p>
            <a:pPr marL="382059" marR="0" lvl="0" indent="-382059"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Char char="l"/>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Continuously learning and bringing outside voices in.</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endPar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endParaRP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In order to succeed we will take risks, be courageous and BOLD.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Together we will change lives forever.</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r>
              <a:rPr kumimoji="0" lang="en-US" sz="1800" b="0" i="0" u="none" strike="noStrike" kern="1200" cap="none" spc="0" normalizeH="0" baseline="0" noProof="0" smtClean="0">
                <a:ln>
                  <a:noFill/>
                </a:ln>
                <a:solidFill>
                  <a:schemeClr val="tx1">
                    <a:lumMod val="50000"/>
                    <a:lumOff val="50000"/>
                  </a:schemeClr>
                </a:solidFill>
                <a:effectLst/>
                <a:uLnTx/>
                <a:uFillTx/>
                <a:latin typeface="+mn-lt"/>
                <a:ea typeface="ＭＳ Ｐゴシック" charset="0"/>
                <a:cs typeface="Trebuchet MS"/>
              </a:rPr>
              <a:t> </a:t>
            </a:r>
          </a:p>
          <a:p>
            <a:pPr marL="0" marR="0" lvl="0" indent="0" algn="l" defTabSz="509412" rtl="0" eaLnBrk="0" fontAlgn="base" latinLnBrk="0" hangingPunct="0">
              <a:lnSpc>
                <a:spcPct val="100000"/>
              </a:lnSpc>
              <a:spcBef>
                <a:spcPct val="20000"/>
              </a:spcBef>
              <a:spcAft>
                <a:spcPct val="0"/>
              </a:spcAft>
              <a:buClr>
                <a:schemeClr val="accent2"/>
              </a:buClr>
              <a:buSzPct val="60000"/>
              <a:buFont typeface="Wingdings" panose="05000000000000000000" pitchFamily="2" charset="2"/>
              <a:buNone/>
              <a:tabLst/>
              <a:defRPr/>
            </a:pPr>
            <a:endParaRPr kumimoji="0" lang="en-US" sz="1800" b="0" i="0" u="none" strike="noStrike" kern="1200" cap="none" spc="0" normalizeH="0" baseline="0" noProof="0" dirty="0">
              <a:ln>
                <a:noFill/>
              </a:ln>
              <a:solidFill>
                <a:schemeClr val="tx1">
                  <a:lumMod val="50000"/>
                  <a:lumOff val="50000"/>
                </a:schemeClr>
              </a:solidFill>
              <a:effectLst/>
              <a:uLnTx/>
              <a:uFillTx/>
              <a:latin typeface="+mn-lt"/>
              <a:ea typeface="ＭＳ Ｐゴシック" charset="0"/>
              <a:cs typeface="Trebuchet MS"/>
            </a:endParaRPr>
          </a:p>
        </p:txBody>
      </p:sp>
      <p:sp>
        <p:nvSpPr>
          <p:cNvPr id="6" name="Footer Placeholder 10"/>
          <p:cNvSpPr txBox="1">
            <a:spLocks/>
          </p:cNvSpPr>
          <p:nvPr/>
        </p:nvSpPr>
        <p:spPr>
          <a:xfrm>
            <a:off x="6873240" y="735859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7F7F7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7F7F7F"/>
              </a:solidFill>
              <a:effectLst/>
              <a:uLnTx/>
              <a:uFillTx/>
              <a:latin typeface="Arial" charset="0"/>
              <a:ea typeface="ＭＳ Ｐゴシック" charset="0"/>
              <a:cs typeface="ＭＳ Ｐゴシック"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Key Principles for Leading Change</a:t>
            </a:r>
            <a:endParaRPr lang="en-US" dirty="0"/>
          </a:p>
        </p:txBody>
      </p:sp>
      <p:sp>
        <p:nvSpPr>
          <p:cNvPr id="3" name="Text Placeholder 2"/>
          <p:cNvSpPr>
            <a:spLocks noGrp="1"/>
          </p:cNvSpPr>
          <p:nvPr>
            <p:ph type="body" sz="quarter" idx="10"/>
          </p:nvPr>
        </p:nvSpPr>
        <p:spPr/>
        <p:txBody>
          <a:bodyPr>
            <a:normAutofit lnSpcReduction="10000"/>
          </a:bodyPr>
          <a:lstStyle/>
          <a:p>
            <a:pPr marL="457200" indent="-457200">
              <a:lnSpc>
                <a:spcPct val="200000"/>
              </a:lnSpc>
              <a:buClr>
                <a:schemeClr val="tx2"/>
              </a:buClr>
              <a:buSzPct val="100000"/>
              <a:buFont typeface="+mj-lt"/>
              <a:buAutoNum type="arabicPeriod"/>
            </a:pPr>
            <a:r>
              <a:rPr lang="en-US" sz="3600" b="1" dirty="0" smtClean="0">
                <a:solidFill>
                  <a:schemeClr val="tx2"/>
                </a:solidFill>
              </a:rPr>
              <a:t> Management and Leadership</a:t>
            </a:r>
          </a:p>
          <a:p>
            <a:pPr marL="457200" indent="-457200">
              <a:lnSpc>
                <a:spcPct val="200000"/>
              </a:lnSpc>
              <a:buClr>
                <a:schemeClr val="tx2"/>
              </a:buClr>
              <a:buSzPct val="100000"/>
              <a:buFont typeface="+mj-lt"/>
              <a:buAutoNum type="arabicPeriod"/>
            </a:pPr>
            <a:r>
              <a:rPr lang="en-US" sz="3600" b="1" dirty="0" smtClean="0">
                <a:solidFill>
                  <a:schemeClr val="tx2"/>
                </a:solidFill>
              </a:rPr>
              <a:t> Have </a:t>
            </a:r>
            <a:r>
              <a:rPr lang="en-US" sz="3600" b="1" dirty="0">
                <a:solidFill>
                  <a:schemeClr val="tx2"/>
                </a:solidFill>
              </a:rPr>
              <a:t>to vs. Want </a:t>
            </a:r>
            <a:r>
              <a:rPr lang="en-US" sz="3600" b="1" dirty="0" smtClean="0">
                <a:solidFill>
                  <a:schemeClr val="tx2"/>
                </a:solidFill>
              </a:rPr>
              <a:t>to</a:t>
            </a:r>
          </a:p>
          <a:p>
            <a:pPr marL="457200" indent="-457200">
              <a:lnSpc>
                <a:spcPct val="200000"/>
              </a:lnSpc>
              <a:buClr>
                <a:schemeClr val="tx2"/>
              </a:buClr>
              <a:buSzPct val="100000"/>
              <a:buFont typeface="+mj-lt"/>
              <a:buAutoNum type="arabicPeriod"/>
            </a:pPr>
            <a:r>
              <a:rPr lang="en-US" sz="3600" b="1" dirty="0" smtClean="0">
                <a:solidFill>
                  <a:schemeClr val="tx2"/>
                </a:solidFill>
              </a:rPr>
              <a:t> Head and Heart</a:t>
            </a:r>
          </a:p>
          <a:p>
            <a:pPr marL="457200" indent="-457200">
              <a:lnSpc>
                <a:spcPct val="200000"/>
              </a:lnSpc>
              <a:buClr>
                <a:schemeClr val="tx2"/>
              </a:buClr>
              <a:buSzPct val="100000"/>
              <a:buFont typeface="+mj-lt"/>
              <a:buAutoNum type="arabicPeriod"/>
            </a:pPr>
            <a:r>
              <a:rPr lang="en-US" sz="3600" b="1" dirty="0" smtClean="0">
                <a:solidFill>
                  <a:schemeClr val="tx2"/>
                </a:solidFill>
              </a:rPr>
              <a:t> Select Few vs. Diverse Many</a:t>
            </a:r>
          </a:p>
          <a:p>
            <a:endParaRPr lang="en-US" dirty="0"/>
          </a:p>
        </p:txBody>
      </p:sp>
      <p:sp>
        <p:nvSpPr>
          <p:cNvPr id="6"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1561489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3143095" y="3048609"/>
            <a:ext cx="3511862" cy="361828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dirty="0"/>
          </a:p>
        </p:txBody>
      </p:sp>
      <p:sp>
        <p:nvSpPr>
          <p:cNvPr id="2" name="Title 1"/>
          <p:cNvSpPr>
            <a:spLocks noGrp="1"/>
          </p:cNvSpPr>
          <p:nvPr>
            <p:ph type="title"/>
          </p:nvPr>
        </p:nvSpPr>
        <p:spPr/>
        <p:txBody>
          <a:bodyPr/>
          <a:lstStyle/>
          <a:p>
            <a:r>
              <a:rPr lang="en-US" dirty="0" smtClean="0"/>
              <a:t>8 Steps to Accelerate Change</a:t>
            </a:r>
            <a:endParaRPr lang="en-US" dirty="0"/>
          </a:p>
        </p:txBody>
      </p:sp>
      <p:pic>
        <p:nvPicPr>
          <p:cNvPr id="6" name="Picture 5"/>
          <p:cNvPicPr>
            <a:picLocks noChangeAspect="1"/>
          </p:cNvPicPr>
          <p:nvPr/>
        </p:nvPicPr>
        <p:blipFill rotWithShape="1">
          <a:blip r:embed="rId2" cstate="email">
            <a:extLst>
              <a:ext uri="{28A0092B-C50C-407E-A947-70E740481C1C}">
                <a14:useLocalDpi xmlns:a14="http://schemas.microsoft.com/office/drawing/2010/main" val="0"/>
              </a:ext>
            </a:extLst>
          </a:blip>
          <a:srcRect l="6922" t="7047" r="7477" b="7013"/>
          <a:stretch/>
        </p:blipFill>
        <p:spPr>
          <a:xfrm>
            <a:off x="1930400" y="1759543"/>
            <a:ext cx="5812971" cy="6012857"/>
          </a:xfrm>
          <a:prstGeom prst="rect">
            <a:avLst/>
          </a:prstGeom>
        </p:spPr>
      </p:pic>
      <p:sp>
        <p:nvSpPr>
          <p:cNvPr id="7"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2107388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3143095" y="3048609"/>
            <a:ext cx="3511862" cy="361828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dirty="0"/>
          </a:p>
        </p:txBody>
      </p:sp>
      <p:sp>
        <p:nvSpPr>
          <p:cNvPr id="2" name="Title 1"/>
          <p:cNvSpPr>
            <a:spLocks noGrp="1"/>
          </p:cNvSpPr>
          <p:nvPr>
            <p:ph type="title"/>
          </p:nvPr>
        </p:nvSpPr>
        <p:spPr/>
        <p:txBody>
          <a:bodyPr/>
          <a:lstStyle/>
          <a:p>
            <a:r>
              <a:rPr lang="en-US" dirty="0" smtClean="0"/>
              <a:t>8 Steps to Accelerate Change</a:t>
            </a:r>
            <a:endParaRPr lang="en-US" dirty="0"/>
          </a:p>
        </p:txBody>
      </p:sp>
      <p:pic>
        <p:nvPicPr>
          <p:cNvPr id="6" name="Picture 5"/>
          <p:cNvPicPr>
            <a:picLocks noChangeAspect="1"/>
          </p:cNvPicPr>
          <p:nvPr/>
        </p:nvPicPr>
        <p:blipFill rotWithShape="1">
          <a:blip r:embed="rId2" cstate="email">
            <a:extLst>
              <a:ext uri="{28A0092B-C50C-407E-A947-70E740481C1C}">
                <a14:useLocalDpi xmlns:a14="http://schemas.microsoft.com/office/drawing/2010/main" val="0"/>
              </a:ext>
            </a:extLst>
          </a:blip>
          <a:srcRect l="6922" t="7047" r="7477" b="7013"/>
          <a:stretch/>
        </p:blipFill>
        <p:spPr>
          <a:xfrm>
            <a:off x="1930400" y="1759543"/>
            <a:ext cx="5812971" cy="6012857"/>
          </a:xfrm>
          <a:prstGeom prst="rect">
            <a:avLst/>
          </a:prstGeom>
        </p:spPr>
      </p:pic>
      <p:sp>
        <p:nvSpPr>
          <p:cNvPr id="7"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2107388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12767" y="1700963"/>
            <a:ext cx="8126521" cy="1826426"/>
          </a:xfrm>
        </p:spPr>
        <p:txBody>
          <a:bodyPr/>
          <a:lstStyle/>
          <a:p>
            <a:r>
              <a:rPr lang="en-US" sz="2800" b="1" dirty="0" smtClean="0"/>
              <a:t>Leaders must describe an opportunity that will appeal to individuals’ heads and hearts and use this opportunity to engage an urgent army of volunteers.</a:t>
            </a:r>
            <a:endParaRPr lang="en-US" sz="2800" b="1" dirty="0"/>
          </a:p>
        </p:txBody>
      </p:sp>
      <p:sp>
        <p:nvSpPr>
          <p:cNvPr id="2" name="Title 1"/>
          <p:cNvSpPr>
            <a:spLocks noGrp="1"/>
          </p:cNvSpPr>
          <p:nvPr>
            <p:ph type="title"/>
          </p:nvPr>
        </p:nvSpPr>
        <p:spPr/>
        <p:txBody>
          <a:bodyPr/>
          <a:lstStyle/>
          <a:p>
            <a:r>
              <a:rPr lang="en-US" dirty="0" smtClean="0"/>
              <a:t>Create a Sense of Urgency</a:t>
            </a:r>
            <a:endParaRPr lang="en-US" dirty="0"/>
          </a:p>
        </p:txBody>
      </p:sp>
      <p:sp>
        <p:nvSpPr>
          <p:cNvPr id="26" name="TextBox 25"/>
          <p:cNvSpPr txBox="1"/>
          <p:nvPr/>
        </p:nvSpPr>
        <p:spPr>
          <a:xfrm flipH="1">
            <a:off x="-2" y="123412"/>
            <a:ext cx="2263141" cy="523220"/>
          </a:xfrm>
          <a:prstGeom prst="rect">
            <a:avLst/>
          </a:prstGeom>
          <a:solidFill>
            <a:schemeClr val="tx2"/>
          </a:solidFill>
        </p:spPr>
        <p:txBody>
          <a:bodyPr wrap="square" lIns="101882" tIns="50941" rIns="101882" bIns="50941" rtlCol="0">
            <a:spAutoFit/>
          </a:bodyPr>
          <a:lstStyle/>
          <a:p>
            <a:pPr algn="ctr">
              <a:spcBef>
                <a:spcPts val="0"/>
              </a:spcBef>
              <a:buNone/>
            </a:pPr>
            <a:r>
              <a:rPr lang="en-US" sz="2700" b="1" dirty="0">
                <a:solidFill>
                  <a:schemeClr val="bg2"/>
                </a:solidFill>
                <a:latin typeface="+mj-lt"/>
              </a:rPr>
              <a:t>STEP 1</a:t>
            </a:r>
          </a:p>
        </p:txBody>
      </p:sp>
      <p:grpSp>
        <p:nvGrpSpPr>
          <p:cNvPr id="4" name="Group 3"/>
          <p:cNvGrpSpPr/>
          <p:nvPr/>
        </p:nvGrpSpPr>
        <p:grpSpPr>
          <a:xfrm>
            <a:off x="1424123" y="1714942"/>
            <a:ext cx="8115165" cy="1925722"/>
            <a:chOff x="1424123" y="1393215"/>
            <a:chExt cx="8147304" cy="1128356"/>
          </a:xfrm>
        </p:grpSpPr>
        <p:cxnSp>
          <p:nvCxnSpPr>
            <p:cNvPr id="29" name="Straight Connector 28"/>
            <p:cNvCxnSpPr/>
            <p:nvPr/>
          </p:nvCxnSpPr>
          <p:spPr>
            <a:xfrm>
              <a:off x="1424123" y="1393215"/>
              <a:ext cx="814730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424123" y="2521571"/>
              <a:ext cx="814730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32"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2167902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Box 1"/>
          <p:cNvSpPr txBox="1">
            <a:spLocks noChangeArrowheads="1"/>
          </p:cNvSpPr>
          <p:nvPr/>
        </p:nvSpPr>
        <p:spPr bwMode="auto">
          <a:xfrm>
            <a:off x="1042549" y="1657034"/>
            <a:ext cx="8484991" cy="3156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1200">
                <a:solidFill>
                  <a:srgbClr val="333333"/>
                </a:solidFill>
                <a:latin typeface="Arial" charset="0"/>
                <a:ea typeface="ＭＳ Ｐゴシック" charset="0"/>
                <a:cs typeface="ＭＳ Ｐゴシック" charset="0"/>
              </a:defRPr>
            </a:lvl1pPr>
            <a:lvl2pPr marL="742950" indent="-285750">
              <a:defRPr sz="1200">
                <a:solidFill>
                  <a:srgbClr val="333333"/>
                </a:solidFill>
                <a:latin typeface="Arial" charset="0"/>
                <a:ea typeface="ＭＳ Ｐゴシック" charset="0"/>
              </a:defRPr>
            </a:lvl2pPr>
            <a:lvl3pPr marL="1143000" indent="-228600">
              <a:defRPr sz="1200">
                <a:solidFill>
                  <a:srgbClr val="333333"/>
                </a:solidFill>
                <a:latin typeface="Arial" charset="0"/>
                <a:ea typeface="ＭＳ Ｐゴシック" charset="0"/>
              </a:defRPr>
            </a:lvl3pPr>
            <a:lvl4pPr marL="1600200" indent="-228600">
              <a:defRPr sz="1200">
                <a:solidFill>
                  <a:srgbClr val="333333"/>
                </a:solidFill>
                <a:latin typeface="Arial" charset="0"/>
                <a:ea typeface="ＭＳ Ｐゴシック" charset="0"/>
              </a:defRPr>
            </a:lvl4pPr>
            <a:lvl5pPr marL="2057400" indent="-2286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a:buFontTx/>
              <a:buNone/>
            </a:pPr>
            <a:r>
              <a:rPr lang="en-US" sz="3100" dirty="0">
                <a:solidFill>
                  <a:schemeClr val="bg1"/>
                </a:solidFill>
                <a:latin typeface="+mn-lt"/>
              </a:rPr>
              <a:t>…the core of the matter is always about changing the behavior of people, and behavior change happens in highly successful situations mostly by speaking to people’s feelings. </a:t>
            </a:r>
            <a:endParaRPr lang="en-US" sz="3100" dirty="0" smtClean="0">
              <a:solidFill>
                <a:schemeClr val="bg1"/>
              </a:solidFill>
              <a:latin typeface="+mn-lt"/>
            </a:endParaRPr>
          </a:p>
          <a:p>
            <a:pPr>
              <a:buFontTx/>
              <a:buNone/>
            </a:pPr>
            <a:endParaRPr lang="en-US" sz="3100" dirty="0">
              <a:solidFill>
                <a:schemeClr val="bg1"/>
              </a:solidFill>
              <a:latin typeface="+mn-lt"/>
            </a:endParaRPr>
          </a:p>
          <a:p>
            <a:pPr algn="r">
              <a:buFontTx/>
              <a:buNone/>
            </a:pPr>
            <a:r>
              <a:rPr lang="en-US" sz="3100" dirty="0">
                <a:solidFill>
                  <a:schemeClr val="bg1"/>
                </a:solidFill>
                <a:latin typeface="+mn-lt"/>
              </a:rPr>
              <a:t> </a:t>
            </a:r>
            <a:r>
              <a:rPr lang="en-US" sz="2200" dirty="0">
                <a:solidFill>
                  <a:schemeClr val="bg1"/>
                </a:solidFill>
                <a:latin typeface="+mn-lt"/>
              </a:rPr>
              <a:t>–  John Kotter and Dan Cohen, </a:t>
            </a:r>
            <a:r>
              <a:rPr lang="en-US" sz="2200" i="1" dirty="0">
                <a:solidFill>
                  <a:schemeClr val="bg1"/>
                </a:solidFill>
                <a:latin typeface="+mn-lt"/>
              </a:rPr>
              <a:t>The Heart of Change</a:t>
            </a:r>
            <a:endParaRPr lang="en-US" sz="2200" dirty="0">
              <a:solidFill>
                <a:schemeClr val="bg1"/>
              </a:solidFill>
              <a:latin typeface="+mn-lt"/>
            </a:endParaRPr>
          </a:p>
        </p:txBody>
      </p:sp>
      <p:sp>
        <p:nvSpPr>
          <p:cNvPr id="7" name="TextBox 6"/>
          <p:cNvSpPr txBox="1"/>
          <p:nvPr/>
        </p:nvSpPr>
        <p:spPr>
          <a:xfrm>
            <a:off x="310427" y="1383560"/>
            <a:ext cx="748488" cy="1639423"/>
          </a:xfrm>
          <a:prstGeom prst="rect">
            <a:avLst/>
          </a:prstGeom>
          <a:noFill/>
        </p:spPr>
        <p:txBody>
          <a:bodyPr wrap="square" lIns="101882" tIns="50941" rIns="101882" bIns="50941" rtlCol="0">
            <a:spAutoFit/>
          </a:bodyPr>
          <a:lstStyle/>
          <a:p>
            <a:pPr>
              <a:buNone/>
            </a:pPr>
            <a:r>
              <a:rPr lang="en-US" sz="9800" dirty="0" smtClean="0">
                <a:solidFill>
                  <a:schemeClr val="accent2"/>
                </a:solidFill>
                <a:latin typeface="+mj-lt"/>
              </a:rPr>
              <a:t>“</a:t>
            </a:r>
            <a:endParaRPr lang="en-US" sz="9800" dirty="0">
              <a:solidFill>
                <a:schemeClr val="accent2"/>
              </a:solidFill>
              <a:latin typeface="+mj-lt"/>
            </a:endParaRPr>
          </a:p>
        </p:txBody>
      </p:sp>
      <p:sp>
        <p:nvSpPr>
          <p:cNvPr id="10" name="TextBox 9"/>
          <p:cNvSpPr txBox="1"/>
          <p:nvPr/>
        </p:nvSpPr>
        <p:spPr>
          <a:xfrm>
            <a:off x="8176187" y="2879050"/>
            <a:ext cx="741125" cy="1610982"/>
          </a:xfrm>
          <a:prstGeom prst="rect">
            <a:avLst/>
          </a:prstGeom>
          <a:noFill/>
        </p:spPr>
        <p:txBody>
          <a:bodyPr wrap="none" lIns="101882" tIns="50941" rIns="101882" bIns="50941" rtlCol="0">
            <a:spAutoFit/>
          </a:bodyPr>
          <a:lstStyle/>
          <a:p>
            <a:pPr>
              <a:buNone/>
            </a:pPr>
            <a:r>
              <a:rPr lang="en-US" sz="9800" dirty="0" smtClean="0">
                <a:solidFill>
                  <a:schemeClr val="accent2"/>
                </a:solidFill>
                <a:latin typeface="+mj-lt"/>
              </a:rPr>
              <a:t>”</a:t>
            </a:r>
            <a:endParaRPr lang="en-US" sz="9800" dirty="0">
              <a:solidFill>
                <a:schemeClr val="accent2"/>
              </a:solidFill>
              <a:latin typeface="+mj-lt"/>
            </a:endParaRPr>
          </a:p>
        </p:txBody>
      </p:sp>
      <p:sp>
        <p:nvSpPr>
          <p:cNvPr id="8"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372163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US" dirty="0" smtClean="0"/>
              <a:t>What Do We Mean by Urgency?</a:t>
            </a:r>
            <a:endParaRPr lang="en-US" dirty="0"/>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710" y="1887326"/>
            <a:ext cx="9566982" cy="3302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Slide Number Placeholder 14"/>
          <p:cNvSpPr>
            <a:spLocks noGrp="1"/>
          </p:cNvSpPr>
          <p:nvPr>
            <p:ph type="sldNum" sz="quarter" idx="4"/>
          </p:nvPr>
        </p:nvSpPr>
        <p:spPr/>
        <p:txBody>
          <a:bodyPr/>
          <a:lstStyle/>
          <a:p>
            <a:r>
              <a:rPr lang="en-US" dirty="0" smtClean="0"/>
              <a:t>CHANGE ESSENTIALS  </a:t>
            </a:r>
            <a:r>
              <a:rPr lang="en-US" dirty="0" smtClean="0">
                <a:cs typeface="Helvetica Neue"/>
              </a:rPr>
              <a:t>|</a:t>
            </a:r>
            <a:r>
              <a:rPr lang="en-US" dirty="0" smtClean="0"/>
              <a:t>  </a:t>
            </a:r>
            <a:fld id="{266A18B4-0DB5-48FD-8A18-245BF237E9F0}" type="slidenum">
              <a:rPr lang="en-US" smtClean="0"/>
              <a:pPr/>
              <a:t>5</a:t>
            </a:fld>
            <a:endParaRPr lang="en-US" dirty="0"/>
          </a:p>
        </p:txBody>
      </p:sp>
      <p:sp>
        <p:nvSpPr>
          <p:cNvPr id="6"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chemeClr val="bg1">
                    <a:lumMod val="50000"/>
                  </a:schemeClr>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chemeClr val="bg1">
                  <a:lumMod val="50000"/>
                </a:schemeClr>
              </a:solidFill>
              <a:effectLst/>
              <a:uLnTx/>
              <a:uFillTx/>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3"/>
          <p:cNvSpPr>
            <a:spLocks noGrp="1"/>
          </p:cNvSpPr>
          <p:nvPr>
            <p:ph type="title"/>
          </p:nvPr>
        </p:nvSpPr>
        <p:spPr/>
        <p:txBody>
          <a:bodyPr/>
          <a:lstStyle/>
          <a:p>
            <a:r>
              <a:rPr lang="en-US" smtClean="0"/>
              <a:t>What Does True Urgency Look Like?</a:t>
            </a:r>
            <a:endParaRPr lang="en-US" dirty="0"/>
          </a:p>
        </p:txBody>
      </p:sp>
      <p:sp>
        <p:nvSpPr>
          <p:cNvPr id="31" name="Slide Number Placeholder 30"/>
          <p:cNvSpPr>
            <a:spLocks noGrp="1"/>
          </p:cNvSpPr>
          <p:nvPr>
            <p:ph type="sldNum" sz="quarter" idx="4"/>
          </p:nvPr>
        </p:nvSpPr>
        <p:spPr/>
        <p:txBody>
          <a:bodyPr/>
          <a:lstStyle/>
          <a:p>
            <a:r>
              <a:rPr lang="en-US" dirty="0" smtClean="0"/>
              <a:t>CHANGE ESSENTIALS  </a:t>
            </a:r>
            <a:r>
              <a:rPr lang="en-US" dirty="0" smtClean="0">
                <a:cs typeface="Helvetica Neue"/>
              </a:rPr>
              <a:t>|</a:t>
            </a:r>
            <a:r>
              <a:rPr lang="en-US" dirty="0" smtClean="0"/>
              <a:t>  </a:t>
            </a:r>
            <a:fld id="{266A18B4-0DB5-48FD-8A18-245BF237E9F0}" type="slidenum">
              <a:rPr lang="en-US" smtClean="0"/>
              <a:pPr/>
              <a:t>6</a:t>
            </a:fld>
            <a:endParaRPr lang="en-US" dirty="0"/>
          </a:p>
        </p:txBody>
      </p:sp>
      <p:sp>
        <p:nvSpPr>
          <p:cNvPr id="3" name="Content Placeholder 2"/>
          <p:cNvSpPr>
            <a:spLocks noGrp="1"/>
          </p:cNvSpPr>
          <p:nvPr>
            <p:ph sz="half" idx="4294967295"/>
          </p:nvPr>
        </p:nvSpPr>
        <p:spPr>
          <a:xfrm>
            <a:off x="628650" y="1952097"/>
            <a:ext cx="5378450" cy="1047115"/>
          </a:xfrm>
        </p:spPr>
        <p:txBody>
          <a:bodyPr>
            <a:spAutoFit/>
          </a:bodyPr>
          <a:lstStyle/>
          <a:p>
            <a:pPr marL="0" indent="0">
              <a:buNone/>
            </a:pPr>
            <a:r>
              <a:rPr lang="en-US" sz="2000" dirty="0" smtClean="0"/>
              <a:t>No recognition of the need to change; desire to maintain the status quo; “we’ve done just fine in the past, we don’t need a change”</a:t>
            </a:r>
            <a:endParaRPr lang="en-US" sz="2000" dirty="0"/>
          </a:p>
        </p:txBody>
      </p:sp>
      <p:sp>
        <p:nvSpPr>
          <p:cNvPr id="71684" name="Content Placeholder 2"/>
          <p:cNvSpPr txBox="1">
            <a:spLocks/>
          </p:cNvSpPr>
          <p:nvPr/>
        </p:nvSpPr>
        <p:spPr bwMode="auto">
          <a:xfrm>
            <a:off x="530460" y="1304964"/>
            <a:ext cx="444246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defTabSz="457200">
              <a:defRPr sz="1200">
                <a:solidFill>
                  <a:srgbClr val="333333"/>
                </a:solidFill>
                <a:latin typeface="Arial" charset="0"/>
                <a:ea typeface="ＭＳ Ｐゴシック" charset="0"/>
                <a:cs typeface="ＭＳ Ｐゴシック" charset="0"/>
              </a:defRPr>
            </a:lvl1pPr>
            <a:lvl2pPr marL="742950" indent="-285750" defTabSz="457200">
              <a:defRPr sz="1200">
                <a:solidFill>
                  <a:srgbClr val="333333"/>
                </a:solidFill>
                <a:latin typeface="Arial" charset="0"/>
                <a:ea typeface="ＭＳ Ｐゴシック" charset="0"/>
              </a:defRPr>
            </a:lvl2pPr>
            <a:lvl3pPr marL="1143000" indent="-228600" defTabSz="457200">
              <a:defRPr sz="1200">
                <a:solidFill>
                  <a:srgbClr val="333333"/>
                </a:solidFill>
                <a:latin typeface="Arial" charset="0"/>
                <a:ea typeface="ＭＳ Ｐゴシック" charset="0"/>
              </a:defRPr>
            </a:lvl3pPr>
            <a:lvl4pPr marL="1600200" indent="-228600" defTabSz="457200">
              <a:defRPr sz="1200">
                <a:solidFill>
                  <a:srgbClr val="333333"/>
                </a:solidFill>
                <a:latin typeface="Arial" charset="0"/>
                <a:ea typeface="ＭＳ Ｐゴシック" charset="0"/>
              </a:defRPr>
            </a:lvl4pPr>
            <a:lvl5pPr marL="2057400" indent="-228600" defTabSz="4572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eaLnBrk="1" hangingPunct="1">
              <a:spcAft>
                <a:spcPts val="669"/>
              </a:spcAft>
              <a:buNone/>
            </a:pPr>
            <a:r>
              <a:rPr lang="en-US" sz="2700" b="1" dirty="0">
                <a:solidFill>
                  <a:schemeClr val="accent1"/>
                </a:solidFill>
                <a:latin typeface="Helvetica Neue"/>
              </a:rPr>
              <a:t>When this happens…</a:t>
            </a:r>
          </a:p>
        </p:txBody>
      </p:sp>
      <p:sp>
        <p:nvSpPr>
          <p:cNvPr id="71685" name="Content Placeholder 2"/>
          <p:cNvSpPr txBox="1">
            <a:spLocks/>
          </p:cNvSpPr>
          <p:nvPr/>
        </p:nvSpPr>
        <p:spPr bwMode="auto">
          <a:xfrm>
            <a:off x="6912805" y="1303164"/>
            <a:ext cx="2872581" cy="6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defTabSz="457200">
              <a:defRPr sz="1200">
                <a:solidFill>
                  <a:srgbClr val="333333"/>
                </a:solidFill>
                <a:latin typeface="Arial" charset="0"/>
                <a:ea typeface="ＭＳ Ｐゴシック" charset="0"/>
                <a:cs typeface="ＭＳ Ｐゴシック" charset="0"/>
              </a:defRPr>
            </a:lvl1pPr>
            <a:lvl2pPr marL="742950" indent="-285750" defTabSz="457200">
              <a:defRPr sz="1200">
                <a:solidFill>
                  <a:srgbClr val="333333"/>
                </a:solidFill>
                <a:latin typeface="Arial" charset="0"/>
                <a:ea typeface="ＭＳ Ｐゴシック" charset="0"/>
              </a:defRPr>
            </a:lvl2pPr>
            <a:lvl3pPr marL="1143000" indent="-228600" defTabSz="457200">
              <a:defRPr sz="1200">
                <a:solidFill>
                  <a:srgbClr val="333333"/>
                </a:solidFill>
                <a:latin typeface="Arial" charset="0"/>
                <a:ea typeface="ＭＳ Ｐゴシック" charset="0"/>
              </a:defRPr>
            </a:lvl3pPr>
            <a:lvl4pPr marL="1600200" indent="-228600" defTabSz="457200">
              <a:defRPr sz="1200">
                <a:solidFill>
                  <a:srgbClr val="333333"/>
                </a:solidFill>
                <a:latin typeface="Arial" charset="0"/>
                <a:ea typeface="ＭＳ Ｐゴシック" charset="0"/>
              </a:defRPr>
            </a:lvl4pPr>
            <a:lvl5pPr marL="2057400" indent="-228600" defTabSz="4572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eaLnBrk="1" hangingPunct="1">
              <a:spcAft>
                <a:spcPts val="669"/>
              </a:spcAft>
              <a:buNone/>
            </a:pPr>
            <a:r>
              <a:rPr lang="en-US" sz="2700" b="1" dirty="0">
                <a:solidFill>
                  <a:schemeClr val="accent1"/>
                </a:solidFill>
                <a:latin typeface="Helvetica Neue"/>
              </a:rPr>
              <a:t>You have …</a:t>
            </a:r>
          </a:p>
        </p:txBody>
      </p:sp>
      <p:sp>
        <p:nvSpPr>
          <p:cNvPr id="8" name="Content Placeholder 4"/>
          <p:cNvSpPr txBox="1">
            <a:spLocks/>
          </p:cNvSpPr>
          <p:nvPr/>
        </p:nvSpPr>
        <p:spPr>
          <a:xfrm>
            <a:off x="6708045" y="3742997"/>
            <a:ext cx="2872581" cy="564938"/>
          </a:xfrm>
          <a:prstGeom prst="rect">
            <a:avLst/>
          </a:prstGeom>
        </p:spPr>
        <p:txBody>
          <a:bodyPr lIns="101882" tIns="50941" rIns="101882" bIns="50941">
            <a:normAutofit/>
          </a:bodyPr>
          <a:lstStyle>
            <a:lvl1pPr marL="342900" indent="-342900" algn="l" defTabSz="457200" rtl="0" eaLnBrk="1" latinLnBrk="0" hangingPunct="1">
              <a:spcBef>
                <a:spcPct val="20000"/>
              </a:spcBef>
              <a:spcAft>
                <a:spcPts val="600"/>
              </a:spcAft>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ctr">
              <a:buNone/>
              <a:defRPr/>
            </a:pPr>
            <a:r>
              <a:rPr lang="en-US" b="1" dirty="0" smtClean="0">
                <a:solidFill>
                  <a:schemeClr val="accent1"/>
                </a:solidFill>
                <a:latin typeface="Helvetica Neue"/>
                <a:cs typeface="Helvetica Neue"/>
              </a:rPr>
              <a:t>False Urgency</a:t>
            </a:r>
            <a:endParaRPr lang="en-US" b="1" dirty="0">
              <a:solidFill>
                <a:schemeClr val="accent1"/>
              </a:solidFill>
              <a:latin typeface="Helvetica Neue"/>
              <a:cs typeface="Helvetica Neue"/>
            </a:endParaRPr>
          </a:p>
        </p:txBody>
      </p:sp>
      <p:sp>
        <p:nvSpPr>
          <p:cNvPr id="11" name="Content Placeholder 4"/>
          <p:cNvSpPr txBox="1">
            <a:spLocks/>
          </p:cNvSpPr>
          <p:nvPr/>
        </p:nvSpPr>
        <p:spPr bwMode="auto">
          <a:xfrm>
            <a:off x="6708044" y="5309196"/>
            <a:ext cx="2872581"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defTabSz="457200">
              <a:defRPr sz="1200">
                <a:solidFill>
                  <a:srgbClr val="333333"/>
                </a:solidFill>
                <a:latin typeface="Arial" charset="0"/>
                <a:ea typeface="ＭＳ Ｐゴシック" charset="0"/>
                <a:cs typeface="ＭＳ Ｐゴシック" charset="0"/>
              </a:defRPr>
            </a:lvl1pPr>
            <a:lvl2pPr marL="742950" indent="-285750" defTabSz="457200">
              <a:defRPr sz="1200">
                <a:solidFill>
                  <a:srgbClr val="333333"/>
                </a:solidFill>
                <a:latin typeface="Arial" charset="0"/>
                <a:ea typeface="ＭＳ Ｐゴシック" charset="0"/>
              </a:defRPr>
            </a:lvl2pPr>
            <a:lvl3pPr marL="1143000" indent="-228600" defTabSz="457200">
              <a:defRPr sz="1200">
                <a:solidFill>
                  <a:srgbClr val="333333"/>
                </a:solidFill>
                <a:latin typeface="Arial" charset="0"/>
                <a:ea typeface="ＭＳ Ｐゴシック" charset="0"/>
              </a:defRPr>
            </a:lvl3pPr>
            <a:lvl4pPr marL="1600200" indent="-228600" defTabSz="457200">
              <a:defRPr sz="1200">
                <a:solidFill>
                  <a:srgbClr val="333333"/>
                </a:solidFill>
                <a:latin typeface="Arial" charset="0"/>
                <a:ea typeface="ＭＳ Ｐゴシック" charset="0"/>
              </a:defRPr>
            </a:lvl4pPr>
            <a:lvl5pPr marL="2057400" indent="-228600" defTabSz="4572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algn="ctr" eaLnBrk="1" hangingPunct="1">
              <a:spcAft>
                <a:spcPts val="669"/>
              </a:spcAft>
              <a:buNone/>
            </a:pPr>
            <a:r>
              <a:rPr lang="en-US" sz="2700" b="1" dirty="0">
                <a:solidFill>
                  <a:schemeClr val="accent2"/>
                </a:solidFill>
                <a:latin typeface="Helvetica Neue"/>
              </a:rPr>
              <a:t>True Urgency</a:t>
            </a:r>
          </a:p>
        </p:txBody>
      </p:sp>
      <p:sp>
        <p:nvSpPr>
          <p:cNvPr id="36" name="Content Placeholder 2"/>
          <p:cNvSpPr txBox="1">
            <a:spLocks/>
          </p:cNvSpPr>
          <p:nvPr/>
        </p:nvSpPr>
        <p:spPr>
          <a:xfrm>
            <a:off x="628250" y="3347502"/>
            <a:ext cx="5378850" cy="933874"/>
          </a:xfrm>
          <a:prstGeom prst="rect">
            <a:avLst/>
          </a:prstGeom>
        </p:spPr>
        <p:txBody>
          <a:bodyPr vert="horz" lIns="101882" tIns="50941" rIns="101882" bIns="50941" rtlCol="0">
            <a:spAutoFit/>
          </a:bodyPr>
          <a:lstStyle>
            <a:lvl1pPr marL="342900" indent="-342900" algn="l" defTabSz="457200" rtl="0" eaLnBrk="0" fontAlgn="base" hangingPunct="0">
              <a:spcBef>
                <a:spcPct val="20000"/>
              </a:spcBef>
              <a:spcAft>
                <a:spcPct val="0"/>
              </a:spcAft>
              <a:buClr>
                <a:schemeClr val="accent2"/>
              </a:buClr>
              <a:buSzPct val="60000"/>
              <a:buFont typeface="Wingdings" panose="05000000000000000000" pitchFamily="2" charset="2"/>
              <a:buChar char="l"/>
              <a:defRPr sz="1800" kern="1200">
                <a:solidFill>
                  <a:schemeClr val="tx1">
                    <a:lumMod val="50000"/>
                    <a:lumOff val="50000"/>
                  </a:schemeClr>
                </a:solidFill>
                <a:latin typeface="+mn-lt"/>
                <a:ea typeface="ＭＳ Ｐゴシック" charset="0"/>
                <a:cs typeface="Trebuchet MS"/>
              </a:defRPr>
            </a:lvl1pPr>
            <a:lvl2pPr marL="742950" indent="-285750" algn="l" defTabSz="457200" rtl="0" eaLnBrk="0" fontAlgn="base" hangingPunct="0">
              <a:spcBef>
                <a:spcPct val="20000"/>
              </a:spcBef>
              <a:spcAft>
                <a:spcPct val="0"/>
              </a:spcAft>
              <a:buFont typeface="Arial" panose="020B0604020202020204" pitchFamily="34" charset="0"/>
              <a:buChar char="̶"/>
              <a:defRPr sz="1800" kern="1200">
                <a:solidFill>
                  <a:schemeClr val="tx1">
                    <a:lumMod val="50000"/>
                    <a:lumOff val="50000"/>
                  </a:schemeClr>
                </a:solidFill>
                <a:latin typeface="+mn-lt"/>
                <a:ea typeface="ＭＳ Ｐゴシック" charset="0"/>
                <a:cs typeface="Trebuchet MS"/>
              </a:defRPr>
            </a:lvl2pPr>
            <a:lvl3pPr marL="1257300" indent="-342900" algn="l" defTabSz="457200" rtl="0" eaLnBrk="0" fontAlgn="base" hangingPunct="0">
              <a:spcBef>
                <a:spcPct val="20000"/>
              </a:spcBef>
              <a:spcAft>
                <a:spcPct val="0"/>
              </a:spcAft>
              <a:buClr>
                <a:schemeClr val="tx1">
                  <a:lumMod val="50000"/>
                  <a:lumOff val="50000"/>
                </a:schemeClr>
              </a:buClr>
              <a:buSzPct val="60000"/>
              <a:buFont typeface="Wingdings" panose="05000000000000000000" pitchFamily="2" charset="2"/>
              <a:buChar char="l"/>
              <a:defRPr sz="2000" kern="1200">
                <a:solidFill>
                  <a:schemeClr val="tx1">
                    <a:lumMod val="50000"/>
                    <a:lumOff val="50000"/>
                  </a:schemeClr>
                </a:solidFill>
                <a:latin typeface="+mn-lt"/>
                <a:ea typeface="ＭＳ Ｐゴシック" charset="0"/>
                <a:cs typeface="Trebuchet MS"/>
              </a:defRPr>
            </a:lvl3pPr>
            <a:lvl4pPr marL="1600200" indent="-228600" algn="l" defTabSz="457200" rtl="0" eaLnBrk="0" fontAlgn="base" hangingPunct="0">
              <a:spcBef>
                <a:spcPct val="20000"/>
              </a:spcBef>
              <a:spcAft>
                <a:spcPct val="0"/>
              </a:spcAft>
              <a:buClr>
                <a:schemeClr val="tx1">
                  <a:lumMod val="50000"/>
                  <a:lumOff val="50000"/>
                </a:schemeClr>
              </a:buClr>
              <a:buFont typeface="Arial" panose="020B0604020202020204" pitchFamily="34" charset="0"/>
              <a:buChar char="̵"/>
              <a:defRPr sz="1800" kern="1200">
                <a:solidFill>
                  <a:schemeClr val="tx1">
                    <a:lumMod val="50000"/>
                    <a:lumOff val="50000"/>
                  </a:schemeClr>
                </a:solidFill>
                <a:latin typeface="+mn-lt"/>
                <a:ea typeface="ＭＳ Ｐゴシック" charset="0"/>
                <a:cs typeface="Trebuchet MS"/>
              </a:defRPr>
            </a:lvl4pPr>
            <a:lvl5pPr marL="2057400" indent="-228600" algn="l" defTabSz="457200" rtl="0" eaLnBrk="0" fontAlgn="base" hangingPunct="0">
              <a:spcBef>
                <a:spcPct val="20000"/>
              </a:spcBef>
              <a:spcAft>
                <a:spcPct val="0"/>
              </a:spcAft>
              <a:buFont typeface="Arial" charset="0"/>
              <a:buChar char="»"/>
              <a:defRPr sz="1800" kern="1200">
                <a:solidFill>
                  <a:schemeClr val="tx1">
                    <a:lumMod val="50000"/>
                    <a:lumOff val="50000"/>
                  </a:schemeClr>
                </a:solidFill>
                <a:latin typeface="+mn-lt"/>
                <a:ea typeface="ＭＳ Ｐゴシック" charset="0"/>
                <a:cs typeface="Trebuchet M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dirty="0">
                <a:cs typeface="Helvetica Neue"/>
              </a:rPr>
              <a:t>Shifting focus; frenetic/frantic activity (meeting after meeting, initiatives and projects piling up but nothing ending); worry and burnout</a:t>
            </a:r>
          </a:p>
        </p:txBody>
      </p:sp>
      <p:sp>
        <p:nvSpPr>
          <p:cNvPr id="37" name="Content Placeholder 2"/>
          <p:cNvSpPr txBox="1">
            <a:spLocks/>
          </p:cNvSpPr>
          <p:nvPr/>
        </p:nvSpPr>
        <p:spPr>
          <a:xfrm>
            <a:off x="628250" y="5068444"/>
            <a:ext cx="5378850" cy="933874"/>
          </a:xfrm>
          <a:prstGeom prst="rect">
            <a:avLst/>
          </a:prstGeom>
        </p:spPr>
        <p:txBody>
          <a:bodyPr vert="horz" lIns="101882" tIns="50941" rIns="101882" bIns="50941" rtlCol="0">
            <a:spAutoFit/>
          </a:bodyPr>
          <a:lstStyle>
            <a:lvl1pPr marL="342900" indent="-342900" algn="l" defTabSz="457200" rtl="0" eaLnBrk="0" fontAlgn="base" hangingPunct="0">
              <a:spcBef>
                <a:spcPct val="20000"/>
              </a:spcBef>
              <a:spcAft>
                <a:spcPct val="0"/>
              </a:spcAft>
              <a:buClr>
                <a:schemeClr val="accent2"/>
              </a:buClr>
              <a:buSzPct val="60000"/>
              <a:buFont typeface="Wingdings" panose="05000000000000000000" pitchFamily="2" charset="2"/>
              <a:buChar char="l"/>
              <a:defRPr sz="1800" kern="1200">
                <a:solidFill>
                  <a:schemeClr val="tx1">
                    <a:lumMod val="50000"/>
                    <a:lumOff val="50000"/>
                  </a:schemeClr>
                </a:solidFill>
                <a:latin typeface="+mn-lt"/>
                <a:ea typeface="ＭＳ Ｐゴシック" charset="0"/>
                <a:cs typeface="Trebuchet MS"/>
              </a:defRPr>
            </a:lvl1pPr>
            <a:lvl2pPr marL="742950" indent="-285750" algn="l" defTabSz="457200" rtl="0" eaLnBrk="0" fontAlgn="base" hangingPunct="0">
              <a:spcBef>
                <a:spcPct val="20000"/>
              </a:spcBef>
              <a:spcAft>
                <a:spcPct val="0"/>
              </a:spcAft>
              <a:buFont typeface="Arial" panose="020B0604020202020204" pitchFamily="34" charset="0"/>
              <a:buChar char="̶"/>
              <a:defRPr sz="1800" kern="1200">
                <a:solidFill>
                  <a:schemeClr val="tx1">
                    <a:lumMod val="50000"/>
                    <a:lumOff val="50000"/>
                  </a:schemeClr>
                </a:solidFill>
                <a:latin typeface="+mn-lt"/>
                <a:ea typeface="ＭＳ Ｐゴシック" charset="0"/>
                <a:cs typeface="Trebuchet MS"/>
              </a:defRPr>
            </a:lvl2pPr>
            <a:lvl3pPr marL="1257300" indent="-342900" algn="l" defTabSz="457200" rtl="0" eaLnBrk="0" fontAlgn="base" hangingPunct="0">
              <a:spcBef>
                <a:spcPct val="20000"/>
              </a:spcBef>
              <a:spcAft>
                <a:spcPct val="0"/>
              </a:spcAft>
              <a:buClr>
                <a:schemeClr val="tx1">
                  <a:lumMod val="50000"/>
                  <a:lumOff val="50000"/>
                </a:schemeClr>
              </a:buClr>
              <a:buSzPct val="60000"/>
              <a:buFont typeface="Wingdings" panose="05000000000000000000" pitchFamily="2" charset="2"/>
              <a:buChar char="l"/>
              <a:defRPr sz="2000" kern="1200">
                <a:solidFill>
                  <a:schemeClr val="tx1">
                    <a:lumMod val="50000"/>
                    <a:lumOff val="50000"/>
                  </a:schemeClr>
                </a:solidFill>
                <a:latin typeface="+mn-lt"/>
                <a:ea typeface="ＭＳ Ｐゴシック" charset="0"/>
                <a:cs typeface="Trebuchet MS"/>
              </a:defRPr>
            </a:lvl3pPr>
            <a:lvl4pPr marL="1600200" indent="-228600" algn="l" defTabSz="457200" rtl="0" eaLnBrk="0" fontAlgn="base" hangingPunct="0">
              <a:spcBef>
                <a:spcPct val="20000"/>
              </a:spcBef>
              <a:spcAft>
                <a:spcPct val="0"/>
              </a:spcAft>
              <a:buClr>
                <a:schemeClr val="tx1">
                  <a:lumMod val="50000"/>
                  <a:lumOff val="50000"/>
                </a:schemeClr>
              </a:buClr>
              <a:buFont typeface="Arial" panose="020B0604020202020204" pitchFamily="34" charset="0"/>
              <a:buChar char="̵"/>
              <a:defRPr sz="1800" kern="1200">
                <a:solidFill>
                  <a:schemeClr val="tx1">
                    <a:lumMod val="50000"/>
                    <a:lumOff val="50000"/>
                  </a:schemeClr>
                </a:solidFill>
                <a:latin typeface="+mn-lt"/>
                <a:ea typeface="ＭＳ Ｐゴシック" charset="0"/>
                <a:cs typeface="Trebuchet MS"/>
              </a:defRPr>
            </a:lvl4pPr>
            <a:lvl5pPr marL="2057400" indent="-228600" algn="l" defTabSz="457200" rtl="0" eaLnBrk="0" fontAlgn="base" hangingPunct="0">
              <a:spcBef>
                <a:spcPct val="20000"/>
              </a:spcBef>
              <a:spcAft>
                <a:spcPct val="0"/>
              </a:spcAft>
              <a:buFont typeface="Arial" charset="0"/>
              <a:buChar char="»"/>
              <a:defRPr sz="1800" kern="1200">
                <a:solidFill>
                  <a:schemeClr val="tx1">
                    <a:lumMod val="50000"/>
                    <a:lumOff val="50000"/>
                  </a:schemeClr>
                </a:solidFill>
                <a:latin typeface="+mn-lt"/>
                <a:ea typeface="ＭＳ Ｐゴシック" charset="0"/>
                <a:cs typeface="Trebuchet M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None/>
            </a:pPr>
            <a:r>
              <a:rPr lang="en-US" dirty="0">
                <a:cs typeface="Helvetica Neue"/>
              </a:rPr>
              <a:t>Focus and energy directed toward the important issues and on creating an environment where people can move forward</a:t>
            </a:r>
          </a:p>
        </p:txBody>
      </p:sp>
      <p:sp>
        <p:nvSpPr>
          <p:cNvPr id="45" name="Content Placeholder 4"/>
          <p:cNvSpPr txBox="1">
            <a:spLocks/>
          </p:cNvSpPr>
          <p:nvPr/>
        </p:nvSpPr>
        <p:spPr>
          <a:xfrm>
            <a:off x="6708046" y="2198686"/>
            <a:ext cx="2872581" cy="564938"/>
          </a:xfrm>
          <a:prstGeom prst="rect">
            <a:avLst/>
          </a:prstGeom>
        </p:spPr>
        <p:txBody>
          <a:bodyPr lIns="101882" tIns="50941" rIns="101882" bIns="50941">
            <a:normAutofit/>
          </a:bodyPr>
          <a:lstStyle>
            <a:lvl1pPr marL="342900" indent="-342900" algn="l" defTabSz="457200" rtl="0" eaLnBrk="1" latinLnBrk="0" hangingPunct="1">
              <a:spcBef>
                <a:spcPct val="20000"/>
              </a:spcBef>
              <a:spcAft>
                <a:spcPts val="600"/>
              </a:spcAft>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ctr">
              <a:buNone/>
              <a:defRPr/>
            </a:pPr>
            <a:r>
              <a:rPr lang="en-US" b="1" dirty="0" smtClean="0">
                <a:solidFill>
                  <a:schemeClr val="accent3"/>
                </a:solidFill>
                <a:latin typeface="Helvetica Neue"/>
                <a:cs typeface="Helvetica Neue"/>
              </a:rPr>
              <a:t>Complacency</a:t>
            </a:r>
            <a:endParaRPr lang="en-US" b="1" dirty="0">
              <a:solidFill>
                <a:schemeClr val="accent3"/>
              </a:solidFill>
              <a:latin typeface="Helvetica Neue"/>
              <a:cs typeface="Helvetica Neue"/>
            </a:endParaRPr>
          </a:p>
        </p:txBody>
      </p:sp>
      <p:sp>
        <p:nvSpPr>
          <p:cNvPr id="71689" name="Chevron 71688"/>
          <p:cNvSpPr/>
          <p:nvPr/>
        </p:nvSpPr>
        <p:spPr>
          <a:xfrm>
            <a:off x="6128692" y="2228191"/>
            <a:ext cx="446536" cy="505927"/>
          </a:xfrm>
          <a:prstGeom prst="chevron">
            <a:avLst>
              <a:gd name="adj" fmla="val 66667"/>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a:solidFill>
                <a:schemeClr val="tx1"/>
              </a:solidFill>
            </a:endParaRPr>
          </a:p>
        </p:txBody>
      </p:sp>
      <p:sp>
        <p:nvSpPr>
          <p:cNvPr id="66" name="Chevron 65"/>
          <p:cNvSpPr/>
          <p:nvPr/>
        </p:nvSpPr>
        <p:spPr>
          <a:xfrm>
            <a:off x="6128692" y="3772502"/>
            <a:ext cx="446536" cy="505927"/>
          </a:xfrm>
          <a:prstGeom prst="chevron">
            <a:avLst>
              <a:gd name="adj" fmla="val 66667"/>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a:solidFill>
                <a:schemeClr val="tx1"/>
              </a:solidFill>
            </a:endParaRPr>
          </a:p>
        </p:txBody>
      </p:sp>
      <p:sp>
        <p:nvSpPr>
          <p:cNvPr id="67" name="Chevron 66"/>
          <p:cNvSpPr/>
          <p:nvPr/>
        </p:nvSpPr>
        <p:spPr>
          <a:xfrm>
            <a:off x="6128692" y="5368207"/>
            <a:ext cx="446536" cy="505927"/>
          </a:xfrm>
          <a:prstGeom prst="chevron">
            <a:avLst>
              <a:gd name="adj" fmla="val 66667"/>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101882" tIns="50941" rIns="101882" bIns="50941" rtlCol="0" anchor="ctr"/>
          <a:lstStyle/>
          <a:p>
            <a:pPr algn="ctr"/>
            <a:endParaRPr lang="en-US">
              <a:solidFill>
                <a:schemeClr val="tx1"/>
              </a:solidFill>
            </a:endParaRPr>
          </a:p>
        </p:txBody>
      </p:sp>
      <p:cxnSp>
        <p:nvCxnSpPr>
          <p:cNvPr id="71692" name="Straight Connector 71691"/>
          <p:cNvCxnSpPr/>
          <p:nvPr/>
        </p:nvCxnSpPr>
        <p:spPr>
          <a:xfrm>
            <a:off x="530460" y="3166533"/>
            <a:ext cx="8952374" cy="0"/>
          </a:xfrm>
          <a:prstGeom prst="line">
            <a:avLst/>
          </a:prstGeom>
          <a:ln w="12700">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530460" y="4893733"/>
            <a:ext cx="8952374" cy="0"/>
          </a:xfrm>
          <a:prstGeom prst="line">
            <a:avLst/>
          </a:prstGeom>
          <a:ln w="1270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8"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7F7F7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7F7F7F"/>
              </a:solidFill>
              <a:effectLst/>
              <a:uLnTx/>
              <a:uFillTx/>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dirty="0" smtClean="0"/>
              <a:t>Critical Mass</a:t>
            </a:r>
            <a:endParaRPr lang="en-US" dirty="0"/>
          </a:p>
        </p:txBody>
      </p:sp>
      <p:sp>
        <p:nvSpPr>
          <p:cNvPr id="2" name="Content Placeholder 1"/>
          <p:cNvSpPr>
            <a:spLocks noGrp="1"/>
          </p:cNvSpPr>
          <p:nvPr>
            <p:ph idx="4294967295"/>
          </p:nvPr>
        </p:nvSpPr>
        <p:spPr>
          <a:xfrm>
            <a:off x="502809" y="1675896"/>
            <a:ext cx="9066530" cy="2423477"/>
          </a:xfrm>
        </p:spPr>
        <p:txBody>
          <a:bodyPr>
            <a:noAutofit/>
          </a:bodyPr>
          <a:lstStyle/>
          <a:p>
            <a:pPr>
              <a:buNone/>
            </a:pPr>
            <a:r>
              <a:rPr lang="en-US" sz="2800" dirty="0" smtClean="0">
                <a:solidFill>
                  <a:srgbClr val="FFFFFF"/>
                </a:solidFill>
              </a:rPr>
              <a:t>Who needs to be urgent?</a:t>
            </a:r>
          </a:p>
          <a:p>
            <a:pPr>
              <a:buNone/>
            </a:pPr>
            <a:endParaRPr lang="en-US" sz="2800" dirty="0" smtClean="0">
              <a:solidFill>
                <a:srgbClr val="FFFFFF"/>
              </a:solidFill>
            </a:endParaRPr>
          </a:p>
          <a:p>
            <a:pPr>
              <a:buNone/>
            </a:pPr>
            <a:endParaRPr lang="en-US" sz="2800" dirty="0" smtClean="0">
              <a:solidFill>
                <a:srgbClr val="FFFFFF"/>
              </a:solidFill>
            </a:endParaRPr>
          </a:p>
          <a:p>
            <a:pPr>
              <a:buNone/>
            </a:pPr>
            <a:r>
              <a:rPr lang="en-US" sz="2800" dirty="0" smtClean="0">
                <a:solidFill>
                  <a:srgbClr val="FFFFFF"/>
                </a:solidFill>
              </a:rPr>
              <a:t>How many need to be urgent?</a:t>
            </a:r>
          </a:p>
          <a:p>
            <a:pPr>
              <a:buNone/>
            </a:pPr>
            <a:endParaRPr lang="en-US" sz="2800" dirty="0" smtClean="0">
              <a:solidFill>
                <a:srgbClr val="FFFFFF"/>
              </a:solidFill>
            </a:endParaRPr>
          </a:p>
          <a:p>
            <a:pPr>
              <a:buNone/>
            </a:pPr>
            <a:endParaRPr lang="en-US" sz="2800" dirty="0" smtClean="0">
              <a:solidFill>
                <a:srgbClr val="FFFFFF"/>
              </a:solidFill>
            </a:endParaRPr>
          </a:p>
          <a:p>
            <a:pPr>
              <a:buNone/>
            </a:pPr>
            <a:r>
              <a:rPr lang="en-US" sz="2800" dirty="0" smtClean="0">
                <a:solidFill>
                  <a:srgbClr val="FFFFFF"/>
                </a:solidFill>
              </a:rPr>
              <a:t>What keeps them from being </a:t>
            </a:r>
          </a:p>
          <a:p>
            <a:pPr>
              <a:buNone/>
            </a:pPr>
            <a:r>
              <a:rPr lang="en-US" sz="2800" dirty="0" smtClean="0">
                <a:solidFill>
                  <a:srgbClr val="FFFFFF"/>
                </a:solidFill>
              </a:rPr>
              <a:t>urgent?</a:t>
            </a:r>
            <a:endParaRPr lang="en-US" sz="2800" dirty="0">
              <a:solidFill>
                <a:srgbClr val="FFFFFF"/>
              </a:solidFill>
            </a:endParaRPr>
          </a:p>
        </p:txBody>
      </p:sp>
      <p:sp>
        <p:nvSpPr>
          <p:cNvPr id="3" name="TextBox 2"/>
          <p:cNvSpPr txBox="1">
            <a:spLocks noChangeArrowheads="1"/>
          </p:cNvSpPr>
          <p:nvPr/>
        </p:nvSpPr>
        <p:spPr bwMode="auto">
          <a:xfrm>
            <a:off x="6177423" y="3234762"/>
            <a:ext cx="3419856" cy="523220"/>
          </a:xfrm>
          <a:prstGeom prst="rect">
            <a:avLst/>
          </a:prstGeom>
          <a:solidFill>
            <a:schemeClr val="accent6">
              <a:lumMod val="40000"/>
              <a:lumOff val="60000"/>
            </a:schemeClr>
          </a:solidFill>
          <a:ln>
            <a:noFill/>
          </a:ln>
          <a:extLst/>
        </p:spPr>
        <p:txBody>
          <a:bodyPr wrap="square" lIns="101882" tIns="50941" rIns="101882" bIns="50941">
            <a:spAutoFit/>
          </a:bodyPr>
          <a:lstStyle>
            <a:lvl1pPr>
              <a:defRPr sz="1200">
                <a:solidFill>
                  <a:srgbClr val="333333"/>
                </a:solidFill>
                <a:latin typeface="Arial" charset="0"/>
                <a:ea typeface="ＭＳ Ｐゴシック" charset="0"/>
                <a:cs typeface="ＭＳ Ｐゴシック" charset="0"/>
              </a:defRPr>
            </a:lvl1pPr>
            <a:lvl2pPr marL="742950" indent="-285750">
              <a:defRPr sz="1200">
                <a:solidFill>
                  <a:srgbClr val="333333"/>
                </a:solidFill>
                <a:latin typeface="Arial" charset="0"/>
                <a:ea typeface="ＭＳ Ｐゴシック" charset="0"/>
              </a:defRPr>
            </a:lvl2pPr>
            <a:lvl3pPr marL="1143000" indent="-228600">
              <a:defRPr sz="1200">
                <a:solidFill>
                  <a:srgbClr val="333333"/>
                </a:solidFill>
                <a:latin typeface="Arial" charset="0"/>
                <a:ea typeface="ＭＳ Ｐゴシック" charset="0"/>
              </a:defRPr>
            </a:lvl3pPr>
            <a:lvl4pPr marL="1600200" indent="-228600">
              <a:defRPr sz="1200">
                <a:solidFill>
                  <a:srgbClr val="333333"/>
                </a:solidFill>
                <a:latin typeface="Arial" charset="0"/>
                <a:ea typeface="ＭＳ Ｐゴシック" charset="0"/>
              </a:defRPr>
            </a:lvl4pPr>
            <a:lvl5pPr marL="2057400" indent="-2286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algn="ctr">
              <a:buFontTx/>
              <a:buNone/>
            </a:pPr>
            <a:r>
              <a:rPr lang="en-US" sz="2700" b="1" dirty="0">
                <a:solidFill>
                  <a:schemeClr val="accent3"/>
                </a:solidFill>
                <a:latin typeface="Helvetica Neue"/>
              </a:rPr>
              <a:t>50% + 1</a:t>
            </a:r>
          </a:p>
        </p:txBody>
      </p:sp>
      <p:sp>
        <p:nvSpPr>
          <p:cNvPr id="4" name="TextBox 3"/>
          <p:cNvSpPr txBox="1"/>
          <p:nvPr/>
        </p:nvSpPr>
        <p:spPr>
          <a:xfrm>
            <a:off x="6177423" y="1624929"/>
            <a:ext cx="3419856" cy="523220"/>
          </a:xfrm>
          <a:prstGeom prst="rect">
            <a:avLst/>
          </a:prstGeom>
          <a:solidFill>
            <a:schemeClr val="accent6">
              <a:lumMod val="40000"/>
              <a:lumOff val="60000"/>
            </a:schemeClr>
          </a:solidFill>
        </p:spPr>
        <p:txBody>
          <a:bodyPr wrap="square" lIns="101882" tIns="50941" rIns="101882" bIns="50941" rtlCol="0">
            <a:spAutoFit/>
          </a:bodyPr>
          <a:lstStyle/>
          <a:p>
            <a:pPr algn="ctr">
              <a:buNone/>
            </a:pPr>
            <a:r>
              <a:rPr lang="en-US" sz="2700" b="1" dirty="0" smtClean="0">
                <a:solidFill>
                  <a:schemeClr val="accent3"/>
                </a:solidFill>
                <a:latin typeface="Helvetica Neue"/>
              </a:rPr>
              <a:t>Think Broadly</a:t>
            </a:r>
            <a:endParaRPr lang="en-US" sz="2700" b="1" dirty="0">
              <a:solidFill>
                <a:schemeClr val="accent3"/>
              </a:solidFill>
              <a:latin typeface="Helvetica Neue"/>
            </a:endParaRPr>
          </a:p>
        </p:txBody>
      </p:sp>
      <p:sp>
        <p:nvSpPr>
          <p:cNvPr id="7" name="TextBox 6"/>
          <p:cNvSpPr txBox="1">
            <a:spLocks noChangeArrowheads="1"/>
          </p:cNvSpPr>
          <p:nvPr/>
        </p:nvSpPr>
        <p:spPr bwMode="auto">
          <a:xfrm>
            <a:off x="6177423" y="4810730"/>
            <a:ext cx="3419856" cy="523220"/>
          </a:xfrm>
          <a:prstGeom prst="rect">
            <a:avLst/>
          </a:prstGeom>
          <a:solidFill>
            <a:schemeClr val="accent6">
              <a:lumMod val="40000"/>
              <a:lumOff val="60000"/>
            </a:schemeClr>
          </a:solidFill>
          <a:ln>
            <a:noFill/>
          </a:ln>
          <a:extLst/>
        </p:spPr>
        <p:txBody>
          <a:bodyPr wrap="square" lIns="101882" tIns="50941" rIns="101882" bIns="50941">
            <a:spAutoFit/>
          </a:bodyPr>
          <a:lstStyle>
            <a:lvl1pPr>
              <a:defRPr sz="1200">
                <a:solidFill>
                  <a:srgbClr val="333333"/>
                </a:solidFill>
                <a:latin typeface="Arial" charset="0"/>
                <a:ea typeface="ＭＳ Ｐゴシック" charset="0"/>
                <a:cs typeface="ＭＳ Ｐゴシック" charset="0"/>
              </a:defRPr>
            </a:lvl1pPr>
            <a:lvl2pPr marL="742950" indent="-285750">
              <a:defRPr sz="1200">
                <a:solidFill>
                  <a:srgbClr val="333333"/>
                </a:solidFill>
                <a:latin typeface="Arial" charset="0"/>
                <a:ea typeface="ＭＳ Ｐゴシック" charset="0"/>
              </a:defRPr>
            </a:lvl2pPr>
            <a:lvl3pPr marL="1143000" indent="-228600">
              <a:defRPr sz="1200">
                <a:solidFill>
                  <a:srgbClr val="333333"/>
                </a:solidFill>
                <a:latin typeface="Arial" charset="0"/>
                <a:ea typeface="ＭＳ Ｐゴシック" charset="0"/>
              </a:defRPr>
            </a:lvl3pPr>
            <a:lvl4pPr marL="1600200" indent="-228600">
              <a:defRPr sz="1200">
                <a:solidFill>
                  <a:srgbClr val="333333"/>
                </a:solidFill>
                <a:latin typeface="Arial" charset="0"/>
                <a:ea typeface="ＭＳ Ｐゴシック" charset="0"/>
              </a:defRPr>
            </a:lvl4pPr>
            <a:lvl5pPr marL="2057400" indent="-228600">
              <a:defRPr sz="1200">
                <a:solidFill>
                  <a:srgbClr val="333333"/>
                </a:solidFill>
                <a:latin typeface="Arial" charset="0"/>
                <a:ea typeface="ＭＳ Ｐゴシック" charset="0"/>
              </a:defRPr>
            </a:lvl5pPr>
            <a:lvl6pPr marL="2514600" indent="-228600" eaLnBrk="0" fontAlgn="base" hangingPunct="0">
              <a:spcBef>
                <a:spcPct val="20000"/>
              </a:spcBef>
              <a:spcAft>
                <a:spcPct val="0"/>
              </a:spcAft>
              <a:buChar char="•"/>
              <a:defRPr sz="1200">
                <a:solidFill>
                  <a:srgbClr val="333333"/>
                </a:solidFill>
                <a:latin typeface="Arial" charset="0"/>
                <a:ea typeface="ＭＳ Ｐゴシック" charset="0"/>
              </a:defRPr>
            </a:lvl6pPr>
            <a:lvl7pPr marL="2971800" indent="-228600" eaLnBrk="0" fontAlgn="base" hangingPunct="0">
              <a:spcBef>
                <a:spcPct val="20000"/>
              </a:spcBef>
              <a:spcAft>
                <a:spcPct val="0"/>
              </a:spcAft>
              <a:buChar char="•"/>
              <a:defRPr sz="1200">
                <a:solidFill>
                  <a:srgbClr val="333333"/>
                </a:solidFill>
                <a:latin typeface="Arial" charset="0"/>
                <a:ea typeface="ＭＳ Ｐゴシック" charset="0"/>
              </a:defRPr>
            </a:lvl7pPr>
            <a:lvl8pPr marL="3429000" indent="-228600" eaLnBrk="0" fontAlgn="base" hangingPunct="0">
              <a:spcBef>
                <a:spcPct val="20000"/>
              </a:spcBef>
              <a:spcAft>
                <a:spcPct val="0"/>
              </a:spcAft>
              <a:buChar char="•"/>
              <a:defRPr sz="1200">
                <a:solidFill>
                  <a:srgbClr val="333333"/>
                </a:solidFill>
                <a:latin typeface="Arial" charset="0"/>
                <a:ea typeface="ＭＳ Ｐゴシック" charset="0"/>
              </a:defRPr>
            </a:lvl8pPr>
            <a:lvl9pPr marL="3886200" indent="-228600" eaLnBrk="0" fontAlgn="base" hangingPunct="0">
              <a:spcBef>
                <a:spcPct val="20000"/>
              </a:spcBef>
              <a:spcAft>
                <a:spcPct val="0"/>
              </a:spcAft>
              <a:buChar char="•"/>
              <a:defRPr sz="1200">
                <a:solidFill>
                  <a:srgbClr val="333333"/>
                </a:solidFill>
                <a:latin typeface="Arial" charset="0"/>
                <a:ea typeface="ＭＳ Ｐゴシック" charset="0"/>
              </a:defRPr>
            </a:lvl9pPr>
          </a:lstStyle>
          <a:p>
            <a:pPr algn="ctr">
              <a:buFontTx/>
              <a:buNone/>
            </a:pPr>
            <a:r>
              <a:rPr lang="en-US" sz="2700" b="1" dirty="0" smtClean="0">
                <a:solidFill>
                  <a:schemeClr val="accent3"/>
                </a:solidFill>
                <a:latin typeface="Helvetica Neue"/>
              </a:rPr>
              <a:t>Barriers</a:t>
            </a:r>
            <a:endParaRPr lang="en-US" sz="2700" b="1" dirty="0">
              <a:solidFill>
                <a:schemeClr val="accent3"/>
              </a:solidFill>
              <a:latin typeface="Helvetica Neue"/>
            </a:endParaRPr>
          </a:p>
        </p:txBody>
      </p:sp>
      <p:sp>
        <p:nvSpPr>
          <p:cNvPr id="9"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an Opportunity Statement</a:t>
            </a:r>
            <a:endParaRPr lang="en-US" dirty="0"/>
          </a:p>
        </p:txBody>
      </p:sp>
      <p:sp>
        <p:nvSpPr>
          <p:cNvPr id="10" name="TextBox 9"/>
          <p:cNvSpPr txBox="1"/>
          <p:nvPr/>
        </p:nvSpPr>
        <p:spPr>
          <a:xfrm>
            <a:off x="261475" y="1781387"/>
            <a:ext cx="2346960" cy="604520"/>
          </a:xfrm>
          <a:prstGeom prst="rect">
            <a:avLst/>
          </a:prstGeom>
          <a:noFill/>
        </p:spPr>
        <p:txBody>
          <a:bodyPr wrap="none" lIns="101882" tIns="50941" rIns="101882" bIns="50941" rtlCol="0">
            <a:noAutofit/>
          </a:bodyPr>
          <a:lstStyle/>
          <a:p>
            <a:pPr>
              <a:buNone/>
            </a:pPr>
            <a:r>
              <a:rPr lang="en-US" sz="2000" b="1" dirty="0" smtClean="0">
                <a:solidFill>
                  <a:srgbClr val="FFFFFF"/>
                </a:solidFill>
              </a:rPr>
              <a:t>WHAT and </a:t>
            </a:r>
          </a:p>
          <a:p>
            <a:pPr>
              <a:buNone/>
            </a:pPr>
            <a:r>
              <a:rPr lang="en-US" sz="2000" b="1" dirty="0" smtClean="0">
                <a:solidFill>
                  <a:srgbClr val="FFFFFF"/>
                </a:solidFill>
              </a:rPr>
              <a:t>WHY NOW?</a:t>
            </a:r>
            <a:endParaRPr lang="en-US" sz="2000" b="1" dirty="0">
              <a:solidFill>
                <a:srgbClr val="FFFFFF"/>
              </a:solidFill>
            </a:endParaRPr>
          </a:p>
        </p:txBody>
      </p:sp>
      <p:sp>
        <p:nvSpPr>
          <p:cNvPr id="11" name="TextBox 10"/>
          <p:cNvSpPr txBox="1"/>
          <p:nvPr/>
        </p:nvSpPr>
        <p:spPr>
          <a:xfrm>
            <a:off x="2701568" y="1779695"/>
            <a:ext cx="1397000" cy="633307"/>
          </a:xfrm>
          <a:prstGeom prst="rect">
            <a:avLst/>
          </a:prstGeom>
          <a:noFill/>
        </p:spPr>
        <p:txBody>
          <a:bodyPr wrap="none" lIns="101882" tIns="50941" rIns="101882" bIns="50941" rtlCol="0">
            <a:noAutofit/>
          </a:bodyPr>
          <a:lstStyle/>
          <a:p>
            <a:pPr>
              <a:buNone/>
            </a:pPr>
            <a:r>
              <a:rPr lang="en-US" sz="2000" b="1" dirty="0" smtClean="0">
                <a:solidFill>
                  <a:srgbClr val="FFFFFF"/>
                </a:solidFill>
              </a:rPr>
              <a:t>WHY US?</a:t>
            </a:r>
            <a:endParaRPr lang="en-US" sz="2000" b="1" dirty="0">
              <a:solidFill>
                <a:srgbClr val="FFFFFF"/>
              </a:solidFill>
            </a:endParaRPr>
          </a:p>
        </p:txBody>
      </p:sp>
      <p:sp>
        <p:nvSpPr>
          <p:cNvPr id="12" name="TextBox 11"/>
          <p:cNvSpPr txBox="1"/>
          <p:nvPr/>
        </p:nvSpPr>
        <p:spPr>
          <a:xfrm>
            <a:off x="5147587" y="1740748"/>
            <a:ext cx="2430780" cy="1050713"/>
          </a:xfrm>
          <a:prstGeom prst="rect">
            <a:avLst/>
          </a:prstGeom>
          <a:noFill/>
        </p:spPr>
        <p:txBody>
          <a:bodyPr wrap="none" lIns="101882" tIns="50941" rIns="101882" bIns="50941" rtlCol="0">
            <a:noAutofit/>
          </a:bodyPr>
          <a:lstStyle/>
          <a:p>
            <a:pPr>
              <a:buNone/>
            </a:pPr>
            <a:r>
              <a:rPr lang="en-US" sz="2000" b="1" dirty="0" smtClean="0">
                <a:solidFill>
                  <a:srgbClr val="FFFFFF"/>
                </a:solidFill>
              </a:rPr>
              <a:t>WHAT DO WE </a:t>
            </a:r>
          </a:p>
          <a:p>
            <a:pPr>
              <a:buNone/>
            </a:pPr>
            <a:r>
              <a:rPr lang="en-US" sz="2000" b="1" dirty="0" smtClean="0">
                <a:solidFill>
                  <a:srgbClr val="FFFFFF"/>
                </a:solidFill>
              </a:rPr>
              <a:t>NEED TO </a:t>
            </a:r>
          </a:p>
          <a:p>
            <a:pPr>
              <a:buNone/>
            </a:pPr>
            <a:r>
              <a:rPr lang="en-US" sz="2000" b="1" dirty="0" smtClean="0">
                <a:solidFill>
                  <a:srgbClr val="FFFFFF"/>
                </a:solidFill>
              </a:rPr>
              <a:t>CHANGE?</a:t>
            </a:r>
            <a:endParaRPr lang="en-US" sz="2000" b="1" dirty="0">
              <a:solidFill>
                <a:srgbClr val="FFFFFF"/>
              </a:solidFill>
            </a:endParaRPr>
          </a:p>
        </p:txBody>
      </p:sp>
      <p:sp>
        <p:nvSpPr>
          <p:cNvPr id="13" name="TextBox 12"/>
          <p:cNvSpPr txBox="1"/>
          <p:nvPr/>
        </p:nvSpPr>
        <p:spPr>
          <a:xfrm>
            <a:off x="7846313" y="1686823"/>
            <a:ext cx="1857664" cy="866135"/>
          </a:xfrm>
          <a:prstGeom prst="rect">
            <a:avLst/>
          </a:prstGeom>
          <a:noFill/>
        </p:spPr>
        <p:txBody>
          <a:bodyPr wrap="none" lIns="101882" tIns="50941" rIns="101882" bIns="50941" rtlCol="0">
            <a:noAutofit/>
          </a:bodyPr>
          <a:lstStyle/>
          <a:p>
            <a:pPr>
              <a:buNone/>
            </a:pPr>
            <a:r>
              <a:rPr lang="en-US" sz="2000" b="1" dirty="0" smtClean="0">
                <a:solidFill>
                  <a:srgbClr val="FFFFFF"/>
                </a:solidFill>
              </a:rPr>
              <a:t>WHAT IS IN</a:t>
            </a:r>
          </a:p>
          <a:p>
            <a:pPr>
              <a:buNone/>
            </a:pPr>
            <a:r>
              <a:rPr lang="en-US" sz="2000" b="1" dirty="0" smtClean="0">
                <a:solidFill>
                  <a:srgbClr val="FFFFFF"/>
                </a:solidFill>
              </a:rPr>
              <a:t>IT FOR US? </a:t>
            </a:r>
            <a:endParaRPr lang="en-US" sz="2000" b="1" dirty="0">
              <a:solidFill>
                <a:srgbClr val="FFFFFF"/>
              </a:solidFill>
            </a:endParaRPr>
          </a:p>
        </p:txBody>
      </p:sp>
      <p:cxnSp>
        <p:nvCxnSpPr>
          <p:cNvPr id="18" name="Straight Connector 17"/>
          <p:cNvCxnSpPr/>
          <p:nvPr/>
        </p:nvCxnSpPr>
        <p:spPr>
          <a:xfrm>
            <a:off x="389468" y="1608667"/>
            <a:ext cx="8974667" cy="16933"/>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53999" y="3217333"/>
            <a:ext cx="1998133" cy="2492990"/>
          </a:xfrm>
          <a:prstGeom prst="rect">
            <a:avLst/>
          </a:prstGeom>
          <a:noFill/>
        </p:spPr>
        <p:txBody>
          <a:bodyPr wrap="square" rtlCol="0">
            <a:spAutoFit/>
          </a:bodyPr>
          <a:lstStyle/>
          <a:p>
            <a:pPr>
              <a:buNone/>
            </a:pPr>
            <a:r>
              <a:rPr lang="en-US" sz="2000" b="1" dirty="0" smtClean="0">
                <a:solidFill>
                  <a:schemeClr val="tx2"/>
                </a:solidFill>
              </a:rPr>
              <a:t>What is the </a:t>
            </a:r>
          </a:p>
          <a:p>
            <a:pPr>
              <a:buNone/>
            </a:pPr>
            <a:r>
              <a:rPr lang="en-US" sz="2000" b="1" dirty="0" smtClean="0">
                <a:solidFill>
                  <a:schemeClr val="tx2"/>
                </a:solidFill>
              </a:rPr>
              <a:t>window of opportunity?</a:t>
            </a:r>
          </a:p>
          <a:p>
            <a:pPr>
              <a:buNone/>
            </a:pPr>
            <a:endParaRPr lang="en-US" sz="2000" b="1" dirty="0" smtClean="0">
              <a:solidFill>
                <a:schemeClr val="tx2"/>
              </a:solidFill>
            </a:endParaRPr>
          </a:p>
          <a:p>
            <a:pPr>
              <a:buNone/>
            </a:pPr>
            <a:r>
              <a:rPr lang="en-US" sz="2000" b="1" dirty="0" smtClean="0">
                <a:solidFill>
                  <a:schemeClr val="tx2"/>
                </a:solidFill>
              </a:rPr>
              <a:t>What is creating the</a:t>
            </a:r>
          </a:p>
          <a:p>
            <a:pPr>
              <a:buNone/>
            </a:pPr>
            <a:r>
              <a:rPr lang="en-US" sz="2000" b="1" dirty="0" smtClean="0">
                <a:solidFill>
                  <a:schemeClr val="tx2"/>
                </a:solidFill>
              </a:rPr>
              <a:t>opportunity?</a:t>
            </a:r>
          </a:p>
        </p:txBody>
      </p:sp>
      <p:sp>
        <p:nvSpPr>
          <p:cNvPr id="22" name="TextBox 21"/>
          <p:cNvSpPr txBox="1"/>
          <p:nvPr/>
        </p:nvSpPr>
        <p:spPr>
          <a:xfrm>
            <a:off x="2709329" y="3166531"/>
            <a:ext cx="2048935" cy="2739211"/>
          </a:xfrm>
          <a:prstGeom prst="rect">
            <a:avLst/>
          </a:prstGeom>
          <a:noFill/>
        </p:spPr>
        <p:txBody>
          <a:bodyPr wrap="square" rtlCol="0">
            <a:spAutoFit/>
          </a:bodyPr>
          <a:lstStyle/>
          <a:p>
            <a:pPr>
              <a:buNone/>
            </a:pPr>
            <a:r>
              <a:rPr lang="en-US" sz="2000" b="1" dirty="0" smtClean="0">
                <a:solidFill>
                  <a:schemeClr val="tx2"/>
                </a:solidFill>
              </a:rPr>
              <a:t>Why are we uniquely </a:t>
            </a:r>
          </a:p>
          <a:p>
            <a:pPr>
              <a:buNone/>
            </a:pPr>
            <a:r>
              <a:rPr lang="en-US" sz="2000" b="1" dirty="0" smtClean="0">
                <a:solidFill>
                  <a:schemeClr val="tx2"/>
                </a:solidFill>
              </a:rPr>
              <a:t>positioned to take advantage of this?</a:t>
            </a:r>
          </a:p>
          <a:p>
            <a:pPr>
              <a:buNone/>
            </a:pPr>
            <a:endParaRPr lang="en-US" sz="2000" b="1" dirty="0" smtClean="0">
              <a:solidFill>
                <a:schemeClr val="tx2"/>
              </a:solidFill>
            </a:endParaRPr>
          </a:p>
          <a:p>
            <a:pPr>
              <a:buNone/>
            </a:pPr>
            <a:r>
              <a:rPr lang="en-US" sz="2000" b="1" dirty="0" smtClean="0">
                <a:solidFill>
                  <a:schemeClr val="tx2"/>
                </a:solidFill>
              </a:rPr>
              <a:t>What is the payoff?</a:t>
            </a:r>
          </a:p>
        </p:txBody>
      </p:sp>
      <p:sp>
        <p:nvSpPr>
          <p:cNvPr id="23" name="TextBox 22"/>
          <p:cNvSpPr txBox="1"/>
          <p:nvPr/>
        </p:nvSpPr>
        <p:spPr>
          <a:xfrm>
            <a:off x="5215467" y="3124974"/>
            <a:ext cx="2184400" cy="4031873"/>
          </a:xfrm>
          <a:prstGeom prst="rect">
            <a:avLst/>
          </a:prstGeom>
          <a:noFill/>
        </p:spPr>
        <p:txBody>
          <a:bodyPr wrap="square" rtlCol="0">
            <a:spAutoFit/>
          </a:bodyPr>
          <a:lstStyle/>
          <a:p>
            <a:pPr>
              <a:buNone/>
            </a:pPr>
            <a:r>
              <a:rPr lang="en-US" sz="2000" b="1" dirty="0" smtClean="0">
                <a:solidFill>
                  <a:schemeClr val="tx2"/>
                </a:solidFill>
              </a:rPr>
              <a:t>What would need to change in order to take advantage of this opportunity?</a:t>
            </a:r>
          </a:p>
          <a:p>
            <a:pPr>
              <a:buNone/>
            </a:pPr>
            <a:endParaRPr lang="en-US" sz="2000" b="1" dirty="0" smtClean="0">
              <a:solidFill>
                <a:schemeClr val="tx2"/>
              </a:solidFill>
            </a:endParaRPr>
          </a:p>
          <a:p>
            <a:pPr>
              <a:buNone/>
            </a:pPr>
            <a:r>
              <a:rPr lang="en-US" sz="2000" b="1" dirty="0" smtClean="0">
                <a:solidFill>
                  <a:schemeClr val="tx2"/>
                </a:solidFill>
              </a:rPr>
              <a:t>What shifts must be realized?</a:t>
            </a:r>
          </a:p>
          <a:p>
            <a:pPr>
              <a:buNone/>
            </a:pPr>
            <a:endParaRPr lang="en-US" sz="2000" b="1" dirty="0" smtClean="0">
              <a:solidFill>
                <a:schemeClr val="tx2"/>
              </a:solidFill>
            </a:endParaRPr>
          </a:p>
          <a:p>
            <a:pPr>
              <a:buNone/>
            </a:pPr>
            <a:r>
              <a:rPr lang="en-US" sz="2000" b="1" dirty="0" smtClean="0">
                <a:solidFill>
                  <a:schemeClr val="tx2"/>
                </a:solidFill>
              </a:rPr>
              <a:t>Do differently?</a:t>
            </a:r>
          </a:p>
        </p:txBody>
      </p:sp>
      <p:sp>
        <p:nvSpPr>
          <p:cNvPr id="24" name="TextBox 23"/>
          <p:cNvSpPr txBox="1"/>
          <p:nvPr/>
        </p:nvSpPr>
        <p:spPr>
          <a:xfrm>
            <a:off x="7789334" y="3141907"/>
            <a:ext cx="2015066" cy="2369880"/>
          </a:xfrm>
          <a:prstGeom prst="rect">
            <a:avLst/>
          </a:prstGeom>
          <a:noFill/>
        </p:spPr>
        <p:txBody>
          <a:bodyPr wrap="square" rtlCol="0">
            <a:spAutoFit/>
          </a:bodyPr>
          <a:lstStyle/>
          <a:p>
            <a:pPr>
              <a:buNone/>
            </a:pPr>
            <a:r>
              <a:rPr lang="en-US" sz="2000" b="1" dirty="0" smtClean="0">
                <a:solidFill>
                  <a:schemeClr val="tx2"/>
                </a:solidFill>
              </a:rPr>
              <a:t>What are the benefits to me?</a:t>
            </a:r>
          </a:p>
          <a:p>
            <a:pPr>
              <a:buNone/>
            </a:pPr>
            <a:endParaRPr lang="en-US" sz="2000" b="1" dirty="0" smtClean="0">
              <a:solidFill>
                <a:schemeClr val="tx2"/>
              </a:solidFill>
            </a:endParaRPr>
          </a:p>
          <a:p>
            <a:pPr>
              <a:buNone/>
            </a:pPr>
            <a:r>
              <a:rPr lang="en-US" sz="2000" b="1" dirty="0" smtClean="0">
                <a:solidFill>
                  <a:schemeClr val="tx2"/>
                </a:solidFill>
              </a:rPr>
              <a:t>What is in it for all other stakeholders?</a:t>
            </a:r>
          </a:p>
        </p:txBody>
      </p:sp>
      <p:sp>
        <p:nvSpPr>
          <p:cNvPr id="25"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216790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32327" y="1318141"/>
            <a:ext cx="8923153" cy="7489513"/>
          </a:xfrm>
          <a:prstGeom prst="rect">
            <a:avLst/>
          </a:prstGeom>
          <a:noFill/>
        </p:spPr>
        <p:txBody>
          <a:bodyPr wrap="square" lIns="101882" tIns="50941" rIns="101882" bIns="50941" rtlCol="0">
            <a:spAutoFit/>
          </a:bodyPr>
          <a:lstStyle/>
          <a:p>
            <a:pPr marL="382059" indent="-382059">
              <a:lnSpc>
                <a:spcPct val="200000"/>
              </a:lnSpc>
              <a:buNone/>
            </a:pPr>
            <a:r>
              <a:rPr lang="en-US" sz="2400" b="1" dirty="0" smtClean="0">
                <a:solidFill>
                  <a:schemeClr val="bg1"/>
                </a:solidFill>
              </a:rPr>
              <a:t>Brief and simple </a:t>
            </a:r>
            <a:r>
              <a:rPr lang="en-US" sz="2400" dirty="0" smtClean="0">
                <a:solidFill>
                  <a:schemeClr val="bg1"/>
                </a:solidFill>
              </a:rPr>
              <a:t>= </a:t>
            </a:r>
            <a:r>
              <a:rPr lang="en-US" sz="2400" dirty="0" smtClean="0">
                <a:solidFill>
                  <a:schemeClr val="bg1">
                    <a:lumMod val="75000"/>
                  </a:schemeClr>
                </a:solidFill>
              </a:rPr>
              <a:t>½ page of straightforward language</a:t>
            </a:r>
          </a:p>
          <a:p>
            <a:pPr marL="382059" indent="-382059">
              <a:lnSpc>
                <a:spcPct val="200000"/>
              </a:lnSpc>
              <a:buNone/>
            </a:pPr>
            <a:r>
              <a:rPr lang="en-US" sz="2400" b="1" dirty="0" smtClean="0">
                <a:solidFill>
                  <a:schemeClr val="bg1"/>
                </a:solidFill>
              </a:rPr>
              <a:t>Rational</a:t>
            </a:r>
            <a:r>
              <a:rPr lang="en-US" sz="2400" dirty="0" smtClean="0">
                <a:solidFill>
                  <a:schemeClr val="bg1"/>
                </a:solidFill>
              </a:rPr>
              <a:t> = </a:t>
            </a:r>
            <a:r>
              <a:rPr lang="en-US" sz="2400" dirty="0" smtClean="0">
                <a:solidFill>
                  <a:srgbClr val="BFBFBF"/>
                </a:solidFill>
              </a:rPr>
              <a:t>appeals to the head in light of real data </a:t>
            </a:r>
          </a:p>
          <a:p>
            <a:pPr marL="382059" indent="-382059">
              <a:lnSpc>
                <a:spcPct val="200000"/>
              </a:lnSpc>
              <a:buNone/>
            </a:pPr>
            <a:r>
              <a:rPr lang="en-US" sz="2400" b="1" dirty="0" smtClean="0">
                <a:solidFill>
                  <a:schemeClr val="bg1"/>
                </a:solidFill>
              </a:rPr>
              <a:t>Emotional</a:t>
            </a:r>
            <a:r>
              <a:rPr lang="en-US" sz="2400" dirty="0" smtClean="0">
                <a:solidFill>
                  <a:schemeClr val="bg1"/>
                </a:solidFill>
              </a:rPr>
              <a:t> = </a:t>
            </a:r>
            <a:r>
              <a:rPr lang="en-US" sz="2400" dirty="0" smtClean="0">
                <a:solidFill>
                  <a:srgbClr val="BFBFBF"/>
                </a:solidFill>
              </a:rPr>
              <a:t>appeals to the heart</a:t>
            </a:r>
          </a:p>
          <a:p>
            <a:pPr marL="382059" indent="-382059">
              <a:lnSpc>
                <a:spcPct val="200000"/>
              </a:lnSpc>
              <a:buNone/>
            </a:pPr>
            <a:r>
              <a:rPr lang="en-US" sz="2400" b="1" dirty="0" smtClean="0">
                <a:solidFill>
                  <a:schemeClr val="bg1"/>
                </a:solidFill>
              </a:rPr>
              <a:t>Positive</a:t>
            </a:r>
            <a:r>
              <a:rPr lang="en-US" sz="2400" dirty="0" smtClean="0">
                <a:solidFill>
                  <a:schemeClr val="bg1"/>
                </a:solidFill>
              </a:rPr>
              <a:t> = </a:t>
            </a:r>
            <a:r>
              <a:rPr lang="en-US" sz="2400" dirty="0" smtClean="0">
                <a:solidFill>
                  <a:srgbClr val="BFBFBF"/>
                </a:solidFill>
              </a:rPr>
              <a:t>opportunities drive optimism</a:t>
            </a:r>
          </a:p>
          <a:p>
            <a:pPr marL="382059" indent="-382059">
              <a:lnSpc>
                <a:spcPct val="200000"/>
              </a:lnSpc>
              <a:buNone/>
            </a:pPr>
            <a:r>
              <a:rPr lang="en-US" sz="2400" b="1" dirty="0" smtClean="0">
                <a:solidFill>
                  <a:schemeClr val="bg1"/>
                </a:solidFill>
              </a:rPr>
              <a:t>Authentic</a:t>
            </a:r>
            <a:r>
              <a:rPr lang="en-US" sz="2400" dirty="0" smtClean="0">
                <a:solidFill>
                  <a:schemeClr val="bg1"/>
                </a:solidFill>
              </a:rPr>
              <a:t> = </a:t>
            </a:r>
            <a:r>
              <a:rPr lang="en-US" sz="2400" dirty="0" smtClean="0">
                <a:solidFill>
                  <a:srgbClr val="BFBFBF"/>
                </a:solidFill>
              </a:rPr>
              <a:t>the senior team (the authors) really believe it</a:t>
            </a:r>
          </a:p>
          <a:p>
            <a:pPr marL="382059" indent="-382059">
              <a:lnSpc>
                <a:spcPct val="200000"/>
              </a:lnSpc>
              <a:buNone/>
            </a:pPr>
            <a:r>
              <a:rPr lang="en-US" sz="2400" b="1" dirty="0" smtClean="0">
                <a:solidFill>
                  <a:schemeClr val="bg1"/>
                </a:solidFill>
              </a:rPr>
              <a:t>Clear</a:t>
            </a:r>
            <a:r>
              <a:rPr lang="en-US" sz="2400" dirty="0" smtClean="0">
                <a:solidFill>
                  <a:schemeClr val="bg1"/>
                </a:solidFill>
              </a:rPr>
              <a:t> = </a:t>
            </a:r>
            <a:r>
              <a:rPr lang="en-US" sz="2400" dirty="0" smtClean="0">
                <a:solidFill>
                  <a:srgbClr val="BFBFBF"/>
                </a:solidFill>
              </a:rPr>
              <a:t>unambiguous</a:t>
            </a:r>
          </a:p>
          <a:p>
            <a:pPr marL="382059" indent="-382059">
              <a:lnSpc>
                <a:spcPct val="200000"/>
              </a:lnSpc>
              <a:buNone/>
            </a:pPr>
            <a:r>
              <a:rPr lang="en-US" sz="2400" b="1" dirty="0" smtClean="0">
                <a:solidFill>
                  <a:schemeClr val="bg1"/>
                </a:solidFill>
              </a:rPr>
              <a:t>Aligned</a:t>
            </a:r>
            <a:r>
              <a:rPr lang="en-US" sz="2400" dirty="0" smtClean="0">
                <a:solidFill>
                  <a:schemeClr val="bg1"/>
                </a:solidFill>
              </a:rPr>
              <a:t> = </a:t>
            </a:r>
            <a:r>
              <a:rPr lang="en-US" sz="2400" dirty="0" smtClean="0">
                <a:solidFill>
                  <a:srgbClr val="BFBFBF"/>
                </a:solidFill>
              </a:rPr>
              <a:t>connected to the institution’s existing strategy</a:t>
            </a:r>
          </a:p>
          <a:p>
            <a:pPr marL="457200" indent="-457200">
              <a:buNone/>
            </a:pPr>
            <a:endParaRPr lang="en-US" sz="2400" dirty="0" smtClean="0">
              <a:solidFill>
                <a:schemeClr val="bg1"/>
              </a:solidFill>
            </a:endParaRPr>
          </a:p>
          <a:p>
            <a:pPr marL="457200" indent="-457200">
              <a:buNone/>
            </a:pPr>
            <a:endParaRPr lang="en-US" sz="2400" dirty="0" smtClean="0">
              <a:solidFill>
                <a:schemeClr val="bg1"/>
              </a:solidFill>
            </a:endParaRPr>
          </a:p>
          <a:p>
            <a:pPr marL="966612" lvl="1" indent="-457200">
              <a:buNone/>
            </a:pPr>
            <a:endParaRPr lang="en-US" sz="2400" dirty="0" smtClean="0">
              <a:solidFill>
                <a:schemeClr val="bg1"/>
              </a:solidFill>
            </a:endParaRPr>
          </a:p>
          <a:p>
            <a:pPr marL="966612" lvl="1" indent="-457200">
              <a:buNone/>
            </a:pPr>
            <a:endParaRPr lang="en-US" sz="2400" dirty="0">
              <a:solidFill>
                <a:schemeClr val="bg1"/>
              </a:solidFill>
            </a:endParaRPr>
          </a:p>
        </p:txBody>
      </p:sp>
      <p:sp>
        <p:nvSpPr>
          <p:cNvPr id="9" name="Title 1"/>
          <p:cNvSpPr txBox="1">
            <a:spLocks/>
          </p:cNvSpPr>
          <p:nvPr/>
        </p:nvSpPr>
        <p:spPr bwMode="auto">
          <a:xfrm>
            <a:off x="502920" y="211884"/>
            <a:ext cx="9052560" cy="895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val="1"/>
            </a:ext>
          </a:extLst>
        </p:spPr>
        <p:txBody>
          <a:bodyPr vert="horz" wrap="square" lIns="101882" tIns="50941" rIns="101882" bIns="50941" numCol="1" anchor="ctr" anchorCtr="0" compatLnSpc="1">
            <a:prstTxWarp prst="textNoShape">
              <a:avLst/>
            </a:prstTxWarp>
          </a:bodyPr>
          <a:lstStyle/>
          <a:p>
            <a:pPr marL="0" marR="0" lvl="0" indent="0" algn="l" defTabSz="509412" rtl="0" eaLnBrk="0" fontAlgn="base" latinLnBrk="0" hangingPunct="0">
              <a:lnSpc>
                <a:spcPct val="100000"/>
              </a:lnSpc>
              <a:spcBef>
                <a:spcPct val="0"/>
              </a:spcBef>
              <a:spcAft>
                <a:spcPct val="0"/>
              </a:spcAft>
              <a:buClrTx/>
              <a:buSzTx/>
              <a:buFontTx/>
              <a:buNone/>
              <a:tabLst/>
              <a:defRPr/>
            </a:pPr>
            <a:r>
              <a:rPr kumimoji="0" lang="en-US" sz="2700" b="1" i="0" u="none" strike="noStrike" kern="1200" cap="none" spc="0" normalizeH="0" baseline="0" noProof="0" dirty="0" smtClean="0">
                <a:ln>
                  <a:noFill/>
                </a:ln>
                <a:solidFill>
                  <a:schemeClr val="accent2"/>
                </a:solidFill>
                <a:effectLst/>
                <a:uLnTx/>
                <a:uFillTx/>
                <a:latin typeface="+mj-lt"/>
                <a:ea typeface="ＭＳ Ｐゴシック" charset="0"/>
                <a:cs typeface="Trebuchet MS"/>
              </a:rPr>
              <a:t>Characteristics of a good Opportunity Statement</a:t>
            </a:r>
            <a:endParaRPr kumimoji="0" lang="en-US" sz="2700" b="1" i="0" u="none" strike="noStrike" kern="1200" cap="none" spc="0" normalizeH="0" baseline="0" noProof="0" dirty="0">
              <a:ln>
                <a:noFill/>
              </a:ln>
              <a:solidFill>
                <a:schemeClr val="accent2"/>
              </a:solidFill>
              <a:effectLst/>
              <a:uLnTx/>
              <a:uFillTx/>
              <a:latin typeface="+mj-lt"/>
              <a:ea typeface="ＭＳ Ｐゴシック" charset="0"/>
              <a:cs typeface="Trebuchet MS"/>
            </a:endParaRPr>
          </a:p>
        </p:txBody>
      </p:sp>
      <p:sp>
        <p:nvSpPr>
          <p:cNvPr id="13" name="Footer Placeholder 10"/>
          <p:cNvSpPr txBox="1">
            <a:spLocks/>
          </p:cNvSpPr>
          <p:nvPr/>
        </p:nvSpPr>
        <p:spPr>
          <a:xfrm>
            <a:off x="23996" y="7363502"/>
            <a:ext cx="3185160" cy="413808"/>
          </a:xfrm>
          <a:prstGeom prst="rect">
            <a:avLst/>
          </a:prstGeom>
        </p:spPr>
        <p:txBody>
          <a:bodyPr lIns="101882" tIns="50941" rIns="101882" bIns="50941"/>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300" b="0" i="0" u="none" strike="noStrike" kern="1200" cap="none" spc="0" normalizeH="0" baseline="0" noProof="0" dirty="0" smtClean="0">
                <a:ln>
                  <a:noFill/>
                </a:ln>
                <a:solidFill>
                  <a:srgbClr val="FFFFFF"/>
                </a:solidFill>
                <a:effectLst/>
                <a:uLnTx/>
                <a:uFillTx/>
                <a:latin typeface="Arial" charset="0"/>
                <a:ea typeface="ＭＳ Ｐゴシック" charset="0"/>
                <a:cs typeface="ＭＳ Ｐゴシック" charset="0"/>
              </a:rPr>
              <a:t>© 2016 Kotter International</a:t>
            </a:r>
            <a:endParaRPr kumimoji="0" lang="en-US" sz="1300" b="0" i="0" u="none" strike="noStrike" kern="1200" cap="none" spc="0" normalizeH="0" baseline="0" noProof="0" dirty="0">
              <a:ln>
                <a:noFill/>
              </a:ln>
              <a:solidFill>
                <a:srgbClr val="FFFFFF"/>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372163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Kotter International Palette">
      <a:dk1>
        <a:sysClr val="windowText" lastClr="000000"/>
      </a:dk1>
      <a:lt1>
        <a:sysClr val="window" lastClr="FFFFFF"/>
      </a:lt1>
      <a:dk2>
        <a:srgbClr val="29407B"/>
      </a:dk2>
      <a:lt2>
        <a:srgbClr val="FFFFFF"/>
      </a:lt2>
      <a:accent1>
        <a:srgbClr val="29407B"/>
      </a:accent1>
      <a:accent2>
        <a:srgbClr val="F5821F"/>
      </a:accent2>
      <a:accent3>
        <a:srgbClr val="706B66"/>
      </a:accent3>
      <a:accent4>
        <a:srgbClr val="AC400F"/>
      </a:accent4>
      <a:accent5>
        <a:srgbClr val="14AAE3"/>
      </a:accent5>
      <a:accent6>
        <a:srgbClr val="939EB4"/>
      </a:accent6>
      <a:hlink>
        <a:srgbClr val="0000FF"/>
      </a:hlink>
      <a:folHlink>
        <a:srgbClr val="8DB3E2"/>
      </a:folHlink>
    </a:clrScheme>
    <a:fontScheme name="Kotter Interntaional FONT">
      <a:majorFont>
        <a:latin typeface="Helvetica Neue"/>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a:solidFill>
            <a:srgbClr val="FFFFFF"/>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buNone/>
          <a:defRPr sz="1400"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Accellent_LBC_NewFinal_1.23.09</Template>
  <TotalTime>55079</TotalTime>
  <Words>623</Words>
  <Application>Microsoft Office PowerPoint</Application>
  <PresentationFormat>Custom</PresentationFormat>
  <Paragraphs>142</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Custom Design</vt:lpstr>
      <vt:lpstr>PowerPoint Presentation</vt:lpstr>
      <vt:lpstr>8 Steps to Accelerate Change</vt:lpstr>
      <vt:lpstr>Create a Sense of Urgency</vt:lpstr>
      <vt:lpstr>PowerPoint Presentation</vt:lpstr>
      <vt:lpstr>What Do We Mean by Urgency?</vt:lpstr>
      <vt:lpstr>What Does True Urgency Look Like?</vt:lpstr>
      <vt:lpstr>Critical Mass</vt:lpstr>
      <vt:lpstr>Elements of an Opportunity Statement</vt:lpstr>
      <vt:lpstr>PowerPoint Presentation</vt:lpstr>
      <vt:lpstr>Professional Membership Association</vt:lpstr>
      <vt:lpstr>United Nations Agency</vt:lpstr>
      <vt:lpstr>United Way (Select Cities)</vt:lpstr>
      <vt:lpstr>Key Principles for Leading Change</vt:lpstr>
      <vt:lpstr>8 Steps to Accelerate Change</vt:lpstr>
      <vt:lpstr>Thank you!</vt:lpstr>
    </vt:vector>
  </TitlesOfParts>
  <Manager>Palladino</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Leading Bold Change - Our Iceberg Is Melting</dc:subject>
  <dc:creator>Greg Kaiser</dc:creator>
  <cp:keywords>Change, Leadership, Mangement</cp:keywords>
  <cp:lastModifiedBy>Nancy Millichap</cp:lastModifiedBy>
  <cp:revision>663</cp:revision>
  <cp:lastPrinted>2015-04-16T19:37:17Z</cp:lastPrinted>
  <dcterms:created xsi:type="dcterms:W3CDTF">2016-01-13T20:38:08Z</dcterms:created>
  <dcterms:modified xsi:type="dcterms:W3CDTF">2016-01-14T19:30:41Z</dcterms:modified>
  <cp:category>Training</cp:category>
</cp:coreProperties>
</file>