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handoutMasterIdLst>
    <p:handoutMasterId r:id="rId19"/>
  </p:handoutMasterIdLst>
  <p:sldIdLst>
    <p:sldId id="256" r:id="rId2"/>
    <p:sldId id="257" r:id="rId3"/>
    <p:sldId id="258" r:id="rId4"/>
    <p:sldId id="259" r:id="rId5"/>
    <p:sldId id="270" r:id="rId6"/>
    <p:sldId id="260" r:id="rId7"/>
    <p:sldId id="271" r:id="rId8"/>
    <p:sldId id="261" r:id="rId9"/>
    <p:sldId id="272" r:id="rId10"/>
    <p:sldId id="262" r:id="rId11"/>
    <p:sldId id="263" r:id="rId12"/>
    <p:sldId id="273" r:id="rId13"/>
    <p:sldId id="264" r:id="rId14"/>
    <p:sldId id="274" r:id="rId15"/>
    <p:sldId id="267" r:id="rId16"/>
    <p:sldId id="275" r:id="rId1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008" y="6"/>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7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CA53E-C7A8-4F8B-B2CD-1BA43C599CA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276151F2-4AD3-40E9-A78F-778A4B0EFB4F}">
      <dgm:prSet phldrT="[Text]" custT="1"/>
      <dgm:spPr/>
      <dgm:t>
        <a:bodyPr/>
        <a:lstStyle/>
        <a:p>
          <a:r>
            <a:rPr lang="en-US" sz="1800" b="1" dirty="0" smtClean="0">
              <a:solidFill>
                <a:schemeClr val="bg2"/>
              </a:solidFill>
            </a:rPr>
            <a:t>OUTPUTS</a:t>
          </a:r>
          <a:endParaRPr lang="en-US" sz="1800" b="1" dirty="0">
            <a:solidFill>
              <a:schemeClr val="bg2"/>
            </a:solidFill>
          </a:endParaRPr>
        </a:p>
      </dgm:t>
    </dgm:pt>
    <dgm:pt modelId="{0D481A83-D030-4AA0-8259-78DA54E5AFFC}" type="parTrans" cxnId="{5545066C-6F59-43A5-A61F-E2DEF0243083}">
      <dgm:prSet/>
      <dgm:spPr/>
      <dgm:t>
        <a:bodyPr/>
        <a:lstStyle/>
        <a:p>
          <a:endParaRPr lang="en-US"/>
        </a:p>
      </dgm:t>
    </dgm:pt>
    <dgm:pt modelId="{98EEAE87-6455-421C-9C4C-B4B02883E22E}" type="sibTrans" cxnId="{5545066C-6F59-43A5-A61F-E2DEF0243083}">
      <dgm:prSet/>
      <dgm:spPr/>
      <dgm:t>
        <a:bodyPr/>
        <a:lstStyle/>
        <a:p>
          <a:endParaRPr lang="en-US"/>
        </a:p>
      </dgm:t>
    </dgm:pt>
    <dgm:pt modelId="{ED5E3983-88C4-4D1B-A59F-5C5D5A8937B5}">
      <dgm:prSet phldrT="[Text]"/>
      <dgm:spPr/>
      <dgm:t>
        <a:bodyPr/>
        <a:lstStyle/>
        <a:p>
          <a:r>
            <a:rPr lang="en-US" dirty="0" smtClean="0">
              <a:solidFill>
                <a:schemeClr val="bg2"/>
              </a:solidFill>
            </a:rPr>
            <a:t>How much did we do?</a:t>
          </a:r>
          <a:endParaRPr lang="en-US" dirty="0">
            <a:solidFill>
              <a:schemeClr val="bg2"/>
            </a:solidFill>
          </a:endParaRPr>
        </a:p>
      </dgm:t>
    </dgm:pt>
    <dgm:pt modelId="{1DAE5D8E-5F08-4095-9562-85E06FEA07A3}" type="parTrans" cxnId="{19830043-FECB-4D9A-8A2C-F4BA640F315E}">
      <dgm:prSet/>
      <dgm:spPr/>
      <dgm:t>
        <a:bodyPr/>
        <a:lstStyle/>
        <a:p>
          <a:endParaRPr lang="en-US"/>
        </a:p>
      </dgm:t>
    </dgm:pt>
    <dgm:pt modelId="{420CF986-20C6-4038-9453-5F925A0B7B1F}" type="sibTrans" cxnId="{19830043-FECB-4D9A-8A2C-F4BA640F315E}">
      <dgm:prSet/>
      <dgm:spPr/>
      <dgm:t>
        <a:bodyPr/>
        <a:lstStyle/>
        <a:p>
          <a:endParaRPr lang="en-US"/>
        </a:p>
      </dgm:t>
    </dgm:pt>
    <dgm:pt modelId="{6D774801-9FAD-4794-8C3A-B1FA631018EF}">
      <dgm:prSet phldrT="[Text]" custT="1"/>
      <dgm:spPr/>
      <dgm:t>
        <a:bodyPr/>
        <a:lstStyle/>
        <a:p>
          <a:r>
            <a:rPr lang="en-US" sz="1800" b="1" dirty="0" smtClean="0">
              <a:solidFill>
                <a:schemeClr val="bg2"/>
              </a:solidFill>
            </a:rPr>
            <a:t>CHANGES IN ATTITUDES, KNOWLEDGE, SKILLS</a:t>
          </a:r>
          <a:endParaRPr lang="en-US" sz="1800" b="1" dirty="0">
            <a:solidFill>
              <a:schemeClr val="bg2"/>
            </a:solidFill>
          </a:endParaRPr>
        </a:p>
      </dgm:t>
    </dgm:pt>
    <dgm:pt modelId="{E0ABA77F-6767-4105-913F-4573BF3DEC91}" type="parTrans" cxnId="{FBF89FA2-703A-473B-A013-58EBBA52B6E1}">
      <dgm:prSet/>
      <dgm:spPr/>
      <dgm:t>
        <a:bodyPr/>
        <a:lstStyle/>
        <a:p>
          <a:endParaRPr lang="en-US"/>
        </a:p>
      </dgm:t>
    </dgm:pt>
    <dgm:pt modelId="{C91B790B-904F-41CE-92CA-236773F3758B}" type="sibTrans" cxnId="{FBF89FA2-703A-473B-A013-58EBBA52B6E1}">
      <dgm:prSet/>
      <dgm:spPr/>
      <dgm:t>
        <a:bodyPr/>
        <a:lstStyle/>
        <a:p>
          <a:endParaRPr lang="en-US"/>
        </a:p>
      </dgm:t>
    </dgm:pt>
    <dgm:pt modelId="{15139CE6-AEB6-4BA4-8694-6EC90FD43E46}">
      <dgm:prSet phldrT="[Text]"/>
      <dgm:spPr/>
      <dgm:t>
        <a:bodyPr/>
        <a:lstStyle/>
        <a:p>
          <a:r>
            <a:rPr lang="en-US" dirty="0" smtClean="0">
              <a:solidFill>
                <a:schemeClr val="bg2"/>
              </a:solidFill>
            </a:rPr>
            <a:t>How well did we do?</a:t>
          </a:r>
          <a:endParaRPr lang="en-US" dirty="0">
            <a:solidFill>
              <a:schemeClr val="bg2"/>
            </a:solidFill>
          </a:endParaRPr>
        </a:p>
      </dgm:t>
    </dgm:pt>
    <dgm:pt modelId="{7073998F-7116-40E0-BD3B-75FD91411540}" type="parTrans" cxnId="{0DE33F19-B49A-4DAC-BD3B-BB15BEB78A54}">
      <dgm:prSet/>
      <dgm:spPr/>
      <dgm:t>
        <a:bodyPr/>
        <a:lstStyle/>
        <a:p>
          <a:endParaRPr lang="en-US"/>
        </a:p>
      </dgm:t>
    </dgm:pt>
    <dgm:pt modelId="{83D9EF62-227E-46F4-B2BA-CC5642DEDD2E}" type="sibTrans" cxnId="{0DE33F19-B49A-4DAC-BD3B-BB15BEB78A54}">
      <dgm:prSet/>
      <dgm:spPr/>
      <dgm:t>
        <a:bodyPr/>
        <a:lstStyle/>
        <a:p>
          <a:endParaRPr lang="en-US"/>
        </a:p>
      </dgm:t>
    </dgm:pt>
    <dgm:pt modelId="{49B63AF4-3A1B-405A-90B1-9DBCDC0CF920}">
      <dgm:prSet phldrT="[Text]" custT="1"/>
      <dgm:spPr/>
      <dgm:t>
        <a:bodyPr/>
        <a:lstStyle/>
        <a:p>
          <a:r>
            <a:rPr lang="en-US" sz="1800" b="1" dirty="0" smtClean="0">
              <a:solidFill>
                <a:schemeClr val="bg2"/>
              </a:solidFill>
            </a:rPr>
            <a:t>CHANGES IN BEHAVIORS</a:t>
          </a:r>
          <a:endParaRPr lang="en-US" sz="1800" b="1" dirty="0">
            <a:solidFill>
              <a:schemeClr val="bg2"/>
            </a:solidFill>
          </a:endParaRPr>
        </a:p>
      </dgm:t>
    </dgm:pt>
    <dgm:pt modelId="{E466D918-C58E-4666-95A3-922A43E06F4F}" type="parTrans" cxnId="{D386F3B1-FC0B-4361-8951-885C5344BDEC}">
      <dgm:prSet/>
      <dgm:spPr/>
      <dgm:t>
        <a:bodyPr/>
        <a:lstStyle/>
        <a:p>
          <a:endParaRPr lang="en-US"/>
        </a:p>
      </dgm:t>
    </dgm:pt>
    <dgm:pt modelId="{A7363807-C581-4EE0-BC43-20461ED01954}" type="sibTrans" cxnId="{D386F3B1-FC0B-4361-8951-885C5344BDEC}">
      <dgm:prSet/>
      <dgm:spPr/>
      <dgm:t>
        <a:bodyPr/>
        <a:lstStyle/>
        <a:p>
          <a:endParaRPr lang="en-US"/>
        </a:p>
      </dgm:t>
    </dgm:pt>
    <dgm:pt modelId="{5DE931FE-0E1A-4F01-A497-B9872887C711}">
      <dgm:prSet phldrT="[Text]"/>
      <dgm:spPr/>
      <dgm:t>
        <a:bodyPr/>
        <a:lstStyle/>
        <a:p>
          <a:r>
            <a:rPr lang="en-US" dirty="0" smtClean="0">
              <a:solidFill>
                <a:schemeClr val="bg2"/>
              </a:solidFill>
            </a:rPr>
            <a:t>How well did we do?</a:t>
          </a:r>
          <a:endParaRPr lang="en-US" dirty="0">
            <a:solidFill>
              <a:schemeClr val="bg2"/>
            </a:solidFill>
          </a:endParaRPr>
        </a:p>
      </dgm:t>
    </dgm:pt>
    <dgm:pt modelId="{C5B27A72-BCCD-4ACD-9EDB-323211EBB1FE}" type="parTrans" cxnId="{7F7A7208-9BE4-4FC0-88C9-5647AA6AD7BF}">
      <dgm:prSet/>
      <dgm:spPr/>
      <dgm:t>
        <a:bodyPr/>
        <a:lstStyle/>
        <a:p>
          <a:endParaRPr lang="en-US"/>
        </a:p>
      </dgm:t>
    </dgm:pt>
    <dgm:pt modelId="{C873F6EF-ABE3-4D41-A917-7E6B9D484218}" type="sibTrans" cxnId="{7F7A7208-9BE4-4FC0-88C9-5647AA6AD7BF}">
      <dgm:prSet/>
      <dgm:spPr/>
      <dgm:t>
        <a:bodyPr/>
        <a:lstStyle/>
        <a:p>
          <a:endParaRPr lang="en-US"/>
        </a:p>
      </dgm:t>
    </dgm:pt>
    <dgm:pt modelId="{BA30340C-7D62-42F1-B15A-7CDE5131B4B3}">
      <dgm:prSet custT="1"/>
      <dgm:spPr/>
      <dgm:t>
        <a:bodyPr/>
        <a:lstStyle/>
        <a:p>
          <a:r>
            <a:rPr lang="en-US" sz="1800" b="1" dirty="0" smtClean="0">
              <a:solidFill>
                <a:schemeClr val="bg2"/>
              </a:solidFill>
            </a:rPr>
            <a:t>RESULTS</a:t>
          </a:r>
          <a:endParaRPr lang="en-US" sz="1800" b="1" dirty="0">
            <a:solidFill>
              <a:schemeClr val="bg2"/>
            </a:solidFill>
          </a:endParaRPr>
        </a:p>
      </dgm:t>
    </dgm:pt>
    <dgm:pt modelId="{DC88303A-F8A3-4F67-AD40-F75847F51CE1}" type="parTrans" cxnId="{3D678598-B1A1-43E9-BA6D-17AFD101C2C5}">
      <dgm:prSet/>
      <dgm:spPr/>
      <dgm:t>
        <a:bodyPr/>
        <a:lstStyle/>
        <a:p>
          <a:endParaRPr lang="en-US"/>
        </a:p>
      </dgm:t>
    </dgm:pt>
    <dgm:pt modelId="{B860AD2C-4D6B-40CF-ACE9-997DD6C951CB}" type="sibTrans" cxnId="{3D678598-B1A1-43E9-BA6D-17AFD101C2C5}">
      <dgm:prSet/>
      <dgm:spPr/>
      <dgm:t>
        <a:bodyPr/>
        <a:lstStyle/>
        <a:p>
          <a:endParaRPr lang="en-US"/>
        </a:p>
      </dgm:t>
    </dgm:pt>
    <dgm:pt modelId="{8FB2C88A-2CAD-4773-9938-A64E3C0F07B7}">
      <dgm:prSet/>
      <dgm:spPr/>
      <dgm:t>
        <a:bodyPr/>
        <a:lstStyle/>
        <a:p>
          <a:r>
            <a:rPr lang="en-US" dirty="0" smtClean="0">
              <a:solidFill>
                <a:schemeClr val="bg2"/>
              </a:solidFill>
            </a:rPr>
            <a:t>Is anyone better off?</a:t>
          </a:r>
          <a:endParaRPr lang="en-US" dirty="0">
            <a:solidFill>
              <a:schemeClr val="bg2"/>
            </a:solidFill>
          </a:endParaRPr>
        </a:p>
      </dgm:t>
    </dgm:pt>
    <dgm:pt modelId="{BE27DABE-D4E6-4B7D-AC3C-5D7EE4295FC9}" type="parTrans" cxnId="{388020DD-D65E-477F-B8EC-AB96BEE4B8B3}">
      <dgm:prSet/>
      <dgm:spPr/>
      <dgm:t>
        <a:bodyPr/>
        <a:lstStyle/>
        <a:p>
          <a:endParaRPr lang="en-US"/>
        </a:p>
      </dgm:t>
    </dgm:pt>
    <dgm:pt modelId="{2157318B-2F4C-462B-B03A-3ADE0C91C0A5}" type="sibTrans" cxnId="{388020DD-D65E-477F-B8EC-AB96BEE4B8B3}">
      <dgm:prSet/>
      <dgm:spPr/>
      <dgm:t>
        <a:bodyPr/>
        <a:lstStyle/>
        <a:p>
          <a:endParaRPr lang="en-US"/>
        </a:p>
      </dgm:t>
    </dgm:pt>
    <dgm:pt modelId="{5338B69B-1FCA-40E6-A200-427FB9B0B919}" type="pres">
      <dgm:prSet presAssocID="{A6DCA53E-C7A8-4F8B-B2CD-1BA43C599CAE}" presName="linearFlow" presStyleCnt="0">
        <dgm:presLayoutVars>
          <dgm:dir/>
          <dgm:animLvl val="lvl"/>
          <dgm:resizeHandles val="exact"/>
        </dgm:presLayoutVars>
      </dgm:prSet>
      <dgm:spPr/>
      <dgm:t>
        <a:bodyPr/>
        <a:lstStyle/>
        <a:p>
          <a:endParaRPr lang="en-US"/>
        </a:p>
      </dgm:t>
    </dgm:pt>
    <dgm:pt modelId="{FDB3E14E-AB56-47D5-92AB-7E1AA447FC19}" type="pres">
      <dgm:prSet presAssocID="{276151F2-4AD3-40E9-A78F-778A4B0EFB4F}" presName="composite" presStyleCnt="0"/>
      <dgm:spPr/>
    </dgm:pt>
    <dgm:pt modelId="{E735F685-7C32-4A74-B4FB-A43AF12F7873}" type="pres">
      <dgm:prSet presAssocID="{276151F2-4AD3-40E9-A78F-778A4B0EFB4F}" presName="parTx" presStyleLbl="node1" presStyleIdx="0" presStyleCnt="4">
        <dgm:presLayoutVars>
          <dgm:chMax val="0"/>
          <dgm:chPref val="0"/>
          <dgm:bulletEnabled val="1"/>
        </dgm:presLayoutVars>
      </dgm:prSet>
      <dgm:spPr/>
      <dgm:t>
        <a:bodyPr/>
        <a:lstStyle/>
        <a:p>
          <a:endParaRPr lang="en-US"/>
        </a:p>
      </dgm:t>
    </dgm:pt>
    <dgm:pt modelId="{52CEFBB0-10A6-477A-94FB-BD2F3DB0BB57}" type="pres">
      <dgm:prSet presAssocID="{276151F2-4AD3-40E9-A78F-778A4B0EFB4F}" presName="parSh" presStyleLbl="node1" presStyleIdx="0" presStyleCnt="4" custScaleX="107800" custScaleY="171518"/>
      <dgm:spPr/>
      <dgm:t>
        <a:bodyPr/>
        <a:lstStyle/>
        <a:p>
          <a:endParaRPr lang="en-US"/>
        </a:p>
      </dgm:t>
    </dgm:pt>
    <dgm:pt modelId="{DB7FCD45-7E0B-443F-BC7C-0BAABCF6B4B8}" type="pres">
      <dgm:prSet presAssocID="{276151F2-4AD3-40E9-A78F-778A4B0EFB4F}" presName="desTx" presStyleLbl="fgAcc1" presStyleIdx="0" presStyleCnt="4">
        <dgm:presLayoutVars>
          <dgm:bulletEnabled val="1"/>
        </dgm:presLayoutVars>
      </dgm:prSet>
      <dgm:spPr/>
      <dgm:t>
        <a:bodyPr/>
        <a:lstStyle/>
        <a:p>
          <a:endParaRPr lang="en-US"/>
        </a:p>
      </dgm:t>
    </dgm:pt>
    <dgm:pt modelId="{E94E769B-BB7B-44E3-A3BC-0CC8EB8BE7BC}" type="pres">
      <dgm:prSet presAssocID="{98EEAE87-6455-421C-9C4C-B4B02883E22E}" presName="sibTrans" presStyleLbl="sibTrans2D1" presStyleIdx="0" presStyleCnt="3"/>
      <dgm:spPr/>
      <dgm:t>
        <a:bodyPr/>
        <a:lstStyle/>
        <a:p>
          <a:endParaRPr lang="en-US"/>
        </a:p>
      </dgm:t>
    </dgm:pt>
    <dgm:pt modelId="{3A0CAB5A-2D59-4F27-A7F1-7946F969A2D3}" type="pres">
      <dgm:prSet presAssocID="{98EEAE87-6455-421C-9C4C-B4B02883E22E}" presName="connTx" presStyleLbl="sibTrans2D1" presStyleIdx="0" presStyleCnt="3"/>
      <dgm:spPr/>
      <dgm:t>
        <a:bodyPr/>
        <a:lstStyle/>
        <a:p>
          <a:endParaRPr lang="en-US"/>
        </a:p>
      </dgm:t>
    </dgm:pt>
    <dgm:pt modelId="{2BF961DE-0673-451E-8710-EAF2A685DB78}" type="pres">
      <dgm:prSet presAssocID="{6D774801-9FAD-4794-8C3A-B1FA631018EF}" presName="composite" presStyleCnt="0"/>
      <dgm:spPr/>
    </dgm:pt>
    <dgm:pt modelId="{A600DF0C-DEBC-4289-9282-7667B06B7E33}" type="pres">
      <dgm:prSet presAssocID="{6D774801-9FAD-4794-8C3A-B1FA631018EF}" presName="parTx" presStyleLbl="node1" presStyleIdx="0" presStyleCnt="4">
        <dgm:presLayoutVars>
          <dgm:chMax val="0"/>
          <dgm:chPref val="0"/>
          <dgm:bulletEnabled val="1"/>
        </dgm:presLayoutVars>
      </dgm:prSet>
      <dgm:spPr/>
      <dgm:t>
        <a:bodyPr/>
        <a:lstStyle/>
        <a:p>
          <a:endParaRPr lang="en-US"/>
        </a:p>
      </dgm:t>
    </dgm:pt>
    <dgm:pt modelId="{45A5D5A6-D52F-468E-A011-52321AC4EDCD}" type="pres">
      <dgm:prSet presAssocID="{6D774801-9FAD-4794-8C3A-B1FA631018EF}" presName="parSh" presStyleLbl="node1" presStyleIdx="1" presStyleCnt="4" custScaleX="139136" custScaleY="176389" custLinFactNeighborX="3604" custLinFactNeighborY="-4740"/>
      <dgm:spPr/>
      <dgm:t>
        <a:bodyPr/>
        <a:lstStyle/>
        <a:p>
          <a:endParaRPr lang="en-US"/>
        </a:p>
      </dgm:t>
    </dgm:pt>
    <dgm:pt modelId="{394E2793-232E-4776-818F-CC1B3D11FA3A}" type="pres">
      <dgm:prSet presAssocID="{6D774801-9FAD-4794-8C3A-B1FA631018EF}" presName="desTx" presStyleLbl="fgAcc1" presStyleIdx="1" presStyleCnt="4" custLinFactNeighborX="1903" custLinFactNeighborY="16576">
        <dgm:presLayoutVars>
          <dgm:bulletEnabled val="1"/>
        </dgm:presLayoutVars>
      </dgm:prSet>
      <dgm:spPr/>
      <dgm:t>
        <a:bodyPr/>
        <a:lstStyle/>
        <a:p>
          <a:endParaRPr lang="en-US"/>
        </a:p>
      </dgm:t>
    </dgm:pt>
    <dgm:pt modelId="{F369B87B-F15D-4952-8395-915E2E8DAFF2}" type="pres">
      <dgm:prSet presAssocID="{C91B790B-904F-41CE-92CA-236773F3758B}" presName="sibTrans" presStyleLbl="sibTrans2D1" presStyleIdx="1" presStyleCnt="3"/>
      <dgm:spPr/>
      <dgm:t>
        <a:bodyPr/>
        <a:lstStyle/>
        <a:p>
          <a:endParaRPr lang="en-US"/>
        </a:p>
      </dgm:t>
    </dgm:pt>
    <dgm:pt modelId="{2CB7D066-37E0-4410-A24E-5EF6636CA08F}" type="pres">
      <dgm:prSet presAssocID="{C91B790B-904F-41CE-92CA-236773F3758B}" presName="connTx" presStyleLbl="sibTrans2D1" presStyleIdx="1" presStyleCnt="3"/>
      <dgm:spPr/>
      <dgm:t>
        <a:bodyPr/>
        <a:lstStyle/>
        <a:p>
          <a:endParaRPr lang="en-US"/>
        </a:p>
      </dgm:t>
    </dgm:pt>
    <dgm:pt modelId="{AAA2E226-700A-4F0E-9AA9-33C7564D9FD1}" type="pres">
      <dgm:prSet presAssocID="{49B63AF4-3A1B-405A-90B1-9DBCDC0CF920}" presName="composite" presStyleCnt="0"/>
      <dgm:spPr/>
    </dgm:pt>
    <dgm:pt modelId="{45DBF1F0-C07A-45CC-9BE7-0AC4B046AF71}" type="pres">
      <dgm:prSet presAssocID="{49B63AF4-3A1B-405A-90B1-9DBCDC0CF920}" presName="parTx" presStyleLbl="node1" presStyleIdx="1" presStyleCnt="4">
        <dgm:presLayoutVars>
          <dgm:chMax val="0"/>
          <dgm:chPref val="0"/>
          <dgm:bulletEnabled val="1"/>
        </dgm:presLayoutVars>
      </dgm:prSet>
      <dgm:spPr/>
      <dgm:t>
        <a:bodyPr/>
        <a:lstStyle/>
        <a:p>
          <a:endParaRPr lang="en-US"/>
        </a:p>
      </dgm:t>
    </dgm:pt>
    <dgm:pt modelId="{DF1B4FFB-CF8D-4905-BCB8-5DC67A96F47A}" type="pres">
      <dgm:prSet presAssocID="{49B63AF4-3A1B-405A-90B1-9DBCDC0CF920}" presName="parSh" presStyleLbl="node1" presStyleIdx="2" presStyleCnt="4" custScaleX="122899" custScaleY="171685"/>
      <dgm:spPr/>
      <dgm:t>
        <a:bodyPr/>
        <a:lstStyle/>
        <a:p>
          <a:endParaRPr lang="en-US"/>
        </a:p>
      </dgm:t>
    </dgm:pt>
    <dgm:pt modelId="{6C9D9099-608F-4929-8472-0F0BD7704921}" type="pres">
      <dgm:prSet presAssocID="{49B63AF4-3A1B-405A-90B1-9DBCDC0CF920}" presName="desTx" presStyleLbl="fgAcc1" presStyleIdx="2" presStyleCnt="4">
        <dgm:presLayoutVars>
          <dgm:bulletEnabled val="1"/>
        </dgm:presLayoutVars>
      </dgm:prSet>
      <dgm:spPr/>
      <dgm:t>
        <a:bodyPr/>
        <a:lstStyle/>
        <a:p>
          <a:endParaRPr lang="en-US"/>
        </a:p>
      </dgm:t>
    </dgm:pt>
    <dgm:pt modelId="{BBA56BE8-873A-40C1-956B-3F086704B6A0}" type="pres">
      <dgm:prSet presAssocID="{A7363807-C581-4EE0-BC43-20461ED01954}" presName="sibTrans" presStyleLbl="sibTrans2D1" presStyleIdx="2" presStyleCnt="3"/>
      <dgm:spPr/>
      <dgm:t>
        <a:bodyPr/>
        <a:lstStyle/>
        <a:p>
          <a:endParaRPr lang="en-US"/>
        </a:p>
      </dgm:t>
    </dgm:pt>
    <dgm:pt modelId="{9D1B49D5-8367-40F8-82DE-E7418B8DEEED}" type="pres">
      <dgm:prSet presAssocID="{A7363807-C581-4EE0-BC43-20461ED01954}" presName="connTx" presStyleLbl="sibTrans2D1" presStyleIdx="2" presStyleCnt="3"/>
      <dgm:spPr/>
      <dgm:t>
        <a:bodyPr/>
        <a:lstStyle/>
        <a:p>
          <a:endParaRPr lang="en-US"/>
        </a:p>
      </dgm:t>
    </dgm:pt>
    <dgm:pt modelId="{1F41B735-ABD5-4A4F-A4FE-439552BEE913}" type="pres">
      <dgm:prSet presAssocID="{BA30340C-7D62-42F1-B15A-7CDE5131B4B3}" presName="composite" presStyleCnt="0"/>
      <dgm:spPr/>
    </dgm:pt>
    <dgm:pt modelId="{522119C1-7D1E-4BAF-8080-11AEBCF61233}" type="pres">
      <dgm:prSet presAssocID="{BA30340C-7D62-42F1-B15A-7CDE5131B4B3}" presName="parTx" presStyleLbl="node1" presStyleIdx="2" presStyleCnt="4">
        <dgm:presLayoutVars>
          <dgm:chMax val="0"/>
          <dgm:chPref val="0"/>
          <dgm:bulletEnabled val="1"/>
        </dgm:presLayoutVars>
      </dgm:prSet>
      <dgm:spPr/>
      <dgm:t>
        <a:bodyPr/>
        <a:lstStyle/>
        <a:p>
          <a:endParaRPr lang="en-US"/>
        </a:p>
      </dgm:t>
    </dgm:pt>
    <dgm:pt modelId="{E293FBD8-D2AF-4A7A-BD0B-BB88AB67F5C4}" type="pres">
      <dgm:prSet presAssocID="{BA30340C-7D62-42F1-B15A-7CDE5131B4B3}" presName="parSh" presStyleLbl="node1" presStyleIdx="3" presStyleCnt="4" custScaleX="109480" custScaleY="176389" custLinFactNeighborX="-90" custLinFactNeighborY="-5805"/>
      <dgm:spPr/>
      <dgm:t>
        <a:bodyPr/>
        <a:lstStyle/>
        <a:p>
          <a:endParaRPr lang="en-US"/>
        </a:p>
      </dgm:t>
    </dgm:pt>
    <dgm:pt modelId="{6429E5C2-9F2A-4065-A00F-4363DE0D7B5E}" type="pres">
      <dgm:prSet presAssocID="{BA30340C-7D62-42F1-B15A-7CDE5131B4B3}" presName="desTx" presStyleLbl="fgAcc1" presStyleIdx="3" presStyleCnt="4">
        <dgm:presLayoutVars>
          <dgm:bulletEnabled val="1"/>
        </dgm:presLayoutVars>
      </dgm:prSet>
      <dgm:spPr/>
      <dgm:t>
        <a:bodyPr/>
        <a:lstStyle/>
        <a:p>
          <a:endParaRPr lang="en-US"/>
        </a:p>
      </dgm:t>
    </dgm:pt>
  </dgm:ptLst>
  <dgm:cxnLst>
    <dgm:cxn modelId="{77FC257F-B0F5-4B30-9FD0-50A88446F6D0}" type="presOf" srcId="{276151F2-4AD3-40E9-A78F-778A4B0EFB4F}" destId="{52CEFBB0-10A6-477A-94FB-BD2F3DB0BB57}" srcOrd="1" destOrd="0" presId="urn:microsoft.com/office/officeart/2005/8/layout/process3"/>
    <dgm:cxn modelId="{7F7A7208-9BE4-4FC0-88C9-5647AA6AD7BF}" srcId="{49B63AF4-3A1B-405A-90B1-9DBCDC0CF920}" destId="{5DE931FE-0E1A-4F01-A497-B9872887C711}" srcOrd="0" destOrd="0" parTransId="{C5B27A72-BCCD-4ACD-9EDB-323211EBB1FE}" sibTransId="{C873F6EF-ABE3-4D41-A917-7E6B9D484218}"/>
    <dgm:cxn modelId="{B9088094-B2A4-4800-8A1C-FD29E3441E2E}" type="presOf" srcId="{BA30340C-7D62-42F1-B15A-7CDE5131B4B3}" destId="{E293FBD8-D2AF-4A7A-BD0B-BB88AB67F5C4}" srcOrd="1" destOrd="0" presId="urn:microsoft.com/office/officeart/2005/8/layout/process3"/>
    <dgm:cxn modelId="{FBF89FA2-703A-473B-A013-58EBBA52B6E1}" srcId="{A6DCA53E-C7A8-4F8B-B2CD-1BA43C599CAE}" destId="{6D774801-9FAD-4794-8C3A-B1FA631018EF}" srcOrd="1" destOrd="0" parTransId="{E0ABA77F-6767-4105-913F-4573BF3DEC91}" sibTransId="{C91B790B-904F-41CE-92CA-236773F3758B}"/>
    <dgm:cxn modelId="{996DDA26-DFC2-4728-A3ED-AC1CB9E70054}" type="presOf" srcId="{ED5E3983-88C4-4D1B-A59F-5C5D5A8937B5}" destId="{DB7FCD45-7E0B-443F-BC7C-0BAABCF6B4B8}" srcOrd="0" destOrd="0" presId="urn:microsoft.com/office/officeart/2005/8/layout/process3"/>
    <dgm:cxn modelId="{F837BBD5-458A-4002-AF1E-149544A37BBA}" type="presOf" srcId="{A7363807-C581-4EE0-BC43-20461ED01954}" destId="{BBA56BE8-873A-40C1-956B-3F086704B6A0}" srcOrd="0" destOrd="0" presId="urn:microsoft.com/office/officeart/2005/8/layout/process3"/>
    <dgm:cxn modelId="{AEE0E427-043B-4A79-BB5D-CACD6425B886}" type="presOf" srcId="{276151F2-4AD3-40E9-A78F-778A4B0EFB4F}" destId="{E735F685-7C32-4A74-B4FB-A43AF12F7873}" srcOrd="0" destOrd="0" presId="urn:microsoft.com/office/officeart/2005/8/layout/process3"/>
    <dgm:cxn modelId="{391D5EFE-F8B4-431E-B33C-F1FFFED9BB5D}" type="presOf" srcId="{6D774801-9FAD-4794-8C3A-B1FA631018EF}" destId="{A600DF0C-DEBC-4289-9282-7667B06B7E33}" srcOrd="0" destOrd="0" presId="urn:microsoft.com/office/officeart/2005/8/layout/process3"/>
    <dgm:cxn modelId="{DBF170AC-6F44-4652-9365-9B3D7F2EE997}" type="presOf" srcId="{A7363807-C581-4EE0-BC43-20461ED01954}" destId="{9D1B49D5-8367-40F8-82DE-E7418B8DEEED}" srcOrd="1" destOrd="0" presId="urn:microsoft.com/office/officeart/2005/8/layout/process3"/>
    <dgm:cxn modelId="{2928140A-CA12-45C3-A50C-3B8057C6A6E2}" type="presOf" srcId="{5DE931FE-0E1A-4F01-A497-B9872887C711}" destId="{6C9D9099-608F-4929-8472-0F0BD7704921}" srcOrd="0" destOrd="0" presId="urn:microsoft.com/office/officeart/2005/8/layout/process3"/>
    <dgm:cxn modelId="{A823BA50-F30F-47C6-A598-998C97393F39}" type="presOf" srcId="{BA30340C-7D62-42F1-B15A-7CDE5131B4B3}" destId="{522119C1-7D1E-4BAF-8080-11AEBCF61233}" srcOrd="0" destOrd="0" presId="urn:microsoft.com/office/officeart/2005/8/layout/process3"/>
    <dgm:cxn modelId="{5545066C-6F59-43A5-A61F-E2DEF0243083}" srcId="{A6DCA53E-C7A8-4F8B-B2CD-1BA43C599CAE}" destId="{276151F2-4AD3-40E9-A78F-778A4B0EFB4F}" srcOrd="0" destOrd="0" parTransId="{0D481A83-D030-4AA0-8259-78DA54E5AFFC}" sibTransId="{98EEAE87-6455-421C-9C4C-B4B02883E22E}"/>
    <dgm:cxn modelId="{5D589264-BDD9-41A8-88FC-2B1353BBE653}" type="presOf" srcId="{C91B790B-904F-41CE-92CA-236773F3758B}" destId="{2CB7D066-37E0-4410-A24E-5EF6636CA08F}" srcOrd="1" destOrd="0" presId="urn:microsoft.com/office/officeart/2005/8/layout/process3"/>
    <dgm:cxn modelId="{1E6B3DB6-7B09-41A9-B0C1-C2BC1B6A8DD2}" type="presOf" srcId="{49B63AF4-3A1B-405A-90B1-9DBCDC0CF920}" destId="{DF1B4FFB-CF8D-4905-BCB8-5DC67A96F47A}" srcOrd="1" destOrd="0" presId="urn:microsoft.com/office/officeart/2005/8/layout/process3"/>
    <dgm:cxn modelId="{FAAFD6A7-B85D-4FB6-93F2-06F490143831}" type="presOf" srcId="{98EEAE87-6455-421C-9C4C-B4B02883E22E}" destId="{3A0CAB5A-2D59-4F27-A7F1-7946F969A2D3}" srcOrd="1" destOrd="0" presId="urn:microsoft.com/office/officeart/2005/8/layout/process3"/>
    <dgm:cxn modelId="{9F320E4F-C88D-491A-93DA-CF1B0E7C6822}" type="presOf" srcId="{98EEAE87-6455-421C-9C4C-B4B02883E22E}" destId="{E94E769B-BB7B-44E3-A3BC-0CC8EB8BE7BC}" srcOrd="0" destOrd="0" presId="urn:microsoft.com/office/officeart/2005/8/layout/process3"/>
    <dgm:cxn modelId="{83774845-73FE-4ADD-9B76-75669D1C1B29}" type="presOf" srcId="{49B63AF4-3A1B-405A-90B1-9DBCDC0CF920}" destId="{45DBF1F0-C07A-45CC-9BE7-0AC4B046AF71}" srcOrd="0" destOrd="0" presId="urn:microsoft.com/office/officeart/2005/8/layout/process3"/>
    <dgm:cxn modelId="{F0058CB7-DC87-4DF2-8F31-44DAD6C1C7BE}" type="presOf" srcId="{6D774801-9FAD-4794-8C3A-B1FA631018EF}" destId="{45A5D5A6-D52F-468E-A011-52321AC4EDCD}" srcOrd="1" destOrd="0" presId="urn:microsoft.com/office/officeart/2005/8/layout/process3"/>
    <dgm:cxn modelId="{08E600A9-4AC4-4489-9738-7D79B0D20AC7}" type="presOf" srcId="{15139CE6-AEB6-4BA4-8694-6EC90FD43E46}" destId="{394E2793-232E-4776-818F-CC1B3D11FA3A}" srcOrd="0" destOrd="0" presId="urn:microsoft.com/office/officeart/2005/8/layout/process3"/>
    <dgm:cxn modelId="{388020DD-D65E-477F-B8EC-AB96BEE4B8B3}" srcId="{BA30340C-7D62-42F1-B15A-7CDE5131B4B3}" destId="{8FB2C88A-2CAD-4773-9938-A64E3C0F07B7}" srcOrd="0" destOrd="0" parTransId="{BE27DABE-D4E6-4B7D-AC3C-5D7EE4295FC9}" sibTransId="{2157318B-2F4C-462B-B03A-3ADE0C91C0A5}"/>
    <dgm:cxn modelId="{31601086-CDD2-40AA-9AD3-D328898B9F35}" type="presOf" srcId="{C91B790B-904F-41CE-92CA-236773F3758B}" destId="{F369B87B-F15D-4952-8395-915E2E8DAFF2}" srcOrd="0" destOrd="0" presId="urn:microsoft.com/office/officeart/2005/8/layout/process3"/>
    <dgm:cxn modelId="{D386F3B1-FC0B-4361-8951-885C5344BDEC}" srcId="{A6DCA53E-C7A8-4F8B-B2CD-1BA43C599CAE}" destId="{49B63AF4-3A1B-405A-90B1-9DBCDC0CF920}" srcOrd="2" destOrd="0" parTransId="{E466D918-C58E-4666-95A3-922A43E06F4F}" sibTransId="{A7363807-C581-4EE0-BC43-20461ED01954}"/>
    <dgm:cxn modelId="{0DE33F19-B49A-4DAC-BD3B-BB15BEB78A54}" srcId="{6D774801-9FAD-4794-8C3A-B1FA631018EF}" destId="{15139CE6-AEB6-4BA4-8694-6EC90FD43E46}" srcOrd="0" destOrd="0" parTransId="{7073998F-7116-40E0-BD3B-75FD91411540}" sibTransId="{83D9EF62-227E-46F4-B2BA-CC5642DEDD2E}"/>
    <dgm:cxn modelId="{2B3F9724-C51D-4425-8052-BBA7A4C61744}" type="presOf" srcId="{A6DCA53E-C7A8-4F8B-B2CD-1BA43C599CAE}" destId="{5338B69B-1FCA-40E6-A200-427FB9B0B919}" srcOrd="0" destOrd="0" presId="urn:microsoft.com/office/officeart/2005/8/layout/process3"/>
    <dgm:cxn modelId="{3D678598-B1A1-43E9-BA6D-17AFD101C2C5}" srcId="{A6DCA53E-C7A8-4F8B-B2CD-1BA43C599CAE}" destId="{BA30340C-7D62-42F1-B15A-7CDE5131B4B3}" srcOrd="3" destOrd="0" parTransId="{DC88303A-F8A3-4F67-AD40-F75847F51CE1}" sibTransId="{B860AD2C-4D6B-40CF-ACE9-997DD6C951CB}"/>
    <dgm:cxn modelId="{19830043-FECB-4D9A-8A2C-F4BA640F315E}" srcId="{276151F2-4AD3-40E9-A78F-778A4B0EFB4F}" destId="{ED5E3983-88C4-4D1B-A59F-5C5D5A8937B5}" srcOrd="0" destOrd="0" parTransId="{1DAE5D8E-5F08-4095-9562-85E06FEA07A3}" sibTransId="{420CF986-20C6-4038-9453-5F925A0B7B1F}"/>
    <dgm:cxn modelId="{E974427C-569C-475D-8360-EC7A38DF012F}" type="presOf" srcId="{8FB2C88A-2CAD-4773-9938-A64E3C0F07B7}" destId="{6429E5C2-9F2A-4065-A00F-4363DE0D7B5E}" srcOrd="0" destOrd="0" presId="urn:microsoft.com/office/officeart/2005/8/layout/process3"/>
    <dgm:cxn modelId="{585267A1-4CC7-4305-9BBE-65BF4A9694B6}" type="presParOf" srcId="{5338B69B-1FCA-40E6-A200-427FB9B0B919}" destId="{FDB3E14E-AB56-47D5-92AB-7E1AA447FC19}" srcOrd="0" destOrd="0" presId="urn:microsoft.com/office/officeart/2005/8/layout/process3"/>
    <dgm:cxn modelId="{E8AEB624-B2F4-4ED5-A9D8-ED9B0F249F0B}" type="presParOf" srcId="{FDB3E14E-AB56-47D5-92AB-7E1AA447FC19}" destId="{E735F685-7C32-4A74-B4FB-A43AF12F7873}" srcOrd="0" destOrd="0" presId="urn:microsoft.com/office/officeart/2005/8/layout/process3"/>
    <dgm:cxn modelId="{B77D0E9E-6098-4440-A072-18A2AFEE1A43}" type="presParOf" srcId="{FDB3E14E-AB56-47D5-92AB-7E1AA447FC19}" destId="{52CEFBB0-10A6-477A-94FB-BD2F3DB0BB57}" srcOrd="1" destOrd="0" presId="urn:microsoft.com/office/officeart/2005/8/layout/process3"/>
    <dgm:cxn modelId="{4D7481C4-F242-420E-9D63-17F26C774EFF}" type="presParOf" srcId="{FDB3E14E-AB56-47D5-92AB-7E1AA447FC19}" destId="{DB7FCD45-7E0B-443F-BC7C-0BAABCF6B4B8}" srcOrd="2" destOrd="0" presId="urn:microsoft.com/office/officeart/2005/8/layout/process3"/>
    <dgm:cxn modelId="{F89F083D-9686-4B21-9447-F98A98474F3C}" type="presParOf" srcId="{5338B69B-1FCA-40E6-A200-427FB9B0B919}" destId="{E94E769B-BB7B-44E3-A3BC-0CC8EB8BE7BC}" srcOrd="1" destOrd="0" presId="urn:microsoft.com/office/officeart/2005/8/layout/process3"/>
    <dgm:cxn modelId="{F6C505A8-1485-418F-824B-30F7AEF27B59}" type="presParOf" srcId="{E94E769B-BB7B-44E3-A3BC-0CC8EB8BE7BC}" destId="{3A0CAB5A-2D59-4F27-A7F1-7946F969A2D3}" srcOrd="0" destOrd="0" presId="urn:microsoft.com/office/officeart/2005/8/layout/process3"/>
    <dgm:cxn modelId="{2AAA1E68-AF13-4B28-AABD-5EBC1D209205}" type="presParOf" srcId="{5338B69B-1FCA-40E6-A200-427FB9B0B919}" destId="{2BF961DE-0673-451E-8710-EAF2A685DB78}" srcOrd="2" destOrd="0" presId="urn:microsoft.com/office/officeart/2005/8/layout/process3"/>
    <dgm:cxn modelId="{5AF14355-F5A4-4B24-A832-31FFBC6BC53D}" type="presParOf" srcId="{2BF961DE-0673-451E-8710-EAF2A685DB78}" destId="{A600DF0C-DEBC-4289-9282-7667B06B7E33}" srcOrd="0" destOrd="0" presId="urn:microsoft.com/office/officeart/2005/8/layout/process3"/>
    <dgm:cxn modelId="{D4924622-B15F-47B7-B9B1-2FFC7A40567B}" type="presParOf" srcId="{2BF961DE-0673-451E-8710-EAF2A685DB78}" destId="{45A5D5A6-D52F-468E-A011-52321AC4EDCD}" srcOrd="1" destOrd="0" presId="urn:microsoft.com/office/officeart/2005/8/layout/process3"/>
    <dgm:cxn modelId="{6D41E59D-E079-4795-B725-C85D62E2EEF8}" type="presParOf" srcId="{2BF961DE-0673-451E-8710-EAF2A685DB78}" destId="{394E2793-232E-4776-818F-CC1B3D11FA3A}" srcOrd="2" destOrd="0" presId="urn:microsoft.com/office/officeart/2005/8/layout/process3"/>
    <dgm:cxn modelId="{5E90DF84-1911-408E-8536-4B409FDC237E}" type="presParOf" srcId="{5338B69B-1FCA-40E6-A200-427FB9B0B919}" destId="{F369B87B-F15D-4952-8395-915E2E8DAFF2}" srcOrd="3" destOrd="0" presId="urn:microsoft.com/office/officeart/2005/8/layout/process3"/>
    <dgm:cxn modelId="{4A9973B9-145C-4449-BFBE-00ED17D69739}" type="presParOf" srcId="{F369B87B-F15D-4952-8395-915E2E8DAFF2}" destId="{2CB7D066-37E0-4410-A24E-5EF6636CA08F}" srcOrd="0" destOrd="0" presId="urn:microsoft.com/office/officeart/2005/8/layout/process3"/>
    <dgm:cxn modelId="{AE1E7200-7650-42BA-8139-ADAD5ABFA154}" type="presParOf" srcId="{5338B69B-1FCA-40E6-A200-427FB9B0B919}" destId="{AAA2E226-700A-4F0E-9AA9-33C7564D9FD1}" srcOrd="4" destOrd="0" presId="urn:microsoft.com/office/officeart/2005/8/layout/process3"/>
    <dgm:cxn modelId="{21E45A82-916E-4220-B1EF-5D95965E8FF4}" type="presParOf" srcId="{AAA2E226-700A-4F0E-9AA9-33C7564D9FD1}" destId="{45DBF1F0-C07A-45CC-9BE7-0AC4B046AF71}" srcOrd="0" destOrd="0" presId="urn:microsoft.com/office/officeart/2005/8/layout/process3"/>
    <dgm:cxn modelId="{12032D93-D231-4EA8-8C1E-B06554AE1843}" type="presParOf" srcId="{AAA2E226-700A-4F0E-9AA9-33C7564D9FD1}" destId="{DF1B4FFB-CF8D-4905-BCB8-5DC67A96F47A}" srcOrd="1" destOrd="0" presId="urn:microsoft.com/office/officeart/2005/8/layout/process3"/>
    <dgm:cxn modelId="{80689270-8B90-4EDD-A613-C07040392C40}" type="presParOf" srcId="{AAA2E226-700A-4F0E-9AA9-33C7564D9FD1}" destId="{6C9D9099-608F-4929-8472-0F0BD7704921}" srcOrd="2" destOrd="0" presId="urn:microsoft.com/office/officeart/2005/8/layout/process3"/>
    <dgm:cxn modelId="{E06CE5F8-22B3-4663-B0ED-EC2B2C776F63}" type="presParOf" srcId="{5338B69B-1FCA-40E6-A200-427FB9B0B919}" destId="{BBA56BE8-873A-40C1-956B-3F086704B6A0}" srcOrd="5" destOrd="0" presId="urn:microsoft.com/office/officeart/2005/8/layout/process3"/>
    <dgm:cxn modelId="{51445AD4-7CF9-4F66-971A-9C1FA2FF8C6E}" type="presParOf" srcId="{BBA56BE8-873A-40C1-956B-3F086704B6A0}" destId="{9D1B49D5-8367-40F8-82DE-E7418B8DEEED}" srcOrd="0" destOrd="0" presId="urn:microsoft.com/office/officeart/2005/8/layout/process3"/>
    <dgm:cxn modelId="{39C4664B-5E2E-4BEA-8BA4-E1F55526D927}" type="presParOf" srcId="{5338B69B-1FCA-40E6-A200-427FB9B0B919}" destId="{1F41B735-ABD5-4A4F-A4FE-439552BEE913}" srcOrd="6" destOrd="0" presId="urn:microsoft.com/office/officeart/2005/8/layout/process3"/>
    <dgm:cxn modelId="{3D84DB24-5AF4-4A76-BC49-F0FC54D37DF3}" type="presParOf" srcId="{1F41B735-ABD5-4A4F-A4FE-439552BEE913}" destId="{522119C1-7D1E-4BAF-8080-11AEBCF61233}" srcOrd="0" destOrd="0" presId="urn:microsoft.com/office/officeart/2005/8/layout/process3"/>
    <dgm:cxn modelId="{8FC48140-CCF2-4C72-824C-6F510A0428E6}" type="presParOf" srcId="{1F41B735-ABD5-4A4F-A4FE-439552BEE913}" destId="{E293FBD8-D2AF-4A7A-BD0B-BB88AB67F5C4}" srcOrd="1" destOrd="0" presId="urn:microsoft.com/office/officeart/2005/8/layout/process3"/>
    <dgm:cxn modelId="{F09BB5F2-F7DA-42F4-95FC-CAACA1B0155E}" type="presParOf" srcId="{1F41B735-ABD5-4A4F-A4FE-439552BEE913}" destId="{6429E5C2-9F2A-4065-A00F-4363DE0D7B5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D488B-97BA-4842-8A79-ADE6433D4678}" type="doc">
      <dgm:prSet loTypeId="urn:microsoft.com/office/officeart/2005/8/layout/process1" loCatId="process" qsTypeId="urn:microsoft.com/office/officeart/2005/8/quickstyle/simple1" qsCatId="simple" csTypeId="urn:microsoft.com/office/officeart/2005/8/colors/accent1_2" csCatId="accent1" phldr="1"/>
      <dgm:spPr/>
    </dgm:pt>
    <dgm:pt modelId="{B74F8B54-5260-4452-8F5B-AF97416AA157}">
      <dgm:prSet phldrT="[Text]"/>
      <dgm:spPr/>
      <dgm:t>
        <a:bodyPr/>
        <a:lstStyle/>
        <a:p>
          <a:r>
            <a:rPr lang="en-US" b="1" dirty="0" smtClean="0">
              <a:solidFill>
                <a:schemeClr val="bg2"/>
              </a:solidFill>
            </a:rPr>
            <a:t>Outputs</a:t>
          </a:r>
          <a:endParaRPr lang="en-US" b="1" dirty="0">
            <a:solidFill>
              <a:schemeClr val="bg2"/>
            </a:solidFill>
          </a:endParaRPr>
        </a:p>
      </dgm:t>
    </dgm:pt>
    <dgm:pt modelId="{5182A33E-0ACC-48F6-82C1-B96AA21667C5}" type="parTrans" cxnId="{3CE66720-56CF-40F1-8121-D9E623CC2B92}">
      <dgm:prSet/>
      <dgm:spPr/>
      <dgm:t>
        <a:bodyPr/>
        <a:lstStyle/>
        <a:p>
          <a:endParaRPr lang="en-US"/>
        </a:p>
      </dgm:t>
    </dgm:pt>
    <dgm:pt modelId="{C3FE6A41-95D8-4C72-8A62-159B8B42D994}" type="sibTrans" cxnId="{3CE66720-56CF-40F1-8121-D9E623CC2B92}">
      <dgm:prSet/>
      <dgm:spPr/>
      <dgm:t>
        <a:bodyPr/>
        <a:lstStyle/>
        <a:p>
          <a:endParaRPr lang="en-US"/>
        </a:p>
      </dgm:t>
    </dgm:pt>
    <dgm:pt modelId="{24843433-6781-4470-B1B4-6CEC828D005F}">
      <dgm:prSet phldrT="[Text]" custT="1"/>
      <dgm:spPr>
        <a:solidFill>
          <a:schemeClr val="bg2"/>
        </a:solidFill>
      </dgm:spPr>
      <dgm:t>
        <a:bodyPr/>
        <a:lstStyle/>
        <a:p>
          <a:r>
            <a:rPr lang="en-US" sz="2400" b="1" dirty="0" smtClean="0">
              <a:solidFill>
                <a:srgbClr val="002060"/>
              </a:solidFill>
            </a:rPr>
            <a:t>Initial Outcomes</a:t>
          </a:r>
          <a:r>
            <a:rPr lang="en-US" sz="1600" dirty="0" smtClean="0">
              <a:solidFill>
                <a:schemeClr val="bg2"/>
              </a:solidFill>
            </a:rPr>
            <a:t>	</a:t>
          </a:r>
          <a:endParaRPr lang="en-US" sz="1600" dirty="0">
            <a:solidFill>
              <a:schemeClr val="bg2"/>
            </a:solidFill>
          </a:endParaRPr>
        </a:p>
      </dgm:t>
    </dgm:pt>
    <dgm:pt modelId="{9A749571-397B-45A6-A060-B1DEA4A2A474}" type="parTrans" cxnId="{9B850E7A-94E6-4534-8535-D8DF9C88BC23}">
      <dgm:prSet/>
      <dgm:spPr/>
      <dgm:t>
        <a:bodyPr/>
        <a:lstStyle/>
        <a:p>
          <a:endParaRPr lang="en-US"/>
        </a:p>
      </dgm:t>
    </dgm:pt>
    <dgm:pt modelId="{514FBD67-AE21-42AC-965B-82EC911D4871}" type="sibTrans" cxnId="{9B850E7A-94E6-4534-8535-D8DF9C88BC23}">
      <dgm:prSet/>
      <dgm:spPr/>
      <dgm:t>
        <a:bodyPr/>
        <a:lstStyle/>
        <a:p>
          <a:endParaRPr lang="en-US"/>
        </a:p>
      </dgm:t>
    </dgm:pt>
    <dgm:pt modelId="{DA3EE260-0BCC-435D-A674-032476A8B44D}">
      <dgm:prSet phldrT="[Text]" custT="1"/>
      <dgm:spPr>
        <a:solidFill>
          <a:schemeClr val="bg2"/>
        </a:solidFill>
      </dgm:spPr>
      <dgm:t>
        <a:bodyPr/>
        <a:lstStyle/>
        <a:p>
          <a:r>
            <a:rPr lang="en-US" sz="2400" b="1" dirty="0" smtClean="0">
              <a:solidFill>
                <a:srgbClr val="002060"/>
              </a:solidFill>
            </a:rPr>
            <a:t>Intermediate Outcomes</a:t>
          </a:r>
          <a:endParaRPr lang="en-US" sz="2400" b="1" dirty="0">
            <a:solidFill>
              <a:srgbClr val="002060"/>
            </a:solidFill>
          </a:endParaRPr>
        </a:p>
      </dgm:t>
    </dgm:pt>
    <dgm:pt modelId="{DE4E6024-1DD0-47A4-9859-1D6D365420EB}" type="parTrans" cxnId="{0BF65EA5-EDC4-48FD-942C-7ABAB807D9D3}">
      <dgm:prSet/>
      <dgm:spPr/>
      <dgm:t>
        <a:bodyPr/>
        <a:lstStyle/>
        <a:p>
          <a:endParaRPr lang="en-US"/>
        </a:p>
      </dgm:t>
    </dgm:pt>
    <dgm:pt modelId="{592D8D8D-9EA5-468A-B310-4E05AEB96AFD}" type="sibTrans" cxnId="{0BF65EA5-EDC4-48FD-942C-7ABAB807D9D3}">
      <dgm:prSet/>
      <dgm:spPr/>
      <dgm:t>
        <a:bodyPr/>
        <a:lstStyle/>
        <a:p>
          <a:endParaRPr lang="en-US"/>
        </a:p>
      </dgm:t>
    </dgm:pt>
    <dgm:pt modelId="{3C26A6F4-02A6-4DD1-B87F-E71709B27FEF}">
      <dgm:prSet/>
      <dgm:spPr/>
      <dgm:t>
        <a:bodyPr/>
        <a:lstStyle/>
        <a:p>
          <a:r>
            <a:rPr lang="en-US" b="1" dirty="0" smtClean="0">
              <a:solidFill>
                <a:schemeClr val="bg2"/>
              </a:solidFill>
            </a:rPr>
            <a:t>Results</a:t>
          </a:r>
          <a:endParaRPr lang="en-US" b="1" dirty="0">
            <a:solidFill>
              <a:schemeClr val="bg2"/>
            </a:solidFill>
          </a:endParaRPr>
        </a:p>
      </dgm:t>
    </dgm:pt>
    <dgm:pt modelId="{23004480-A41D-438F-92B5-D407016BF785}" type="parTrans" cxnId="{565880C9-7B60-434A-87FE-4B522FE2C255}">
      <dgm:prSet/>
      <dgm:spPr/>
      <dgm:t>
        <a:bodyPr/>
        <a:lstStyle/>
        <a:p>
          <a:endParaRPr lang="en-US"/>
        </a:p>
      </dgm:t>
    </dgm:pt>
    <dgm:pt modelId="{6890A3E9-C8F4-4FCC-8145-C650226A86EF}" type="sibTrans" cxnId="{565880C9-7B60-434A-87FE-4B522FE2C255}">
      <dgm:prSet/>
      <dgm:spPr/>
      <dgm:t>
        <a:bodyPr/>
        <a:lstStyle/>
        <a:p>
          <a:endParaRPr lang="en-US"/>
        </a:p>
      </dgm:t>
    </dgm:pt>
    <dgm:pt modelId="{8AA11851-22BE-433E-8634-406C75E11217}" type="pres">
      <dgm:prSet presAssocID="{8E7D488B-97BA-4842-8A79-ADE6433D4678}" presName="Name0" presStyleCnt="0">
        <dgm:presLayoutVars>
          <dgm:dir/>
          <dgm:resizeHandles val="exact"/>
        </dgm:presLayoutVars>
      </dgm:prSet>
      <dgm:spPr/>
    </dgm:pt>
    <dgm:pt modelId="{1C9BC049-EE45-4CF5-B61A-A5476452883C}" type="pres">
      <dgm:prSet presAssocID="{B74F8B54-5260-4452-8F5B-AF97416AA157}" presName="node" presStyleLbl="node1" presStyleIdx="0" presStyleCnt="4" custScaleX="43277" custScaleY="72917">
        <dgm:presLayoutVars>
          <dgm:bulletEnabled val="1"/>
        </dgm:presLayoutVars>
      </dgm:prSet>
      <dgm:spPr/>
      <dgm:t>
        <a:bodyPr/>
        <a:lstStyle/>
        <a:p>
          <a:endParaRPr lang="en-US"/>
        </a:p>
      </dgm:t>
    </dgm:pt>
    <dgm:pt modelId="{5F54B0E3-287E-44CF-8785-EDC1D4A57D2C}" type="pres">
      <dgm:prSet presAssocID="{C3FE6A41-95D8-4C72-8A62-159B8B42D994}" presName="sibTrans" presStyleLbl="sibTrans2D1" presStyleIdx="0" presStyleCnt="3"/>
      <dgm:spPr/>
      <dgm:t>
        <a:bodyPr/>
        <a:lstStyle/>
        <a:p>
          <a:endParaRPr lang="en-US"/>
        </a:p>
      </dgm:t>
    </dgm:pt>
    <dgm:pt modelId="{167B1314-988C-4AFA-8A32-190E26E3D8F1}" type="pres">
      <dgm:prSet presAssocID="{C3FE6A41-95D8-4C72-8A62-159B8B42D994}" presName="connectorText" presStyleLbl="sibTrans2D1" presStyleIdx="0" presStyleCnt="3"/>
      <dgm:spPr/>
      <dgm:t>
        <a:bodyPr/>
        <a:lstStyle/>
        <a:p>
          <a:endParaRPr lang="en-US"/>
        </a:p>
      </dgm:t>
    </dgm:pt>
    <dgm:pt modelId="{B2E24F07-8F8C-4418-92E2-D896820DFC37}" type="pres">
      <dgm:prSet presAssocID="{24843433-6781-4470-B1B4-6CEC828D005F}" presName="node" presStyleLbl="node1" presStyleIdx="1" presStyleCnt="4">
        <dgm:presLayoutVars>
          <dgm:bulletEnabled val="1"/>
        </dgm:presLayoutVars>
      </dgm:prSet>
      <dgm:spPr/>
      <dgm:t>
        <a:bodyPr/>
        <a:lstStyle/>
        <a:p>
          <a:endParaRPr lang="en-US"/>
        </a:p>
      </dgm:t>
    </dgm:pt>
    <dgm:pt modelId="{87CC7DF2-C88F-4EE4-BE20-8EBA931EFBE2}" type="pres">
      <dgm:prSet presAssocID="{514FBD67-AE21-42AC-965B-82EC911D4871}" presName="sibTrans" presStyleLbl="sibTrans2D1" presStyleIdx="1" presStyleCnt="3"/>
      <dgm:spPr/>
      <dgm:t>
        <a:bodyPr/>
        <a:lstStyle/>
        <a:p>
          <a:endParaRPr lang="en-US"/>
        </a:p>
      </dgm:t>
    </dgm:pt>
    <dgm:pt modelId="{5BD03CF7-6DB3-434C-A2B2-ED864B1F3EF3}" type="pres">
      <dgm:prSet presAssocID="{514FBD67-AE21-42AC-965B-82EC911D4871}" presName="connectorText" presStyleLbl="sibTrans2D1" presStyleIdx="1" presStyleCnt="3"/>
      <dgm:spPr/>
      <dgm:t>
        <a:bodyPr/>
        <a:lstStyle/>
        <a:p>
          <a:endParaRPr lang="en-US"/>
        </a:p>
      </dgm:t>
    </dgm:pt>
    <dgm:pt modelId="{AF6A4B61-D2B7-4AFE-983C-9AEA2CBE7918}" type="pres">
      <dgm:prSet presAssocID="{DA3EE260-0BCC-435D-A674-032476A8B44D}" presName="node" presStyleLbl="node1" presStyleIdx="2" presStyleCnt="4">
        <dgm:presLayoutVars>
          <dgm:bulletEnabled val="1"/>
        </dgm:presLayoutVars>
      </dgm:prSet>
      <dgm:spPr/>
      <dgm:t>
        <a:bodyPr/>
        <a:lstStyle/>
        <a:p>
          <a:endParaRPr lang="en-US"/>
        </a:p>
      </dgm:t>
    </dgm:pt>
    <dgm:pt modelId="{94EEFBBF-DFE5-4E26-9C5F-34D6E92F1925}" type="pres">
      <dgm:prSet presAssocID="{592D8D8D-9EA5-468A-B310-4E05AEB96AFD}" presName="sibTrans" presStyleLbl="sibTrans2D1" presStyleIdx="2" presStyleCnt="3"/>
      <dgm:spPr/>
      <dgm:t>
        <a:bodyPr/>
        <a:lstStyle/>
        <a:p>
          <a:endParaRPr lang="en-US"/>
        </a:p>
      </dgm:t>
    </dgm:pt>
    <dgm:pt modelId="{831594DC-205E-4F8D-BE05-10A5DB4254E6}" type="pres">
      <dgm:prSet presAssocID="{592D8D8D-9EA5-468A-B310-4E05AEB96AFD}" presName="connectorText" presStyleLbl="sibTrans2D1" presStyleIdx="2" presStyleCnt="3"/>
      <dgm:spPr/>
      <dgm:t>
        <a:bodyPr/>
        <a:lstStyle/>
        <a:p>
          <a:endParaRPr lang="en-US"/>
        </a:p>
      </dgm:t>
    </dgm:pt>
    <dgm:pt modelId="{B1FFD692-7DDA-4610-85AC-4F7EA3859979}" type="pres">
      <dgm:prSet presAssocID="{3C26A6F4-02A6-4DD1-B87F-E71709B27FEF}" presName="node" presStyleLbl="node1" presStyleIdx="3" presStyleCnt="4" custScaleX="48312" custScaleY="67366">
        <dgm:presLayoutVars>
          <dgm:bulletEnabled val="1"/>
        </dgm:presLayoutVars>
      </dgm:prSet>
      <dgm:spPr/>
      <dgm:t>
        <a:bodyPr/>
        <a:lstStyle/>
        <a:p>
          <a:endParaRPr lang="en-US"/>
        </a:p>
      </dgm:t>
    </dgm:pt>
  </dgm:ptLst>
  <dgm:cxnLst>
    <dgm:cxn modelId="{8DEA3529-049E-4902-A37F-6FDB662C0E5E}" type="presOf" srcId="{514FBD67-AE21-42AC-965B-82EC911D4871}" destId="{5BD03CF7-6DB3-434C-A2B2-ED864B1F3EF3}" srcOrd="1" destOrd="0" presId="urn:microsoft.com/office/officeart/2005/8/layout/process1"/>
    <dgm:cxn modelId="{55B0986E-72F1-49EF-82C4-F8F2690F7D02}" type="presOf" srcId="{C3FE6A41-95D8-4C72-8A62-159B8B42D994}" destId="{5F54B0E3-287E-44CF-8785-EDC1D4A57D2C}" srcOrd="0" destOrd="0" presId="urn:microsoft.com/office/officeart/2005/8/layout/process1"/>
    <dgm:cxn modelId="{E85D4B03-B057-4A6C-A01C-43AB2C01A84B}" type="presOf" srcId="{B74F8B54-5260-4452-8F5B-AF97416AA157}" destId="{1C9BC049-EE45-4CF5-B61A-A5476452883C}" srcOrd="0" destOrd="0" presId="urn:microsoft.com/office/officeart/2005/8/layout/process1"/>
    <dgm:cxn modelId="{8CFBC3D0-DE88-4818-AB1D-80A7B9B3D30D}" type="presOf" srcId="{3C26A6F4-02A6-4DD1-B87F-E71709B27FEF}" destId="{B1FFD692-7DDA-4610-85AC-4F7EA3859979}" srcOrd="0" destOrd="0" presId="urn:microsoft.com/office/officeart/2005/8/layout/process1"/>
    <dgm:cxn modelId="{3CE66720-56CF-40F1-8121-D9E623CC2B92}" srcId="{8E7D488B-97BA-4842-8A79-ADE6433D4678}" destId="{B74F8B54-5260-4452-8F5B-AF97416AA157}" srcOrd="0" destOrd="0" parTransId="{5182A33E-0ACC-48F6-82C1-B96AA21667C5}" sibTransId="{C3FE6A41-95D8-4C72-8A62-159B8B42D994}"/>
    <dgm:cxn modelId="{866A8F56-E5A5-4244-AFA9-5E4A04A56FBF}" type="presOf" srcId="{DA3EE260-0BCC-435D-A674-032476A8B44D}" destId="{AF6A4B61-D2B7-4AFE-983C-9AEA2CBE7918}" srcOrd="0" destOrd="0" presId="urn:microsoft.com/office/officeart/2005/8/layout/process1"/>
    <dgm:cxn modelId="{0BF65EA5-EDC4-48FD-942C-7ABAB807D9D3}" srcId="{8E7D488B-97BA-4842-8A79-ADE6433D4678}" destId="{DA3EE260-0BCC-435D-A674-032476A8B44D}" srcOrd="2" destOrd="0" parTransId="{DE4E6024-1DD0-47A4-9859-1D6D365420EB}" sibTransId="{592D8D8D-9EA5-468A-B310-4E05AEB96AFD}"/>
    <dgm:cxn modelId="{47AC74DB-67E7-4C24-AA43-BA2BE6996571}" type="presOf" srcId="{592D8D8D-9EA5-468A-B310-4E05AEB96AFD}" destId="{831594DC-205E-4F8D-BE05-10A5DB4254E6}" srcOrd="1" destOrd="0" presId="urn:microsoft.com/office/officeart/2005/8/layout/process1"/>
    <dgm:cxn modelId="{97283062-4209-4707-9CF9-738E8921B5E4}" type="presOf" srcId="{592D8D8D-9EA5-468A-B310-4E05AEB96AFD}" destId="{94EEFBBF-DFE5-4E26-9C5F-34D6E92F1925}" srcOrd="0" destOrd="0" presId="urn:microsoft.com/office/officeart/2005/8/layout/process1"/>
    <dgm:cxn modelId="{EC170345-0917-42F5-98E3-901D4CF653CE}" type="presOf" srcId="{C3FE6A41-95D8-4C72-8A62-159B8B42D994}" destId="{167B1314-988C-4AFA-8A32-190E26E3D8F1}" srcOrd="1" destOrd="0" presId="urn:microsoft.com/office/officeart/2005/8/layout/process1"/>
    <dgm:cxn modelId="{9B850E7A-94E6-4534-8535-D8DF9C88BC23}" srcId="{8E7D488B-97BA-4842-8A79-ADE6433D4678}" destId="{24843433-6781-4470-B1B4-6CEC828D005F}" srcOrd="1" destOrd="0" parTransId="{9A749571-397B-45A6-A060-B1DEA4A2A474}" sibTransId="{514FBD67-AE21-42AC-965B-82EC911D4871}"/>
    <dgm:cxn modelId="{96ACC11C-051D-40F7-9BE2-AA8DB74BB7D3}" type="presOf" srcId="{8E7D488B-97BA-4842-8A79-ADE6433D4678}" destId="{8AA11851-22BE-433E-8634-406C75E11217}" srcOrd="0" destOrd="0" presId="urn:microsoft.com/office/officeart/2005/8/layout/process1"/>
    <dgm:cxn modelId="{565880C9-7B60-434A-87FE-4B522FE2C255}" srcId="{8E7D488B-97BA-4842-8A79-ADE6433D4678}" destId="{3C26A6F4-02A6-4DD1-B87F-E71709B27FEF}" srcOrd="3" destOrd="0" parTransId="{23004480-A41D-438F-92B5-D407016BF785}" sibTransId="{6890A3E9-C8F4-4FCC-8145-C650226A86EF}"/>
    <dgm:cxn modelId="{E9A7C7D6-2F69-4E94-AADB-CAD6B817C797}" type="presOf" srcId="{24843433-6781-4470-B1B4-6CEC828D005F}" destId="{B2E24F07-8F8C-4418-92E2-D896820DFC37}" srcOrd="0" destOrd="0" presId="urn:microsoft.com/office/officeart/2005/8/layout/process1"/>
    <dgm:cxn modelId="{B49A34C3-32B6-4FBC-A93C-006311E53122}" type="presOf" srcId="{514FBD67-AE21-42AC-965B-82EC911D4871}" destId="{87CC7DF2-C88F-4EE4-BE20-8EBA931EFBE2}" srcOrd="0" destOrd="0" presId="urn:microsoft.com/office/officeart/2005/8/layout/process1"/>
    <dgm:cxn modelId="{59B09C53-837D-40E7-A20D-BAF03B105C16}" type="presParOf" srcId="{8AA11851-22BE-433E-8634-406C75E11217}" destId="{1C9BC049-EE45-4CF5-B61A-A5476452883C}" srcOrd="0" destOrd="0" presId="urn:microsoft.com/office/officeart/2005/8/layout/process1"/>
    <dgm:cxn modelId="{FFF05B1E-F5A9-4289-A53D-A64EE2E14CFD}" type="presParOf" srcId="{8AA11851-22BE-433E-8634-406C75E11217}" destId="{5F54B0E3-287E-44CF-8785-EDC1D4A57D2C}" srcOrd="1" destOrd="0" presId="urn:microsoft.com/office/officeart/2005/8/layout/process1"/>
    <dgm:cxn modelId="{38875DB9-541E-4F98-9DE3-51BFF3CF2015}" type="presParOf" srcId="{5F54B0E3-287E-44CF-8785-EDC1D4A57D2C}" destId="{167B1314-988C-4AFA-8A32-190E26E3D8F1}" srcOrd="0" destOrd="0" presId="urn:microsoft.com/office/officeart/2005/8/layout/process1"/>
    <dgm:cxn modelId="{266DCF78-698C-4AA2-90A4-5F954844F543}" type="presParOf" srcId="{8AA11851-22BE-433E-8634-406C75E11217}" destId="{B2E24F07-8F8C-4418-92E2-D896820DFC37}" srcOrd="2" destOrd="0" presId="urn:microsoft.com/office/officeart/2005/8/layout/process1"/>
    <dgm:cxn modelId="{1B1EF7D7-2E3C-4363-B15E-17C5B0F34615}" type="presParOf" srcId="{8AA11851-22BE-433E-8634-406C75E11217}" destId="{87CC7DF2-C88F-4EE4-BE20-8EBA931EFBE2}" srcOrd="3" destOrd="0" presId="urn:microsoft.com/office/officeart/2005/8/layout/process1"/>
    <dgm:cxn modelId="{4B5E6919-46A2-4C01-9C12-6C472C2D27DA}" type="presParOf" srcId="{87CC7DF2-C88F-4EE4-BE20-8EBA931EFBE2}" destId="{5BD03CF7-6DB3-434C-A2B2-ED864B1F3EF3}" srcOrd="0" destOrd="0" presId="urn:microsoft.com/office/officeart/2005/8/layout/process1"/>
    <dgm:cxn modelId="{C886D36B-AEA1-4B92-AF66-27829CC247BD}" type="presParOf" srcId="{8AA11851-22BE-433E-8634-406C75E11217}" destId="{AF6A4B61-D2B7-4AFE-983C-9AEA2CBE7918}" srcOrd="4" destOrd="0" presId="urn:microsoft.com/office/officeart/2005/8/layout/process1"/>
    <dgm:cxn modelId="{6A4AFE53-B0B1-4813-9275-7F17F4E2F84B}" type="presParOf" srcId="{8AA11851-22BE-433E-8634-406C75E11217}" destId="{94EEFBBF-DFE5-4E26-9C5F-34D6E92F1925}" srcOrd="5" destOrd="0" presId="urn:microsoft.com/office/officeart/2005/8/layout/process1"/>
    <dgm:cxn modelId="{B91883B2-9E91-49B0-9D02-9BF0A81F4641}" type="presParOf" srcId="{94EEFBBF-DFE5-4E26-9C5F-34D6E92F1925}" destId="{831594DC-205E-4F8D-BE05-10A5DB4254E6}" srcOrd="0" destOrd="0" presId="urn:microsoft.com/office/officeart/2005/8/layout/process1"/>
    <dgm:cxn modelId="{5D6E0798-F82A-43CA-B15D-4C0995196982}" type="presParOf" srcId="{8AA11851-22BE-433E-8634-406C75E11217}" destId="{B1FFD692-7DDA-4610-85AC-4F7EA385997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7D488B-97BA-4842-8A79-ADE6433D4678}" type="doc">
      <dgm:prSet loTypeId="urn:microsoft.com/office/officeart/2005/8/layout/process1" loCatId="process" qsTypeId="urn:microsoft.com/office/officeart/2005/8/quickstyle/simple1" qsCatId="simple" csTypeId="urn:microsoft.com/office/officeart/2005/8/colors/accent1_2" csCatId="accent1" phldr="1"/>
      <dgm:spPr/>
    </dgm:pt>
    <dgm:pt modelId="{B74F8B54-5260-4452-8F5B-AF97416AA157}">
      <dgm:prSet phldrT="[Text]"/>
      <dgm:spPr/>
      <dgm:t>
        <a:bodyPr/>
        <a:lstStyle/>
        <a:p>
          <a:r>
            <a:rPr lang="en-US" b="1" dirty="0" smtClean="0">
              <a:solidFill>
                <a:schemeClr val="bg2"/>
              </a:solidFill>
            </a:rPr>
            <a:t>Outputs</a:t>
          </a:r>
          <a:endParaRPr lang="en-US" b="1" dirty="0">
            <a:solidFill>
              <a:schemeClr val="bg2"/>
            </a:solidFill>
          </a:endParaRPr>
        </a:p>
      </dgm:t>
    </dgm:pt>
    <dgm:pt modelId="{5182A33E-0ACC-48F6-82C1-B96AA21667C5}" type="parTrans" cxnId="{3CE66720-56CF-40F1-8121-D9E623CC2B92}">
      <dgm:prSet/>
      <dgm:spPr/>
      <dgm:t>
        <a:bodyPr/>
        <a:lstStyle/>
        <a:p>
          <a:endParaRPr lang="en-US"/>
        </a:p>
      </dgm:t>
    </dgm:pt>
    <dgm:pt modelId="{C3FE6A41-95D8-4C72-8A62-159B8B42D994}" type="sibTrans" cxnId="{3CE66720-56CF-40F1-8121-D9E623CC2B92}">
      <dgm:prSet/>
      <dgm:spPr/>
      <dgm:t>
        <a:bodyPr/>
        <a:lstStyle/>
        <a:p>
          <a:endParaRPr lang="en-US"/>
        </a:p>
      </dgm:t>
    </dgm:pt>
    <dgm:pt modelId="{24843433-6781-4470-B1B4-6CEC828D005F}">
      <dgm:prSet phldrT="[Text]" custT="1"/>
      <dgm:spPr>
        <a:solidFill>
          <a:schemeClr val="bg2"/>
        </a:solidFill>
      </dgm:spPr>
      <dgm:t>
        <a:bodyPr/>
        <a:lstStyle/>
        <a:p>
          <a:r>
            <a:rPr lang="en-US" sz="2400" b="1" kern="0" baseline="0" dirty="0" smtClean="0">
              <a:solidFill>
                <a:srgbClr val="002060"/>
              </a:solidFill>
            </a:rPr>
            <a:t>Initial </a:t>
          </a:r>
          <a:r>
            <a:rPr lang="en-US" sz="2400" b="1" kern="0" spc="0" baseline="0" dirty="0" smtClean="0">
              <a:solidFill>
                <a:srgbClr val="002060"/>
              </a:solidFill>
            </a:rPr>
            <a:t>Outcomes</a:t>
          </a:r>
          <a:endParaRPr lang="en-US" sz="1600" kern="0" baseline="0" dirty="0">
            <a:solidFill>
              <a:srgbClr val="002060"/>
            </a:solidFill>
          </a:endParaRPr>
        </a:p>
      </dgm:t>
    </dgm:pt>
    <dgm:pt modelId="{9A749571-397B-45A6-A060-B1DEA4A2A474}" type="parTrans" cxnId="{9B850E7A-94E6-4534-8535-D8DF9C88BC23}">
      <dgm:prSet/>
      <dgm:spPr/>
      <dgm:t>
        <a:bodyPr/>
        <a:lstStyle/>
        <a:p>
          <a:endParaRPr lang="en-US"/>
        </a:p>
      </dgm:t>
    </dgm:pt>
    <dgm:pt modelId="{514FBD67-AE21-42AC-965B-82EC911D4871}" type="sibTrans" cxnId="{9B850E7A-94E6-4534-8535-D8DF9C88BC23}">
      <dgm:prSet/>
      <dgm:spPr/>
      <dgm:t>
        <a:bodyPr/>
        <a:lstStyle/>
        <a:p>
          <a:endParaRPr lang="en-US"/>
        </a:p>
      </dgm:t>
    </dgm:pt>
    <dgm:pt modelId="{DA3EE260-0BCC-435D-A674-032476A8B44D}">
      <dgm:prSet phldrT="[Text]" custT="1"/>
      <dgm:spPr>
        <a:solidFill>
          <a:schemeClr val="bg2"/>
        </a:solidFill>
      </dgm:spPr>
      <dgm:t>
        <a:bodyPr/>
        <a:lstStyle/>
        <a:p>
          <a:r>
            <a:rPr lang="en-US" sz="2400" b="1" dirty="0" smtClean="0">
              <a:solidFill>
                <a:srgbClr val="002060"/>
              </a:solidFill>
            </a:rPr>
            <a:t>Intermediate Outcomes</a:t>
          </a:r>
          <a:endParaRPr lang="en-US" sz="2400" b="1" dirty="0">
            <a:solidFill>
              <a:srgbClr val="002060"/>
            </a:solidFill>
          </a:endParaRPr>
        </a:p>
      </dgm:t>
    </dgm:pt>
    <dgm:pt modelId="{DE4E6024-1DD0-47A4-9859-1D6D365420EB}" type="parTrans" cxnId="{0BF65EA5-EDC4-48FD-942C-7ABAB807D9D3}">
      <dgm:prSet/>
      <dgm:spPr/>
      <dgm:t>
        <a:bodyPr/>
        <a:lstStyle/>
        <a:p>
          <a:endParaRPr lang="en-US"/>
        </a:p>
      </dgm:t>
    </dgm:pt>
    <dgm:pt modelId="{592D8D8D-9EA5-468A-B310-4E05AEB96AFD}" type="sibTrans" cxnId="{0BF65EA5-EDC4-48FD-942C-7ABAB807D9D3}">
      <dgm:prSet/>
      <dgm:spPr/>
      <dgm:t>
        <a:bodyPr/>
        <a:lstStyle/>
        <a:p>
          <a:endParaRPr lang="en-US"/>
        </a:p>
      </dgm:t>
    </dgm:pt>
    <dgm:pt modelId="{3C26A6F4-02A6-4DD1-B87F-E71709B27FEF}">
      <dgm:prSet/>
      <dgm:spPr/>
      <dgm:t>
        <a:bodyPr/>
        <a:lstStyle/>
        <a:p>
          <a:r>
            <a:rPr lang="en-US" b="1" dirty="0" smtClean="0">
              <a:solidFill>
                <a:schemeClr val="bg2"/>
              </a:solidFill>
            </a:rPr>
            <a:t>Results</a:t>
          </a:r>
          <a:endParaRPr lang="en-US" b="1" dirty="0">
            <a:solidFill>
              <a:schemeClr val="bg2"/>
            </a:solidFill>
          </a:endParaRPr>
        </a:p>
      </dgm:t>
    </dgm:pt>
    <dgm:pt modelId="{23004480-A41D-438F-92B5-D407016BF785}" type="parTrans" cxnId="{565880C9-7B60-434A-87FE-4B522FE2C255}">
      <dgm:prSet/>
      <dgm:spPr/>
      <dgm:t>
        <a:bodyPr/>
        <a:lstStyle/>
        <a:p>
          <a:endParaRPr lang="en-US"/>
        </a:p>
      </dgm:t>
    </dgm:pt>
    <dgm:pt modelId="{6890A3E9-C8F4-4FCC-8145-C650226A86EF}" type="sibTrans" cxnId="{565880C9-7B60-434A-87FE-4B522FE2C255}">
      <dgm:prSet/>
      <dgm:spPr/>
      <dgm:t>
        <a:bodyPr/>
        <a:lstStyle/>
        <a:p>
          <a:endParaRPr lang="en-US"/>
        </a:p>
      </dgm:t>
    </dgm:pt>
    <dgm:pt modelId="{8AA11851-22BE-433E-8634-406C75E11217}" type="pres">
      <dgm:prSet presAssocID="{8E7D488B-97BA-4842-8A79-ADE6433D4678}" presName="Name0" presStyleCnt="0">
        <dgm:presLayoutVars>
          <dgm:dir/>
          <dgm:resizeHandles val="exact"/>
        </dgm:presLayoutVars>
      </dgm:prSet>
      <dgm:spPr/>
    </dgm:pt>
    <dgm:pt modelId="{1C9BC049-EE45-4CF5-B61A-A5476452883C}" type="pres">
      <dgm:prSet presAssocID="{B74F8B54-5260-4452-8F5B-AF97416AA157}" presName="node" presStyleLbl="node1" presStyleIdx="0" presStyleCnt="4" custScaleX="43277" custScaleY="72917">
        <dgm:presLayoutVars>
          <dgm:bulletEnabled val="1"/>
        </dgm:presLayoutVars>
      </dgm:prSet>
      <dgm:spPr/>
      <dgm:t>
        <a:bodyPr/>
        <a:lstStyle/>
        <a:p>
          <a:endParaRPr lang="en-US"/>
        </a:p>
      </dgm:t>
    </dgm:pt>
    <dgm:pt modelId="{5F54B0E3-287E-44CF-8785-EDC1D4A57D2C}" type="pres">
      <dgm:prSet presAssocID="{C3FE6A41-95D8-4C72-8A62-159B8B42D994}" presName="sibTrans" presStyleLbl="sibTrans2D1" presStyleIdx="0" presStyleCnt="3"/>
      <dgm:spPr/>
      <dgm:t>
        <a:bodyPr/>
        <a:lstStyle/>
        <a:p>
          <a:endParaRPr lang="en-US"/>
        </a:p>
      </dgm:t>
    </dgm:pt>
    <dgm:pt modelId="{167B1314-988C-4AFA-8A32-190E26E3D8F1}" type="pres">
      <dgm:prSet presAssocID="{C3FE6A41-95D8-4C72-8A62-159B8B42D994}" presName="connectorText" presStyleLbl="sibTrans2D1" presStyleIdx="0" presStyleCnt="3"/>
      <dgm:spPr/>
      <dgm:t>
        <a:bodyPr/>
        <a:lstStyle/>
        <a:p>
          <a:endParaRPr lang="en-US"/>
        </a:p>
      </dgm:t>
    </dgm:pt>
    <dgm:pt modelId="{B2E24F07-8F8C-4418-92E2-D896820DFC37}" type="pres">
      <dgm:prSet presAssocID="{24843433-6781-4470-B1B4-6CEC828D005F}" presName="node" presStyleLbl="node1" presStyleIdx="1" presStyleCnt="4" custScaleX="117905" custScaleY="80562">
        <dgm:presLayoutVars>
          <dgm:bulletEnabled val="1"/>
        </dgm:presLayoutVars>
      </dgm:prSet>
      <dgm:spPr/>
      <dgm:t>
        <a:bodyPr/>
        <a:lstStyle/>
        <a:p>
          <a:endParaRPr lang="en-US"/>
        </a:p>
      </dgm:t>
    </dgm:pt>
    <dgm:pt modelId="{87CC7DF2-C88F-4EE4-BE20-8EBA931EFBE2}" type="pres">
      <dgm:prSet presAssocID="{514FBD67-AE21-42AC-965B-82EC911D4871}" presName="sibTrans" presStyleLbl="sibTrans2D1" presStyleIdx="1" presStyleCnt="3"/>
      <dgm:spPr/>
      <dgm:t>
        <a:bodyPr/>
        <a:lstStyle/>
        <a:p>
          <a:endParaRPr lang="en-US"/>
        </a:p>
      </dgm:t>
    </dgm:pt>
    <dgm:pt modelId="{5BD03CF7-6DB3-434C-A2B2-ED864B1F3EF3}" type="pres">
      <dgm:prSet presAssocID="{514FBD67-AE21-42AC-965B-82EC911D4871}" presName="connectorText" presStyleLbl="sibTrans2D1" presStyleIdx="1" presStyleCnt="3"/>
      <dgm:spPr/>
      <dgm:t>
        <a:bodyPr/>
        <a:lstStyle/>
        <a:p>
          <a:endParaRPr lang="en-US"/>
        </a:p>
      </dgm:t>
    </dgm:pt>
    <dgm:pt modelId="{AF6A4B61-D2B7-4AFE-983C-9AEA2CBE7918}" type="pres">
      <dgm:prSet presAssocID="{DA3EE260-0BCC-435D-A674-032476A8B44D}" presName="node" presStyleLbl="node1" presStyleIdx="2" presStyleCnt="4" custScaleX="107176" custScaleY="76877">
        <dgm:presLayoutVars>
          <dgm:bulletEnabled val="1"/>
        </dgm:presLayoutVars>
      </dgm:prSet>
      <dgm:spPr/>
      <dgm:t>
        <a:bodyPr/>
        <a:lstStyle/>
        <a:p>
          <a:endParaRPr lang="en-US"/>
        </a:p>
      </dgm:t>
    </dgm:pt>
    <dgm:pt modelId="{94EEFBBF-DFE5-4E26-9C5F-34D6E92F1925}" type="pres">
      <dgm:prSet presAssocID="{592D8D8D-9EA5-468A-B310-4E05AEB96AFD}" presName="sibTrans" presStyleLbl="sibTrans2D1" presStyleIdx="2" presStyleCnt="3"/>
      <dgm:spPr/>
      <dgm:t>
        <a:bodyPr/>
        <a:lstStyle/>
        <a:p>
          <a:endParaRPr lang="en-US"/>
        </a:p>
      </dgm:t>
    </dgm:pt>
    <dgm:pt modelId="{831594DC-205E-4F8D-BE05-10A5DB4254E6}" type="pres">
      <dgm:prSet presAssocID="{592D8D8D-9EA5-468A-B310-4E05AEB96AFD}" presName="connectorText" presStyleLbl="sibTrans2D1" presStyleIdx="2" presStyleCnt="3"/>
      <dgm:spPr/>
      <dgm:t>
        <a:bodyPr/>
        <a:lstStyle/>
        <a:p>
          <a:endParaRPr lang="en-US"/>
        </a:p>
      </dgm:t>
    </dgm:pt>
    <dgm:pt modelId="{B1FFD692-7DDA-4610-85AC-4F7EA3859979}" type="pres">
      <dgm:prSet presAssocID="{3C26A6F4-02A6-4DD1-B87F-E71709B27FEF}" presName="node" presStyleLbl="node1" presStyleIdx="3" presStyleCnt="4" custScaleX="48312" custScaleY="67366">
        <dgm:presLayoutVars>
          <dgm:bulletEnabled val="1"/>
        </dgm:presLayoutVars>
      </dgm:prSet>
      <dgm:spPr/>
      <dgm:t>
        <a:bodyPr/>
        <a:lstStyle/>
        <a:p>
          <a:endParaRPr lang="en-US"/>
        </a:p>
      </dgm:t>
    </dgm:pt>
  </dgm:ptLst>
  <dgm:cxnLst>
    <dgm:cxn modelId="{08673FFC-D60F-4205-9D55-5CC738029A54}" type="presOf" srcId="{3C26A6F4-02A6-4DD1-B87F-E71709B27FEF}" destId="{B1FFD692-7DDA-4610-85AC-4F7EA3859979}" srcOrd="0" destOrd="0" presId="urn:microsoft.com/office/officeart/2005/8/layout/process1"/>
    <dgm:cxn modelId="{D3DE7EC1-50AA-49A1-8752-33BE90516189}" type="presOf" srcId="{514FBD67-AE21-42AC-965B-82EC911D4871}" destId="{5BD03CF7-6DB3-434C-A2B2-ED864B1F3EF3}" srcOrd="1" destOrd="0" presId="urn:microsoft.com/office/officeart/2005/8/layout/process1"/>
    <dgm:cxn modelId="{3CE66720-56CF-40F1-8121-D9E623CC2B92}" srcId="{8E7D488B-97BA-4842-8A79-ADE6433D4678}" destId="{B74F8B54-5260-4452-8F5B-AF97416AA157}" srcOrd="0" destOrd="0" parTransId="{5182A33E-0ACC-48F6-82C1-B96AA21667C5}" sibTransId="{C3FE6A41-95D8-4C72-8A62-159B8B42D994}"/>
    <dgm:cxn modelId="{30A4A292-924D-483F-88DB-E7D5CAFD0239}" type="presOf" srcId="{592D8D8D-9EA5-468A-B310-4E05AEB96AFD}" destId="{94EEFBBF-DFE5-4E26-9C5F-34D6E92F1925}" srcOrd="0" destOrd="0" presId="urn:microsoft.com/office/officeart/2005/8/layout/process1"/>
    <dgm:cxn modelId="{0158DEF1-1615-47AA-9F73-DC04EDB0C0F5}" type="presOf" srcId="{C3FE6A41-95D8-4C72-8A62-159B8B42D994}" destId="{167B1314-988C-4AFA-8A32-190E26E3D8F1}" srcOrd="1" destOrd="0" presId="urn:microsoft.com/office/officeart/2005/8/layout/process1"/>
    <dgm:cxn modelId="{0BF65EA5-EDC4-48FD-942C-7ABAB807D9D3}" srcId="{8E7D488B-97BA-4842-8A79-ADE6433D4678}" destId="{DA3EE260-0BCC-435D-A674-032476A8B44D}" srcOrd="2" destOrd="0" parTransId="{DE4E6024-1DD0-47A4-9859-1D6D365420EB}" sibTransId="{592D8D8D-9EA5-468A-B310-4E05AEB96AFD}"/>
    <dgm:cxn modelId="{19C33C45-DA6C-4E38-97B0-3A68412A054D}" type="presOf" srcId="{514FBD67-AE21-42AC-965B-82EC911D4871}" destId="{87CC7DF2-C88F-4EE4-BE20-8EBA931EFBE2}" srcOrd="0" destOrd="0" presId="urn:microsoft.com/office/officeart/2005/8/layout/process1"/>
    <dgm:cxn modelId="{7ABBE435-65C9-4313-B08A-88B6D5438D22}" type="presOf" srcId="{24843433-6781-4470-B1B4-6CEC828D005F}" destId="{B2E24F07-8F8C-4418-92E2-D896820DFC37}" srcOrd="0" destOrd="0" presId="urn:microsoft.com/office/officeart/2005/8/layout/process1"/>
    <dgm:cxn modelId="{D6A9DA9A-37F4-4707-B6B4-97AB332F154A}" type="presOf" srcId="{592D8D8D-9EA5-468A-B310-4E05AEB96AFD}" destId="{831594DC-205E-4F8D-BE05-10A5DB4254E6}" srcOrd="1" destOrd="0" presId="urn:microsoft.com/office/officeart/2005/8/layout/process1"/>
    <dgm:cxn modelId="{07824A04-B10F-45C4-9E1B-1AD9045FA9B9}" type="presOf" srcId="{8E7D488B-97BA-4842-8A79-ADE6433D4678}" destId="{8AA11851-22BE-433E-8634-406C75E11217}" srcOrd="0" destOrd="0" presId="urn:microsoft.com/office/officeart/2005/8/layout/process1"/>
    <dgm:cxn modelId="{B4455514-7850-4725-B294-0BF67A8AC0AF}" type="presOf" srcId="{B74F8B54-5260-4452-8F5B-AF97416AA157}" destId="{1C9BC049-EE45-4CF5-B61A-A5476452883C}" srcOrd="0" destOrd="0" presId="urn:microsoft.com/office/officeart/2005/8/layout/process1"/>
    <dgm:cxn modelId="{549400E8-8696-4E2F-8D00-C277B731AE6F}" type="presOf" srcId="{DA3EE260-0BCC-435D-A674-032476A8B44D}" destId="{AF6A4B61-D2B7-4AFE-983C-9AEA2CBE7918}" srcOrd="0" destOrd="0" presId="urn:microsoft.com/office/officeart/2005/8/layout/process1"/>
    <dgm:cxn modelId="{9B850E7A-94E6-4534-8535-D8DF9C88BC23}" srcId="{8E7D488B-97BA-4842-8A79-ADE6433D4678}" destId="{24843433-6781-4470-B1B4-6CEC828D005F}" srcOrd="1" destOrd="0" parTransId="{9A749571-397B-45A6-A060-B1DEA4A2A474}" sibTransId="{514FBD67-AE21-42AC-965B-82EC911D4871}"/>
    <dgm:cxn modelId="{826281FB-9BA3-4F5E-990E-6D3E9CD3C23D}" type="presOf" srcId="{C3FE6A41-95D8-4C72-8A62-159B8B42D994}" destId="{5F54B0E3-287E-44CF-8785-EDC1D4A57D2C}" srcOrd="0" destOrd="0" presId="urn:microsoft.com/office/officeart/2005/8/layout/process1"/>
    <dgm:cxn modelId="{565880C9-7B60-434A-87FE-4B522FE2C255}" srcId="{8E7D488B-97BA-4842-8A79-ADE6433D4678}" destId="{3C26A6F4-02A6-4DD1-B87F-E71709B27FEF}" srcOrd="3" destOrd="0" parTransId="{23004480-A41D-438F-92B5-D407016BF785}" sibTransId="{6890A3E9-C8F4-4FCC-8145-C650226A86EF}"/>
    <dgm:cxn modelId="{DCDE39C0-29B4-4081-A3CE-40B916F9F7AA}" type="presParOf" srcId="{8AA11851-22BE-433E-8634-406C75E11217}" destId="{1C9BC049-EE45-4CF5-B61A-A5476452883C}" srcOrd="0" destOrd="0" presId="urn:microsoft.com/office/officeart/2005/8/layout/process1"/>
    <dgm:cxn modelId="{37E5F6B3-2C60-4642-8FA5-460ADACD7B5C}" type="presParOf" srcId="{8AA11851-22BE-433E-8634-406C75E11217}" destId="{5F54B0E3-287E-44CF-8785-EDC1D4A57D2C}" srcOrd="1" destOrd="0" presId="urn:microsoft.com/office/officeart/2005/8/layout/process1"/>
    <dgm:cxn modelId="{89E1BC3A-CD94-4D7B-B664-776817BB71C7}" type="presParOf" srcId="{5F54B0E3-287E-44CF-8785-EDC1D4A57D2C}" destId="{167B1314-988C-4AFA-8A32-190E26E3D8F1}" srcOrd="0" destOrd="0" presId="urn:microsoft.com/office/officeart/2005/8/layout/process1"/>
    <dgm:cxn modelId="{8793C547-3FEA-47F1-BFCE-50025EE81910}" type="presParOf" srcId="{8AA11851-22BE-433E-8634-406C75E11217}" destId="{B2E24F07-8F8C-4418-92E2-D896820DFC37}" srcOrd="2" destOrd="0" presId="urn:microsoft.com/office/officeart/2005/8/layout/process1"/>
    <dgm:cxn modelId="{2E5CF4DA-B1E7-4303-83E4-FCF3FA557FC8}" type="presParOf" srcId="{8AA11851-22BE-433E-8634-406C75E11217}" destId="{87CC7DF2-C88F-4EE4-BE20-8EBA931EFBE2}" srcOrd="3" destOrd="0" presId="urn:microsoft.com/office/officeart/2005/8/layout/process1"/>
    <dgm:cxn modelId="{8DD3193A-F9FE-49DB-A96B-B847D426EA6C}" type="presParOf" srcId="{87CC7DF2-C88F-4EE4-BE20-8EBA931EFBE2}" destId="{5BD03CF7-6DB3-434C-A2B2-ED864B1F3EF3}" srcOrd="0" destOrd="0" presId="urn:microsoft.com/office/officeart/2005/8/layout/process1"/>
    <dgm:cxn modelId="{BE4BB45B-FF3D-41C4-AE94-EEA4A9B4081A}" type="presParOf" srcId="{8AA11851-22BE-433E-8634-406C75E11217}" destId="{AF6A4B61-D2B7-4AFE-983C-9AEA2CBE7918}" srcOrd="4" destOrd="0" presId="urn:microsoft.com/office/officeart/2005/8/layout/process1"/>
    <dgm:cxn modelId="{AB01FD19-4B84-44B6-B488-7ED6515962FC}" type="presParOf" srcId="{8AA11851-22BE-433E-8634-406C75E11217}" destId="{94EEFBBF-DFE5-4E26-9C5F-34D6E92F1925}" srcOrd="5" destOrd="0" presId="urn:microsoft.com/office/officeart/2005/8/layout/process1"/>
    <dgm:cxn modelId="{D8F9DBDE-39DE-4A04-99C4-4325CF710990}" type="presParOf" srcId="{94EEFBBF-DFE5-4E26-9C5F-34D6E92F1925}" destId="{831594DC-205E-4F8D-BE05-10A5DB4254E6}" srcOrd="0" destOrd="0" presId="urn:microsoft.com/office/officeart/2005/8/layout/process1"/>
    <dgm:cxn modelId="{42CB00CF-5BEC-426D-9565-C36756D19EDC}" type="presParOf" srcId="{8AA11851-22BE-433E-8634-406C75E11217}" destId="{B1FFD692-7DDA-4610-85AC-4F7EA385997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7D488B-97BA-4842-8A79-ADE6433D4678}" type="doc">
      <dgm:prSet loTypeId="urn:microsoft.com/office/officeart/2005/8/layout/process1" loCatId="process" qsTypeId="urn:microsoft.com/office/officeart/2005/8/quickstyle/simple1" qsCatId="simple" csTypeId="urn:microsoft.com/office/officeart/2005/8/colors/accent1_2" csCatId="accent1" phldr="1"/>
      <dgm:spPr/>
    </dgm:pt>
    <dgm:pt modelId="{B74F8B54-5260-4452-8F5B-AF97416AA157}">
      <dgm:prSet phldrT="[Text]"/>
      <dgm:spPr/>
      <dgm:t>
        <a:bodyPr/>
        <a:lstStyle/>
        <a:p>
          <a:r>
            <a:rPr lang="en-US" b="1" dirty="0" smtClean="0">
              <a:solidFill>
                <a:schemeClr val="bg2"/>
              </a:solidFill>
            </a:rPr>
            <a:t>Outputs</a:t>
          </a:r>
          <a:endParaRPr lang="en-US" b="1" dirty="0">
            <a:solidFill>
              <a:schemeClr val="bg2"/>
            </a:solidFill>
          </a:endParaRPr>
        </a:p>
      </dgm:t>
    </dgm:pt>
    <dgm:pt modelId="{5182A33E-0ACC-48F6-82C1-B96AA21667C5}" type="parTrans" cxnId="{3CE66720-56CF-40F1-8121-D9E623CC2B92}">
      <dgm:prSet/>
      <dgm:spPr/>
      <dgm:t>
        <a:bodyPr/>
        <a:lstStyle/>
        <a:p>
          <a:endParaRPr lang="en-US"/>
        </a:p>
      </dgm:t>
    </dgm:pt>
    <dgm:pt modelId="{C3FE6A41-95D8-4C72-8A62-159B8B42D994}" type="sibTrans" cxnId="{3CE66720-56CF-40F1-8121-D9E623CC2B92}">
      <dgm:prSet/>
      <dgm:spPr/>
      <dgm:t>
        <a:bodyPr/>
        <a:lstStyle/>
        <a:p>
          <a:endParaRPr lang="en-US"/>
        </a:p>
      </dgm:t>
    </dgm:pt>
    <dgm:pt modelId="{24843433-6781-4470-B1B4-6CEC828D005F}">
      <dgm:prSet phldrT="[Text]" custT="1"/>
      <dgm:spPr>
        <a:solidFill>
          <a:schemeClr val="bg2"/>
        </a:solidFill>
      </dgm:spPr>
      <dgm:t>
        <a:bodyPr/>
        <a:lstStyle/>
        <a:p>
          <a:r>
            <a:rPr lang="en-US" sz="2400" b="1" kern="0" baseline="0" dirty="0" smtClean="0">
              <a:solidFill>
                <a:srgbClr val="002060"/>
              </a:solidFill>
            </a:rPr>
            <a:t>Initial </a:t>
          </a:r>
          <a:r>
            <a:rPr lang="en-US" sz="2400" b="1" kern="0" spc="0" baseline="0" dirty="0" smtClean="0">
              <a:solidFill>
                <a:srgbClr val="002060"/>
              </a:solidFill>
            </a:rPr>
            <a:t>Outcomes</a:t>
          </a:r>
          <a:endParaRPr lang="en-US" sz="1600" kern="0" baseline="0" dirty="0">
            <a:solidFill>
              <a:srgbClr val="002060"/>
            </a:solidFill>
          </a:endParaRPr>
        </a:p>
      </dgm:t>
    </dgm:pt>
    <dgm:pt modelId="{9A749571-397B-45A6-A060-B1DEA4A2A474}" type="parTrans" cxnId="{9B850E7A-94E6-4534-8535-D8DF9C88BC23}">
      <dgm:prSet/>
      <dgm:spPr/>
      <dgm:t>
        <a:bodyPr/>
        <a:lstStyle/>
        <a:p>
          <a:endParaRPr lang="en-US"/>
        </a:p>
      </dgm:t>
    </dgm:pt>
    <dgm:pt modelId="{514FBD67-AE21-42AC-965B-82EC911D4871}" type="sibTrans" cxnId="{9B850E7A-94E6-4534-8535-D8DF9C88BC23}">
      <dgm:prSet/>
      <dgm:spPr/>
      <dgm:t>
        <a:bodyPr/>
        <a:lstStyle/>
        <a:p>
          <a:endParaRPr lang="en-US"/>
        </a:p>
      </dgm:t>
    </dgm:pt>
    <dgm:pt modelId="{DA3EE260-0BCC-435D-A674-032476A8B44D}">
      <dgm:prSet phldrT="[Text]" custT="1"/>
      <dgm:spPr>
        <a:solidFill>
          <a:schemeClr val="bg2"/>
        </a:solidFill>
      </dgm:spPr>
      <dgm:t>
        <a:bodyPr/>
        <a:lstStyle/>
        <a:p>
          <a:r>
            <a:rPr lang="en-US" sz="2400" b="1" dirty="0" smtClean="0">
              <a:solidFill>
                <a:srgbClr val="002060"/>
              </a:solidFill>
            </a:rPr>
            <a:t>Intermediate Outcomes</a:t>
          </a:r>
          <a:endParaRPr lang="en-US" sz="2400" b="1" dirty="0">
            <a:solidFill>
              <a:srgbClr val="002060"/>
            </a:solidFill>
          </a:endParaRPr>
        </a:p>
      </dgm:t>
    </dgm:pt>
    <dgm:pt modelId="{DE4E6024-1DD0-47A4-9859-1D6D365420EB}" type="parTrans" cxnId="{0BF65EA5-EDC4-48FD-942C-7ABAB807D9D3}">
      <dgm:prSet/>
      <dgm:spPr/>
      <dgm:t>
        <a:bodyPr/>
        <a:lstStyle/>
        <a:p>
          <a:endParaRPr lang="en-US"/>
        </a:p>
      </dgm:t>
    </dgm:pt>
    <dgm:pt modelId="{592D8D8D-9EA5-468A-B310-4E05AEB96AFD}" type="sibTrans" cxnId="{0BF65EA5-EDC4-48FD-942C-7ABAB807D9D3}">
      <dgm:prSet/>
      <dgm:spPr/>
      <dgm:t>
        <a:bodyPr/>
        <a:lstStyle/>
        <a:p>
          <a:endParaRPr lang="en-US"/>
        </a:p>
      </dgm:t>
    </dgm:pt>
    <dgm:pt modelId="{3C26A6F4-02A6-4DD1-B87F-E71709B27FEF}">
      <dgm:prSet/>
      <dgm:spPr/>
      <dgm:t>
        <a:bodyPr/>
        <a:lstStyle/>
        <a:p>
          <a:r>
            <a:rPr lang="en-US" b="1" dirty="0" smtClean="0">
              <a:solidFill>
                <a:schemeClr val="bg2"/>
              </a:solidFill>
            </a:rPr>
            <a:t>Results</a:t>
          </a:r>
          <a:endParaRPr lang="en-US" b="1" dirty="0">
            <a:solidFill>
              <a:schemeClr val="bg2"/>
            </a:solidFill>
          </a:endParaRPr>
        </a:p>
      </dgm:t>
    </dgm:pt>
    <dgm:pt modelId="{23004480-A41D-438F-92B5-D407016BF785}" type="parTrans" cxnId="{565880C9-7B60-434A-87FE-4B522FE2C255}">
      <dgm:prSet/>
      <dgm:spPr/>
      <dgm:t>
        <a:bodyPr/>
        <a:lstStyle/>
        <a:p>
          <a:endParaRPr lang="en-US"/>
        </a:p>
      </dgm:t>
    </dgm:pt>
    <dgm:pt modelId="{6890A3E9-C8F4-4FCC-8145-C650226A86EF}" type="sibTrans" cxnId="{565880C9-7B60-434A-87FE-4B522FE2C255}">
      <dgm:prSet/>
      <dgm:spPr/>
      <dgm:t>
        <a:bodyPr/>
        <a:lstStyle/>
        <a:p>
          <a:endParaRPr lang="en-US"/>
        </a:p>
      </dgm:t>
    </dgm:pt>
    <dgm:pt modelId="{8AA11851-22BE-433E-8634-406C75E11217}" type="pres">
      <dgm:prSet presAssocID="{8E7D488B-97BA-4842-8A79-ADE6433D4678}" presName="Name0" presStyleCnt="0">
        <dgm:presLayoutVars>
          <dgm:dir/>
          <dgm:resizeHandles val="exact"/>
        </dgm:presLayoutVars>
      </dgm:prSet>
      <dgm:spPr/>
    </dgm:pt>
    <dgm:pt modelId="{1C9BC049-EE45-4CF5-B61A-A5476452883C}" type="pres">
      <dgm:prSet presAssocID="{B74F8B54-5260-4452-8F5B-AF97416AA157}" presName="node" presStyleLbl="node1" presStyleIdx="0" presStyleCnt="4" custScaleX="43277" custScaleY="72917">
        <dgm:presLayoutVars>
          <dgm:bulletEnabled val="1"/>
        </dgm:presLayoutVars>
      </dgm:prSet>
      <dgm:spPr/>
      <dgm:t>
        <a:bodyPr/>
        <a:lstStyle/>
        <a:p>
          <a:endParaRPr lang="en-US"/>
        </a:p>
      </dgm:t>
    </dgm:pt>
    <dgm:pt modelId="{5F54B0E3-287E-44CF-8785-EDC1D4A57D2C}" type="pres">
      <dgm:prSet presAssocID="{C3FE6A41-95D8-4C72-8A62-159B8B42D994}" presName="sibTrans" presStyleLbl="sibTrans2D1" presStyleIdx="0" presStyleCnt="3"/>
      <dgm:spPr/>
      <dgm:t>
        <a:bodyPr/>
        <a:lstStyle/>
        <a:p>
          <a:endParaRPr lang="en-US"/>
        </a:p>
      </dgm:t>
    </dgm:pt>
    <dgm:pt modelId="{167B1314-988C-4AFA-8A32-190E26E3D8F1}" type="pres">
      <dgm:prSet presAssocID="{C3FE6A41-95D8-4C72-8A62-159B8B42D994}" presName="connectorText" presStyleLbl="sibTrans2D1" presStyleIdx="0" presStyleCnt="3"/>
      <dgm:spPr/>
      <dgm:t>
        <a:bodyPr/>
        <a:lstStyle/>
        <a:p>
          <a:endParaRPr lang="en-US"/>
        </a:p>
      </dgm:t>
    </dgm:pt>
    <dgm:pt modelId="{B2E24F07-8F8C-4418-92E2-D896820DFC37}" type="pres">
      <dgm:prSet presAssocID="{24843433-6781-4470-B1B4-6CEC828D005F}" presName="node" presStyleLbl="node1" presStyleIdx="1" presStyleCnt="4" custScaleX="117905" custScaleY="80562">
        <dgm:presLayoutVars>
          <dgm:bulletEnabled val="1"/>
        </dgm:presLayoutVars>
      </dgm:prSet>
      <dgm:spPr/>
      <dgm:t>
        <a:bodyPr/>
        <a:lstStyle/>
        <a:p>
          <a:endParaRPr lang="en-US"/>
        </a:p>
      </dgm:t>
    </dgm:pt>
    <dgm:pt modelId="{87CC7DF2-C88F-4EE4-BE20-8EBA931EFBE2}" type="pres">
      <dgm:prSet presAssocID="{514FBD67-AE21-42AC-965B-82EC911D4871}" presName="sibTrans" presStyleLbl="sibTrans2D1" presStyleIdx="1" presStyleCnt="3"/>
      <dgm:spPr/>
      <dgm:t>
        <a:bodyPr/>
        <a:lstStyle/>
        <a:p>
          <a:endParaRPr lang="en-US"/>
        </a:p>
      </dgm:t>
    </dgm:pt>
    <dgm:pt modelId="{5BD03CF7-6DB3-434C-A2B2-ED864B1F3EF3}" type="pres">
      <dgm:prSet presAssocID="{514FBD67-AE21-42AC-965B-82EC911D4871}" presName="connectorText" presStyleLbl="sibTrans2D1" presStyleIdx="1" presStyleCnt="3"/>
      <dgm:spPr/>
      <dgm:t>
        <a:bodyPr/>
        <a:lstStyle/>
        <a:p>
          <a:endParaRPr lang="en-US"/>
        </a:p>
      </dgm:t>
    </dgm:pt>
    <dgm:pt modelId="{AF6A4B61-D2B7-4AFE-983C-9AEA2CBE7918}" type="pres">
      <dgm:prSet presAssocID="{DA3EE260-0BCC-435D-A674-032476A8B44D}" presName="node" presStyleLbl="node1" presStyleIdx="2" presStyleCnt="4" custScaleX="107176" custScaleY="76877">
        <dgm:presLayoutVars>
          <dgm:bulletEnabled val="1"/>
        </dgm:presLayoutVars>
      </dgm:prSet>
      <dgm:spPr/>
      <dgm:t>
        <a:bodyPr/>
        <a:lstStyle/>
        <a:p>
          <a:endParaRPr lang="en-US"/>
        </a:p>
      </dgm:t>
    </dgm:pt>
    <dgm:pt modelId="{94EEFBBF-DFE5-4E26-9C5F-34D6E92F1925}" type="pres">
      <dgm:prSet presAssocID="{592D8D8D-9EA5-468A-B310-4E05AEB96AFD}" presName="sibTrans" presStyleLbl="sibTrans2D1" presStyleIdx="2" presStyleCnt="3"/>
      <dgm:spPr/>
      <dgm:t>
        <a:bodyPr/>
        <a:lstStyle/>
        <a:p>
          <a:endParaRPr lang="en-US"/>
        </a:p>
      </dgm:t>
    </dgm:pt>
    <dgm:pt modelId="{831594DC-205E-4F8D-BE05-10A5DB4254E6}" type="pres">
      <dgm:prSet presAssocID="{592D8D8D-9EA5-468A-B310-4E05AEB96AFD}" presName="connectorText" presStyleLbl="sibTrans2D1" presStyleIdx="2" presStyleCnt="3"/>
      <dgm:spPr/>
      <dgm:t>
        <a:bodyPr/>
        <a:lstStyle/>
        <a:p>
          <a:endParaRPr lang="en-US"/>
        </a:p>
      </dgm:t>
    </dgm:pt>
    <dgm:pt modelId="{B1FFD692-7DDA-4610-85AC-4F7EA3859979}" type="pres">
      <dgm:prSet presAssocID="{3C26A6F4-02A6-4DD1-B87F-E71709B27FEF}" presName="node" presStyleLbl="node1" presStyleIdx="3" presStyleCnt="4" custScaleX="48312" custScaleY="67366">
        <dgm:presLayoutVars>
          <dgm:bulletEnabled val="1"/>
        </dgm:presLayoutVars>
      </dgm:prSet>
      <dgm:spPr/>
      <dgm:t>
        <a:bodyPr/>
        <a:lstStyle/>
        <a:p>
          <a:endParaRPr lang="en-US"/>
        </a:p>
      </dgm:t>
    </dgm:pt>
  </dgm:ptLst>
  <dgm:cxnLst>
    <dgm:cxn modelId="{4EDFE281-E7CB-4346-8CE8-CD9F9A83E67F}" type="presOf" srcId="{8E7D488B-97BA-4842-8A79-ADE6433D4678}" destId="{8AA11851-22BE-433E-8634-406C75E11217}" srcOrd="0" destOrd="0" presId="urn:microsoft.com/office/officeart/2005/8/layout/process1"/>
    <dgm:cxn modelId="{9B850E7A-94E6-4534-8535-D8DF9C88BC23}" srcId="{8E7D488B-97BA-4842-8A79-ADE6433D4678}" destId="{24843433-6781-4470-B1B4-6CEC828D005F}" srcOrd="1" destOrd="0" parTransId="{9A749571-397B-45A6-A060-B1DEA4A2A474}" sibTransId="{514FBD67-AE21-42AC-965B-82EC911D4871}"/>
    <dgm:cxn modelId="{A1E4A22B-3F1D-43D7-AEB4-A0E02AB940F8}" type="presOf" srcId="{B74F8B54-5260-4452-8F5B-AF97416AA157}" destId="{1C9BC049-EE45-4CF5-B61A-A5476452883C}" srcOrd="0" destOrd="0" presId="urn:microsoft.com/office/officeart/2005/8/layout/process1"/>
    <dgm:cxn modelId="{037DD096-5A1F-47F4-818E-F67A5579EBA0}" type="presOf" srcId="{514FBD67-AE21-42AC-965B-82EC911D4871}" destId="{87CC7DF2-C88F-4EE4-BE20-8EBA931EFBE2}" srcOrd="0" destOrd="0" presId="urn:microsoft.com/office/officeart/2005/8/layout/process1"/>
    <dgm:cxn modelId="{43C86897-91F2-4D2F-BC01-D2F933DAA204}" type="presOf" srcId="{3C26A6F4-02A6-4DD1-B87F-E71709B27FEF}" destId="{B1FFD692-7DDA-4610-85AC-4F7EA3859979}" srcOrd="0" destOrd="0" presId="urn:microsoft.com/office/officeart/2005/8/layout/process1"/>
    <dgm:cxn modelId="{3CE66720-56CF-40F1-8121-D9E623CC2B92}" srcId="{8E7D488B-97BA-4842-8A79-ADE6433D4678}" destId="{B74F8B54-5260-4452-8F5B-AF97416AA157}" srcOrd="0" destOrd="0" parTransId="{5182A33E-0ACC-48F6-82C1-B96AA21667C5}" sibTransId="{C3FE6A41-95D8-4C72-8A62-159B8B42D994}"/>
    <dgm:cxn modelId="{7EC8A1A9-7FB7-4A7E-B8FF-80968CA49174}" type="presOf" srcId="{C3FE6A41-95D8-4C72-8A62-159B8B42D994}" destId="{167B1314-988C-4AFA-8A32-190E26E3D8F1}" srcOrd="1" destOrd="0" presId="urn:microsoft.com/office/officeart/2005/8/layout/process1"/>
    <dgm:cxn modelId="{F1984EB6-D529-408D-9E38-6F6C0D6C7A44}" type="presOf" srcId="{514FBD67-AE21-42AC-965B-82EC911D4871}" destId="{5BD03CF7-6DB3-434C-A2B2-ED864B1F3EF3}" srcOrd="1" destOrd="0" presId="urn:microsoft.com/office/officeart/2005/8/layout/process1"/>
    <dgm:cxn modelId="{565880C9-7B60-434A-87FE-4B522FE2C255}" srcId="{8E7D488B-97BA-4842-8A79-ADE6433D4678}" destId="{3C26A6F4-02A6-4DD1-B87F-E71709B27FEF}" srcOrd="3" destOrd="0" parTransId="{23004480-A41D-438F-92B5-D407016BF785}" sibTransId="{6890A3E9-C8F4-4FCC-8145-C650226A86EF}"/>
    <dgm:cxn modelId="{C0B1A32B-5284-465C-BC5F-3742E3A70E2C}" type="presOf" srcId="{DA3EE260-0BCC-435D-A674-032476A8B44D}" destId="{AF6A4B61-D2B7-4AFE-983C-9AEA2CBE7918}" srcOrd="0" destOrd="0" presId="urn:microsoft.com/office/officeart/2005/8/layout/process1"/>
    <dgm:cxn modelId="{0BF65EA5-EDC4-48FD-942C-7ABAB807D9D3}" srcId="{8E7D488B-97BA-4842-8A79-ADE6433D4678}" destId="{DA3EE260-0BCC-435D-A674-032476A8B44D}" srcOrd="2" destOrd="0" parTransId="{DE4E6024-1DD0-47A4-9859-1D6D365420EB}" sibTransId="{592D8D8D-9EA5-468A-B310-4E05AEB96AFD}"/>
    <dgm:cxn modelId="{6D13515F-C29F-4F9D-9372-29273F6E08E8}" type="presOf" srcId="{592D8D8D-9EA5-468A-B310-4E05AEB96AFD}" destId="{94EEFBBF-DFE5-4E26-9C5F-34D6E92F1925}" srcOrd="0" destOrd="0" presId="urn:microsoft.com/office/officeart/2005/8/layout/process1"/>
    <dgm:cxn modelId="{03391026-41F1-4058-B763-E81926DA40A4}" type="presOf" srcId="{C3FE6A41-95D8-4C72-8A62-159B8B42D994}" destId="{5F54B0E3-287E-44CF-8785-EDC1D4A57D2C}" srcOrd="0" destOrd="0" presId="urn:microsoft.com/office/officeart/2005/8/layout/process1"/>
    <dgm:cxn modelId="{572B8905-A137-4B37-B6C3-6C95B90E8088}" type="presOf" srcId="{24843433-6781-4470-B1B4-6CEC828D005F}" destId="{B2E24F07-8F8C-4418-92E2-D896820DFC37}" srcOrd="0" destOrd="0" presId="urn:microsoft.com/office/officeart/2005/8/layout/process1"/>
    <dgm:cxn modelId="{10DC7F7E-7FF0-4C29-B65C-52D33CFF9A65}" type="presOf" srcId="{592D8D8D-9EA5-468A-B310-4E05AEB96AFD}" destId="{831594DC-205E-4F8D-BE05-10A5DB4254E6}" srcOrd="1" destOrd="0" presId="urn:microsoft.com/office/officeart/2005/8/layout/process1"/>
    <dgm:cxn modelId="{47457B5C-8DE4-4D0B-87B4-99AB2657467C}" type="presParOf" srcId="{8AA11851-22BE-433E-8634-406C75E11217}" destId="{1C9BC049-EE45-4CF5-B61A-A5476452883C}" srcOrd="0" destOrd="0" presId="urn:microsoft.com/office/officeart/2005/8/layout/process1"/>
    <dgm:cxn modelId="{D03478C4-99F0-4437-99C2-11B481DB5955}" type="presParOf" srcId="{8AA11851-22BE-433E-8634-406C75E11217}" destId="{5F54B0E3-287E-44CF-8785-EDC1D4A57D2C}" srcOrd="1" destOrd="0" presId="urn:microsoft.com/office/officeart/2005/8/layout/process1"/>
    <dgm:cxn modelId="{557D460D-D9EC-4961-9356-B3E7C8B76159}" type="presParOf" srcId="{5F54B0E3-287E-44CF-8785-EDC1D4A57D2C}" destId="{167B1314-988C-4AFA-8A32-190E26E3D8F1}" srcOrd="0" destOrd="0" presId="urn:microsoft.com/office/officeart/2005/8/layout/process1"/>
    <dgm:cxn modelId="{3246C5C9-F22D-4795-AD7B-A3E94B2B4F2F}" type="presParOf" srcId="{8AA11851-22BE-433E-8634-406C75E11217}" destId="{B2E24F07-8F8C-4418-92E2-D896820DFC37}" srcOrd="2" destOrd="0" presId="urn:microsoft.com/office/officeart/2005/8/layout/process1"/>
    <dgm:cxn modelId="{3B3AF4DB-CE74-4915-B3EF-2AC94BD795C7}" type="presParOf" srcId="{8AA11851-22BE-433E-8634-406C75E11217}" destId="{87CC7DF2-C88F-4EE4-BE20-8EBA931EFBE2}" srcOrd="3" destOrd="0" presId="urn:microsoft.com/office/officeart/2005/8/layout/process1"/>
    <dgm:cxn modelId="{05DCCC28-C583-4C44-9A86-99F671CCD915}" type="presParOf" srcId="{87CC7DF2-C88F-4EE4-BE20-8EBA931EFBE2}" destId="{5BD03CF7-6DB3-434C-A2B2-ED864B1F3EF3}" srcOrd="0" destOrd="0" presId="urn:microsoft.com/office/officeart/2005/8/layout/process1"/>
    <dgm:cxn modelId="{19740B0A-A4CF-4528-87DF-631F0D7D26A2}" type="presParOf" srcId="{8AA11851-22BE-433E-8634-406C75E11217}" destId="{AF6A4B61-D2B7-4AFE-983C-9AEA2CBE7918}" srcOrd="4" destOrd="0" presId="urn:microsoft.com/office/officeart/2005/8/layout/process1"/>
    <dgm:cxn modelId="{8D123483-BB7B-4460-85EC-AB2EF23737F7}" type="presParOf" srcId="{8AA11851-22BE-433E-8634-406C75E11217}" destId="{94EEFBBF-DFE5-4E26-9C5F-34D6E92F1925}" srcOrd="5" destOrd="0" presId="urn:microsoft.com/office/officeart/2005/8/layout/process1"/>
    <dgm:cxn modelId="{DA6BC8E7-1352-4A88-A8FF-99B5FF0E0A88}" type="presParOf" srcId="{94EEFBBF-DFE5-4E26-9C5F-34D6E92F1925}" destId="{831594DC-205E-4F8D-BE05-10A5DB4254E6}" srcOrd="0" destOrd="0" presId="urn:microsoft.com/office/officeart/2005/8/layout/process1"/>
    <dgm:cxn modelId="{EF8888C8-2747-4A31-A61F-42C99172EC19}" type="presParOf" srcId="{8AA11851-22BE-433E-8634-406C75E11217}" destId="{B1FFD692-7DDA-4610-85AC-4F7EA385997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EFBB0-10A6-477A-94FB-BD2F3DB0BB57}">
      <dsp:nvSpPr>
        <dsp:cNvPr id="0" name=""/>
        <dsp:cNvSpPr/>
      </dsp:nvSpPr>
      <dsp:spPr>
        <a:xfrm>
          <a:off x="3421" y="438847"/>
          <a:ext cx="1431762" cy="14078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2"/>
              </a:solidFill>
            </a:rPr>
            <a:t>OUTPUTS</a:t>
          </a:r>
          <a:endParaRPr lang="en-US" sz="1800" b="1" kern="1200" dirty="0">
            <a:solidFill>
              <a:schemeClr val="bg2"/>
            </a:solidFill>
          </a:endParaRPr>
        </a:p>
      </dsp:txBody>
      <dsp:txXfrm>
        <a:off x="3421" y="438847"/>
        <a:ext cx="1431762" cy="886054"/>
      </dsp:txXfrm>
    </dsp:sp>
    <dsp:sp modelId="{DB7FCD45-7E0B-443F-BC7C-0BAABCF6B4B8}">
      <dsp:nvSpPr>
        <dsp:cNvPr id="0" name=""/>
        <dsp:cNvSpPr/>
      </dsp:nvSpPr>
      <dsp:spPr>
        <a:xfrm>
          <a:off x="327253" y="1248952"/>
          <a:ext cx="1328165" cy="1436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bg2"/>
              </a:solidFill>
            </a:rPr>
            <a:t>How much did we do?</a:t>
          </a:r>
          <a:endParaRPr lang="en-US" sz="1900" kern="1200" dirty="0">
            <a:solidFill>
              <a:schemeClr val="bg2"/>
            </a:solidFill>
          </a:endParaRPr>
        </a:p>
      </dsp:txBody>
      <dsp:txXfrm>
        <a:off x="366154" y="1287853"/>
        <a:ext cx="1250363" cy="1358598"/>
      </dsp:txXfrm>
    </dsp:sp>
    <dsp:sp modelId="{E94E769B-BB7B-44E3-A3BC-0CC8EB8BE7BC}">
      <dsp:nvSpPr>
        <dsp:cNvPr id="0" name=""/>
        <dsp:cNvSpPr/>
      </dsp:nvSpPr>
      <dsp:spPr>
        <a:xfrm rot="21556749">
          <a:off x="1635529" y="702336"/>
          <a:ext cx="424801" cy="3306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35533" y="769095"/>
        <a:ext cx="325599" cy="198404"/>
      </dsp:txXfrm>
    </dsp:sp>
    <dsp:sp modelId="{45A5D5A6-D52F-468E-A011-52321AC4EDCD}">
      <dsp:nvSpPr>
        <dsp:cNvPr id="0" name=""/>
        <dsp:cNvSpPr/>
      </dsp:nvSpPr>
      <dsp:spPr>
        <a:xfrm>
          <a:off x="2236633" y="382610"/>
          <a:ext cx="1847956" cy="1447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2"/>
              </a:solidFill>
            </a:rPr>
            <a:t>CHANGES IN ATTITUDES, KNOWLEDGE, SKILLS</a:t>
          </a:r>
          <a:endParaRPr lang="en-US" sz="1800" b="1" kern="1200" dirty="0">
            <a:solidFill>
              <a:schemeClr val="bg2"/>
            </a:solidFill>
          </a:endParaRPr>
        </a:p>
      </dsp:txBody>
      <dsp:txXfrm>
        <a:off x="2236633" y="382610"/>
        <a:ext cx="1847956" cy="937095"/>
      </dsp:txXfrm>
    </dsp:sp>
    <dsp:sp modelId="{394E2793-232E-4776-818F-CC1B3D11FA3A}">
      <dsp:nvSpPr>
        <dsp:cNvPr id="0" name=""/>
        <dsp:cNvSpPr/>
      </dsp:nvSpPr>
      <dsp:spPr>
        <a:xfrm>
          <a:off x="2745970" y="1504381"/>
          <a:ext cx="1328165" cy="1436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bg2"/>
              </a:solidFill>
            </a:rPr>
            <a:t>How well did we do?</a:t>
          </a:r>
          <a:endParaRPr lang="en-US" sz="1900" kern="1200" dirty="0">
            <a:solidFill>
              <a:schemeClr val="bg2"/>
            </a:solidFill>
          </a:endParaRPr>
        </a:p>
      </dsp:txBody>
      <dsp:txXfrm>
        <a:off x="2784871" y="1543282"/>
        <a:ext cx="1250363" cy="1358598"/>
      </dsp:txXfrm>
    </dsp:sp>
    <dsp:sp modelId="{F369B87B-F15D-4952-8395-915E2E8DAFF2}">
      <dsp:nvSpPr>
        <dsp:cNvPr id="0" name=""/>
        <dsp:cNvSpPr/>
      </dsp:nvSpPr>
      <dsp:spPr>
        <a:xfrm rot="47598">
          <a:off x="4208981" y="702163"/>
          <a:ext cx="263762" cy="3306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208985" y="767750"/>
        <a:ext cx="184633" cy="198404"/>
      </dsp:txXfrm>
    </dsp:sp>
    <dsp:sp modelId="{DF1B4FFB-CF8D-4905-BCB8-5DC67A96F47A}">
      <dsp:nvSpPr>
        <dsp:cNvPr id="0" name=""/>
        <dsp:cNvSpPr/>
      </dsp:nvSpPr>
      <dsp:spPr>
        <a:xfrm>
          <a:off x="4582208" y="438253"/>
          <a:ext cx="1632302" cy="14091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2"/>
              </a:solidFill>
            </a:rPr>
            <a:t>CHANGES IN BEHAVIORS</a:t>
          </a:r>
          <a:endParaRPr lang="en-US" sz="1800" b="1" kern="1200" dirty="0">
            <a:solidFill>
              <a:schemeClr val="bg2"/>
            </a:solidFill>
          </a:endParaRPr>
        </a:p>
      </dsp:txBody>
      <dsp:txXfrm>
        <a:off x="4582208" y="438253"/>
        <a:ext cx="1632302" cy="887780"/>
      </dsp:txXfrm>
    </dsp:sp>
    <dsp:sp modelId="{6C9D9099-608F-4929-8472-0F0BD7704921}">
      <dsp:nvSpPr>
        <dsp:cNvPr id="0" name=""/>
        <dsp:cNvSpPr/>
      </dsp:nvSpPr>
      <dsp:spPr>
        <a:xfrm>
          <a:off x="5006310" y="1249546"/>
          <a:ext cx="1328165" cy="1436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bg2"/>
              </a:solidFill>
            </a:rPr>
            <a:t>How well did we do?</a:t>
          </a:r>
          <a:endParaRPr lang="en-US" sz="1900" kern="1200" dirty="0">
            <a:solidFill>
              <a:schemeClr val="bg2"/>
            </a:solidFill>
          </a:endParaRPr>
        </a:p>
      </dsp:txBody>
      <dsp:txXfrm>
        <a:off x="5045211" y="1288447"/>
        <a:ext cx="1250363" cy="1358598"/>
      </dsp:txXfrm>
    </dsp:sp>
    <dsp:sp modelId="{BBA56BE8-873A-40C1-956B-3F086704B6A0}">
      <dsp:nvSpPr>
        <dsp:cNvPr id="0" name=""/>
        <dsp:cNvSpPr/>
      </dsp:nvSpPr>
      <dsp:spPr>
        <a:xfrm rot="21537797">
          <a:off x="6377511" y="695959"/>
          <a:ext cx="345678" cy="3306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377519" y="762991"/>
        <a:ext cx="246476" cy="198404"/>
      </dsp:txXfrm>
    </dsp:sp>
    <dsp:sp modelId="{E293FBD8-D2AF-4A7A-BD0B-BB88AB67F5C4}">
      <dsp:nvSpPr>
        <dsp:cNvPr id="0" name=""/>
        <dsp:cNvSpPr/>
      </dsp:nvSpPr>
      <dsp:spPr>
        <a:xfrm>
          <a:off x="6866627" y="373869"/>
          <a:ext cx="1454075" cy="1447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2"/>
              </a:solidFill>
            </a:rPr>
            <a:t>RESULTS</a:t>
          </a:r>
          <a:endParaRPr lang="en-US" sz="1800" b="1" kern="1200" dirty="0">
            <a:solidFill>
              <a:schemeClr val="bg2"/>
            </a:solidFill>
          </a:endParaRPr>
        </a:p>
      </dsp:txBody>
      <dsp:txXfrm>
        <a:off x="6866627" y="373869"/>
        <a:ext cx="1454075" cy="937095"/>
      </dsp:txXfrm>
    </dsp:sp>
    <dsp:sp modelId="{6429E5C2-9F2A-4065-A00F-4363DE0D7B5E}">
      <dsp:nvSpPr>
        <dsp:cNvPr id="0" name=""/>
        <dsp:cNvSpPr/>
      </dsp:nvSpPr>
      <dsp:spPr>
        <a:xfrm>
          <a:off x="7202811" y="1266283"/>
          <a:ext cx="1328165" cy="1436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bg2"/>
              </a:solidFill>
            </a:rPr>
            <a:t>Is anyone better off?</a:t>
          </a:r>
          <a:endParaRPr lang="en-US" sz="1900" kern="1200" dirty="0">
            <a:solidFill>
              <a:schemeClr val="bg2"/>
            </a:solidFill>
          </a:endParaRPr>
        </a:p>
      </dsp:txBody>
      <dsp:txXfrm>
        <a:off x="7241712" y="1305184"/>
        <a:ext cx="1250363" cy="1358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C049-EE45-4CF5-B61A-A5476452883C}">
      <dsp:nvSpPr>
        <dsp:cNvPr id="0" name=""/>
        <dsp:cNvSpPr/>
      </dsp:nvSpPr>
      <dsp:spPr>
        <a:xfrm>
          <a:off x="692" y="635924"/>
          <a:ext cx="865165" cy="874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solidFill>
            </a:rPr>
            <a:t>Outputs</a:t>
          </a:r>
          <a:endParaRPr lang="en-US" sz="1600" b="1" kern="1200" dirty="0">
            <a:solidFill>
              <a:schemeClr val="bg2"/>
            </a:solidFill>
          </a:endParaRPr>
        </a:p>
      </dsp:txBody>
      <dsp:txXfrm>
        <a:off x="26032" y="661264"/>
        <a:ext cx="814485" cy="823945"/>
      </dsp:txXfrm>
    </dsp:sp>
    <dsp:sp modelId="{5F54B0E3-287E-44CF-8785-EDC1D4A57D2C}">
      <dsp:nvSpPr>
        <dsp:cNvPr id="0" name=""/>
        <dsp:cNvSpPr/>
      </dsp:nvSpPr>
      <dsp:spPr>
        <a:xfrm>
          <a:off x="1065771" y="825344"/>
          <a:ext cx="423816" cy="495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065771" y="924501"/>
        <a:ext cx="296671" cy="297471"/>
      </dsp:txXfrm>
    </dsp:sp>
    <dsp:sp modelId="{B2E24F07-8F8C-4418-92E2-D896820DFC37}">
      <dsp:nvSpPr>
        <dsp:cNvPr id="0" name=""/>
        <dsp:cNvSpPr/>
      </dsp:nvSpPr>
      <dsp:spPr>
        <a:xfrm>
          <a:off x="1665511" y="473497"/>
          <a:ext cx="1999133" cy="1199480"/>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rPr>
            <a:t>Initial Outcomes</a:t>
          </a:r>
          <a:r>
            <a:rPr lang="en-US" sz="1600" kern="1200" dirty="0" smtClean="0">
              <a:solidFill>
                <a:schemeClr val="bg2"/>
              </a:solidFill>
            </a:rPr>
            <a:t>	</a:t>
          </a:r>
          <a:endParaRPr lang="en-US" sz="1600" kern="1200" dirty="0">
            <a:solidFill>
              <a:schemeClr val="bg2"/>
            </a:solidFill>
          </a:endParaRPr>
        </a:p>
      </dsp:txBody>
      <dsp:txXfrm>
        <a:off x="1700643" y="508629"/>
        <a:ext cx="1928869" cy="1129216"/>
      </dsp:txXfrm>
    </dsp:sp>
    <dsp:sp modelId="{87CC7DF2-C88F-4EE4-BE20-8EBA931EFBE2}">
      <dsp:nvSpPr>
        <dsp:cNvPr id="0" name=""/>
        <dsp:cNvSpPr/>
      </dsp:nvSpPr>
      <dsp:spPr>
        <a:xfrm>
          <a:off x="3864558" y="825344"/>
          <a:ext cx="423816" cy="495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864558" y="924501"/>
        <a:ext cx="296671" cy="297471"/>
      </dsp:txXfrm>
    </dsp:sp>
    <dsp:sp modelId="{AF6A4B61-D2B7-4AFE-983C-9AEA2CBE7918}">
      <dsp:nvSpPr>
        <dsp:cNvPr id="0" name=""/>
        <dsp:cNvSpPr/>
      </dsp:nvSpPr>
      <dsp:spPr>
        <a:xfrm>
          <a:off x="4464298" y="473497"/>
          <a:ext cx="1999133" cy="1199480"/>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rPr>
            <a:t>Intermediate Outcomes</a:t>
          </a:r>
          <a:endParaRPr lang="en-US" sz="2400" b="1" kern="1200" dirty="0">
            <a:solidFill>
              <a:srgbClr val="002060"/>
            </a:solidFill>
          </a:endParaRPr>
        </a:p>
      </dsp:txBody>
      <dsp:txXfrm>
        <a:off x="4499430" y="508629"/>
        <a:ext cx="1928869" cy="1129216"/>
      </dsp:txXfrm>
    </dsp:sp>
    <dsp:sp modelId="{94EEFBBF-DFE5-4E26-9C5F-34D6E92F1925}">
      <dsp:nvSpPr>
        <dsp:cNvPr id="0" name=""/>
        <dsp:cNvSpPr/>
      </dsp:nvSpPr>
      <dsp:spPr>
        <a:xfrm>
          <a:off x="6663345" y="825344"/>
          <a:ext cx="423816" cy="495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663345" y="924501"/>
        <a:ext cx="296671" cy="297471"/>
      </dsp:txXfrm>
    </dsp:sp>
    <dsp:sp modelId="{B1FFD692-7DDA-4610-85AC-4F7EA3859979}">
      <dsp:nvSpPr>
        <dsp:cNvPr id="0" name=""/>
        <dsp:cNvSpPr/>
      </dsp:nvSpPr>
      <dsp:spPr>
        <a:xfrm>
          <a:off x="7263085" y="669216"/>
          <a:ext cx="965821" cy="808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2"/>
              </a:solidFill>
            </a:rPr>
            <a:t>Results</a:t>
          </a:r>
          <a:endParaRPr lang="en-US" sz="1600" b="1" kern="1200" dirty="0">
            <a:solidFill>
              <a:schemeClr val="bg2"/>
            </a:solidFill>
          </a:endParaRPr>
        </a:p>
      </dsp:txBody>
      <dsp:txXfrm>
        <a:off x="7286752" y="692883"/>
        <a:ext cx="918487" cy="760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C049-EE45-4CF5-B61A-A5476452883C}">
      <dsp:nvSpPr>
        <dsp:cNvPr id="0" name=""/>
        <dsp:cNvSpPr/>
      </dsp:nvSpPr>
      <dsp:spPr>
        <a:xfrm>
          <a:off x="4053" y="368936"/>
          <a:ext cx="814806" cy="8623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2"/>
              </a:solidFill>
            </a:rPr>
            <a:t>Outputs</a:t>
          </a:r>
          <a:endParaRPr lang="en-US" sz="1500" b="1" kern="1200" dirty="0">
            <a:solidFill>
              <a:schemeClr val="bg2"/>
            </a:solidFill>
          </a:endParaRPr>
        </a:p>
      </dsp:txBody>
      <dsp:txXfrm>
        <a:off x="27918" y="392801"/>
        <a:ext cx="767076" cy="814597"/>
      </dsp:txXfrm>
    </dsp:sp>
    <dsp:sp modelId="{5F54B0E3-287E-44CF-8785-EDC1D4A57D2C}">
      <dsp:nvSpPr>
        <dsp:cNvPr id="0" name=""/>
        <dsp:cNvSpPr/>
      </dsp:nvSpPr>
      <dsp:spPr>
        <a:xfrm>
          <a:off x="1007137" y="566636"/>
          <a:ext cx="399147" cy="466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007137" y="660021"/>
        <a:ext cx="279403" cy="280156"/>
      </dsp:txXfrm>
    </dsp:sp>
    <dsp:sp modelId="{B2E24F07-8F8C-4418-92E2-D896820DFC37}">
      <dsp:nvSpPr>
        <dsp:cNvPr id="0" name=""/>
        <dsp:cNvSpPr/>
      </dsp:nvSpPr>
      <dsp:spPr>
        <a:xfrm>
          <a:off x="1571968" y="323730"/>
          <a:ext cx="2219880" cy="95273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0" baseline="0" dirty="0" smtClean="0">
              <a:solidFill>
                <a:srgbClr val="002060"/>
              </a:solidFill>
            </a:rPr>
            <a:t>Initial </a:t>
          </a:r>
          <a:r>
            <a:rPr lang="en-US" sz="2400" b="1" kern="0" spc="0" baseline="0" dirty="0" smtClean="0">
              <a:solidFill>
                <a:srgbClr val="002060"/>
              </a:solidFill>
            </a:rPr>
            <a:t>Outcomes</a:t>
          </a:r>
          <a:endParaRPr lang="en-US" sz="1600" kern="0" baseline="0" dirty="0">
            <a:solidFill>
              <a:srgbClr val="002060"/>
            </a:solidFill>
          </a:endParaRPr>
        </a:p>
      </dsp:txBody>
      <dsp:txXfrm>
        <a:off x="1599873" y="351635"/>
        <a:ext cx="2164070" cy="896928"/>
      </dsp:txXfrm>
    </dsp:sp>
    <dsp:sp modelId="{87CC7DF2-C88F-4EE4-BE20-8EBA931EFBE2}">
      <dsp:nvSpPr>
        <dsp:cNvPr id="0" name=""/>
        <dsp:cNvSpPr/>
      </dsp:nvSpPr>
      <dsp:spPr>
        <a:xfrm>
          <a:off x="3980125" y="566636"/>
          <a:ext cx="399147" cy="466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980125" y="660021"/>
        <a:ext cx="279403" cy="280156"/>
      </dsp:txXfrm>
    </dsp:sp>
    <dsp:sp modelId="{AF6A4B61-D2B7-4AFE-983C-9AEA2CBE7918}">
      <dsp:nvSpPr>
        <dsp:cNvPr id="0" name=""/>
        <dsp:cNvSpPr/>
      </dsp:nvSpPr>
      <dsp:spPr>
        <a:xfrm>
          <a:off x="4544956" y="345520"/>
          <a:ext cx="2017877" cy="909158"/>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rPr>
            <a:t>Intermediate Outcomes</a:t>
          </a:r>
          <a:endParaRPr lang="en-US" sz="2400" b="1" kern="1200" dirty="0">
            <a:solidFill>
              <a:srgbClr val="002060"/>
            </a:solidFill>
          </a:endParaRPr>
        </a:p>
      </dsp:txBody>
      <dsp:txXfrm>
        <a:off x="4571584" y="372148"/>
        <a:ext cx="1964621" cy="855902"/>
      </dsp:txXfrm>
    </dsp:sp>
    <dsp:sp modelId="{94EEFBBF-DFE5-4E26-9C5F-34D6E92F1925}">
      <dsp:nvSpPr>
        <dsp:cNvPr id="0" name=""/>
        <dsp:cNvSpPr/>
      </dsp:nvSpPr>
      <dsp:spPr>
        <a:xfrm>
          <a:off x="6751111" y="566636"/>
          <a:ext cx="399147" cy="466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751111" y="660021"/>
        <a:ext cx="279403" cy="280156"/>
      </dsp:txXfrm>
    </dsp:sp>
    <dsp:sp modelId="{B1FFD692-7DDA-4610-85AC-4F7EA3859979}">
      <dsp:nvSpPr>
        <dsp:cNvPr id="0" name=""/>
        <dsp:cNvSpPr/>
      </dsp:nvSpPr>
      <dsp:spPr>
        <a:xfrm>
          <a:off x="7315942" y="401759"/>
          <a:ext cx="909603" cy="796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2"/>
              </a:solidFill>
            </a:rPr>
            <a:t>Results</a:t>
          </a:r>
          <a:endParaRPr lang="en-US" sz="1500" b="1" kern="1200" dirty="0">
            <a:solidFill>
              <a:schemeClr val="bg2"/>
            </a:solidFill>
          </a:endParaRPr>
        </a:p>
      </dsp:txBody>
      <dsp:txXfrm>
        <a:off x="7339276" y="425093"/>
        <a:ext cx="862935" cy="750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41ABCC5D-790F-435F-9499-40A15EA82F94}" type="datetimeFigureOut">
              <a:rPr lang="en-US" smtClean="0"/>
              <a:t>4/20/2017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B83B3D38-5A8A-49ED-AE83-434E193702F0}" type="slidenum">
              <a:rPr lang="en-US" smtClean="0"/>
              <a:t>‹#›</a:t>
            </a:fld>
            <a:endParaRPr lang="en-US"/>
          </a:p>
        </p:txBody>
      </p:sp>
    </p:spTree>
    <p:extLst>
      <p:ext uri="{BB962C8B-B14F-4D97-AF65-F5344CB8AC3E}">
        <p14:creationId xmlns:p14="http://schemas.microsoft.com/office/powerpoint/2010/main" val="1906349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E654E7D-7534-4F34-B7A0-8F11DC80788E}" type="datetimeFigureOut">
              <a:rPr lang="en-US" smtClean="0"/>
              <a:t>4/20/2017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8B5392F-D435-4F98-9E43-50974C0957BB}" type="slidenum">
              <a:rPr lang="en-US" smtClean="0"/>
              <a:t>‹#›</a:t>
            </a:fld>
            <a:endParaRPr lang="en-US"/>
          </a:p>
        </p:txBody>
      </p:sp>
    </p:spTree>
    <p:extLst>
      <p:ext uri="{BB962C8B-B14F-4D97-AF65-F5344CB8AC3E}">
        <p14:creationId xmlns:p14="http://schemas.microsoft.com/office/powerpoint/2010/main" val="65223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9608" y="1905000"/>
            <a:ext cx="7772400" cy="1470025"/>
          </a:xfrm>
        </p:spPr>
        <p:txBody>
          <a:bodyPr>
            <a:noAutofit/>
          </a:bodyPr>
          <a:lstStyle>
            <a:lvl1pPr algn="ctr">
              <a:defRPr/>
            </a:lvl1pPr>
          </a:lstStyle>
          <a:p>
            <a:r>
              <a:rPr lang="en-US" sz="4000" smtClean="0">
                <a:solidFill>
                  <a:srgbClr val="00539B"/>
                </a:solidFill>
                <a:latin typeface="ITC Avant Garde Std Bk" pitchFamily="34" charset="0"/>
              </a:rPr>
              <a:t>Click to edit Master title style</a:t>
            </a:r>
            <a:endParaRPr lang="en-US" sz="4000" dirty="0">
              <a:solidFill>
                <a:srgbClr val="008E7F"/>
              </a:solidFill>
              <a:latin typeface="ITC Avant Garde Std Bk" pitchFamily="34" charset="0"/>
            </a:endParaRPr>
          </a:p>
        </p:txBody>
      </p:sp>
      <p:sp>
        <p:nvSpPr>
          <p:cNvPr id="8" name="Rectangle 7"/>
          <p:cNvSpPr/>
          <p:nvPr/>
        </p:nvSpPr>
        <p:spPr>
          <a:xfrm>
            <a:off x="0" y="3962400"/>
            <a:ext cx="6172200" cy="2126578"/>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TC Avant Garde Std Bk"/>
                <a:ea typeface="MS Mincho"/>
                <a:cs typeface="Times New Roman"/>
              </a:rPr>
              <a:t> </a:t>
            </a:r>
            <a:endParaRPr kumimoji="0" lang="en-US" sz="1100" b="0" i="0" u="none" strike="noStrike" kern="0" cap="none" spc="0" normalizeH="0" baseline="0" noProof="0" dirty="0">
              <a:ln>
                <a:noFill/>
              </a:ln>
              <a:solidFill>
                <a:srgbClr val="FFFFFF"/>
              </a:solidFill>
              <a:effectLst/>
              <a:uLnTx/>
              <a:uFillTx/>
              <a:latin typeface="ITC Garamond Std Book"/>
              <a:ea typeface="MS Mincho"/>
              <a:cs typeface="Times New Roman"/>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TC Avant Garde Std Bk"/>
                <a:ea typeface="MS Mincho"/>
                <a:cs typeface="Times New Roman"/>
              </a:rPr>
              <a:t> </a:t>
            </a:r>
            <a:endParaRPr kumimoji="0" lang="en-US" sz="1100" b="0" i="0" u="none" strike="noStrike" kern="0" cap="none" spc="0" normalizeH="0" baseline="0" noProof="0" dirty="0">
              <a:ln>
                <a:noFill/>
              </a:ln>
              <a:solidFill>
                <a:srgbClr val="FFFFFF"/>
              </a:solidFill>
              <a:effectLst/>
              <a:uLnTx/>
              <a:uFillTx/>
              <a:latin typeface="ITC Garamond Std Book"/>
              <a:ea typeface="MS Mincho"/>
              <a:cs typeface="Times New Roman"/>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TC Avant Garde Std Bk"/>
                <a:ea typeface="MS Mincho"/>
                <a:cs typeface="Times New Roman"/>
              </a:rPr>
              <a:t> </a:t>
            </a:r>
            <a:endParaRPr kumimoji="0" lang="en-US" sz="1100" b="0" i="0" u="none" strike="noStrike" kern="0" cap="none" spc="0" normalizeH="0" baseline="0" noProof="0" dirty="0">
              <a:ln>
                <a:noFill/>
              </a:ln>
              <a:solidFill>
                <a:srgbClr val="FFFFFF"/>
              </a:solidFill>
              <a:effectLst/>
              <a:uLnTx/>
              <a:uFillTx/>
              <a:latin typeface="ITC Garamond Std Book"/>
              <a:ea typeface="MS Mincho"/>
              <a:cs typeface="Times New Roman"/>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TC Avant Garde Std Bk"/>
                <a:ea typeface="MS Mincho"/>
                <a:cs typeface="Times New Roman"/>
              </a:rPr>
              <a:t> </a:t>
            </a:r>
            <a:endParaRPr kumimoji="0" lang="en-US" sz="1100" b="0" i="0" u="none" strike="noStrike" kern="0" cap="none" spc="0" normalizeH="0" baseline="0" noProof="0" dirty="0">
              <a:ln>
                <a:noFill/>
              </a:ln>
              <a:solidFill>
                <a:srgbClr val="FFFFFF"/>
              </a:solidFill>
              <a:effectLst/>
              <a:uLnTx/>
              <a:uFillTx/>
              <a:latin typeface="ITC Garamond Std Book"/>
              <a:ea typeface="MS Mincho"/>
              <a:cs typeface="Times New Roman"/>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TC Avant Garde Std Bk"/>
                <a:ea typeface="MS Mincho"/>
                <a:cs typeface="Times New Roman"/>
              </a:rPr>
              <a:t> </a:t>
            </a:r>
            <a:endParaRPr kumimoji="0" lang="en-US" sz="1100" b="0" i="0" u="none" strike="noStrike" kern="0" cap="none" spc="0" normalizeH="0" baseline="0" noProof="0" dirty="0">
              <a:ln>
                <a:noFill/>
              </a:ln>
              <a:solidFill>
                <a:srgbClr val="FFFFFF"/>
              </a:solidFill>
              <a:effectLst/>
              <a:uLnTx/>
              <a:uFillTx/>
              <a:latin typeface="ITC Garamond Std Book"/>
              <a:ea typeface="MS Mincho"/>
              <a:cs typeface="Times New Roman"/>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TC Avant Garde Std Bk"/>
                <a:ea typeface="MS Mincho"/>
                <a:cs typeface="Times New Roman"/>
              </a:rPr>
              <a:t> </a:t>
            </a:r>
            <a:endParaRPr kumimoji="0" lang="en-US" sz="1100" b="0" i="0" u="none" strike="noStrike" kern="0" cap="none" spc="0" normalizeH="0" baseline="0" noProof="0" dirty="0">
              <a:ln>
                <a:noFill/>
              </a:ln>
              <a:solidFill>
                <a:srgbClr val="FFFFFF"/>
              </a:solidFill>
              <a:effectLst/>
              <a:uLnTx/>
              <a:uFillTx/>
              <a:latin typeface="ITC Garamond Std Book"/>
              <a:ea typeface="MS Mincho"/>
              <a:cs typeface="Times New Roman"/>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TC Avant Garde Std Bk"/>
                <a:ea typeface="MS Mincho"/>
                <a:cs typeface="Times New Roman"/>
              </a:rPr>
              <a:t> </a:t>
            </a:r>
            <a:endParaRPr kumimoji="0" lang="en-US" sz="1100" b="0" i="0" u="none" strike="noStrike" kern="0" cap="none" spc="0" normalizeH="0" baseline="0" noProof="0" dirty="0">
              <a:ln>
                <a:noFill/>
              </a:ln>
              <a:solidFill>
                <a:srgbClr val="FFFFFF"/>
              </a:solidFill>
              <a:effectLst/>
              <a:uLnTx/>
              <a:uFillTx/>
              <a:latin typeface="ITC Garamond Std Book"/>
              <a:ea typeface="MS Mincho"/>
              <a:cs typeface="Times New Roman"/>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TC Avant Garde Std Bk"/>
                <a:ea typeface="MS Mincho"/>
                <a:cs typeface="Times New Roman"/>
              </a:rPr>
              <a:t> </a:t>
            </a:r>
            <a:endParaRPr kumimoji="0" lang="en-US" sz="1100" b="0" i="0" u="none" strike="noStrike" kern="0" cap="none" spc="0" normalizeH="0" baseline="0" noProof="0" dirty="0">
              <a:ln>
                <a:noFill/>
              </a:ln>
              <a:solidFill>
                <a:srgbClr val="FFFFFF"/>
              </a:solidFill>
              <a:effectLst/>
              <a:uLnTx/>
              <a:uFillTx/>
              <a:latin typeface="ITC Garamond Std Book"/>
              <a:ea typeface="MS Mincho"/>
              <a:cs typeface="Times New Roman"/>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ITC Avant Garde Std Bk"/>
                <a:ea typeface="MS Mincho"/>
                <a:cs typeface="Times New Roman"/>
              </a:rPr>
              <a:t> </a:t>
            </a:r>
            <a:endParaRPr kumimoji="0" lang="en-US" sz="1100" b="0" i="0" u="none" strike="noStrike" kern="0" cap="none" spc="0" normalizeH="0" baseline="0" noProof="0" dirty="0">
              <a:ln>
                <a:noFill/>
              </a:ln>
              <a:solidFill>
                <a:srgbClr val="FFFFFF"/>
              </a:solidFill>
              <a:effectLst/>
              <a:uLnTx/>
              <a:uFillTx/>
              <a:latin typeface="ITC Garamond Std Book"/>
              <a:ea typeface="MS Mincho"/>
              <a:cs typeface="Times New Roman"/>
            </a:endParaRPr>
          </a:p>
        </p:txBody>
      </p:sp>
      <p:pic>
        <p:nvPicPr>
          <p:cNvPr id="9" name="Picture 8" descr="http://www.taoyoung.com/Images/img_compass.jpg"/>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62400"/>
            <a:ext cx="2895600" cy="2133600"/>
          </a:xfrm>
          <a:prstGeom prst="rect">
            <a:avLst/>
          </a:prstGeom>
          <a:noFill/>
          <a:ln>
            <a:noFill/>
          </a:ln>
        </p:spPr>
      </p:pic>
      <p:cxnSp>
        <p:nvCxnSpPr>
          <p:cNvPr id="10" name="Straight Connector 9"/>
          <p:cNvCxnSpPr/>
          <p:nvPr/>
        </p:nvCxnSpPr>
        <p:spPr>
          <a:xfrm>
            <a:off x="1973263" y="1145721"/>
            <a:ext cx="5197475"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grpSp>
        <p:nvGrpSpPr>
          <p:cNvPr id="11" name="Group 10"/>
          <p:cNvGrpSpPr/>
          <p:nvPr/>
        </p:nvGrpSpPr>
        <p:grpSpPr>
          <a:xfrm>
            <a:off x="3432808" y="152400"/>
            <a:ext cx="2286000" cy="827314"/>
            <a:chOff x="466505" y="-179576"/>
            <a:chExt cx="2047117" cy="704996"/>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6505" y="-179576"/>
              <a:ext cx="705032" cy="704996"/>
            </a:xfrm>
            <a:prstGeom prst="rect">
              <a:avLst/>
            </a:prstGeom>
            <a:ln>
              <a:noFill/>
            </a:ln>
            <a:extLst>
              <a:ext uri="{53640926-AAD7-44D8-BBD7-CCE9431645EC}">
                <a14:shadowObscured xmlns:a14="http://schemas.microsoft.com/office/drawing/2010/main"/>
              </a:ext>
            </a:extLst>
          </p:spPr>
        </p:pic>
        <p:pic>
          <p:nvPicPr>
            <p:cNvPr id="13" name="Picture 12" descr="https://blog.opendns.com/wp-content/uploads/2012/05/Educause_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6322" y="73176"/>
              <a:ext cx="1257300" cy="281305"/>
            </a:xfrm>
            <a:prstGeom prst="rect">
              <a:avLst/>
            </a:prstGeom>
            <a:noFill/>
            <a:ln>
              <a:noFill/>
            </a:ln>
          </p:spPr>
        </p:pic>
      </p:grpSp>
    </p:spTree>
    <p:extLst>
      <p:ext uri="{BB962C8B-B14F-4D97-AF65-F5344CB8AC3E}">
        <p14:creationId xmlns:p14="http://schemas.microsoft.com/office/powerpoint/2010/main" val="11623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0"/>
            <a:ext cx="9144000" cy="819150"/>
            <a:chOff x="0" y="0"/>
            <a:chExt cx="9144000" cy="819150"/>
          </a:xfrm>
        </p:grpSpPr>
        <p:sp>
          <p:nvSpPr>
            <p:cNvPr id="28" name="Rectangle 27"/>
            <p:cNvSpPr/>
            <p:nvPr/>
          </p:nvSpPr>
          <p:spPr>
            <a:xfrm>
              <a:off x="0" y="0"/>
              <a:ext cx="799144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5000"/>
                </a:lnSpc>
                <a:spcBef>
                  <a:spcPts val="3000"/>
                </a:spcBef>
                <a:spcAft>
                  <a:spcPts val="600"/>
                </a:spcAft>
                <a:buClrTx/>
                <a:buSzTx/>
                <a:buFontTx/>
                <a:buNone/>
                <a:tabLst/>
                <a:defRPr/>
              </a:pPr>
              <a:r>
                <a:rPr kumimoji="0" lang="en-US" sz="1800" b="0" i="0" u="none" strike="noStrike" kern="0" cap="none" spc="0" normalizeH="0" baseline="0" noProof="0">
                  <a:ln>
                    <a:noFill/>
                  </a:ln>
                  <a:solidFill>
                    <a:srgbClr val="455560"/>
                  </a:solidFill>
                  <a:effectLst/>
                  <a:uLnTx/>
                  <a:uFillTx/>
                  <a:latin typeface="ITC Avant Garde Std Bk"/>
                  <a:ea typeface="MS Mincho"/>
                  <a:cs typeface="Times New Roman"/>
                </a:rPr>
                <a:t> </a:t>
              </a:r>
              <a:endParaRPr kumimoji="0" lang="en-US" sz="1100" b="0" i="0" u="none" strike="noStrike" kern="0" cap="none" spc="0" normalizeH="0" baseline="0" noProof="0">
                <a:ln>
                  <a:noFill/>
                </a:ln>
                <a:solidFill>
                  <a:srgbClr val="455560"/>
                </a:solidFill>
                <a:effectLst/>
                <a:uLnTx/>
                <a:uFillTx/>
                <a:latin typeface="Calibri"/>
                <a:ea typeface="MS Mincho"/>
                <a:cs typeface="Times New Roman"/>
              </a:endParaRPr>
            </a:p>
            <a:p>
              <a:pPr marL="0" marR="0" lvl="0" indent="0" algn="ctr" defTabSz="914400" eaLnBrk="1" fontAlgn="auto" latinLnBrk="0" hangingPunct="1">
                <a:lnSpc>
                  <a:spcPct val="125000"/>
                </a:lnSpc>
                <a:spcBef>
                  <a:spcPts val="3000"/>
                </a:spcBef>
                <a:spcAft>
                  <a:spcPts val="600"/>
                </a:spcAft>
                <a:buClrTx/>
                <a:buSzTx/>
                <a:buFontTx/>
                <a:buNone/>
                <a:tabLst/>
                <a:defRPr/>
              </a:pPr>
              <a:r>
                <a:rPr kumimoji="0" lang="en-US" sz="1800" b="0" i="0" u="none" strike="noStrike" kern="0" cap="none" spc="0" normalizeH="0" baseline="0" noProof="0">
                  <a:ln>
                    <a:noFill/>
                  </a:ln>
                  <a:solidFill>
                    <a:srgbClr val="455560"/>
                  </a:solidFill>
                  <a:effectLst/>
                  <a:uLnTx/>
                  <a:uFillTx/>
                  <a:latin typeface="ITC Avant Garde Std Bk"/>
                  <a:ea typeface="MS Mincho"/>
                  <a:cs typeface="Times New Roman"/>
                </a:rPr>
                <a:t> </a:t>
              </a:r>
              <a:endParaRPr kumimoji="0" lang="en-US" sz="1100" b="0" i="0" u="none" strike="noStrike" kern="0" cap="none" spc="0" normalizeH="0" baseline="0" noProof="0">
                <a:ln>
                  <a:noFill/>
                </a:ln>
                <a:solidFill>
                  <a:srgbClr val="455560"/>
                </a:solidFill>
                <a:effectLst/>
                <a:uLnTx/>
                <a:uFillTx/>
                <a:latin typeface="Calibri"/>
                <a:ea typeface="MS Mincho"/>
                <a:cs typeface="Times New Roman"/>
              </a:endParaRPr>
            </a:p>
            <a:p>
              <a:pPr marL="0" marR="0" lvl="0" indent="0" algn="ctr" defTabSz="914400" eaLnBrk="1" fontAlgn="auto" latinLnBrk="0" hangingPunct="1">
                <a:lnSpc>
                  <a:spcPct val="125000"/>
                </a:lnSpc>
                <a:spcBef>
                  <a:spcPts val="3000"/>
                </a:spcBef>
                <a:spcAft>
                  <a:spcPts val="600"/>
                </a:spcAft>
                <a:buClrTx/>
                <a:buSzTx/>
                <a:buFontTx/>
                <a:buNone/>
                <a:tabLst/>
                <a:defRPr/>
              </a:pPr>
              <a:r>
                <a:rPr kumimoji="0" lang="en-US" sz="1800" b="0" i="0" u="none" strike="noStrike" kern="0" cap="none" spc="0" normalizeH="0" baseline="0" noProof="0">
                  <a:ln>
                    <a:noFill/>
                  </a:ln>
                  <a:solidFill>
                    <a:srgbClr val="455560"/>
                  </a:solidFill>
                  <a:effectLst/>
                  <a:uLnTx/>
                  <a:uFillTx/>
                  <a:latin typeface="ITC Avant Garde Std Bk"/>
                  <a:ea typeface="MS Mincho"/>
                  <a:cs typeface="Times New Roman"/>
                </a:rPr>
                <a:t> </a:t>
              </a:r>
              <a:endParaRPr kumimoji="0" lang="en-US" sz="1100" b="0" i="0" u="none" strike="noStrike" kern="0" cap="none" spc="0" normalizeH="0" baseline="0" noProof="0">
                <a:ln>
                  <a:noFill/>
                </a:ln>
                <a:solidFill>
                  <a:srgbClr val="455560"/>
                </a:solidFill>
                <a:effectLst/>
                <a:uLnTx/>
                <a:uFillTx/>
                <a:latin typeface="Calibri"/>
                <a:ea typeface="MS Mincho"/>
                <a:cs typeface="Times New Roman"/>
              </a:endParaRPr>
            </a:p>
            <a:p>
              <a:pPr marL="0" marR="0" lvl="0" indent="0" algn="ctr" defTabSz="914400" eaLnBrk="1" fontAlgn="auto" latinLnBrk="0" hangingPunct="1">
                <a:lnSpc>
                  <a:spcPct val="125000"/>
                </a:lnSpc>
                <a:spcBef>
                  <a:spcPts val="3000"/>
                </a:spcBef>
                <a:spcAft>
                  <a:spcPts val="600"/>
                </a:spcAft>
                <a:buClrTx/>
                <a:buSzTx/>
                <a:buFontTx/>
                <a:buNone/>
                <a:tabLst/>
                <a:defRPr/>
              </a:pPr>
              <a:r>
                <a:rPr kumimoji="0" lang="en-US" sz="1800" b="0" i="0" u="none" strike="noStrike" kern="0" cap="none" spc="0" normalizeH="0" baseline="0" noProof="0">
                  <a:ln>
                    <a:noFill/>
                  </a:ln>
                  <a:solidFill>
                    <a:srgbClr val="455560"/>
                  </a:solidFill>
                  <a:effectLst/>
                  <a:uLnTx/>
                  <a:uFillTx/>
                  <a:latin typeface="ITC Avant Garde Std Bk"/>
                  <a:ea typeface="MS Mincho"/>
                  <a:cs typeface="Times New Roman"/>
                </a:rPr>
                <a:t> </a:t>
              </a:r>
              <a:endParaRPr kumimoji="0" lang="en-US" sz="1100" b="0" i="0" u="none" strike="noStrike" kern="0" cap="none" spc="0" normalizeH="0" baseline="0" noProof="0">
                <a:ln>
                  <a:noFill/>
                </a:ln>
                <a:solidFill>
                  <a:srgbClr val="455560"/>
                </a:solidFill>
                <a:effectLst/>
                <a:uLnTx/>
                <a:uFillTx/>
                <a:latin typeface="Calibri"/>
                <a:ea typeface="MS Mincho"/>
                <a:cs typeface="Times New Roman"/>
              </a:endParaRPr>
            </a:p>
            <a:p>
              <a:pPr marL="0" marR="0" lvl="0" indent="0" algn="ctr" defTabSz="914400" eaLnBrk="1" fontAlgn="auto" latinLnBrk="0" hangingPunct="1">
                <a:lnSpc>
                  <a:spcPct val="125000"/>
                </a:lnSpc>
                <a:spcBef>
                  <a:spcPts val="3000"/>
                </a:spcBef>
                <a:spcAft>
                  <a:spcPts val="600"/>
                </a:spcAft>
                <a:buClrTx/>
                <a:buSzTx/>
                <a:buFontTx/>
                <a:buNone/>
                <a:tabLst/>
                <a:defRPr/>
              </a:pPr>
              <a:r>
                <a:rPr kumimoji="0" lang="en-US" sz="1800" b="0" i="0" u="none" strike="noStrike" kern="0" cap="none" spc="0" normalizeH="0" baseline="0" noProof="0">
                  <a:ln>
                    <a:noFill/>
                  </a:ln>
                  <a:solidFill>
                    <a:srgbClr val="455560"/>
                  </a:solidFill>
                  <a:effectLst/>
                  <a:uLnTx/>
                  <a:uFillTx/>
                  <a:latin typeface="ITC Avant Garde Std Bk"/>
                  <a:ea typeface="MS Mincho"/>
                  <a:cs typeface="Times New Roman"/>
                </a:rPr>
                <a:t> </a:t>
              </a:r>
              <a:endParaRPr kumimoji="0" lang="en-US" sz="1100" b="0" i="0" u="none" strike="noStrike" kern="0" cap="none" spc="0" normalizeH="0" baseline="0" noProof="0">
                <a:ln>
                  <a:noFill/>
                </a:ln>
                <a:solidFill>
                  <a:srgbClr val="455560"/>
                </a:solidFill>
                <a:effectLst/>
                <a:uLnTx/>
                <a:uFillTx/>
                <a:latin typeface="Calibri"/>
                <a:ea typeface="MS Mincho"/>
                <a:cs typeface="Times New Roman"/>
              </a:endParaRPr>
            </a:p>
            <a:p>
              <a:pPr marL="0" marR="0" lvl="0" indent="0" algn="ctr" defTabSz="914400" eaLnBrk="1" fontAlgn="auto" latinLnBrk="0" hangingPunct="1">
                <a:lnSpc>
                  <a:spcPct val="125000"/>
                </a:lnSpc>
                <a:spcBef>
                  <a:spcPts val="3000"/>
                </a:spcBef>
                <a:spcAft>
                  <a:spcPts val="600"/>
                </a:spcAft>
                <a:buClrTx/>
                <a:buSzTx/>
                <a:buFontTx/>
                <a:buNone/>
                <a:tabLst/>
                <a:defRPr/>
              </a:pPr>
              <a:r>
                <a:rPr kumimoji="0" lang="en-US" sz="1800" b="0" i="0" u="none" strike="noStrike" kern="0" cap="none" spc="0" normalizeH="0" baseline="0" noProof="0">
                  <a:ln>
                    <a:noFill/>
                  </a:ln>
                  <a:solidFill>
                    <a:srgbClr val="455560"/>
                  </a:solidFill>
                  <a:effectLst/>
                  <a:uLnTx/>
                  <a:uFillTx/>
                  <a:latin typeface="ITC Avant Garde Std Bk"/>
                  <a:ea typeface="MS Mincho"/>
                  <a:cs typeface="Times New Roman"/>
                </a:rPr>
                <a:t> </a:t>
              </a:r>
              <a:endParaRPr kumimoji="0" lang="en-US" sz="1100" b="0" i="0" u="none" strike="noStrike" kern="0" cap="none" spc="0" normalizeH="0" baseline="0" noProof="0">
                <a:ln>
                  <a:noFill/>
                </a:ln>
                <a:solidFill>
                  <a:srgbClr val="455560"/>
                </a:solidFill>
                <a:effectLst/>
                <a:uLnTx/>
                <a:uFillTx/>
                <a:latin typeface="Calibri"/>
                <a:ea typeface="MS Mincho"/>
                <a:cs typeface="Times New Roman"/>
              </a:endParaRPr>
            </a:p>
            <a:p>
              <a:pPr marL="0" marR="0" lvl="0" indent="0" algn="ctr" defTabSz="914400" eaLnBrk="1" fontAlgn="auto" latinLnBrk="0" hangingPunct="1">
                <a:lnSpc>
                  <a:spcPct val="125000"/>
                </a:lnSpc>
                <a:spcBef>
                  <a:spcPts val="3000"/>
                </a:spcBef>
                <a:spcAft>
                  <a:spcPts val="600"/>
                </a:spcAft>
                <a:buClrTx/>
                <a:buSzTx/>
                <a:buFontTx/>
                <a:buNone/>
                <a:tabLst/>
                <a:defRPr/>
              </a:pPr>
              <a:r>
                <a:rPr kumimoji="0" lang="en-US" sz="1800" b="0" i="0" u="none" strike="noStrike" kern="0" cap="none" spc="0" normalizeH="0" baseline="0" noProof="0">
                  <a:ln>
                    <a:noFill/>
                  </a:ln>
                  <a:solidFill>
                    <a:srgbClr val="455560"/>
                  </a:solidFill>
                  <a:effectLst/>
                  <a:uLnTx/>
                  <a:uFillTx/>
                  <a:latin typeface="ITC Avant Garde Std Bk"/>
                  <a:ea typeface="MS Mincho"/>
                  <a:cs typeface="Times New Roman"/>
                </a:rPr>
                <a:t> </a:t>
              </a:r>
              <a:endParaRPr kumimoji="0" lang="en-US" sz="1100" b="0" i="0" u="none" strike="noStrike" kern="0" cap="none" spc="0" normalizeH="0" baseline="0" noProof="0">
                <a:ln>
                  <a:noFill/>
                </a:ln>
                <a:solidFill>
                  <a:srgbClr val="455560"/>
                </a:solidFill>
                <a:effectLst/>
                <a:uLnTx/>
                <a:uFillTx/>
                <a:latin typeface="Calibri"/>
                <a:ea typeface="MS Mincho"/>
                <a:cs typeface="Times New Roman"/>
              </a:endParaRPr>
            </a:p>
            <a:p>
              <a:pPr marL="0" marR="0" lvl="0" indent="0" algn="ctr" defTabSz="914400" eaLnBrk="1" fontAlgn="auto" latinLnBrk="0" hangingPunct="1">
                <a:lnSpc>
                  <a:spcPct val="125000"/>
                </a:lnSpc>
                <a:spcBef>
                  <a:spcPts val="3000"/>
                </a:spcBef>
                <a:spcAft>
                  <a:spcPts val="600"/>
                </a:spcAft>
                <a:buClrTx/>
                <a:buSzTx/>
                <a:buFontTx/>
                <a:buNone/>
                <a:tabLst/>
                <a:defRPr/>
              </a:pPr>
              <a:r>
                <a:rPr kumimoji="0" lang="en-US" sz="1800" b="0" i="0" u="none" strike="noStrike" kern="0" cap="none" spc="0" normalizeH="0" baseline="0" noProof="0">
                  <a:ln>
                    <a:noFill/>
                  </a:ln>
                  <a:solidFill>
                    <a:srgbClr val="455560"/>
                  </a:solidFill>
                  <a:effectLst/>
                  <a:uLnTx/>
                  <a:uFillTx/>
                  <a:latin typeface="ITC Avant Garde Std Bk"/>
                  <a:ea typeface="MS Mincho"/>
                  <a:cs typeface="Times New Roman"/>
                </a:rPr>
                <a:t> </a:t>
              </a:r>
              <a:endParaRPr kumimoji="0" lang="en-US" sz="1100" b="0" i="0" u="none" strike="noStrike" kern="0" cap="none" spc="0" normalizeH="0" baseline="0" noProof="0">
                <a:ln>
                  <a:noFill/>
                </a:ln>
                <a:solidFill>
                  <a:srgbClr val="455560"/>
                </a:solidFill>
                <a:effectLst/>
                <a:uLnTx/>
                <a:uFillTx/>
                <a:latin typeface="Calibri"/>
                <a:ea typeface="MS Mincho"/>
                <a:cs typeface="Times New Roman"/>
              </a:endParaRPr>
            </a:p>
            <a:p>
              <a:pPr marL="0" marR="0" lvl="0" indent="0" algn="ctr" defTabSz="914400" eaLnBrk="1" fontAlgn="auto" latinLnBrk="0" hangingPunct="1">
                <a:lnSpc>
                  <a:spcPct val="125000"/>
                </a:lnSpc>
                <a:spcBef>
                  <a:spcPts val="3000"/>
                </a:spcBef>
                <a:spcAft>
                  <a:spcPts val="600"/>
                </a:spcAft>
                <a:buClrTx/>
                <a:buSzTx/>
                <a:buFontTx/>
                <a:buNone/>
                <a:tabLst/>
                <a:defRPr/>
              </a:pPr>
              <a:r>
                <a:rPr kumimoji="0" lang="en-US" sz="1800" b="0" i="0" u="none" strike="noStrike" kern="0" cap="none" spc="0" normalizeH="0" baseline="0" noProof="0">
                  <a:ln>
                    <a:noFill/>
                  </a:ln>
                  <a:solidFill>
                    <a:srgbClr val="455560"/>
                  </a:solidFill>
                  <a:effectLst/>
                  <a:uLnTx/>
                  <a:uFillTx/>
                  <a:latin typeface="ITC Avant Garde Std Bk"/>
                  <a:ea typeface="MS Mincho"/>
                  <a:cs typeface="Times New Roman"/>
                </a:rPr>
                <a:t> </a:t>
              </a:r>
              <a:endParaRPr kumimoji="0" lang="en-US" sz="1100" b="0" i="0" u="none" strike="noStrike" kern="0" cap="none" spc="0" normalizeH="0" baseline="0" noProof="0">
                <a:ln>
                  <a:noFill/>
                </a:ln>
                <a:solidFill>
                  <a:srgbClr val="455560"/>
                </a:solidFill>
                <a:effectLst/>
                <a:uLnTx/>
                <a:uFillTx/>
                <a:latin typeface="Calibri"/>
                <a:ea typeface="MS Mincho"/>
                <a:cs typeface="Times New Roman"/>
              </a:endParaRPr>
            </a:p>
          </p:txBody>
        </p:sp>
        <p:pic>
          <p:nvPicPr>
            <p:cNvPr id="29" name="Picture 28" descr="http://www.taoyoung.com/Images/img_compas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1475" y="0"/>
              <a:ext cx="1092525" cy="819150"/>
            </a:xfrm>
            <a:prstGeom prst="rect">
              <a:avLst/>
            </a:prstGeom>
            <a:noFill/>
            <a:ln>
              <a:noFill/>
            </a:ln>
          </p:spPr>
        </p:pic>
      </p:grpSp>
      <p:cxnSp>
        <p:nvCxnSpPr>
          <p:cNvPr id="30" name="Straight Connector 29"/>
          <p:cNvCxnSpPr/>
          <p:nvPr/>
        </p:nvCxnSpPr>
        <p:spPr>
          <a:xfrm>
            <a:off x="1973263" y="6096000"/>
            <a:ext cx="5197475" cy="0"/>
          </a:xfrm>
          <a:prstGeom prst="line">
            <a:avLst/>
          </a:prstGeom>
          <a:noFill/>
          <a:ln w="28575" cap="flat" cmpd="sng" algn="ctr">
            <a:solidFill>
              <a:srgbClr val="4F81BD"/>
            </a:solidFill>
            <a:prstDash val="solid"/>
          </a:ln>
          <a:effectLst/>
        </p:spPr>
      </p:cxnSp>
      <p:grpSp>
        <p:nvGrpSpPr>
          <p:cNvPr id="31" name="Group 30"/>
          <p:cNvGrpSpPr/>
          <p:nvPr/>
        </p:nvGrpSpPr>
        <p:grpSpPr>
          <a:xfrm>
            <a:off x="3886200" y="6177281"/>
            <a:ext cx="1644016" cy="588645"/>
            <a:chOff x="466505" y="-179576"/>
            <a:chExt cx="2047117" cy="704996"/>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6505" y="-179576"/>
              <a:ext cx="705032" cy="704996"/>
            </a:xfrm>
            <a:prstGeom prst="rect">
              <a:avLst/>
            </a:prstGeom>
            <a:ln>
              <a:noFill/>
            </a:ln>
            <a:extLst>
              <a:ext uri="{53640926-AAD7-44D8-BBD7-CCE9431645EC}">
                <a14:shadowObscured xmlns:a14="http://schemas.microsoft.com/office/drawing/2010/main"/>
              </a:ext>
            </a:extLst>
          </p:spPr>
        </p:pic>
        <p:pic>
          <p:nvPicPr>
            <p:cNvPr id="33" name="Picture 32" descr="https://blog.opendns.com/wp-content/uploads/2012/05/Educause_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6322" y="73176"/>
              <a:ext cx="1257300" cy="281305"/>
            </a:xfrm>
            <a:prstGeom prst="rect">
              <a:avLst/>
            </a:prstGeom>
            <a:noFill/>
            <a:ln>
              <a:noFill/>
            </a:ln>
          </p:spPr>
        </p:pic>
      </p:grpSp>
      <p:sp>
        <p:nvSpPr>
          <p:cNvPr id="2" name="Title 1"/>
          <p:cNvSpPr>
            <a:spLocks noGrp="1"/>
          </p:cNvSpPr>
          <p:nvPr>
            <p:ph type="title" hasCustomPrompt="1"/>
          </p:nvPr>
        </p:nvSpPr>
        <p:spPr>
          <a:xfrm>
            <a:off x="381000" y="827560"/>
            <a:ext cx="8381999" cy="739984"/>
          </a:xfrm>
        </p:spPr>
        <p:txBody>
          <a:bodyPr>
            <a:normAutofit/>
          </a:bodyPr>
          <a:lstStyle>
            <a:lvl1pPr>
              <a:defRPr sz="3200">
                <a:solidFill>
                  <a:schemeClr val="accent4"/>
                </a:solidFill>
                <a:latin typeface="ITC Avant Garde Std Bk" panose="020B0502020202020204" pitchFamily="34" charset="0"/>
              </a:defRPr>
            </a:lvl1pPr>
          </a:lstStyle>
          <a:p>
            <a:r>
              <a:rPr lang="en-US" dirty="0" smtClean="0"/>
              <a:t>Title</a:t>
            </a:r>
            <a:endParaRPr lang="en-US" dirty="0"/>
          </a:p>
        </p:txBody>
      </p:sp>
      <p:sp>
        <p:nvSpPr>
          <p:cNvPr id="5" name="Content Placeholder 4"/>
          <p:cNvSpPr>
            <a:spLocks noGrp="1"/>
          </p:cNvSpPr>
          <p:nvPr>
            <p:ph sz="quarter" idx="10" hasCustomPrompt="1"/>
          </p:nvPr>
        </p:nvSpPr>
        <p:spPr>
          <a:xfrm>
            <a:off x="381000" y="2114550"/>
            <a:ext cx="8381999" cy="3330575"/>
          </a:xfrm>
        </p:spPr>
        <p:txBody>
          <a:bodyPr/>
          <a:lstStyle>
            <a:lvl1pPr>
              <a:defRPr sz="2400">
                <a:solidFill>
                  <a:schemeClr val="accent2"/>
                </a:solidFill>
                <a:latin typeface="ITC Avant Garde Std Bk Cn" panose="020B0406020202020204" pitchFamily="34" charset="0"/>
              </a:defRPr>
            </a:lvl1pPr>
            <a:lvl2pPr marL="685800" indent="-228600">
              <a:buFont typeface="Wingdings" panose="05000000000000000000" pitchFamily="2" charset="2"/>
              <a:buChar char="§"/>
              <a:defRPr sz="2000">
                <a:solidFill>
                  <a:schemeClr val="bg1"/>
                </a:solidFill>
                <a:latin typeface="+mn-lt"/>
              </a:defRPr>
            </a:lvl2pPr>
          </a:lstStyle>
          <a:p>
            <a:pPr lvl="0"/>
            <a:r>
              <a:rPr lang="en-US" dirty="0" smtClean="0"/>
              <a:t>Subtitle</a:t>
            </a:r>
          </a:p>
          <a:p>
            <a:pPr lvl="1"/>
            <a:r>
              <a:rPr lang="en-US" dirty="0" smtClean="0"/>
              <a:t>Main text</a:t>
            </a:r>
          </a:p>
        </p:txBody>
      </p:sp>
    </p:spTree>
    <p:extLst>
      <p:ext uri="{BB962C8B-B14F-4D97-AF65-F5344CB8AC3E}">
        <p14:creationId xmlns:p14="http://schemas.microsoft.com/office/powerpoint/2010/main" val="368973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7B5BBC7-1314-4633-B385-90D58FC16F74}" type="datetimeFigureOut">
              <a:rPr lang="en-US" smtClean="0"/>
              <a:t>4/20/2017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1E7B336-0289-4773-99A0-48D23D967D55}" type="slidenum">
              <a:rPr lang="en-US" smtClean="0"/>
              <a:t>‹#›</a:t>
            </a:fld>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4008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5BBC7-1314-4633-B385-90D58FC16F74}" type="datetimeFigureOut">
              <a:rPr lang="en-US" smtClean="0"/>
              <a:t>4/20/2017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7B336-0289-4773-99A0-48D23D967D55}" type="slidenum">
              <a:rPr lang="en-US" smtClean="0"/>
              <a:t>‹#›</a:t>
            </a:fld>
            <a:endParaRPr lang="en-US"/>
          </a:p>
        </p:txBody>
      </p:sp>
    </p:spTree>
    <p:extLst>
      <p:ext uri="{BB962C8B-B14F-4D97-AF65-F5344CB8AC3E}">
        <p14:creationId xmlns:p14="http://schemas.microsoft.com/office/powerpoint/2010/main" val="339037222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4"/>
                </a:solidFill>
                <a:latin typeface="ITC Avant Garde Std Bk" panose="020B0502020202020204" pitchFamily="34" charset="0"/>
              </a:rPr>
              <a:t>iPASS Performance Measurement</a:t>
            </a:r>
            <a:endParaRPr lang="en-US" dirty="0">
              <a:solidFill>
                <a:schemeClr val="accent4"/>
              </a:solidFill>
              <a:latin typeface="ITC Avant Garde Std Bk" panose="020B0502020202020204" pitchFamily="34" charset="0"/>
            </a:endParaRPr>
          </a:p>
        </p:txBody>
      </p:sp>
      <p:sp>
        <p:nvSpPr>
          <p:cNvPr id="3" name="Subtitle 2"/>
          <p:cNvSpPr>
            <a:spLocks noGrp="1"/>
          </p:cNvSpPr>
          <p:nvPr>
            <p:ph type="subTitle" idx="4294967295"/>
          </p:nvPr>
        </p:nvSpPr>
        <p:spPr>
          <a:xfrm>
            <a:off x="152400" y="4267200"/>
            <a:ext cx="5943600" cy="1600200"/>
          </a:xfrm>
        </p:spPr>
        <p:txBody>
          <a:bodyPr anchor="ctr"/>
          <a:lstStyle/>
          <a:p>
            <a:pPr marL="0" indent="0">
              <a:buNone/>
            </a:pPr>
            <a:r>
              <a:rPr lang="en-US" dirty="0" err="1" smtClean="0">
                <a:solidFill>
                  <a:schemeClr val="bg2"/>
                </a:solidFill>
                <a:latin typeface="ITC Avant Garde Std Bk Cn" panose="020B0406020202020204" pitchFamily="34" charset="0"/>
              </a:rPr>
              <a:t>Shara</a:t>
            </a:r>
            <a:r>
              <a:rPr lang="en-US" dirty="0" smtClean="0">
                <a:solidFill>
                  <a:schemeClr val="bg2"/>
                </a:solidFill>
                <a:latin typeface="ITC Avant Garde Std Bk Cn" panose="020B0406020202020204" pitchFamily="34" charset="0"/>
              </a:rPr>
              <a:t> L. Davis, ATD Data &amp;</a:t>
            </a:r>
            <a:r>
              <a:rPr lang="en-US" dirty="0">
                <a:solidFill>
                  <a:schemeClr val="bg2"/>
                </a:solidFill>
                <a:latin typeface="ITC Avant Garde Std Bk Cn" panose="020B0406020202020204" pitchFamily="34" charset="0"/>
              </a:rPr>
              <a:t> </a:t>
            </a:r>
            <a:r>
              <a:rPr lang="en-US" dirty="0" err="1" smtClean="0">
                <a:solidFill>
                  <a:schemeClr val="bg2"/>
                </a:solidFill>
                <a:latin typeface="ITC Avant Garde Std Bk Cn" panose="020B0406020202020204" pitchFamily="34" charset="0"/>
              </a:rPr>
              <a:t>iPASS</a:t>
            </a:r>
            <a:r>
              <a:rPr lang="en-US" dirty="0" smtClean="0">
                <a:solidFill>
                  <a:schemeClr val="bg2"/>
                </a:solidFill>
                <a:latin typeface="ITC Avant Garde Std Bk Cn" panose="020B0406020202020204" pitchFamily="34" charset="0"/>
              </a:rPr>
              <a:t> Coach</a:t>
            </a:r>
          </a:p>
          <a:p>
            <a:pPr marL="0" indent="0">
              <a:buNone/>
            </a:pPr>
            <a:r>
              <a:rPr lang="en-US" dirty="0" smtClean="0">
                <a:solidFill>
                  <a:schemeClr val="bg2"/>
                </a:solidFill>
                <a:latin typeface="ITC Avant Garde Std Bk Cn" panose="020B0406020202020204" pitchFamily="34" charset="0"/>
              </a:rPr>
              <a:t>Bruce </a:t>
            </a:r>
            <a:r>
              <a:rPr lang="en-US" dirty="0" err="1" smtClean="0">
                <a:solidFill>
                  <a:schemeClr val="bg2"/>
                </a:solidFill>
                <a:latin typeface="ITC Avant Garde Std Bk Cn" panose="020B0406020202020204" pitchFamily="34" charset="0"/>
              </a:rPr>
              <a:t>McComb</a:t>
            </a:r>
            <a:r>
              <a:rPr lang="en-US" dirty="0" smtClean="0">
                <a:solidFill>
                  <a:schemeClr val="bg2"/>
                </a:solidFill>
                <a:latin typeface="ITC Avant Garde Std Bk Cn" panose="020B0406020202020204" pitchFamily="34" charset="0"/>
              </a:rPr>
              <a:t>, ATD Data &amp; </a:t>
            </a:r>
            <a:r>
              <a:rPr lang="en-US" dirty="0" err="1" smtClean="0">
                <a:solidFill>
                  <a:schemeClr val="bg2"/>
                </a:solidFill>
                <a:latin typeface="ITC Avant Garde Std Bk Cn" panose="020B0406020202020204" pitchFamily="34" charset="0"/>
              </a:rPr>
              <a:t>iPASS</a:t>
            </a:r>
            <a:r>
              <a:rPr lang="en-US" dirty="0" smtClean="0">
                <a:solidFill>
                  <a:schemeClr val="bg2"/>
                </a:solidFill>
                <a:latin typeface="ITC Avant Garde Std Bk Cn" panose="020B0406020202020204" pitchFamily="34" charset="0"/>
              </a:rPr>
              <a:t> Coach</a:t>
            </a:r>
            <a:endParaRPr lang="en-US" dirty="0">
              <a:solidFill>
                <a:schemeClr val="bg2"/>
              </a:solidFill>
              <a:latin typeface="ITC Avant Garde Std Bk Cn" panose="020B0406020202020204" pitchFamily="34" charset="0"/>
            </a:endParaRPr>
          </a:p>
        </p:txBody>
      </p:sp>
    </p:spTree>
    <p:extLst>
      <p:ext uri="{BB962C8B-B14F-4D97-AF65-F5344CB8AC3E}">
        <p14:creationId xmlns:p14="http://schemas.microsoft.com/office/powerpoint/2010/main" val="3988473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0399" y="6248400"/>
            <a:ext cx="2743200" cy="53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dirty="0" smtClean="0"/>
              <a:t>Step 2:  Develop </a:t>
            </a:r>
            <a:r>
              <a:rPr lang="en-US" sz="2800" dirty="0"/>
              <a:t>a</a:t>
            </a:r>
            <a:r>
              <a:rPr lang="en-US" sz="2800" dirty="0" smtClean="0"/>
              <a:t> Data Collection Plan</a:t>
            </a:r>
            <a:endParaRPr lang="en-US" sz="2800"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655444328"/>
              </p:ext>
            </p:extLst>
          </p:nvPr>
        </p:nvGraphicFramePr>
        <p:xfrm>
          <a:off x="304800" y="1600200"/>
          <a:ext cx="8686800" cy="4705684"/>
        </p:xfrm>
        <a:graphic>
          <a:graphicData uri="http://schemas.openxmlformats.org/drawingml/2006/table">
            <a:tbl>
              <a:tblPr firstRow="1" bandRow="1">
                <a:tableStyleId>{5C22544A-7EE6-4342-B048-85BDC9FD1C3A}</a:tableStyleId>
              </a:tblPr>
              <a:tblGrid>
                <a:gridCol w="1524000"/>
                <a:gridCol w="1524000"/>
                <a:gridCol w="1861799"/>
                <a:gridCol w="1567201"/>
                <a:gridCol w="1338184"/>
                <a:gridCol w="871616"/>
              </a:tblGrid>
              <a:tr h="941137">
                <a:tc>
                  <a:txBody>
                    <a:bodyPr/>
                    <a:lstStyle/>
                    <a:p>
                      <a:pPr algn="ctr"/>
                      <a:r>
                        <a:rPr lang="en-US" sz="1800" dirty="0" smtClean="0">
                          <a:solidFill>
                            <a:schemeClr val="bg2"/>
                          </a:solidFill>
                        </a:rPr>
                        <a:t>Initial</a:t>
                      </a:r>
                      <a:r>
                        <a:rPr lang="en-US" sz="1800" baseline="0" dirty="0" smtClean="0">
                          <a:solidFill>
                            <a:schemeClr val="bg2"/>
                          </a:solidFill>
                        </a:rPr>
                        <a:t> &amp; Intermediary Outcomes</a:t>
                      </a:r>
                      <a:endParaRPr lang="en-US" sz="1800" dirty="0">
                        <a:solidFill>
                          <a:schemeClr val="bg2"/>
                        </a:solidFill>
                      </a:endParaRPr>
                    </a:p>
                  </a:txBody>
                  <a:tcPr/>
                </a:tc>
                <a:tc>
                  <a:txBody>
                    <a:bodyPr/>
                    <a:lstStyle/>
                    <a:p>
                      <a:pPr algn="ctr"/>
                      <a:r>
                        <a:rPr lang="en-US" sz="1800" dirty="0" smtClean="0">
                          <a:solidFill>
                            <a:schemeClr val="bg2"/>
                          </a:solidFill>
                        </a:rPr>
                        <a:t>Performance </a:t>
                      </a:r>
                    </a:p>
                    <a:p>
                      <a:pPr algn="ctr"/>
                      <a:r>
                        <a:rPr lang="en-US" sz="1800" dirty="0" smtClean="0">
                          <a:solidFill>
                            <a:schemeClr val="bg2"/>
                          </a:solidFill>
                        </a:rPr>
                        <a:t>Targets</a:t>
                      </a:r>
                      <a:endParaRPr lang="en-US" sz="1800" dirty="0">
                        <a:solidFill>
                          <a:schemeClr val="bg2"/>
                        </a:solidFill>
                      </a:endParaRPr>
                    </a:p>
                  </a:txBody>
                  <a:tcPr/>
                </a:tc>
                <a:tc>
                  <a:txBody>
                    <a:bodyPr/>
                    <a:lstStyle/>
                    <a:p>
                      <a:pPr algn="ctr"/>
                      <a:r>
                        <a:rPr lang="en-US" sz="1800" dirty="0" smtClean="0">
                          <a:solidFill>
                            <a:schemeClr val="bg2"/>
                          </a:solidFill>
                        </a:rPr>
                        <a:t>Data</a:t>
                      </a:r>
                      <a:r>
                        <a:rPr lang="en-US" sz="1800" baseline="0" dirty="0" smtClean="0">
                          <a:solidFill>
                            <a:schemeClr val="bg2"/>
                          </a:solidFill>
                        </a:rPr>
                        <a:t> Collection Sources/ Procedures</a:t>
                      </a:r>
                      <a:endParaRPr lang="en-US" sz="1800" dirty="0">
                        <a:solidFill>
                          <a:schemeClr val="bg2"/>
                        </a:solidFill>
                      </a:endParaRPr>
                    </a:p>
                  </a:txBody>
                  <a:tcPr/>
                </a:tc>
                <a:tc>
                  <a:txBody>
                    <a:bodyPr/>
                    <a:lstStyle/>
                    <a:p>
                      <a:pPr algn="ctr"/>
                      <a:r>
                        <a:rPr lang="en-US" sz="1800" dirty="0" smtClean="0">
                          <a:solidFill>
                            <a:schemeClr val="bg2"/>
                          </a:solidFill>
                        </a:rPr>
                        <a:t>Analysis Methods</a:t>
                      </a:r>
                      <a:endParaRPr lang="en-US" sz="1800" dirty="0">
                        <a:solidFill>
                          <a:schemeClr val="bg2"/>
                        </a:solidFill>
                      </a:endParaRPr>
                    </a:p>
                  </a:txBody>
                  <a:tcPr/>
                </a:tc>
                <a:tc>
                  <a:txBody>
                    <a:bodyPr/>
                    <a:lstStyle/>
                    <a:p>
                      <a:pPr algn="ctr"/>
                      <a:r>
                        <a:rPr lang="en-US" sz="1800" dirty="0" smtClean="0">
                          <a:solidFill>
                            <a:schemeClr val="bg2"/>
                          </a:solidFill>
                        </a:rPr>
                        <a:t>Person(s)</a:t>
                      </a:r>
                      <a:r>
                        <a:rPr lang="en-US" sz="1800" baseline="0" dirty="0" smtClean="0">
                          <a:solidFill>
                            <a:schemeClr val="bg2"/>
                          </a:solidFill>
                        </a:rPr>
                        <a:t> Responsible</a:t>
                      </a:r>
                      <a:endParaRPr lang="en-US" sz="1800" dirty="0">
                        <a:solidFill>
                          <a:schemeClr val="bg2"/>
                        </a:solidFill>
                      </a:endParaRPr>
                    </a:p>
                  </a:txBody>
                  <a:tcPr/>
                </a:tc>
                <a:tc>
                  <a:txBody>
                    <a:bodyPr/>
                    <a:lstStyle/>
                    <a:p>
                      <a:pPr algn="ctr"/>
                      <a:r>
                        <a:rPr lang="en-US" sz="1800" dirty="0" smtClean="0">
                          <a:solidFill>
                            <a:schemeClr val="bg2"/>
                          </a:solidFill>
                        </a:rPr>
                        <a:t>Due Dates</a:t>
                      </a:r>
                      <a:endParaRPr lang="en-US" sz="1800" dirty="0">
                        <a:solidFill>
                          <a:schemeClr val="bg2"/>
                        </a:solidFill>
                      </a:endParaRPr>
                    </a:p>
                  </a:txBody>
                  <a:tcPr/>
                </a:tc>
              </a:tr>
              <a:tr h="376454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bg1"/>
                          </a:solidFill>
                        </a:rPr>
                        <a:t>The intended changes in attitude, knowledge, skill or behavior should be provided to the  Data Team by the institution’s Design or Initiative Team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bg1"/>
                          </a:solidFill>
                        </a:rPr>
                        <a:t>The Design or Initiative Team should also be involved in the development of performance targets (i.e.,) the level of change desired within a specified time frame</a:t>
                      </a:r>
                      <a:endParaRPr lang="en-US" sz="1600" dirty="0">
                        <a:solidFill>
                          <a:schemeClr val="bg1"/>
                        </a:solidFill>
                      </a:endParaRPr>
                    </a:p>
                  </a:txBody>
                  <a:tcPr/>
                </a:tc>
                <a:tc hMerge="1">
                  <a:txBody>
                    <a:bodyPr/>
                    <a:lstStyle/>
                    <a:p>
                      <a:endParaRPr lang="en-US" sz="1200" dirty="0">
                        <a:solidFill>
                          <a:srgbClr val="FF0000"/>
                        </a:solidFill>
                      </a:endParaRPr>
                    </a:p>
                  </a:txBody>
                  <a:tcPr/>
                </a:tc>
                <a:tc gridSpan="2">
                  <a:txBody>
                    <a:bodyPr/>
                    <a:lstStyle/>
                    <a:p>
                      <a:r>
                        <a:rPr lang="en-US" sz="1600" baseline="0" dirty="0" smtClean="0">
                          <a:solidFill>
                            <a:schemeClr val="bg1"/>
                          </a:solidFill>
                        </a:rPr>
                        <a:t>Specify HOW and WHEN the data will be collected and analyzed</a:t>
                      </a:r>
                    </a:p>
                    <a:p>
                      <a:endParaRPr lang="en-US" sz="1600" baseline="0" dirty="0" smtClean="0">
                        <a:solidFill>
                          <a:schemeClr val="bg1"/>
                        </a:solidFill>
                      </a:endParaRPr>
                    </a:p>
                    <a:p>
                      <a:r>
                        <a:rPr lang="en-US" sz="1600" baseline="0" dirty="0" smtClean="0">
                          <a:solidFill>
                            <a:schemeClr val="bg1"/>
                          </a:solidFill>
                        </a:rPr>
                        <a:t>Data must be collected daily, weekly, or bi-weekly to ensure it is LEADING data</a:t>
                      </a:r>
                    </a:p>
                    <a:p>
                      <a:endParaRPr lang="en-US" sz="1600" baseline="0" dirty="0" smtClean="0">
                        <a:solidFill>
                          <a:schemeClr val="bg1"/>
                        </a:solidFill>
                      </a:endParaRPr>
                    </a:p>
                    <a:p>
                      <a:r>
                        <a:rPr lang="en-US" sz="1600" baseline="0" dirty="0" smtClean="0">
                          <a:solidFill>
                            <a:schemeClr val="bg1"/>
                          </a:solidFill>
                        </a:rPr>
                        <a:t>Data which provides indirect measurement may be used in some cases</a:t>
                      </a:r>
                      <a:endParaRPr lang="en-US" sz="1600" dirty="0">
                        <a:solidFill>
                          <a:schemeClr val="bg1"/>
                        </a:solidFill>
                      </a:endParaRPr>
                    </a:p>
                  </a:txBody>
                  <a:tcPr/>
                </a:tc>
                <a:tc hMerge="1">
                  <a:txBody>
                    <a:bodyPr/>
                    <a:lstStyle/>
                    <a:p>
                      <a:endParaRPr lang="en-US" sz="1200" dirty="0"/>
                    </a:p>
                  </a:txBody>
                  <a:tcPr/>
                </a:tc>
                <a:tc gridSpan="2">
                  <a:txBody>
                    <a:bodyPr/>
                    <a:lstStyle/>
                    <a:p>
                      <a:r>
                        <a:rPr lang="en-US" sz="1600" dirty="0" smtClean="0">
                          <a:solidFill>
                            <a:schemeClr val="bg1"/>
                          </a:solidFill>
                        </a:rPr>
                        <a:t>Data must be provided back to the Initiative/Design team so that modifications</a:t>
                      </a:r>
                      <a:r>
                        <a:rPr lang="en-US" sz="1600" baseline="0" dirty="0" smtClean="0">
                          <a:solidFill>
                            <a:schemeClr val="bg1"/>
                          </a:solidFill>
                        </a:rPr>
                        <a:t> or i</a:t>
                      </a:r>
                      <a:r>
                        <a:rPr lang="en-US" sz="1600" dirty="0" smtClean="0">
                          <a:solidFill>
                            <a:schemeClr val="bg1"/>
                          </a:solidFill>
                        </a:rPr>
                        <a:t>mprovements can be made in a timely </a:t>
                      </a:r>
                      <a:r>
                        <a:rPr lang="en-US" sz="1600" baseline="0" dirty="0" smtClean="0">
                          <a:solidFill>
                            <a:schemeClr val="bg1"/>
                          </a:solidFill>
                        </a:rPr>
                        <a:t> manner (before the end of a term or academic year)</a:t>
                      </a:r>
                      <a:endParaRPr lang="en-US" sz="1600" dirty="0">
                        <a:solidFill>
                          <a:schemeClr val="bg1"/>
                        </a:solidFill>
                      </a:endParaRPr>
                    </a:p>
                  </a:txBody>
                  <a:tcPr/>
                </a:tc>
                <a:tc hMerge="1">
                  <a:txBody>
                    <a:bodyPr/>
                    <a:lstStyle/>
                    <a:p>
                      <a:endParaRPr lang="en-US" sz="1200" dirty="0"/>
                    </a:p>
                  </a:txBody>
                  <a:tcPr/>
                </a:tc>
              </a:tr>
            </a:tbl>
          </a:graphicData>
        </a:graphic>
      </p:graphicFrame>
    </p:spTree>
    <p:extLst>
      <p:ext uri="{BB962C8B-B14F-4D97-AF65-F5344CB8AC3E}">
        <p14:creationId xmlns:p14="http://schemas.microsoft.com/office/powerpoint/2010/main" val="3938916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00399" y="6248400"/>
            <a:ext cx="2743200" cy="53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3"/>
          <p:cNvGraphicFramePr>
            <a:graphicFrameLocks noGrp="1"/>
          </p:cNvGraphicFramePr>
          <p:nvPr>
            <p:ph sz="quarter" idx="10"/>
            <p:extLst>
              <p:ext uri="{D42A27DB-BD31-4B8C-83A1-F6EECF244321}">
                <p14:modId xmlns:p14="http://schemas.microsoft.com/office/powerpoint/2010/main" val="1021930579"/>
              </p:ext>
            </p:extLst>
          </p:nvPr>
        </p:nvGraphicFramePr>
        <p:xfrm>
          <a:off x="304800" y="1600200"/>
          <a:ext cx="8686800" cy="5036051"/>
        </p:xfrm>
        <a:graphic>
          <a:graphicData uri="http://schemas.openxmlformats.org/drawingml/2006/table">
            <a:tbl>
              <a:tblPr firstRow="1" bandRow="1">
                <a:tableStyleId>{5C22544A-7EE6-4342-B048-85BDC9FD1C3A}</a:tableStyleId>
              </a:tblPr>
              <a:tblGrid>
                <a:gridCol w="1524000"/>
                <a:gridCol w="1524000"/>
                <a:gridCol w="1861799"/>
                <a:gridCol w="1567201"/>
                <a:gridCol w="1338184"/>
                <a:gridCol w="871616"/>
              </a:tblGrid>
              <a:tr h="724669">
                <a:tc>
                  <a:txBody>
                    <a:bodyPr/>
                    <a:lstStyle/>
                    <a:p>
                      <a:pPr algn="ctr"/>
                      <a:r>
                        <a:rPr lang="en-US" sz="1400" dirty="0" smtClean="0">
                          <a:solidFill>
                            <a:schemeClr val="bg2"/>
                          </a:solidFill>
                        </a:rPr>
                        <a:t>Initial</a:t>
                      </a:r>
                      <a:r>
                        <a:rPr lang="en-US" sz="1400" baseline="0" dirty="0" smtClean="0">
                          <a:solidFill>
                            <a:schemeClr val="bg2"/>
                          </a:solidFill>
                        </a:rPr>
                        <a:t> &amp; Intermediary Outcomes</a:t>
                      </a:r>
                      <a:endParaRPr lang="en-US" sz="1400" dirty="0">
                        <a:solidFill>
                          <a:schemeClr val="bg2"/>
                        </a:solidFill>
                      </a:endParaRPr>
                    </a:p>
                  </a:txBody>
                  <a:tcPr anchor="ctr"/>
                </a:tc>
                <a:tc>
                  <a:txBody>
                    <a:bodyPr/>
                    <a:lstStyle/>
                    <a:p>
                      <a:pPr algn="ctr"/>
                      <a:r>
                        <a:rPr lang="en-US" sz="1400" dirty="0" smtClean="0">
                          <a:solidFill>
                            <a:schemeClr val="bg2"/>
                          </a:solidFill>
                        </a:rPr>
                        <a:t>Performance </a:t>
                      </a:r>
                    </a:p>
                    <a:p>
                      <a:pPr algn="ctr"/>
                      <a:r>
                        <a:rPr lang="en-US" sz="1400" dirty="0" smtClean="0">
                          <a:solidFill>
                            <a:schemeClr val="bg2"/>
                          </a:solidFill>
                        </a:rPr>
                        <a:t>Targets</a:t>
                      </a:r>
                      <a:endParaRPr lang="en-US" sz="1400" dirty="0">
                        <a:solidFill>
                          <a:schemeClr val="bg2"/>
                        </a:solidFill>
                      </a:endParaRPr>
                    </a:p>
                  </a:txBody>
                  <a:tcPr anchor="ctr"/>
                </a:tc>
                <a:tc>
                  <a:txBody>
                    <a:bodyPr/>
                    <a:lstStyle/>
                    <a:p>
                      <a:pPr algn="ctr"/>
                      <a:r>
                        <a:rPr lang="en-US" sz="1400" dirty="0" smtClean="0">
                          <a:solidFill>
                            <a:schemeClr val="bg2"/>
                          </a:solidFill>
                        </a:rPr>
                        <a:t>Data</a:t>
                      </a:r>
                      <a:r>
                        <a:rPr lang="en-US" sz="1400" baseline="0" dirty="0" smtClean="0">
                          <a:solidFill>
                            <a:schemeClr val="bg2"/>
                          </a:solidFill>
                        </a:rPr>
                        <a:t> Collection Sources/ Procedures</a:t>
                      </a:r>
                      <a:endParaRPr lang="en-US" sz="1400" dirty="0">
                        <a:solidFill>
                          <a:schemeClr val="bg2"/>
                        </a:solidFill>
                      </a:endParaRPr>
                    </a:p>
                  </a:txBody>
                  <a:tcPr anchor="ctr"/>
                </a:tc>
                <a:tc>
                  <a:txBody>
                    <a:bodyPr/>
                    <a:lstStyle/>
                    <a:p>
                      <a:pPr algn="ctr"/>
                      <a:r>
                        <a:rPr lang="en-US" sz="1400" dirty="0" smtClean="0">
                          <a:solidFill>
                            <a:schemeClr val="bg2"/>
                          </a:solidFill>
                        </a:rPr>
                        <a:t>Analysis Methods</a:t>
                      </a:r>
                      <a:endParaRPr lang="en-US" sz="1400" dirty="0">
                        <a:solidFill>
                          <a:schemeClr val="bg2"/>
                        </a:solidFill>
                      </a:endParaRPr>
                    </a:p>
                  </a:txBody>
                  <a:tcPr anchor="ctr"/>
                </a:tc>
                <a:tc>
                  <a:txBody>
                    <a:bodyPr/>
                    <a:lstStyle/>
                    <a:p>
                      <a:pPr algn="ctr"/>
                      <a:r>
                        <a:rPr lang="en-US" sz="1400" dirty="0" smtClean="0">
                          <a:solidFill>
                            <a:schemeClr val="bg2"/>
                          </a:solidFill>
                        </a:rPr>
                        <a:t>Person(s)</a:t>
                      </a:r>
                      <a:r>
                        <a:rPr lang="en-US" sz="1400" baseline="0" dirty="0" smtClean="0">
                          <a:solidFill>
                            <a:schemeClr val="bg2"/>
                          </a:solidFill>
                        </a:rPr>
                        <a:t> Responsible</a:t>
                      </a:r>
                      <a:endParaRPr lang="en-US" sz="1400" dirty="0">
                        <a:solidFill>
                          <a:schemeClr val="bg2"/>
                        </a:solidFill>
                      </a:endParaRPr>
                    </a:p>
                  </a:txBody>
                  <a:tcPr anchor="ctr"/>
                </a:tc>
                <a:tc>
                  <a:txBody>
                    <a:bodyPr/>
                    <a:lstStyle/>
                    <a:p>
                      <a:pPr algn="ctr"/>
                      <a:r>
                        <a:rPr lang="en-US" sz="1400" dirty="0" smtClean="0">
                          <a:solidFill>
                            <a:schemeClr val="bg2"/>
                          </a:solidFill>
                        </a:rPr>
                        <a:t>Due Dates</a:t>
                      </a:r>
                      <a:endParaRPr lang="en-US" sz="1400" dirty="0">
                        <a:solidFill>
                          <a:schemeClr val="bg2"/>
                        </a:solidFill>
                      </a:endParaRPr>
                    </a:p>
                  </a:txBody>
                  <a:tcPr anchor="ctr"/>
                </a:tc>
              </a:tr>
              <a:tr h="430453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-X%</a:t>
                      </a:r>
                      <a:r>
                        <a:rPr lang="en-US" sz="1200" baseline="0" dirty="0" smtClean="0">
                          <a:solidFill>
                            <a:schemeClr val="bg1"/>
                          </a:solidFill>
                        </a:rPr>
                        <a:t> of new s</a:t>
                      </a:r>
                      <a:r>
                        <a:rPr lang="en-US" sz="1200" dirty="0" smtClean="0">
                          <a:solidFill>
                            <a:schemeClr val="bg1"/>
                          </a:solidFill>
                        </a:rPr>
                        <a:t>tudents</a:t>
                      </a:r>
                      <a:r>
                        <a:rPr lang="en-US" sz="1200" baseline="0" dirty="0" smtClean="0">
                          <a:solidFill>
                            <a:schemeClr val="bg1"/>
                          </a:solidFill>
                        </a:rPr>
                        <a:t> more knowledgeable of career options and major field of study best suited for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-X% of new</a:t>
                      </a:r>
                      <a:r>
                        <a:rPr lang="en-US" sz="1200" dirty="0" smtClean="0">
                          <a:solidFill>
                            <a:schemeClr val="bg1"/>
                          </a:solidFill>
                        </a:rPr>
                        <a:t> students with a degree/academic plan prior to class registration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-X% a</a:t>
                      </a:r>
                      <a:r>
                        <a:rPr lang="en-US" sz="1200" baseline="0" dirty="0" smtClean="0">
                          <a:solidFill>
                            <a:schemeClr val="bg1"/>
                          </a:solidFill>
                        </a:rPr>
                        <a:t>dvisors are more knowledgeable of labor market conditions associated with specific careers/major fields of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-Increase</a:t>
                      </a:r>
                      <a:r>
                        <a:rPr lang="en-US" sz="1200" baseline="0" dirty="0" smtClean="0">
                          <a:solidFill>
                            <a:schemeClr val="bg1"/>
                          </a:solidFill>
                        </a:rPr>
                        <a:t> in number of advisors administering career assessments and using labor market data or related tools to guide students to a major field of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r>
                        <a:rPr lang="en-US" sz="1200" dirty="0" smtClean="0">
                          <a:solidFill>
                            <a:schemeClr val="bg1"/>
                          </a:solidFill>
                        </a:rPr>
                        <a:t>-Brief questionnaire</a:t>
                      </a:r>
                      <a:r>
                        <a:rPr lang="en-US" sz="1200" baseline="0" dirty="0" smtClean="0">
                          <a:solidFill>
                            <a:schemeClr val="bg1"/>
                          </a:solidFill>
                        </a:rPr>
                        <a:t> administered to new students prior to the start of the term</a:t>
                      </a:r>
                    </a:p>
                    <a:p>
                      <a:endParaRPr lang="en-US" sz="1200" baseline="0" dirty="0" smtClean="0">
                        <a:solidFill>
                          <a:schemeClr val="bg1"/>
                        </a:solidFill>
                      </a:endParaRPr>
                    </a:p>
                    <a:p>
                      <a:r>
                        <a:rPr lang="en-US" sz="1200" dirty="0" smtClean="0">
                          <a:solidFill>
                            <a:schemeClr val="bg1"/>
                          </a:solidFill>
                        </a:rPr>
                        <a:t>Date</a:t>
                      </a:r>
                      <a:r>
                        <a:rPr lang="en-US" sz="1200" baseline="0" dirty="0" smtClean="0">
                          <a:solidFill>
                            <a:schemeClr val="bg1"/>
                          </a:solidFill>
                        </a:rPr>
                        <a:t> academic/degree plan created compared to date of registration by student</a:t>
                      </a:r>
                    </a:p>
                    <a:p>
                      <a:endParaRPr lang="en-US" sz="1200" baseline="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Increase in use of labor market website by advisors  (data</a:t>
                      </a:r>
                      <a:r>
                        <a:rPr lang="en-US" sz="1200" baseline="0" dirty="0" smtClean="0">
                          <a:solidFill>
                            <a:schemeClr val="bg1"/>
                          </a:solidFill>
                        </a:rPr>
                        <a:t> for both metrics)</a:t>
                      </a:r>
                    </a:p>
                    <a:p>
                      <a:endParaRPr lang="en-US" sz="1200" dirty="0" smtClean="0">
                        <a:solidFill>
                          <a:schemeClr val="bg1"/>
                        </a:solidFill>
                      </a:endParaRPr>
                    </a:p>
                    <a:p>
                      <a:r>
                        <a:rPr lang="en-US" sz="1200" dirty="0" smtClean="0">
                          <a:solidFill>
                            <a:schemeClr val="bg1"/>
                          </a:solidFill>
                        </a:rPr>
                        <a:t># of advisors using </a:t>
                      </a:r>
                      <a:r>
                        <a:rPr lang="en-US" sz="1200" baseline="0" dirty="0" smtClean="0">
                          <a:solidFill>
                            <a:schemeClr val="bg1"/>
                          </a:solidFill>
                        </a:rPr>
                        <a:t>career assessment with students</a:t>
                      </a:r>
                      <a:endParaRPr lang="en-US" sz="1200" dirty="0">
                        <a:solidFill>
                          <a:schemeClr val="bg1"/>
                        </a:solidFill>
                      </a:endParaRPr>
                    </a:p>
                  </a:txBody>
                  <a:tcPr/>
                </a:tc>
                <a:tc>
                  <a:txBody>
                    <a:bodyPr/>
                    <a:lstStyle/>
                    <a:p>
                      <a:r>
                        <a:rPr lang="en-US" sz="1200" dirty="0" smtClean="0">
                          <a:solidFill>
                            <a:schemeClr val="bg1"/>
                          </a:solidFill>
                        </a:rPr>
                        <a:t>Quantitative</a:t>
                      </a:r>
                      <a:r>
                        <a:rPr lang="en-US" sz="1200" baseline="0" dirty="0" smtClean="0">
                          <a:solidFill>
                            <a:schemeClr val="bg1"/>
                          </a:solidFill>
                        </a:rPr>
                        <a:t> analysis</a:t>
                      </a:r>
                    </a:p>
                    <a:p>
                      <a:endParaRPr lang="en-US" sz="1200" baseline="0" dirty="0" smtClean="0">
                        <a:solidFill>
                          <a:schemeClr val="bg1"/>
                        </a:solidFill>
                      </a:endParaRPr>
                    </a:p>
                    <a:p>
                      <a:endParaRPr lang="en-US" sz="1200" baseline="0" dirty="0" smtClean="0">
                        <a:solidFill>
                          <a:schemeClr val="bg1"/>
                        </a:solidFill>
                      </a:endParaRPr>
                    </a:p>
                    <a:p>
                      <a:endParaRPr lang="en-US" sz="1200" baseline="0" dirty="0" smtClean="0">
                        <a:solidFill>
                          <a:schemeClr val="bg1"/>
                        </a:solidFill>
                      </a:endParaRPr>
                    </a:p>
                    <a:p>
                      <a:endParaRPr lang="en-US" sz="1200" baseline="0" dirty="0" smtClean="0">
                        <a:solidFill>
                          <a:schemeClr val="bg1"/>
                        </a:solidFill>
                      </a:endParaRPr>
                    </a:p>
                    <a:p>
                      <a:r>
                        <a:rPr lang="en-US" sz="1200" baseline="0" dirty="0" smtClean="0">
                          <a:solidFill>
                            <a:schemeClr val="bg1"/>
                          </a:solidFill>
                        </a:rPr>
                        <a:t>Descriptive data on # and % with plan by given date </a:t>
                      </a:r>
                    </a:p>
                    <a:p>
                      <a:endParaRPr lang="en-US" sz="1200" baseline="0" dirty="0" smtClean="0">
                        <a:solidFill>
                          <a:schemeClr val="bg1"/>
                        </a:solidFill>
                      </a:endParaRPr>
                    </a:p>
                    <a:p>
                      <a:endParaRPr lang="en-US" sz="1200" baseline="0" dirty="0" smtClean="0">
                        <a:solidFill>
                          <a:schemeClr val="bg1"/>
                        </a:solidFill>
                      </a:endParaRPr>
                    </a:p>
                    <a:p>
                      <a:endParaRPr lang="en-US" sz="1200" baseline="0" dirty="0" smtClean="0">
                        <a:solidFill>
                          <a:schemeClr val="bg1"/>
                        </a:solidFill>
                      </a:endParaRPr>
                    </a:p>
                    <a:p>
                      <a:endParaRPr lang="en-US" sz="1200" baseline="0" dirty="0" smtClean="0">
                        <a:solidFill>
                          <a:schemeClr val="bg1"/>
                        </a:solidFill>
                      </a:endParaRPr>
                    </a:p>
                    <a:p>
                      <a:endParaRPr lang="en-US" sz="1200" dirty="0" smtClean="0">
                        <a:solidFill>
                          <a:schemeClr val="bg1"/>
                        </a:solidFill>
                      </a:endParaRPr>
                    </a:p>
                    <a:p>
                      <a:r>
                        <a:rPr lang="en-US" sz="1200" dirty="0" smtClean="0">
                          <a:solidFill>
                            <a:schemeClr val="bg1"/>
                          </a:solidFill>
                        </a:rPr>
                        <a:t>Comparison with benchmark or past use</a:t>
                      </a:r>
                    </a:p>
                    <a:p>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Comparison with benchmark or past use</a:t>
                      </a:r>
                      <a:endParaRPr lang="en-US" sz="1200" dirty="0">
                        <a:solidFill>
                          <a:schemeClr val="bg1"/>
                        </a:solidFill>
                      </a:endParaRPr>
                    </a:p>
                  </a:txBody>
                  <a:tcPr/>
                </a:tc>
                <a:tc>
                  <a:txBody>
                    <a:bodyPr/>
                    <a:lstStyle/>
                    <a:p>
                      <a:r>
                        <a:rPr lang="en-US" sz="1200" dirty="0" smtClean="0">
                          <a:solidFill>
                            <a:schemeClr val="bg1"/>
                          </a:solidFill>
                        </a:rPr>
                        <a:t>IR office</a:t>
                      </a: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Advising supervisor uses</a:t>
                      </a:r>
                      <a:r>
                        <a:rPr lang="en-US" sz="1200" baseline="0" dirty="0" smtClean="0">
                          <a:solidFill>
                            <a:schemeClr val="bg1"/>
                          </a:solidFill>
                        </a:rPr>
                        <a:t> advising dashboard </a:t>
                      </a:r>
                    </a:p>
                    <a:p>
                      <a:endParaRPr lang="en-US" sz="1200" baseline="0" dirty="0" smtClean="0">
                        <a:solidFill>
                          <a:schemeClr val="bg1"/>
                        </a:solidFill>
                      </a:endParaRPr>
                    </a:p>
                    <a:p>
                      <a:endParaRPr lang="en-US" sz="1200" baseline="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Advising supervisor uses</a:t>
                      </a:r>
                      <a:r>
                        <a:rPr lang="en-US" sz="1200" baseline="0" dirty="0" smtClean="0">
                          <a:solidFill>
                            <a:schemeClr val="bg1"/>
                          </a:solidFill>
                        </a:rPr>
                        <a:t> advising dashboard </a:t>
                      </a:r>
                    </a:p>
                    <a:p>
                      <a:endParaRPr lang="en-US"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Advising supervisor uses</a:t>
                      </a:r>
                      <a:r>
                        <a:rPr lang="en-US" sz="1200" baseline="0" dirty="0" smtClean="0">
                          <a:solidFill>
                            <a:schemeClr val="bg1"/>
                          </a:solidFill>
                        </a:rPr>
                        <a:t> advising dashboard </a:t>
                      </a:r>
                    </a:p>
                    <a:p>
                      <a:endParaRPr lang="en-US" sz="1200" dirty="0">
                        <a:solidFill>
                          <a:schemeClr val="bg1"/>
                        </a:solidFill>
                      </a:endParaRPr>
                    </a:p>
                  </a:txBody>
                  <a:tcPr/>
                </a:tc>
                <a:tc>
                  <a:txBody>
                    <a:bodyPr/>
                    <a:lstStyle/>
                    <a:p>
                      <a:endParaRPr lang="en-US" sz="1200" dirty="0">
                        <a:solidFill>
                          <a:schemeClr val="bg1"/>
                        </a:solidFill>
                      </a:endParaRPr>
                    </a:p>
                  </a:txBody>
                  <a:tcPr/>
                </a:tc>
              </a:tr>
            </a:tbl>
          </a:graphicData>
        </a:graphic>
      </p:graphicFrame>
      <p:cxnSp>
        <p:nvCxnSpPr>
          <p:cNvPr id="3" name="Straight Arrow Connector 2"/>
          <p:cNvCxnSpPr/>
          <p:nvPr/>
        </p:nvCxnSpPr>
        <p:spPr>
          <a:xfrm>
            <a:off x="2933700" y="4288972"/>
            <a:ext cx="419100" cy="28302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143794" y="4953000"/>
            <a:ext cx="285206" cy="9797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381000" y="827560"/>
            <a:ext cx="8381999" cy="739984"/>
          </a:xfrm>
        </p:spPr>
        <p:txBody>
          <a:bodyPr>
            <a:normAutofit/>
          </a:bodyPr>
          <a:lstStyle/>
          <a:p>
            <a:r>
              <a:rPr lang="en-US" sz="2800" dirty="0" smtClean="0">
                <a:solidFill>
                  <a:schemeClr val="bg1"/>
                </a:solidFill>
              </a:rPr>
              <a:t>Example: </a:t>
            </a:r>
            <a:r>
              <a:rPr lang="en-US" sz="2800" dirty="0" smtClean="0"/>
              <a:t>Career </a:t>
            </a:r>
            <a:r>
              <a:rPr lang="en-US" sz="2800" dirty="0"/>
              <a:t>Counseling</a:t>
            </a:r>
          </a:p>
        </p:txBody>
      </p:sp>
    </p:spTree>
    <p:extLst>
      <p:ext uri="{BB962C8B-B14F-4D97-AF65-F5344CB8AC3E}">
        <p14:creationId xmlns:p14="http://schemas.microsoft.com/office/powerpoint/2010/main" val="328004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0399" y="6248400"/>
            <a:ext cx="2743200" cy="53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3"/>
          <p:cNvGraphicFramePr>
            <a:graphicFrameLocks noGrp="1"/>
          </p:cNvGraphicFramePr>
          <p:nvPr>
            <p:ph sz="quarter" idx="10"/>
            <p:extLst>
              <p:ext uri="{D42A27DB-BD31-4B8C-83A1-F6EECF244321}">
                <p14:modId xmlns:p14="http://schemas.microsoft.com/office/powerpoint/2010/main" val="4261374010"/>
              </p:ext>
            </p:extLst>
          </p:nvPr>
        </p:nvGraphicFramePr>
        <p:xfrm>
          <a:off x="304800" y="1600200"/>
          <a:ext cx="8686800" cy="5036051"/>
        </p:xfrm>
        <a:graphic>
          <a:graphicData uri="http://schemas.openxmlformats.org/drawingml/2006/table">
            <a:tbl>
              <a:tblPr firstRow="1" bandRow="1">
                <a:tableStyleId>{5C22544A-7EE6-4342-B048-85BDC9FD1C3A}</a:tableStyleId>
              </a:tblPr>
              <a:tblGrid>
                <a:gridCol w="1524000"/>
                <a:gridCol w="1524000"/>
                <a:gridCol w="1861799"/>
                <a:gridCol w="1567201"/>
                <a:gridCol w="1338184"/>
                <a:gridCol w="871616"/>
              </a:tblGrid>
              <a:tr h="724669">
                <a:tc>
                  <a:txBody>
                    <a:bodyPr/>
                    <a:lstStyle/>
                    <a:p>
                      <a:pPr algn="ctr"/>
                      <a:r>
                        <a:rPr lang="en-US" sz="1400" dirty="0" smtClean="0">
                          <a:solidFill>
                            <a:schemeClr val="bg2"/>
                          </a:solidFill>
                        </a:rPr>
                        <a:t>Initial</a:t>
                      </a:r>
                      <a:r>
                        <a:rPr lang="en-US" sz="1400" baseline="0" dirty="0" smtClean="0">
                          <a:solidFill>
                            <a:schemeClr val="bg2"/>
                          </a:solidFill>
                        </a:rPr>
                        <a:t> &amp; Intermediary Outcomes</a:t>
                      </a:r>
                      <a:endParaRPr lang="en-US" sz="1400" dirty="0">
                        <a:solidFill>
                          <a:schemeClr val="bg2"/>
                        </a:solidFill>
                      </a:endParaRPr>
                    </a:p>
                  </a:txBody>
                  <a:tcPr anchor="ctr"/>
                </a:tc>
                <a:tc>
                  <a:txBody>
                    <a:bodyPr/>
                    <a:lstStyle/>
                    <a:p>
                      <a:pPr algn="ctr"/>
                      <a:r>
                        <a:rPr lang="en-US" sz="1400" dirty="0" smtClean="0">
                          <a:solidFill>
                            <a:schemeClr val="bg2"/>
                          </a:solidFill>
                        </a:rPr>
                        <a:t>Performance </a:t>
                      </a:r>
                    </a:p>
                    <a:p>
                      <a:pPr algn="ctr"/>
                      <a:r>
                        <a:rPr lang="en-US" sz="1400" dirty="0" smtClean="0">
                          <a:solidFill>
                            <a:schemeClr val="bg2"/>
                          </a:solidFill>
                        </a:rPr>
                        <a:t>Targets</a:t>
                      </a:r>
                      <a:endParaRPr lang="en-US" sz="1400" dirty="0">
                        <a:solidFill>
                          <a:schemeClr val="bg2"/>
                        </a:solidFill>
                      </a:endParaRPr>
                    </a:p>
                  </a:txBody>
                  <a:tcPr anchor="ctr"/>
                </a:tc>
                <a:tc>
                  <a:txBody>
                    <a:bodyPr/>
                    <a:lstStyle/>
                    <a:p>
                      <a:pPr algn="ctr"/>
                      <a:r>
                        <a:rPr lang="en-US" sz="1400" dirty="0" smtClean="0">
                          <a:solidFill>
                            <a:schemeClr val="bg2"/>
                          </a:solidFill>
                        </a:rPr>
                        <a:t>Data</a:t>
                      </a:r>
                      <a:r>
                        <a:rPr lang="en-US" sz="1400" baseline="0" dirty="0" smtClean="0">
                          <a:solidFill>
                            <a:schemeClr val="bg2"/>
                          </a:solidFill>
                        </a:rPr>
                        <a:t> Collection Sources/ Procedures</a:t>
                      </a:r>
                      <a:endParaRPr lang="en-US" sz="1400" dirty="0">
                        <a:solidFill>
                          <a:schemeClr val="bg2"/>
                        </a:solidFill>
                      </a:endParaRPr>
                    </a:p>
                  </a:txBody>
                  <a:tcPr anchor="ctr"/>
                </a:tc>
                <a:tc>
                  <a:txBody>
                    <a:bodyPr/>
                    <a:lstStyle/>
                    <a:p>
                      <a:pPr algn="ctr"/>
                      <a:r>
                        <a:rPr lang="en-US" sz="1400" dirty="0" smtClean="0">
                          <a:solidFill>
                            <a:schemeClr val="bg2"/>
                          </a:solidFill>
                        </a:rPr>
                        <a:t>Analysis Methods</a:t>
                      </a:r>
                      <a:endParaRPr lang="en-US" sz="1400" dirty="0">
                        <a:solidFill>
                          <a:schemeClr val="bg2"/>
                        </a:solidFill>
                      </a:endParaRPr>
                    </a:p>
                  </a:txBody>
                  <a:tcPr anchor="ctr"/>
                </a:tc>
                <a:tc>
                  <a:txBody>
                    <a:bodyPr/>
                    <a:lstStyle/>
                    <a:p>
                      <a:pPr algn="ctr"/>
                      <a:r>
                        <a:rPr lang="en-US" sz="1400" dirty="0" smtClean="0">
                          <a:solidFill>
                            <a:schemeClr val="bg2"/>
                          </a:solidFill>
                        </a:rPr>
                        <a:t>Person(s)</a:t>
                      </a:r>
                      <a:r>
                        <a:rPr lang="en-US" sz="1400" baseline="0" dirty="0" smtClean="0">
                          <a:solidFill>
                            <a:schemeClr val="bg2"/>
                          </a:solidFill>
                        </a:rPr>
                        <a:t> Responsible</a:t>
                      </a:r>
                      <a:endParaRPr lang="en-US" sz="1400" dirty="0">
                        <a:solidFill>
                          <a:schemeClr val="bg2"/>
                        </a:solidFill>
                      </a:endParaRPr>
                    </a:p>
                  </a:txBody>
                  <a:tcPr anchor="ctr"/>
                </a:tc>
                <a:tc>
                  <a:txBody>
                    <a:bodyPr/>
                    <a:lstStyle/>
                    <a:p>
                      <a:pPr algn="ctr"/>
                      <a:r>
                        <a:rPr lang="en-US" sz="1400" dirty="0" smtClean="0">
                          <a:solidFill>
                            <a:schemeClr val="bg2"/>
                          </a:solidFill>
                        </a:rPr>
                        <a:t>Due Dates</a:t>
                      </a:r>
                      <a:endParaRPr lang="en-US" sz="1400" dirty="0">
                        <a:solidFill>
                          <a:schemeClr val="bg2"/>
                        </a:solidFill>
                      </a:endParaRPr>
                    </a:p>
                  </a:txBody>
                  <a:tcPr anchor="ctr"/>
                </a:tc>
              </a:tr>
              <a:tr h="4304531">
                <a:tc gridSpan="2">
                  <a:txBody>
                    <a:bodyPr/>
                    <a:lstStyle/>
                    <a:p>
                      <a:r>
                        <a:rPr lang="en-US" sz="1200" dirty="0" smtClean="0">
                          <a:solidFill>
                            <a:schemeClr val="bg1"/>
                          </a:solidFill>
                        </a:rPr>
                        <a:t>More</a:t>
                      </a:r>
                      <a:r>
                        <a:rPr lang="en-US" sz="1200" baseline="0" dirty="0" smtClean="0">
                          <a:solidFill>
                            <a:schemeClr val="bg1"/>
                          </a:solidFill>
                        </a:rPr>
                        <a:t> s</a:t>
                      </a:r>
                      <a:r>
                        <a:rPr lang="en-US" sz="1200" dirty="0" smtClean="0">
                          <a:solidFill>
                            <a:schemeClr val="bg1"/>
                          </a:solidFill>
                        </a:rPr>
                        <a:t>tudents know the difference</a:t>
                      </a:r>
                      <a:r>
                        <a:rPr lang="en-US" sz="1200" baseline="0" dirty="0" smtClean="0">
                          <a:solidFill>
                            <a:schemeClr val="bg1"/>
                          </a:solidFill>
                        </a:rPr>
                        <a:t> between advisors, counselors, coaches and who to contact for assistance at what times</a:t>
                      </a:r>
                    </a:p>
                    <a:p>
                      <a:endParaRPr lang="en-US" sz="1200" baseline="0" dirty="0" smtClean="0">
                        <a:solidFill>
                          <a:schemeClr val="bg1"/>
                        </a:solidFill>
                      </a:endParaRPr>
                    </a:p>
                    <a:p>
                      <a:r>
                        <a:rPr lang="en-US" sz="1200" baseline="0" dirty="0" smtClean="0">
                          <a:solidFill>
                            <a:schemeClr val="bg1"/>
                          </a:solidFill>
                        </a:rPr>
                        <a:t>More advisors and faculty understand the importance of shared and consistent communications for effective student advising</a:t>
                      </a:r>
                    </a:p>
                    <a:p>
                      <a:endParaRPr lang="en-US" sz="120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Students provided more consistent information about college services and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Fewer students get conflicting information when seeking guidance from multiple college personnel</a:t>
                      </a:r>
                    </a:p>
                    <a:p>
                      <a:endParaRPr lang="en-US" sz="1200" baseline="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More</a:t>
                      </a:r>
                      <a:r>
                        <a:rPr lang="en-US" sz="1200" baseline="0" dirty="0" smtClean="0">
                          <a:solidFill>
                            <a:schemeClr val="bg1"/>
                          </a:solidFill>
                        </a:rPr>
                        <a:t> advisors, counselors, coaches, and faculty use a common communication tool or student folder to log and be able to read advising notes</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r>
                        <a:rPr lang="en-US" sz="1200" dirty="0" smtClean="0">
                          <a:solidFill>
                            <a:schemeClr val="bg1"/>
                          </a:solidFill>
                        </a:rPr>
                        <a:t>For first 4 items consider combination of</a:t>
                      </a:r>
                      <a:r>
                        <a:rPr lang="en-US" sz="1200" baseline="0" dirty="0" smtClean="0">
                          <a:solidFill>
                            <a:schemeClr val="bg1"/>
                          </a:solidFill>
                        </a:rPr>
                        <a:t>: </a:t>
                      </a:r>
                      <a:endParaRPr lang="en-US" sz="1200" dirty="0" smtClean="0">
                        <a:solidFill>
                          <a:schemeClr val="bg1"/>
                        </a:solidFill>
                      </a:endParaRPr>
                    </a:p>
                    <a:p>
                      <a:pPr marL="171450" indent="-171450">
                        <a:buFontTx/>
                        <a:buChar char="-"/>
                      </a:pPr>
                      <a:r>
                        <a:rPr lang="en-US" sz="1200" dirty="0" smtClean="0">
                          <a:solidFill>
                            <a:schemeClr val="bg1"/>
                          </a:solidFill>
                        </a:rPr>
                        <a:t>brief surveys of students at</a:t>
                      </a:r>
                      <a:r>
                        <a:rPr lang="en-US" sz="1200" baseline="0" dirty="0" smtClean="0">
                          <a:solidFill>
                            <a:schemeClr val="bg1"/>
                          </a:solidFill>
                        </a:rPr>
                        <a:t> multiple locations </a:t>
                      </a:r>
                    </a:p>
                    <a:p>
                      <a:pPr marL="171450" indent="-171450">
                        <a:buFontTx/>
                        <a:buChar char="-"/>
                      </a:pPr>
                      <a:r>
                        <a:rPr lang="en-US" sz="1200" baseline="0" dirty="0" smtClean="0">
                          <a:solidFill>
                            <a:schemeClr val="bg1"/>
                          </a:solidFill>
                        </a:rPr>
                        <a:t>Flash focus groups asking a question at student gathering places</a:t>
                      </a:r>
                    </a:p>
                    <a:p>
                      <a:pPr marL="171450" indent="-171450">
                        <a:buFontTx/>
                        <a:buChar char="-"/>
                      </a:pPr>
                      <a:r>
                        <a:rPr lang="en-US" sz="1200" baseline="0" dirty="0" smtClean="0">
                          <a:solidFill>
                            <a:schemeClr val="bg1"/>
                          </a:solidFill>
                        </a:rPr>
                        <a:t>Brief ongoing surveys of advisors, counselors, etc.</a:t>
                      </a:r>
                    </a:p>
                    <a:p>
                      <a:pPr marL="171450" indent="-171450">
                        <a:buFontTx/>
                        <a:buChar char="-"/>
                      </a:pPr>
                      <a:r>
                        <a:rPr lang="en-US" sz="1200" baseline="0" dirty="0" smtClean="0">
                          <a:solidFill>
                            <a:schemeClr val="bg1"/>
                          </a:solidFill>
                        </a:rPr>
                        <a:t>Daily tick sheets of student issues recorded by advisors, counselors, etc.</a:t>
                      </a:r>
                    </a:p>
                    <a:p>
                      <a:pPr marL="171450" indent="-171450">
                        <a:buFontTx/>
                        <a:buChar char="-"/>
                      </a:pPr>
                      <a:r>
                        <a:rPr lang="en-US" sz="1200" baseline="0" dirty="0" smtClean="0">
                          <a:solidFill>
                            <a:schemeClr val="bg1"/>
                          </a:solidFill>
                        </a:rPr>
                        <a:t>Data on advisor website use</a:t>
                      </a:r>
                    </a:p>
                    <a:p>
                      <a:endParaRPr lang="en-US" sz="1200" baseline="0" dirty="0" smtClean="0">
                        <a:solidFill>
                          <a:schemeClr val="bg1"/>
                        </a:solidFill>
                      </a:endParaRPr>
                    </a:p>
                    <a:p>
                      <a:r>
                        <a:rPr lang="en-US" sz="1200" baseline="0" dirty="0" smtClean="0">
                          <a:solidFill>
                            <a:schemeClr val="bg1"/>
                          </a:solidFill>
                        </a:rPr>
                        <a:t>Communications tool software and advising dashboard to capture use of communications tool</a:t>
                      </a:r>
                      <a:endParaRPr lang="en-US" sz="1200" dirty="0">
                        <a:solidFill>
                          <a:schemeClr val="bg1"/>
                        </a:solidFill>
                      </a:endParaRPr>
                    </a:p>
                  </a:txBody>
                  <a:tcPr/>
                </a:tc>
                <a:tc>
                  <a:txBody>
                    <a:bodyPr/>
                    <a:lstStyle/>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For all</a:t>
                      </a:r>
                      <a:r>
                        <a:rPr lang="en-US" sz="1200" baseline="0" dirty="0" smtClean="0">
                          <a:solidFill>
                            <a:schemeClr val="bg1"/>
                          </a:solidFill>
                        </a:rPr>
                        <a:t> items:</a:t>
                      </a:r>
                      <a:endParaRPr lang="en-US" sz="1200" dirty="0" smtClean="0">
                        <a:solidFill>
                          <a:schemeClr val="bg1"/>
                        </a:solidFill>
                      </a:endParaRPr>
                    </a:p>
                    <a:p>
                      <a:pPr marL="171450" indent="-171450">
                        <a:buFontTx/>
                        <a:buChar char="-"/>
                      </a:pPr>
                      <a:r>
                        <a:rPr lang="en-US" sz="1200" dirty="0" smtClean="0">
                          <a:solidFill>
                            <a:schemeClr val="bg1"/>
                          </a:solidFill>
                        </a:rPr>
                        <a:t>tabulations and</a:t>
                      </a:r>
                      <a:r>
                        <a:rPr lang="en-US" sz="1200" baseline="0" dirty="0" smtClean="0">
                          <a:solidFill>
                            <a:schemeClr val="bg1"/>
                          </a:solidFill>
                        </a:rPr>
                        <a:t> descriptive analysis</a:t>
                      </a:r>
                    </a:p>
                    <a:p>
                      <a:pPr marL="171450" indent="-171450">
                        <a:buFontTx/>
                        <a:buChar char="-"/>
                      </a:pPr>
                      <a:r>
                        <a:rPr lang="en-US" sz="1200" baseline="0" dirty="0" smtClean="0">
                          <a:solidFill>
                            <a:schemeClr val="bg1"/>
                          </a:solidFill>
                        </a:rPr>
                        <a:t>Comparison to pre-established levels of acceptance</a:t>
                      </a:r>
                      <a:endParaRPr lang="en-US" sz="1200" dirty="0">
                        <a:solidFill>
                          <a:schemeClr val="bg1"/>
                        </a:solidFill>
                      </a:endParaRPr>
                    </a:p>
                  </a:txBody>
                  <a:tcPr/>
                </a:tc>
                <a:tc>
                  <a:txBody>
                    <a:bodyPr/>
                    <a:lstStyle/>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IT, IR and Advisors for each item as appropriate</a:t>
                      </a:r>
                      <a:endParaRPr lang="en-US" sz="1200" dirty="0">
                        <a:solidFill>
                          <a:schemeClr val="bg1"/>
                        </a:solidFill>
                      </a:endParaRPr>
                    </a:p>
                  </a:txBody>
                  <a:tcPr/>
                </a:tc>
                <a:tc>
                  <a:txBody>
                    <a:bodyPr/>
                    <a:lstStyle/>
                    <a:p>
                      <a:endParaRPr lang="en-US" sz="1200" dirty="0">
                        <a:solidFill>
                          <a:schemeClr val="bg1"/>
                        </a:solidFill>
                      </a:endParaRPr>
                    </a:p>
                  </a:txBody>
                  <a:tcPr/>
                </a:tc>
              </a:tr>
            </a:tbl>
          </a:graphicData>
        </a:graphic>
      </p:graphicFrame>
      <p:sp>
        <p:nvSpPr>
          <p:cNvPr id="5" name="Title 1"/>
          <p:cNvSpPr>
            <a:spLocks noGrp="1"/>
          </p:cNvSpPr>
          <p:nvPr>
            <p:ph type="title"/>
          </p:nvPr>
        </p:nvSpPr>
        <p:spPr>
          <a:xfrm>
            <a:off x="381000" y="827560"/>
            <a:ext cx="8381999" cy="739984"/>
          </a:xfrm>
        </p:spPr>
        <p:txBody>
          <a:bodyPr>
            <a:normAutofit/>
          </a:bodyPr>
          <a:lstStyle/>
          <a:p>
            <a:r>
              <a:rPr lang="en-US" sz="2800" dirty="0" smtClean="0">
                <a:solidFill>
                  <a:schemeClr val="bg1"/>
                </a:solidFill>
              </a:rPr>
              <a:t>Example: </a:t>
            </a:r>
            <a:r>
              <a:rPr lang="en-US" sz="2800" dirty="0" smtClean="0"/>
              <a:t>Advising Redesign</a:t>
            </a:r>
            <a:endParaRPr lang="en-US" sz="2800" dirty="0"/>
          </a:p>
        </p:txBody>
      </p:sp>
    </p:spTree>
    <p:extLst>
      <p:ext uri="{BB962C8B-B14F-4D97-AF65-F5344CB8AC3E}">
        <p14:creationId xmlns:p14="http://schemas.microsoft.com/office/powerpoint/2010/main" val="3628217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Step 3</a:t>
            </a:r>
            <a:r>
              <a:rPr lang="en-US" dirty="0" smtClean="0"/>
              <a:t>:  Use Data To Make Changes</a:t>
            </a:r>
            <a:endParaRPr lang="en-US" dirty="0"/>
          </a:p>
        </p:txBody>
      </p:sp>
      <p:sp>
        <p:nvSpPr>
          <p:cNvPr id="3" name="Content Placeholder 2"/>
          <p:cNvSpPr>
            <a:spLocks noGrp="1"/>
          </p:cNvSpPr>
          <p:nvPr>
            <p:ph sz="quarter" idx="10"/>
          </p:nvPr>
        </p:nvSpPr>
        <p:spPr/>
        <p:txBody>
          <a:bodyPr>
            <a:normAutofit/>
          </a:bodyPr>
          <a:lstStyle/>
          <a:p>
            <a:pPr marL="0" indent="0">
              <a:buNone/>
            </a:pPr>
            <a:r>
              <a:rPr lang="en-US" dirty="0" smtClean="0"/>
              <a:t>Review of data to determine </a:t>
            </a:r>
            <a:r>
              <a:rPr lang="en-US" b="1" dirty="0" smtClean="0"/>
              <a:t>HOW WELL YOUR INSTITUTION DID </a:t>
            </a:r>
            <a:r>
              <a:rPr lang="en-US" dirty="0" smtClean="0"/>
              <a:t>in relation to what you intended or expected to accomplish.</a:t>
            </a:r>
          </a:p>
          <a:p>
            <a:pPr marL="45720" indent="0">
              <a:buNone/>
            </a:pPr>
            <a:endParaRPr lang="en-US" dirty="0" smtClean="0"/>
          </a:p>
          <a:p>
            <a:r>
              <a:rPr lang="en-US" dirty="0" smtClean="0">
                <a:solidFill>
                  <a:schemeClr val="bg1"/>
                </a:solidFill>
                <a:latin typeface="+mn-lt"/>
              </a:rPr>
              <a:t>Did you reach your performance targets? </a:t>
            </a:r>
          </a:p>
          <a:p>
            <a:pPr marL="365760" lvl="1" indent="0">
              <a:buNone/>
            </a:pPr>
            <a:endParaRPr lang="en-US" dirty="0" smtClean="0"/>
          </a:p>
          <a:p>
            <a:pPr lvl="1"/>
            <a:r>
              <a:rPr lang="en-US" dirty="0" smtClean="0">
                <a:solidFill>
                  <a:schemeClr val="tx1"/>
                </a:solidFill>
              </a:rPr>
              <a:t>IF YES, </a:t>
            </a:r>
            <a:r>
              <a:rPr lang="en-US" dirty="0" smtClean="0">
                <a:solidFill>
                  <a:srgbClr val="002060"/>
                </a:solidFill>
              </a:rPr>
              <a:t>s</a:t>
            </a:r>
            <a:r>
              <a:rPr lang="en-US" dirty="0" smtClean="0"/>
              <a:t>hould a new performance target be set?  And/or, if pilot, is it time to scale? </a:t>
            </a:r>
          </a:p>
          <a:p>
            <a:pPr lvl="1"/>
            <a:r>
              <a:rPr lang="en-US" dirty="0" smtClean="0">
                <a:solidFill>
                  <a:schemeClr val="tx1"/>
                </a:solidFill>
              </a:rPr>
              <a:t>IF NO, </a:t>
            </a:r>
            <a:r>
              <a:rPr lang="en-US" dirty="0" smtClean="0"/>
              <a:t>what changes can your institution make or what can you do differently to ensure accomplishment of intended outcomes?</a:t>
            </a:r>
          </a:p>
          <a:p>
            <a:pPr lvl="1"/>
            <a:endParaRPr lang="en-US" dirty="0"/>
          </a:p>
        </p:txBody>
      </p:sp>
    </p:spTree>
    <p:extLst>
      <p:ext uri="{BB962C8B-B14F-4D97-AF65-F5344CB8AC3E}">
        <p14:creationId xmlns:p14="http://schemas.microsoft.com/office/powerpoint/2010/main" val="2750295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47424"/>
            <a:ext cx="8381999" cy="739984"/>
          </a:xfrm>
        </p:spPr>
        <p:txBody>
          <a:bodyPr>
            <a:noAutofit/>
          </a:bodyPr>
          <a:lstStyle/>
          <a:p>
            <a:pPr algn="ctr"/>
            <a:r>
              <a:rPr lang="en-US" sz="2800" dirty="0" smtClean="0"/>
              <a:t>Examples of Using Data for </a:t>
            </a:r>
            <a:r>
              <a:rPr lang="en-US" sz="2800" dirty="0"/>
              <a:t>I</a:t>
            </a:r>
            <a:r>
              <a:rPr lang="en-US" sz="2800" dirty="0" smtClean="0"/>
              <a:t>mprovement</a:t>
            </a:r>
            <a:endParaRPr lang="en-US" sz="2800" dirty="0"/>
          </a:p>
        </p:txBody>
      </p:sp>
      <p:sp>
        <p:nvSpPr>
          <p:cNvPr id="5" name="Content Placeholder 4"/>
          <p:cNvSpPr>
            <a:spLocks noGrp="1"/>
          </p:cNvSpPr>
          <p:nvPr>
            <p:ph sz="quarter" idx="10"/>
          </p:nvPr>
        </p:nvSpPr>
        <p:spPr>
          <a:xfrm>
            <a:off x="76200" y="2621734"/>
            <a:ext cx="4419600" cy="3330575"/>
          </a:xfrm>
        </p:spPr>
        <p:txBody>
          <a:bodyPr>
            <a:normAutofit/>
          </a:bodyPr>
          <a:lstStyle/>
          <a:p>
            <a:pPr marL="0" indent="0">
              <a:buNone/>
            </a:pPr>
            <a:r>
              <a:rPr lang="en-US" dirty="0" smtClean="0">
                <a:solidFill>
                  <a:schemeClr val="bg1"/>
                </a:solidFill>
                <a:latin typeface="+mn-lt"/>
              </a:rPr>
              <a:t>Hypothetically,</a:t>
            </a:r>
          </a:p>
          <a:p>
            <a:r>
              <a:rPr lang="en-US" sz="2000" dirty="0" smtClean="0">
                <a:solidFill>
                  <a:schemeClr val="bg1"/>
                </a:solidFill>
                <a:latin typeface="+mn-lt"/>
              </a:rPr>
              <a:t>Intended outcome was for 100% of new students to have a career/degree plan prior to class registration</a:t>
            </a:r>
          </a:p>
          <a:p>
            <a:r>
              <a:rPr lang="en-US" sz="2000" dirty="0" smtClean="0">
                <a:solidFill>
                  <a:schemeClr val="bg1"/>
                </a:solidFill>
                <a:latin typeface="+mn-lt"/>
              </a:rPr>
              <a:t>Data revealed that only 68% in fact had a career/degree plan in place before registering for class</a:t>
            </a:r>
          </a:p>
          <a:p>
            <a:r>
              <a:rPr lang="en-US" sz="2000" dirty="0" smtClean="0">
                <a:solidFill>
                  <a:schemeClr val="bg1"/>
                </a:solidFill>
                <a:latin typeface="+mn-lt"/>
              </a:rPr>
              <a:t>What will your college do differently?</a:t>
            </a:r>
            <a:endParaRPr lang="en-US" sz="2000" dirty="0">
              <a:solidFill>
                <a:schemeClr val="bg1"/>
              </a:solidFill>
              <a:latin typeface="+mn-lt"/>
            </a:endParaRPr>
          </a:p>
        </p:txBody>
      </p:sp>
      <p:sp>
        <p:nvSpPr>
          <p:cNvPr id="4" name="Text Placeholder 3"/>
          <p:cNvSpPr>
            <a:spLocks noGrp="1"/>
          </p:cNvSpPr>
          <p:nvPr>
            <p:ph type="body" idx="4294967295"/>
          </p:nvPr>
        </p:nvSpPr>
        <p:spPr>
          <a:xfrm>
            <a:off x="76200" y="2076450"/>
            <a:ext cx="4267200" cy="762000"/>
          </a:xfrm>
        </p:spPr>
        <p:txBody>
          <a:bodyPr>
            <a:normAutofit/>
          </a:bodyPr>
          <a:lstStyle/>
          <a:p>
            <a:pPr marL="0" indent="0">
              <a:buNone/>
            </a:pPr>
            <a:r>
              <a:rPr lang="en-US" dirty="0" smtClean="0">
                <a:solidFill>
                  <a:schemeClr val="accent2"/>
                </a:solidFill>
                <a:latin typeface="ITC Avant Garde Std Bk Cn" panose="020B0406020202020204" pitchFamily="34" charset="0"/>
              </a:rPr>
              <a:t>Career Counseling Example</a:t>
            </a:r>
            <a:endParaRPr lang="en-US" dirty="0">
              <a:solidFill>
                <a:schemeClr val="accent2"/>
              </a:solidFill>
              <a:latin typeface="ITC Avant Garde Std Bk Cn" panose="020B0406020202020204" pitchFamily="34" charset="0"/>
            </a:endParaRPr>
          </a:p>
        </p:txBody>
      </p:sp>
      <p:sp>
        <p:nvSpPr>
          <p:cNvPr id="6" name="Text Placeholder 5"/>
          <p:cNvSpPr>
            <a:spLocks noGrp="1"/>
          </p:cNvSpPr>
          <p:nvPr>
            <p:ph type="body" sz="half" idx="4294967295"/>
          </p:nvPr>
        </p:nvSpPr>
        <p:spPr>
          <a:xfrm>
            <a:off x="4953000" y="2076450"/>
            <a:ext cx="4175760" cy="762000"/>
          </a:xfrm>
        </p:spPr>
        <p:txBody>
          <a:bodyPr>
            <a:normAutofit/>
          </a:bodyPr>
          <a:lstStyle/>
          <a:p>
            <a:pPr marL="0" indent="0">
              <a:buNone/>
            </a:pPr>
            <a:r>
              <a:rPr lang="en-US" dirty="0" smtClean="0">
                <a:solidFill>
                  <a:schemeClr val="accent2"/>
                </a:solidFill>
                <a:latin typeface="ITC Avant Garde Std Bk Cn" panose="020B0406020202020204" pitchFamily="34" charset="0"/>
              </a:rPr>
              <a:t>Advising Redesign Example</a:t>
            </a:r>
            <a:endParaRPr lang="en-US" dirty="0">
              <a:solidFill>
                <a:schemeClr val="accent2"/>
              </a:solidFill>
              <a:latin typeface="ITC Avant Garde Std Bk Cn" panose="020B0406020202020204" pitchFamily="34" charset="0"/>
            </a:endParaRPr>
          </a:p>
        </p:txBody>
      </p:sp>
      <p:sp>
        <p:nvSpPr>
          <p:cNvPr id="7" name="Content Placeholder 6"/>
          <p:cNvSpPr>
            <a:spLocks noGrp="1"/>
          </p:cNvSpPr>
          <p:nvPr>
            <p:ph sz="half" idx="4294967295"/>
          </p:nvPr>
        </p:nvSpPr>
        <p:spPr>
          <a:xfrm>
            <a:off x="4572000" y="2621734"/>
            <a:ext cx="4556760" cy="2902766"/>
          </a:xfrm>
        </p:spPr>
        <p:txBody>
          <a:bodyPr>
            <a:normAutofit/>
          </a:bodyPr>
          <a:lstStyle/>
          <a:p>
            <a:r>
              <a:rPr lang="en-US" sz="2000" dirty="0" smtClean="0">
                <a:solidFill>
                  <a:schemeClr val="bg1"/>
                </a:solidFill>
              </a:rPr>
              <a:t>Design Team establishes ranges of acceptability for all metrics.  Low is from xxx to xxx, Medium is from xxx to xxx and High is from xxx to xxx.</a:t>
            </a:r>
          </a:p>
          <a:p>
            <a:r>
              <a:rPr lang="en-US" sz="2000" dirty="0" smtClean="0">
                <a:solidFill>
                  <a:schemeClr val="bg1"/>
                </a:solidFill>
              </a:rPr>
              <a:t>It will take time for students to understand who to contact and this should be reflected in type of action to take when in or low or medium ranges</a:t>
            </a:r>
          </a:p>
          <a:p>
            <a:r>
              <a:rPr lang="en-US" sz="2000" dirty="0">
                <a:solidFill>
                  <a:schemeClr val="bg1"/>
                </a:solidFill>
              </a:rPr>
              <a:t>What will your college do differently?</a:t>
            </a:r>
          </a:p>
          <a:p>
            <a:endParaRPr lang="en-US" sz="2000" dirty="0">
              <a:solidFill>
                <a:srgbClr val="002060"/>
              </a:solidFill>
            </a:endParaRPr>
          </a:p>
        </p:txBody>
      </p:sp>
    </p:spTree>
    <p:extLst>
      <p:ext uri="{BB962C8B-B14F-4D97-AF65-F5344CB8AC3E}">
        <p14:creationId xmlns:p14="http://schemas.microsoft.com/office/powerpoint/2010/main" val="923607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143000"/>
            <a:ext cx="8229600" cy="739984"/>
          </a:xfrm>
        </p:spPr>
        <p:txBody>
          <a:bodyPr>
            <a:noAutofit/>
          </a:bodyPr>
          <a:lstStyle/>
          <a:p>
            <a:pPr algn="ctr"/>
            <a:r>
              <a:rPr lang="en-US" sz="7200" dirty="0" smtClean="0"/>
              <a:t>Q &amp; A</a:t>
            </a:r>
            <a:endParaRPr lang="en-US" sz="7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1203" r="25000"/>
          <a:stretch/>
        </p:blipFill>
        <p:spPr>
          <a:xfrm>
            <a:off x="1828800" y="2057400"/>
            <a:ext cx="5486400" cy="3836522"/>
          </a:xfrm>
          <a:prstGeom prst="rect">
            <a:avLst/>
          </a:prstGeom>
        </p:spPr>
      </p:pic>
    </p:spTree>
    <p:extLst>
      <p:ext uri="{BB962C8B-B14F-4D97-AF65-F5344CB8AC3E}">
        <p14:creationId xmlns:p14="http://schemas.microsoft.com/office/powerpoint/2010/main" val="1837654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Save the Date!</a:t>
            </a:r>
            <a:endParaRPr lang="en-US" sz="4000" b="1" dirty="0"/>
          </a:p>
        </p:txBody>
      </p:sp>
      <p:sp>
        <p:nvSpPr>
          <p:cNvPr id="3" name="Content Placeholder 2"/>
          <p:cNvSpPr>
            <a:spLocks noGrp="1"/>
          </p:cNvSpPr>
          <p:nvPr>
            <p:ph sz="quarter" idx="10"/>
          </p:nvPr>
        </p:nvSpPr>
        <p:spPr>
          <a:xfrm>
            <a:off x="359434" y="1752600"/>
            <a:ext cx="8381999" cy="3810000"/>
          </a:xfrm>
        </p:spPr>
        <p:txBody>
          <a:bodyPr/>
          <a:lstStyle/>
          <a:p>
            <a:pPr marL="0" indent="0">
              <a:buNone/>
            </a:pPr>
            <a:r>
              <a:rPr lang="en-US" sz="2800" b="1" dirty="0" smtClean="0"/>
              <a:t>May </a:t>
            </a:r>
            <a:r>
              <a:rPr lang="en-US" sz="2800" b="1" dirty="0" err="1" smtClean="0"/>
              <a:t>iPASS</a:t>
            </a:r>
            <a:r>
              <a:rPr lang="en-US" sz="2800" b="1" dirty="0" smtClean="0"/>
              <a:t> Webinar on Advisor Competencies</a:t>
            </a:r>
          </a:p>
          <a:p>
            <a:pPr marL="0" indent="0">
              <a:buNone/>
            </a:pPr>
            <a:r>
              <a:rPr lang="en-US" sz="2800" b="1" dirty="0"/>
              <a:t>May 17</a:t>
            </a:r>
            <a:r>
              <a:rPr lang="en-US" sz="2800" b="1" baseline="30000" dirty="0"/>
              <a:t>th</a:t>
            </a:r>
            <a:r>
              <a:rPr lang="en-US" sz="2800" b="1" dirty="0"/>
              <a:t> at 3:30pm </a:t>
            </a:r>
            <a:r>
              <a:rPr lang="en-US" sz="2800" b="1" dirty="0" smtClean="0"/>
              <a:t>EDT</a:t>
            </a:r>
          </a:p>
          <a:p>
            <a:pPr marL="0" indent="0">
              <a:buNone/>
            </a:pPr>
            <a:r>
              <a:rPr lang="en-US" sz="2800" i="1" dirty="0"/>
              <a:t>Dr. Shellie Keller from the College of Southern Nevada will share her research on essential advisor competencies and discuss how they can be leveraged for human resource planning, particularly hiring and professional development.</a:t>
            </a:r>
            <a:endParaRPr lang="en-US" sz="2800" i="1" dirty="0" smtClean="0"/>
          </a:p>
        </p:txBody>
      </p:sp>
    </p:spTree>
    <p:extLst>
      <p:ext uri="{BB962C8B-B14F-4D97-AF65-F5344CB8AC3E}">
        <p14:creationId xmlns:p14="http://schemas.microsoft.com/office/powerpoint/2010/main" val="378594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Webinar Topics</a:t>
            </a:r>
            <a:endParaRPr lang="en-US" sz="2800" dirty="0"/>
          </a:p>
        </p:txBody>
      </p:sp>
      <p:sp>
        <p:nvSpPr>
          <p:cNvPr id="3" name="Content Placeholder 2"/>
          <p:cNvSpPr>
            <a:spLocks noGrp="1"/>
          </p:cNvSpPr>
          <p:nvPr>
            <p:ph sz="quarter" idx="10"/>
          </p:nvPr>
        </p:nvSpPr>
        <p:spPr>
          <a:xfrm>
            <a:off x="381000" y="1828800"/>
            <a:ext cx="8381999" cy="3330575"/>
          </a:xfrm>
        </p:spPr>
        <p:txBody>
          <a:bodyPr>
            <a:noAutofit/>
          </a:bodyPr>
          <a:lstStyle/>
          <a:p>
            <a:pPr>
              <a:spcBef>
                <a:spcPts val="0"/>
              </a:spcBef>
              <a:spcAft>
                <a:spcPts val="2400"/>
              </a:spcAft>
            </a:pPr>
            <a:r>
              <a:rPr lang="en-US" dirty="0" smtClean="0">
                <a:solidFill>
                  <a:schemeClr val="bg1"/>
                </a:solidFill>
                <a:latin typeface="+mn-lt"/>
              </a:rPr>
              <a:t>Overall Intent of Performance Measurement</a:t>
            </a:r>
          </a:p>
          <a:p>
            <a:pPr>
              <a:spcBef>
                <a:spcPts val="0"/>
              </a:spcBef>
              <a:spcAft>
                <a:spcPts val="2400"/>
              </a:spcAft>
            </a:pPr>
            <a:r>
              <a:rPr lang="en-US" dirty="0" smtClean="0">
                <a:solidFill>
                  <a:schemeClr val="bg1"/>
                </a:solidFill>
                <a:latin typeface="+mn-lt"/>
              </a:rPr>
              <a:t>3 Primary Steps for Successful Performance Measurement</a:t>
            </a:r>
          </a:p>
          <a:p>
            <a:pPr>
              <a:spcBef>
                <a:spcPts val="0"/>
              </a:spcBef>
            </a:pPr>
            <a:r>
              <a:rPr lang="en-US" dirty="0" smtClean="0">
                <a:solidFill>
                  <a:schemeClr val="bg1"/>
                </a:solidFill>
                <a:latin typeface="+mn-lt"/>
              </a:rPr>
              <a:t>How To . . . </a:t>
            </a:r>
          </a:p>
          <a:p>
            <a:pPr lvl="1">
              <a:spcBef>
                <a:spcPts val="0"/>
              </a:spcBef>
            </a:pPr>
            <a:r>
              <a:rPr lang="en-US" sz="1800" dirty="0" smtClean="0"/>
              <a:t>Identify Intended Outcomes</a:t>
            </a:r>
          </a:p>
          <a:p>
            <a:pPr lvl="1">
              <a:spcBef>
                <a:spcPts val="0"/>
              </a:spcBef>
            </a:pPr>
            <a:r>
              <a:rPr lang="en-US" sz="1800" dirty="0" smtClean="0"/>
              <a:t>Develop a Data Collection Plan</a:t>
            </a:r>
          </a:p>
          <a:p>
            <a:pPr lvl="1">
              <a:spcBef>
                <a:spcPts val="0"/>
              </a:spcBef>
              <a:spcAft>
                <a:spcPts val="2400"/>
              </a:spcAft>
            </a:pPr>
            <a:r>
              <a:rPr lang="en-US" sz="1800" dirty="0" smtClean="0"/>
              <a:t>Use data to make improvements</a:t>
            </a:r>
          </a:p>
          <a:p>
            <a:pPr>
              <a:spcBef>
                <a:spcPts val="0"/>
              </a:spcBef>
              <a:spcAft>
                <a:spcPts val="2400"/>
              </a:spcAft>
            </a:pPr>
            <a:r>
              <a:rPr lang="en-US" dirty="0" smtClean="0">
                <a:solidFill>
                  <a:schemeClr val="bg1"/>
                </a:solidFill>
                <a:latin typeface="+mn-lt"/>
              </a:rPr>
              <a:t>Using a Practical Example</a:t>
            </a:r>
          </a:p>
          <a:p>
            <a:pPr>
              <a:spcBef>
                <a:spcPts val="0"/>
              </a:spcBef>
              <a:spcAft>
                <a:spcPts val="2400"/>
              </a:spcAft>
            </a:pPr>
            <a:r>
              <a:rPr lang="en-US" dirty="0" smtClean="0">
                <a:solidFill>
                  <a:schemeClr val="bg1"/>
                </a:solidFill>
                <a:latin typeface="+mn-lt"/>
              </a:rPr>
              <a:t>Q &amp; A</a:t>
            </a:r>
          </a:p>
        </p:txBody>
      </p:sp>
      <p:sp>
        <p:nvSpPr>
          <p:cNvPr id="4" name="Right Brace 3"/>
          <p:cNvSpPr/>
          <p:nvPr/>
        </p:nvSpPr>
        <p:spPr>
          <a:xfrm>
            <a:off x="4381499" y="3494087"/>
            <a:ext cx="399507" cy="704165"/>
          </a:xfrm>
          <a:prstGeom prst="rightBrace">
            <a:avLst>
              <a:gd name="adj1" fmla="val 31250"/>
              <a:gd name="adj2" fmla="val 4666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952999" y="3551921"/>
            <a:ext cx="1892299" cy="646331"/>
          </a:xfrm>
          <a:prstGeom prst="rect">
            <a:avLst/>
          </a:prstGeom>
          <a:noFill/>
        </p:spPr>
        <p:txBody>
          <a:bodyPr wrap="square" rtlCol="0">
            <a:spAutoFit/>
          </a:bodyPr>
          <a:lstStyle/>
          <a:p>
            <a:r>
              <a:rPr lang="en-US" dirty="0" smtClean="0"/>
              <a:t>Using Leading Indicators</a:t>
            </a:r>
            <a:endParaRPr lang="en-US" dirty="0"/>
          </a:p>
        </p:txBody>
      </p:sp>
    </p:spTree>
    <p:extLst>
      <p:ext uri="{BB962C8B-B14F-4D97-AF65-F5344CB8AC3E}">
        <p14:creationId xmlns:p14="http://schemas.microsoft.com/office/powerpoint/2010/main" val="1550612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Intent of Performance Measurement</a:t>
            </a:r>
            <a:endParaRPr lang="en-US" sz="2800" dirty="0"/>
          </a:p>
        </p:txBody>
      </p:sp>
      <p:sp>
        <p:nvSpPr>
          <p:cNvPr id="3" name="Content Placeholder 2"/>
          <p:cNvSpPr>
            <a:spLocks noGrp="1"/>
          </p:cNvSpPr>
          <p:nvPr>
            <p:ph sz="quarter" idx="10"/>
          </p:nvPr>
        </p:nvSpPr>
        <p:spPr>
          <a:xfrm>
            <a:off x="380999" y="1981199"/>
            <a:ext cx="8407893" cy="4145279"/>
          </a:xfrm>
        </p:spPr>
        <p:txBody>
          <a:bodyPr>
            <a:normAutofit lnSpcReduction="10000"/>
          </a:bodyPr>
          <a:lstStyle/>
          <a:p>
            <a:r>
              <a:rPr lang="en-US" dirty="0" smtClean="0">
                <a:solidFill>
                  <a:schemeClr val="bg1"/>
                </a:solidFill>
                <a:latin typeface="+mn-lt"/>
              </a:rPr>
              <a:t>Help institutions think through intended outcomes at point of DESIGN</a:t>
            </a:r>
          </a:p>
          <a:p>
            <a:pPr marL="45720" indent="0">
              <a:buNone/>
            </a:pPr>
            <a:endParaRPr lang="en-US" dirty="0" smtClean="0">
              <a:solidFill>
                <a:schemeClr val="bg1"/>
              </a:solidFill>
              <a:latin typeface="+mn-lt"/>
            </a:endParaRPr>
          </a:p>
          <a:p>
            <a:r>
              <a:rPr lang="en-US" dirty="0" smtClean="0">
                <a:solidFill>
                  <a:schemeClr val="bg1"/>
                </a:solidFill>
                <a:latin typeface="+mn-lt"/>
              </a:rPr>
              <a:t>Ensure timely data collection (so institutions know how well they have done/performed)</a:t>
            </a:r>
          </a:p>
          <a:p>
            <a:pPr marL="45720" indent="0">
              <a:buNone/>
            </a:pPr>
            <a:endParaRPr lang="en-US" dirty="0" smtClean="0">
              <a:solidFill>
                <a:schemeClr val="bg1"/>
              </a:solidFill>
              <a:latin typeface="+mn-lt"/>
            </a:endParaRPr>
          </a:p>
          <a:p>
            <a:r>
              <a:rPr lang="en-US" dirty="0" smtClean="0">
                <a:solidFill>
                  <a:schemeClr val="bg1"/>
                </a:solidFill>
                <a:latin typeface="+mn-lt"/>
              </a:rPr>
              <a:t>Use data to inform continuous improvement in timely manner (instead of waiting until end of term/academic year)</a:t>
            </a:r>
          </a:p>
          <a:p>
            <a:pPr marL="45720" indent="0">
              <a:buNone/>
            </a:pPr>
            <a:endParaRPr lang="en-US" dirty="0" smtClean="0">
              <a:solidFill>
                <a:schemeClr val="bg1"/>
              </a:solidFill>
              <a:latin typeface="+mn-lt"/>
            </a:endParaRPr>
          </a:p>
          <a:p>
            <a:r>
              <a:rPr lang="en-US" dirty="0" smtClean="0">
                <a:solidFill>
                  <a:schemeClr val="bg1"/>
                </a:solidFill>
                <a:latin typeface="+mn-lt"/>
              </a:rPr>
              <a:t>Make timely modifications for stronger long-term impact</a:t>
            </a:r>
          </a:p>
          <a:p>
            <a:pPr marL="45720" indent="0">
              <a:buNone/>
            </a:pPr>
            <a:endParaRPr lang="en-US" dirty="0">
              <a:solidFill>
                <a:schemeClr val="bg1"/>
              </a:solidFill>
              <a:latin typeface="+mn-lt"/>
            </a:endParaRPr>
          </a:p>
        </p:txBody>
      </p:sp>
    </p:spTree>
    <p:extLst>
      <p:ext uri="{BB962C8B-B14F-4D97-AF65-F5344CB8AC3E}">
        <p14:creationId xmlns:p14="http://schemas.microsoft.com/office/powerpoint/2010/main" val="2028868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Three Primary Steps</a:t>
            </a:r>
            <a:endParaRPr lang="en-US" sz="2800" dirty="0"/>
          </a:p>
        </p:txBody>
      </p:sp>
      <p:sp>
        <p:nvSpPr>
          <p:cNvPr id="9" name="Content Placeholder 2"/>
          <p:cNvSpPr>
            <a:spLocks noGrp="1"/>
          </p:cNvSpPr>
          <p:nvPr>
            <p:ph sz="quarter" idx="4294967295"/>
          </p:nvPr>
        </p:nvSpPr>
        <p:spPr>
          <a:xfrm>
            <a:off x="482600" y="1600200"/>
            <a:ext cx="4495800" cy="4525963"/>
          </a:xfrm>
          <a:prstGeom prst="rect">
            <a:avLst/>
          </a:prstGeom>
        </p:spPr>
        <p:txBody>
          <a:bodyPr>
            <a:normAutofit lnSpcReduction="10000"/>
          </a:bodyPr>
          <a:lstStyle/>
          <a:p>
            <a:pPr marL="514350" indent="-514350">
              <a:buFont typeface="+mj-lt"/>
              <a:buAutoNum type="arabicPeriod"/>
            </a:pPr>
            <a:r>
              <a:rPr lang="en-US" dirty="0" smtClean="0"/>
              <a:t>Identify intended outcomes </a:t>
            </a:r>
            <a:r>
              <a:rPr lang="en-US" dirty="0" smtClean="0">
                <a:solidFill>
                  <a:schemeClr val="bg1"/>
                </a:solidFill>
              </a:rPr>
              <a:t>– </a:t>
            </a:r>
            <a:r>
              <a:rPr lang="en-US" sz="2000" dirty="0" smtClean="0">
                <a:solidFill>
                  <a:schemeClr val="bg1"/>
                </a:solidFill>
              </a:rPr>
              <a:t>what your institution intends/expects to accomplish as a result of the work including performance measures and targets</a:t>
            </a:r>
          </a:p>
          <a:p>
            <a:pPr marL="514350" indent="-514350">
              <a:buFont typeface="+mj-lt"/>
              <a:buAutoNum type="arabicPeriod"/>
            </a:pPr>
            <a:r>
              <a:rPr lang="en-US" dirty="0" smtClean="0"/>
              <a:t>Develop a data collection plan </a:t>
            </a:r>
            <a:r>
              <a:rPr lang="en-US" dirty="0" smtClean="0">
                <a:solidFill>
                  <a:schemeClr val="bg1"/>
                </a:solidFill>
              </a:rPr>
              <a:t>– </a:t>
            </a:r>
            <a:r>
              <a:rPr lang="en-US" sz="1900" dirty="0" smtClean="0">
                <a:solidFill>
                  <a:schemeClr val="bg1"/>
                </a:solidFill>
              </a:rPr>
              <a:t>data that will tell your institution how well you did compared to what was intended/expected</a:t>
            </a:r>
          </a:p>
          <a:p>
            <a:pPr marL="514350" indent="-514350">
              <a:buFont typeface="+mj-lt"/>
              <a:buAutoNum type="arabicPeriod"/>
            </a:pPr>
            <a:r>
              <a:rPr lang="en-US" dirty="0" smtClean="0"/>
              <a:t>Use data to inform improvements/ modifications</a:t>
            </a:r>
            <a:endParaRPr lang="en-US" dirty="0"/>
          </a:p>
        </p:txBody>
      </p:sp>
      <p:sp>
        <p:nvSpPr>
          <p:cNvPr id="10" name="Content Placeholder 3"/>
          <p:cNvSpPr>
            <a:spLocks noGrp="1"/>
          </p:cNvSpPr>
          <p:nvPr>
            <p:ph sz="quarter" idx="4294967295"/>
          </p:nvPr>
        </p:nvSpPr>
        <p:spPr>
          <a:xfrm>
            <a:off x="5545183" y="1676400"/>
            <a:ext cx="2438400" cy="4114799"/>
          </a:xfrm>
          <a:prstGeom prst="rect">
            <a:avLst/>
          </a:prstGeom>
        </p:spPr>
        <p:txBody>
          <a:bodyPr>
            <a:normAutofit/>
          </a:bodyPr>
          <a:lstStyle/>
          <a:p>
            <a:pPr marL="0" indent="0" algn="ctr">
              <a:buNone/>
            </a:pPr>
            <a:r>
              <a:rPr lang="en-US" sz="2400" dirty="0" smtClean="0"/>
              <a:t>Your Institution’s </a:t>
            </a:r>
            <a:r>
              <a:rPr lang="en-US" sz="2400" dirty="0" smtClean="0">
                <a:solidFill>
                  <a:srgbClr val="002060"/>
                </a:solidFill>
              </a:rPr>
              <a:t>Design or Initiative </a:t>
            </a:r>
            <a:r>
              <a:rPr lang="en-US" sz="2400" dirty="0" smtClean="0"/>
              <a:t>Team</a:t>
            </a:r>
          </a:p>
          <a:p>
            <a:pPr marL="0" indent="0" algn="ctr">
              <a:buNone/>
            </a:pPr>
            <a:endParaRPr lang="en-US" sz="2400" dirty="0"/>
          </a:p>
          <a:p>
            <a:pPr marL="0" indent="0" algn="ctr">
              <a:buNone/>
            </a:pPr>
            <a:r>
              <a:rPr lang="en-US" sz="2400" dirty="0" smtClean="0"/>
              <a:t>Your Institution’s </a:t>
            </a:r>
            <a:r>
              <a:rPr lang="en-US" sz="2400" dirty="0" smtClean="0">
                <a:solidFill>
                  <a:srgbClr val="002060"/>
                </a:solidFill>
              </a:rPr>
              <a:t>Data</a:t>
            </a:r>
            <a:r>
              <a:rPr lang="en-US" sz="2400" dirty="0" smtClean="0"/>
              <a:t> Team</a:t>
            </a:r>
          </a:p>
          <a:p>
            <a:pPr marL="0" indent="0" algn="ctr">
              <a:buNone/>
            </a:pPr>
            <a:endParaRPr lang="en-US" sz="2400" dirty="0"/>
          </a:p>
          <a:p>
            <a:pPr marL="0" indent="0" algn="ctr">
              <a:buNone/>
            </a:pPr>
            <a:r>
              <a:rPr lang="en-US" sz="2400" dirty="0" smtClean="0"/>
              <a:t> Your Institution’s </a:t>
            </a:r>
            <a:r>
              <a:rPr lang="en-US" sz="2400" dirty="0" smtClean="0">
                <a:solidFill>
                  <a:srgbClr val="002060"/>
                </a:solidFill>
              </a:rPr>
              <a:t>Implementation</a:t>
            </a:r>
            <a:r>
              <a:rPr lang="en-US" sz="2400" dirty="0" smtClean="0"/>
              <a:t> Team</a:t>
            </a:r>
            <a:endParaRPr lang="en-US" sz="2400" dirty="0"/>
          </a:p>
        </p:txBody>
      </p:sp>
      <p:sp>
        <p:nvSpPr>
          <p:cNvPr id="11" name="Right Arrow 10"/>
          <p:cNvSpPr/>
          <p:nvPr/>
        </p:nvSpPr>
        <p:spPr>
          <a:xfrm>
            <a:off x="4953000" y="21717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953000" y="33528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953000" y="46101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513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Step 1: Identify </a:t>
            </a:r>
            <a:r>
              <a:rPr lang="en-US" sz="2800" dirty="0"/>
              <a:t>I</a:t>
            </a:r>
            <a:r>
              <a:rPr lang="en-US" sz="2800" dirty="0" smtClean="0"/>
              <a:t>ntended Outcomes</a:t>
            </a:r>
            <a:endParaRPr lang="en-US" sz="2800" dirty="0"/>
          </a:p>
        </p:txBody>
      </p:sp>
      <p:graphicFrame>
        <p:nvGraphicFramePr>
          <p:cNvPr id="7" name="Content Placeholder 3"/>
          <p:cNvGraphicFramePr>
            <a:graphicFrameLocks noGrp="1"/>
          </p:cNvGraphicFramePr>
          <p:nvPr>
            <p:ph sz="quarter" idx="10"/>
            <p:extLst>
              <p:ext uri="{D42A27DB-BD31-4B8C-83A1-F6EECF244321}">
                <p14:modId xmlns:p14="http://schemas.microsoft.com/office/powerpoint/2010/main" val="2600733965"/>
              </p:ext>
            </p:extLst>
          </p:nvPr>
        </p:nvGraphicFramePr>
        <p:xfrm>
          <a:off x="381000" y="1663541"/>
          <a:ext cx="8534399"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85799" y="4648200"/>
            <a:ext cx="6019801" cy="584775"/>
          </a:xfrm>
          <a:prstGeom prst="rect">
            <a:avLst/>
          </a:prstGeom>
          <a:noFill/>
          <a:ln w="28575">
            <a:solidFill>
              <a:schemeClr val="accent1"/>
            </a:solidFill>
          </a:ln>
        </p:spPr>
        <p:txBody>
          <a:bodyPr wrap="square" rtlCol="0">
            <a:spAutoFit/>
          </a:bodyPr>
          <a:lstStyle/>
          <a:p>
            <a:r>
              <a:rPr lang="en-US" sz="1600" b="1" dirty="0" smtClean="0"/>
              <a:t>Formative Measurement: </a:t>
            </a:r>
            <a:r>
              <a:rPr lang="en-US" sz="1600" dirty="0" smtClean="0">
                <a:solidFill>
                  <a:schemeClr val="bg1"/>
                </a:solidFill>
              </a:rPr>
              <a:t>Qualitative/quantitative feedback on implementation progress.  Results may be considered as well.</a:t>
            </a:r>
            <a:endParaRPr lang="en-US" sz="1600" dirty="0">
              <a:solidFill>
                <a:schemeClr val="bg1"/>
              </a:solidFill>
            </a:endParaRPr>
          </a:p>
        </p:txBody>
      </p:sp>
      <p:sp>
        <p:nvSpPr>
          <p:cNvPr id="9" name="TextBox 8"/>
          <p:cNvSpPr txBox="1"/>
          <p:nvPr/>
        </p:nvSpPr>
        <p:spPr>
          <a:xfrm>
            <a:off x="7239000" y="4448145"/>
            <a:ext cx="1676399" cy="1569660"/>
          </a:xfrm>
          <a:prstGeom prst="rect">
            <a:avLst/>
          </a:prstGeom>
          <a:noFill/>
          <a:ln w="28575">
            <a:solidFill>
              <a:schemeClr val="accent1"/>
            </a:solidFill>
          </a:ln>
        </p:spPr>
        <p:txBody>
          <a:bodyPr wrap="square" rtlCol="0">
            <a:spAutoFit/>
          </a:bodyPr>
          <a:lstStyle/>
          <a:p>
            <a:r>
              <a:rPr lang="en-US" sz="1600" b="1" dirty="0" smtClean="0"/>
              <a:t>Summative Measurement: </a:t>
            </a:r>
            <a:r>
              <a:rPr lang="en-US" sz="1600" dirty="0" smtClean="0">
                <a:solidFill>
                  <a:srgbClr val="002060"/>
                </a:solidFill>
              </a:rPr>
              <a:t>Results </a:t>
            </a:r>
            <a:r>
              <a:rPr lang="en-US" sz="1600" b="1" dirty="0" smtClean="0"/>
              <a:t>- </a:t>
            </a:r>
            <a:r>
              <a:rPr lang="en-US" sz="1600" dirty="0" smtClean="0">
                <a:solidFill>
                  <a:schemeClr val="bg1"/>
                </a:solidFill>
              </a:rPr>
              <a:t>After implemented and stable, are results worth the costs?</a:t>
            </a:r>
            <a:endParaRPr lang="en-US" sz="1600" b="1" dirty="0">
              <a:solidFill>
                <a:schemeClr val="bg1"/>
              </a:solidFill>
            </a:endParaRPr>
          </a:p>
        </p:txBody>
      </p:sp>
      <p:sp>
        <p:nvSpPr>
          <p:cNvPr id="10" name="TextBox 9"/>
          <p:cNvSpPr txBox="1"/>
          <p:nvPr/>
        </p:nvSpPr>
        <p:spPr>
          <a:xfrm>
            <a:off x="2667000" y="1644134"/>
            <a:ext cx="3276600" cy="369332"/>
          </a:xfrm>
          <a:prstGeom prst="rect">
            <a:avLst/>
          </a:prstGeom>
          <a:noFill/>
        </p:spPr>
        <p:txBody>
          <a:bodyPr wrap="square" rtlCol="0">
            <a:spAutoFit/>
          </a:bodyPr>
          <a:lstStyle/>
          <a:p>
            <a:r>
              <a:rPr lang="en-US" dirty="0" smtClean="0"/>
              <a:t>Outputs to Results Continuum</a:t>
            </a:r>
            <a:endParaRPr lang="en-US" dirty="0"/>
          </a:p>
        </p:txBody>
      </p:sp>
    </p:spTree>
    <p:extLst>
      <p:ext uri="{BB962C8B-B14F-4D97-AF65-F5344CB8AC3E}">
        <p14:creationId xmlns:p14="http://schemas.microsoft.com/office/powerpoint/2010/main" val="2777962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Emphasis on Initial/Intermediary </a:t>
            </a:r>
            <a:r>
              <a:rPr lang="en-US" sz="2800" dirty="0"/>
              <a:t>O</a:t>
            </a:r>
            <a:r>
              <a:rPr lang="en-US" sz="2800" dirty="0" smtClean="0"/>
              <a:t>utcomes</a:t>
            </a:r>
            <a:endParaRPr lang="en-US" sz="2800"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33595423"/>
              </p:ext>
            </p:extLst>
          </p:nvPr>
        </p:nvGraphicFramePr>
        <p:xfrm>
          <a:off x="460828" y="1295400"/>
          <a:ext cx="8229600" cy="214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162628" y="3384673"/>
            <a:ext cx="2057400" cy="1323439"/>
          </a:xfrm>
          <a:prstGeom prst="rect">
            <a:avLst/>
          </a:prstGeom>
          <a:noFill/>
        </p:spPr>
        <p:txBody>
          <a:bodyPr wrap="square" rtlCol="0">
            <a:spAutoFit/>
          </a:bodyPr>
          <a:lstStyle/>
          <a:p>
            <a:r>
              <a:rPr lang="en-US" sz="1600" b="1" dirty="0" smtClean="0"/>
              <a:t>What kind of changes in </a:t>
            </a:r>
            <a:r>
              <a:rPr lang="en-US" sz="1600" b="1" dirty="0" smtClean="0">
                <a:solidFill>
                  <a:srgbClr val="002060"/>
                </a:solidFill>
              </a:rPr>
              <a:t>attitudes, knowledge, or skills </a:t>
            </a:r>
            <a:r>
              <a:rPr lang="en-US" sz="1600" b="1" dirty="0" smtClean="0"/>
              <a:t>do we intend/expect to accomplish?</a:t>
            </a:r>
            <a:endParaRPr lang="en-US" sz="1600" b="1" dirty="0"/>
          </a:p>
        </p:txBody>
      </p:sp>
      <p:sp>
        <p:nvSpPr>
          <p:cNvPr id="9" name="TextBox 8"/>
          <p:cNvSpPr txBox="1"/>
          <p:nvPr/>
        </p:nvSpPr>
        <p:spPr>
          <a:xfrm>
            <a:off x="4956628" y="3444172"/>
            <a:ext cx="2057400" cy="1077218"/>
          </a:xfrm>
          <a:prstGeom prst="rect">
            <a:avLst/>
          </a:prstGeom>
          <a:noFill/>
        </p:spPr>
        <p:txBody>
          <a:bodyPr wrap="square" rtlCol="0">
            <a:spAutoFit/>
          </a:bodyPr>
          <a:lstStyle/>
          <a:p>
            <a:r>
              <a:rPr lang="en-US" sz="1600" b="1" dirty="0" smtClean="0"/>
              <a:t>What kind of changes in </a:t>
            </a:r>
            <a:r>
              <a:rPr lang="en-US" sz="1600" b="1" dirty="0" smtClean="0">
                <a:solidFill>
                  <a:srgbClr val="002060"/>
                </a:solidFill>
              </a:rPr>
              <a:t>behaviors</a:t>
            </a:r>
            <a:r>
              <a:rPr lang="en-US" sz="1600" b="1" dirty="0" smtClean="0"/>
              <a:t> do we intend/expect to accomplish?</a:t>
            </a:r>
            <a:endParaRPr lang="en-US" sz="1600" b="1" dirty="0"/>
          </a:p>
        </p:txBody>
      </p:sp>
      <p:cxnSp>
        <p:nvCxnSpPr>
          <p:cNvPr id="11" name="Straight Connector 10"/>
          <p:cNvCxnSpPr/>
          <p:nvPr/>
        </p:nvCxnSpPr>
        <p:spPr>
          <a:xfrm>
            <a:off x="3051628" y="3033178"/>
            <a:ext cx="0" cy="33444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71028" y="2986620"/>
            <a:ext cx="0" cy="4575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7628" y="3215396"/>
            <a:ext cx="1193800" cy="830997"/>
          </a:xfrm>
          <a:prstGeom prst="rect">
            <a:avLst/>
          </a:prstGeom>
          <a:noFill/>
        </p:spPr>
        <p:txBody>
          <a:bodyPr wrap="square" rtlCol="0">
            <a:spAutoFit/>
          </a:bodyPr>
          <a:lstStyle/>
          <a:p>
            <a:r>
              <a:rPr lang="en-US" sz="1600" dirty="0" smtClean="0"/>
              <a:t>Numbers or amounts or things done</a:t>
            </a:r>
            <a:endParaRPr lang="en-US" sz="1600" dirty="0"/>
          </a:p>
        </p:txBody>
      </p:sp>
      <p:sp>
        <p:nvSpPr>
          <p:cNvPr id="15" name="TextBox 14"/>
          <p:cNvSpPr txBox="1"/>
          <p:nvPr/>
        </p:nvSpPr>
        <p:spPr>
          <a:xfrm>
            <a:off x="7547428" y="3162842"/>
            <a:ext cx="1193800" cy="1077218"/>
          </a:xfrm>
          <a:prstGeom prst="rect">
            <a:avLst/>
          </a:prstGeom>
          <a:noFill/>
        </p:spPr>
        <p:txBody>
          <a:bodyPr wrap="square" rtlCol="0">
            <a:spAutoFit/>
          </a:bodyPr>
          <a:lstStyle/>
          <a:p>
            <a:r>
              <a:rPr lang="en-US" sz="1600" dirty="0" smtClean="0"/>
              <a:t>Long term outcomes; Lagging indicators</a:t>
            </a:r>
            <a:endParaRPr lang="en-US" sz="1600" dirty="0"/>
          </a:p>
        </p:txBody>
      </p:sp>
      <p:sp>
        <p:nvSpPr>
          <p:cNvPr id="17" name="TextBox 16"/>
          <p:cNvSpPr txBox="1"/>
          <p:nvPr/>
        </p:nvSpPr>
        <p:spPr>
          <a:xfrm>
            <a:off x="2476499" y="5043289"/>
            <a:ext cx="4191000" cy="923330"/>
          </a:xfrm>
          <a:prstGeom prst="rect">
            <a:avLst/>
          </a:prstGeom>
          <a:solidFill>
            <a:schemeClr val="bg2">
              <a:lumMod val="75000"/>
            </a:schemeClr>
          </a:solidFill>
          <a:ln>
            <a:solidFill>
              <a:schemeClr val="lt1">
                <a:hueOff val="0"/>
                <a:satOff val="0"/>
                <a:lumOff val="0"/>
              </a:schemeClr>
            </a:solidFill>
          </a:ln>
        </p:spPr>
        <p:txBody>
          <a:bodyPr wrap="square" rtlCol="0">
            <a:spAutoFit/>
          </a:bodyPr>
          <a:lstStyle/>
          <a:p>
            <a:pPr algn="ctr"/>
            <a:r>
              <a:rPr lang="en-US" b="1" dirty="0" smtClean="0"/>
              <a:t>Include intended outcomes that can be measured daily, weekly, or bi-weekly </a:t>
            </a:r>
          </a:p>
          <a:p>
            <a:pPr algn="ctr"/>
            <a:r>
              <a:rPr lang="en-US" b="1" dirty="0" smtClean="0"/>
              <a:t>(i.e., Leading indicators)</a:t>
            </a:r>
            <a:endParaRPr lang="en-US" b="1" dirty="0"/>
          </a:p>
        </p:txBody>
      </p:sp>
      <p:cxnSp>
        <p:nvCxnSpPr>
          <p:cNvPr id="18" name="Straight Connector 17"/>
          <p:cNvCxnSpPr/>
          <p:nvPr/>
        </p:nvCxnSpPr>
        <p:spPr>
          <a:xfrm flipH="1">
            <a:off x="5413828" y="4561009"/>
            <a:ext cx="190500" cy="48384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21478" y="4656724"/>
            <a:ext cx="336550" cy="386565"/>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828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Examples in Roll Out and Adoption </a:t>
            </a:r>
            <a:r>
              <a:rPr lang="en-US" sz="2800" dirty="0"/>
              <a:t>G</a:t>
            </a:r>
            <a:r>
              <a:rPr lang="en-US" sz="2800" dirty="0" smtClean="0"/>
              <a:t>uide</a:t>
            </a:r>
            <a:endParaRPr lang="en-US" sz="2800" dirty="0"/>
          </a:p>
        </p:txBody>
      </p:sp>
      <p:pic>
        <p:nvPicPr>
          <p:cNvPr id="4" name="Content Placeholder 3" descr="iPASS Rollout Plan graf.png"/>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tretch/>
        </p:blipFill>
        <p:spPr>
          <a:xfrm>
            <a:off x="1890486" y="1447800"/>
            <a:ext cx="5658942" cy="4586839"/>
          </a:xfrm>
        </p:spPr>
      </p:pic>
      <p:sp>
        <p:nvSpPr>
          <p:cNvPr id="5" name="TextBox 4"/>
          <p:cNvSpPr txBox="1"/>
          <p:nvPr/>
        </p:nvSpPr>
        <p:spPr>
          <a:xfrm>
            <a:off x="698500" y="2819400"/>
            <a:ext cx="2362200" cy="1569660"/>
          </a:xfrm>
          <a:prstGeom prst="rect">
            <a:avLst/>
          </a:prstGeom>
          <a:noFill/>
        </p:spPr>
        <p:txBody>
          <a:bodyPr wrap="square" rtlCol="0">
            <a:spAutoFit/>
          </a:bodyPr>
          <a:lstStyle/>
          <a:p>
            <a:r>
              <a:rPr lang="en-US" sz="2400" dirty="0" smtClean="0"/>
              <a:t>Example outcomes</a:t>
            </a:r>
          </a:p>
          <a:p>
            <a:endParaRPr lang="en-US" sz="2400" dirty="0"/>
          </a:p>
          <a:p>
            <a:r>
              <a:rPr lang="en-US" sz="2400" dirty="0" smtClean="0">
                <a:solidFill>
                  <a:srgbClr val="FF0000"/>
                </a:solidFill>
              </a:rPr>
              <a:t>Pages 27-31</a:t>
            </a:r>
            <a:endParaRPr lang="en-US" sz="2400" dirty="0">
              <a:solidFill>
                <a:srgbClr val="FF0000"/>
              </a:solidFill>
            </a:endParaRPr>
          </a:p>
        </p:txBody>
      </p:sp>
    </p:spTree>
    <p:extLst>
      <p:ext uri="{BB962C8B-B14F-4D97-AF65-F5344CB8AC3E}">
        <p14:creationId xmlns:p14="http://schemas.microsoft.com/office/powerpoint/2010/main" val="246562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bg1"/>
                </a:solidFill>
              </a:rPr>
              <a:t>Example: </a:t>
            </a:r>
            <a:r>
              <a:rPr lang="en-US" sz="2800" dirty="0" smtClean="0"/>
              <a:t>Career </a:t>
            </a:r>
            <a:r>
              <a:rPr lang="en-US" sz="2800" dirty="0"/>
              <a:t>Counseling</a:t>
            </a:r>
          </a:p>
        </p:txBody>
      </p:sp>
      <p:graphicFrame>
        <p:nvGraphicFramePr>
          <p:cNvPr id="10" name="Content Placeholder 9"/>
          <p:cNvGraphicFramePr>
            <a:graphicFrameLocks noGrp="1"/>
          </p:cNvGraphicFramePr>
          <p:nvPr>
            <p:ph sz="quarter" idx="10"/>
            <p:extLst>
              <p:ext uri="{D42A27DB-BD31-4B8C-83A1-F6EECF244321}">
                <p14:modId xmlns:p14="http://schemas.microsoft.com/office/powerpoint/2010/main" val="3316826906"/>
              </p:ext>
            </p:extLst>
          </p:nvPr>
        </p:nvGraphicFramePr>
        <p:xfrm>
          <a:off x="457200" y="2743200"/>
          <a:ext cx="8305800" cy="3906242"/>
        </p:xfrm>
        <a:graphic>
          <a:graphicData uri="http://schemas.openxmlformats.org/drawingml/2006/table">
            <a:tbl>
              <a:tblPr firstRow="1" bandRow="1">
                <a:tableStyleId>{5C22544A-7EE6-4342-B048-85BDC9FD1C3A}</a:tableStyleId>
              </a:tblPr>
              <a:tblGrid>
                <a:gridCol w="1143000"/>
                <a:gridCol w="2971800"/>
                <a:gridCol w="2971800"/>
                <a:gridCol w="1219200"/>
              </a:tblGrid>
              <a:tr h="705842">
                <a:tc>
                  <a:txBody>
                    <a:bodyPr/>
                    <a:lstStyle/>
                    <a:p>
                      <a:pPr algn="ctr"/>
                      <a:r>
                        <a:rPr lang="en-US" sz="1400" dirty="0" smtClean="0">
                          <a:solidFill>
                            <a:schemeClr val="bg2"/>
                          </a:solidFill>
                        </a:rPr>
                        <a:t>Outputs</a:t>
                      </a:r>
                      <a:endParaRPr lang="en-US" sz="1400" dirty="0">
                        <a:solidFill>
                          <a:schemeClr val="bg2"/>
                        </a:solidFill>
                      </a:endParaRPr>
                    </a:p>
                  </a:txBody>
                  <a:tcPr anchor="ctr"/>
                </a:tc>
                <a:tc>
                  <a:txBody>
                    <a:bodyPr/>
                    <a:lstStyle/>
                    <a:p>
                      <a:pPr algn="ctr"/>
                      <a:r>
                        <a:rPr lang="en-US" dirty="0" smtClean="0">
                          <a:solidFill>
                            <a:schemeClr val="bg2"/>
                          </a:solidFill>
                        </a:rPr>
                        <a:t>Changes in Attitude, Skills, or Knowledge? </a:t>
                      </a:r>
                      <a:endParaRPr lang="en-US" dirty="0">
                        <a:solidFill>
                          <a:schemeClr val="bg2"/>
                        </a:solidFill>
                      </a:endParaRPr>
                    </a:p>
                  </a:txBody>
                  <a:tcPr anchor="ctr"/>
                </a:tc>
                <a:tc>
                  <a:txBody>
                    <a:bodyPr/>
                    <a:lstStyle/>
                    <a:p>
                      <a:pPr algn="ctr"/>
                      <a:r>
                        <a:rPr lang="en-US" dirty="0" smtClean="0">
                          <a:solidFill>
                            <a:schemeClr val="bg2"/>
                          </a:solidFill>
                        </a:rPr>
                        <a:t>Changes in Behaviors?</a:t>
                      </a:r>
                      <a:endParaRPr lang="en-US" dirty="0">
                        <a:solidFill>
                          <a:schemeClr val="bg2"/>
                        </a:solidFill>
                      </a:endParaRPr>
                    </a:p>
                  </a:txBody>
                  <a:tcPr anchor="ctr"/>
                </a:tc>
                <a:tc>
                  <a:txBody>
                    <a:bodyPr/>
                    <a:lstStyle/>
                    <a:p>
                      <a:pPr algn="ctr"/>
                      <a:r>
                        <a:rPr lang="en-US" sz="1400" dirty="0" smtClean="0">
                          <a:solidFill>
                            <a:schemeClr val="bg2"/>
                          </a:solidFill>
                        </a:rPr>
                        <a:t>Results</a:t>
                      </a:r>
                      <a:endParaRPr lang="en-US" sz="1400" dirty="0">
                        <a:solidFill>
                          <a:schemeClr val="bg2"/>
                        </a:solidFill>
                      </a:endParaRPr>
                    </a:p>
                  </a:txBody>
                  <a:tcPr anchor="ctr"/>
                </a:tc>
              </a:tr>
              <a:tr h="1427758">
                <a:tc>
                  <a:txBody>
                    <a:bodyPr/>
                    <a:lstStyle/>
                    <a:p>
                      <a:r>
                        <a:rPr lang="en-US" sz="1400" dirty="0" smtClean="0">
                          <a:solidFill>
                            <a:schemeClr val="bg1"/>
                          </a:solidFill>
                        </a:rPr>
                        <a:t>#/%</a:t>
                      </a:r>
                      <a:r>
                        <a:rPr lang="en-US" sz="1400" baseline="0" dirty="0" smtClean="0">
                          <a:solidFill>
                            <a:schemeClr val="bg1"/>
                          </a:solidFill>
                        </a:rPr>
                        <a:t> </a:t>
                      </a:r>
                      <a:r>
                        <a:rPr lang="en-US" sz="1400" dirty="0" smtClean="0">
                          <a:solidFill>
                            <a:schemeClr val="bg1"/>
                          </a:solidFill>
                        </a:rPr>
                        <a:t>new students provided career awareness, </a:t>
                      </a:r>
                      <a:r>
                        <a:rPr lang="en-US" sz="1400" baseline="0" dirty="0" smtClean="0">
                          <a:solidFill>
                            <a:schemeClr val="bg1"/>
                          </a:solidFill>
                        </a:rPr>
                        <a:t>career aptitude assessment, and career counseling </a:t>
                      </a:r>
                      <a:endParaRPr lang="en-US" sz="1400" dirty="0">
                        <a:solidFill>
                          <a:schemeClr val="bg1"/>
                        </a:solidFill>
                      </a:endParaRPr>
                    </a:p>
                  </a:txBody>
                  <a:tcPr/>
                </a:tc>
                <a:tc>
                  <a:txBody>
                    <a:bodyPr/>
                    <a:lstStyle/>
                    <a:p>
                      <a:r>
                        <a:rPr lang="en-US" sz="1400" dirty="0" smtClean="0">
                          <a:solidFill>
                            <a:schemeClr val="bg1"/>
                          </a:solidFill>
                        </a:rPr>
                        <a:t>Students</a:t>
                      </a:r>
                      <a:r>
                        <a:rPr lang="en-US" sz="1400" baseline="0" dirty="0" smtClean="0">
                          <a:solidFill>
                            <a:schemeClr val="bg1"/>
                          </a:solidFill>
                        </a:rPr>
                        <a:t> are more knowledgeable of career options and major fields of study best suited for them  (types of jobs within career fields, nature of job responsibilities, likely earnings upon graduation)</a:t>
                      </a:r>
                    </a:p>
                    <a:p>
                      <a:endParaRPr lang="en-US" sz="1400" baseline="0" dirty="0" smtClean="0">
                        <a:solidFill>
                          <a:schemeClr val="bg1"/>
                        </a:solidFill>
                      </a:endParaRPr>
                    </a:p>
                    <a:p>
                      <a:r>
                        <a:rPr lang="en-US" sz="1400" baseline="0" dirty="0" smtClean="0">
                          <a:solidFill>
                            <a:schemeClr val="bg1"/>
                          </a:solidFill>
                        </a:rPr>
                        <a:t>Advisors are more knowledgeable of labor market conditions associated with specific careers/major fields of study</a:t>
                      </a:r>
                    </a:p>
                    <a:p>
                      <a:endParaRPr lang="en-US" sz="1400" baseline="0" dirty="0" smtClean="0">
                        <a:solidFill>
                          <a:schemeClr val="bg1"/>
                        </a:solidFill>
                      </a:endParaRPr>
                    </a:p>
                    <a:p>
                      <a:endParaRPr lang="en-US" sz="1400" baseline="0" dirty="0" smtClean="0">
                        <a:solidFill>
                          <a:schemeClr val="bg1"/>
                        </a:solidFill>
                      </a:endParaRPr>
                    </a:p>
                  </a:txBody>
                  <a:tcPr/>
                </a:tc>
                <a:tc>
                  <a:txBody>
                    <a:bodyPr/>
                    <a:lstStyle/>
                    <a:p>
                      <a:r>
                        <a:rPr lang="en-US" sz="1400" dirty="0" smtClean="0">
                          <a:solidFill>
                            <a:schemeClr val="bg1"/>
                          </a:solidFill>
                        </a:rPr>
                        <a:t>Increase in number of</a:t>
                      </a:r>
                      <a:r>
                        <a:rPr lang="en-US" sz="1400" baseline="0" dirty="0" smtClean="0">
                          <a:solidFill>
                            <a:schemeClr val="bg1"/>
                          </a:solidFill>
                        </a:rPr>
                        <a:t> new</a:t>
                      </a:r>
                      <a:r>
                        <a:rPr lang="en-US" sz="1400" dirty="0" smtClean="0">
                          <a:solidFill>
                            <a:schemeClr val="bg1"/>
                          </a:solidFill>
                        </a:rPr>
                        <a:t> students with a degree/academic plan prior to class registration</a:t>
                      </a: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endParaRPr lang="en-US" sz="1400" dirty="0" smtClean="0">
                        <a:solidFill>
                          <a:schemeClr val="bg1"/>
                        </a:solidFill>
                      </a:endParaRPr>
                    </a:p>
                    <a:p>
                      <a:r>
                        <a:rPr lang="en-US" sz="1400" dirty="0" smtClean="0">
                          <a:solidFill>
                            <a:schemeClr val="bg1"/>
                          </a:solidFill>
                        </a:rPr>
                        <a:t>Increase</a:t>
                      </a:r>
                      <a:r>
                        <a:rPr lang="en-US" sz="1400" baseline="0" dirty="0" smtClean="0">
                          <a:solidFill>
                            <a:schemeClr val="bg1"/>
                          </a:solidFill>
                        </a:rPr>
                        <a:t> in number of advisors administering career assessments and using labor market data or related tools to guide students to a major field of study</a:t>
                      </a:r>
                    </a:p>
                    <a:p>
                      <a:endParaRPr lang="en-US" sz="1400" dirty="0" smtClean="0">
                        <a:solidFill>
                          <a:schemeClr val="bg1"/>
                        </a:solidFill>
                      </a:endParaRPr>
                    </a:p>
                  </a:txBody>
                  <a:tcPr/>
                </a:tc>
                <a:tc>
                  <a:txBody>
                    <a:bodyPr/>
                    <a:lstStyle/>
                    <a:p>
                      <a:r>
                        <a:rPr lang="en-US" sz="1200" dirty="0" smtClean="0">
                          <a:solidFill>
                            <a:schemeClr val="bg1"/>
                          </a:solidFill>
                        </a:rPr>
                        <a:t>-More</a:t>
                      </a:r>
                      <a:r>
                        <a:rPr lang="en-US" sz="1200" baseline="0" dirty="0" smtClean="0">
                          <a:solidFill>
                            <a:schemeClr val="bg1"/>
                          </a:solidFill>
                        </a:rPr>
                        <a:t> students concentrate in a major field of study in their 2</a:t>
                      </a:r>
                      <a:r>
                        <a:rPr lang="en-US" sz="1200" baseline="30000" dirty="0" smtClean="0">
                          <a:solidFill>
                            <a:schemeClr val="bg1"/>
                          </a:solidFill>
                        </a:rPr>
                        <a:t>nd</a:t>
                      </a:r>
                      <a:r>
                        <a:rPr lang="en-US" sz="1200" baseline="0" dirty="0" smtClean="0">
                          <a:solidFill>
                            <a:schemeClr val="bg1"/>
                          </a:solidFill>
                        </a:rPr>
                        <a:t>, 3</a:t>
                      </a:r>
                      <a:r>
                        <a:rPr lang="en-US" sz="1200" baseline="30000" dirty="0" smtClean="0">
                          <a:solidFill>
                            <a:schemeClr val="bg1"/>
                          </a:solidFill>
                        </a:rPr>
                        <a:t>rd</a:t>
                      </a:r>
                      <a:r>
                        <a:rPr lang="en-US" sz="1200" baseline="0" dirty="0" smtClean="0">
                          <a:solidFill>
                            <a:schemeClr val="bg1"/>
                          </a:solidFill>
                        </a:rPr>
                        <a:t>, 4</a:t>
                      </a:r>
                      <a:r>
                        <a:rPr lang="en-US" sz="1200" baseline="30000" dirty="0" smtClean="0">
                          <a:solidFill>
                            <a:schemeClr val="bg1"/>
                          </a:solidFill>
                        </a:rPr>
                        <a:t>th</a:t>
                      </a:r>
                      <a:r>
                        <a:rPr lang="en-US" sz="1200" baseline="0" dirty="0" smtClean="0">
                          <a:solidFill>
                            <a:schemeClr val="bg1"/>
                          </a:solidFill>
                        </a:rPr>
                        <a:t> terms</a:t>
                      </a:r>
                      <a:endParaRPr lang="en-US" sz="1200" dirty="0" smtClean="0">
                        <a:solidFill>
                          <a:schemeClr val="bg1"/>
                        </a:solidFill>
                      </a:endParaRPr>
                    </a:p>
                    <a:p>
                      <a:r>
                        <a:rPr lang="en-US" sz="1200" dirty="0" smtClean="0">
                          <a:solidFill>
                            <a:schemeClr val="bg1"/>
                          </a:solidFill>
                        </a:rPr>
                        <a:t>-Decrease in number times students change majors throughout</a:t>
                      </a:r>
                      <a:r>
                        <a:rPr lang="en-US" sz="1200" baseline="0" dirty="0" smtClean="0">
                          <a:solidFill>
                            <a:schemeClr val="bg1"/>
                          </a:solidFill>
                        </a:rPr>
                        <a:t> academic experience</a:t>
                      </a:r>
                      <a:r>
                        <a:rPr lang="en-US" sz="1200" dirty="0" smtClean="0">
                          <a:solidFill>
                            <a:schemeClr val="bg1"/>
                          </a:solidFill>
                        </a:rPr>
                        <a:t> </a:t>
                      </a:r>
                    </a:p>
                    <a:p>
                      <a:r>
                        <a:rPr lang="en-US" sz="1200" dirty="0" smtClean="0">
                          <a:solidFill>
                            <a:schemeClr val="bg1"/>
                          </a:solidFill>
                        </a:rPr>
                        <a:t>-Decrease in excess credits at point of</a:t>
                      </a:r>
                      <a:r>
                        <a:rPr lang="en-US" sz="1200" baseline="0" dirty="0" smtClean="0">
                          <a:solidFill>
                            <a:schemeClr val="bg1"/>
                          </a:solidFill>
                        </a:rPr>
                        <a:t> graduation</a:t>
                      </a:r>
                      <a:endParaRPr lang="en-US" sz="1200" dirty="0">
                        <a:solidFill>
                          <a:schemeClr val="bg1"/>
                        </a:solidFill>
                      </a:endParaRPr>
                    </a:p>
                  </a:txBody>
                  <a:tcPr/>
                </a:tc>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2093048774"/>
              </p:ext>
            </p:extLst>
          </p:nvPr>
        </p:nvGraphicFramePr>
        <p:xfrm>
          <a:off x="457200" y="1371600"/>
          <a:ext cx="82296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4637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1968" y="6311537"/>
            <a:ext cx="2743200" cy="53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00399" y="6324600"/>
            <a:ext cx="2743200" cy="53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dirty="0" smtClean="0">
                <a:solidFill>
                  <a:schemeClr val="bg1"/>
                </a:solidFill>
              </a:rPr>
              <a:t>Example: </a:t>
            </a:r>
            <a:r>
              <a:rPr lang="en-US" sz="2800" dirty="0" smtClean="0"/>
              <a:t>Advising Redesign</a:t>
            </a:r>
            <a:endParaRPr lang="en-US" sz="2800" dirty="0"/>
          </a:p>
        </p:txBody>
      </p:sp>
      <p:graphicFrame>
        <p:nvGraphicFramePr>
          <p:cNvPr id="10" name="Content Placeholder 9"/>
          <p:cNvGraphicFramePr>
            <a:graphicFrameLocks noGrp="1"/>
          </p:cNvGraphicFramePr>
          <p:nvPr>
            <p:ph sz="quarter" idx="10"/>
            <p:extLst>
              <p:ext uri="{D42A27DB-BD31-4B8C-83A1-F6EECF244321}">
                <p14:modId xmlns:p14="http://schemas.microsoft.com/office/powerpoint/2010/main" val="3220196319"/>
              </p:ext>
            </p:extLst>
          </p:nvPr>
        </p:nvGraphicFramePr>
        <p:xfrm>
          <a:off x="457200" y="2743200"/>
          <a:ext cx="8305800" cy="3997682"/>
        </p:xfrm>
        <a:graphic>
          <a:graphicData uri="http://schemas.openxmlformats.org/drawingml/2006/table">
            <a:tbl>
              <a:tblPr firstRow="1" bandRow="1">
                <a:tableStyleId>{5C22544A-7EE6-4342-B048-85BDC9FD1C3A}</a:tableStyleId>
              </a:tblPr>
              <a:tblGrid>
                <a:gridCol w="1143000"/>
                <a:gridCol w="2971800"/>
                <a:gridCol w="2971800"/>
                <a:gridCol w="1219200"/>
              </a:tblGrid>
              <a:tr h="705842">
                <a:tc>
                  <a:txBody>
                    <a:bodyPr/>
                    <a:lstStyle/>
                    <a:p>
                      <a:pPr algn="ctr"/>
                      <a:r>
                        <a:rPr lang="en-US" sz="1400" dirty="0" smtClean="0">
                          <a:solidFill>
                            <a:schemeClr val="bg2"/>
                          </a:solidFill>
                        </a:rPr>
                        <a:t>Outputs</a:t>
                      </a:r>
                      <a:endParaRPr lang="en-US" sz="1400" dirty="0">
                        <a:solidFill>
                          <a:schemeClr val="bg2"/>
                        </a:solidFill>
                      </a:endParaRPr>
                    </a:p>
                  </a:txBody>
                  <a:tcPr anchor="ctr"/>
                </a:tc>
                <a:tc>
                  <a:txBody>
                    <a:bodyPr/>
                    <a:lstStyle/>
                    <a:p>
                      <a:pPr algn="ctr"/>
                      <a:r>
                        <a:rPr lang="en-US" dirty="0" smtClean="0">
                          <a:solidFill>
                            <a:schemeClr val="bg2"/>
                          </a:solidFill>
                        </a:rPr>
                        <a:t>Changes in Attitude, Skills, or Knowledge? </a:t>
                      </a:r>
                      <a:endParaRPr lang="en-US" dirty="0">
                        <a:solidFill>
                          <a:schemeClr val="bg2"/>
                        </a:solidFill>
                      </a:endParaRPr>
                    </a:p>
                  </a:txBody>
                  <a:tcPr anchor="ctr"/>
                </a:tc>
                <a:tc>
                  <a:txBody>
                    <a:bodyPr/>
                    <a:lstStyle/>
                    <a:p>
                      <a:pPr algn="ctr"/>
                      <a:r>
                        <a:rPr lang="en-US" dirty="0" smtClean="0">
                          <a:solidFill>
                            <a:schemeClr val="bg2"/>
                          </a:solidFill>
                        </a:rPr>
                        <a:t>Changes in Behaviors?</a:t>
                      </a:r>
                      <a:endParaRPr lang="en-US" dirty="0">
                        <a:solidFill>
                          <a:schemeClr val="bg2"/>
                        </a:solidFill>
                      </a:endParaRPr>
                    </a:p>
                  </a:txBody>
                  <a:tcPr anchor="ctr"/>
                </a:tc>
                <a:tc>
                  <a:txBody>
                    <a:bodyPr/>
                    <a:lstStyle/>
                    <a:p>
                      <a:pPr algn="ctr"/>
                      <a:r>
                        <a:rPr lang="en-US" sz="1400" dirty="0" smtClean="0">
                          <a:solidFill>
                            <a:schemeClr val="bg2"/>
                          </a:solidFill>
                        </a:rPr>
                        <a:t>Results</a:t>
                      </a:r>
                      <a:endParaRPr lang="en-US" sz="1400" dirty="0">
                        <a:solidFill>
                          <a:schemeClr val="bg2"/>
                        </a:solidFill>
                      </a:endParaRPr>
                    </a:p>
                  </a:txBody>
                  <a:tcPr anchor="ctr"/>
                </a:tc>
              </a:tr>
              <a:tr h="1427758">
                <a:tc>
                  <a:txBody>
                    <a:bodyPr/>
                    <a:lstStyle/>
                    <a:p>
                      <a:r>
                        <a:rPr lang="en-US" sz="1400" dirty="0" smtClean="0">
                          <a:solidFill>
                            <a:schemeClr val="bg1"/>
                          </a:solidFill>
                        </a:rPr>
                        <a:t>- #/%</a:t>
                      </a:r>
                      <a:r>
                        <a:rPr lang="en-US" sz="1400" baseline="0" dirty="0" smtClean="0">
                          <a:solidFill>
                            <a:schemeClr val="bg1"/>
                          </a:solidFill>
                        </a:rPr>
                        <a:t> students attending orientation</a:t>
                      </a:r>
                      <a:endParaRPr lang="en-US" sz="1400" dirty="0" smtClean="0">
                        <a:solidFill>
                          <a:schemeClr val="bg1"/>
                        </a:solidFill>
                      </a:endParaRPr>
                    </a:p>
                    <a:p>
                      <a:r>
                        <a:rPr lang="en-US" sz="1400" dirty="0" smtClean="0">
                          <a:solidFill>
                            <a:schemeClr val="bg1"/>
                          </a:solidFill>
                        </a:rPr>
                        <a:t>- #/% students viewing Advising web page</a:t>
                      </a:r>
                    </a:p>
                    <a:p>
                      <a:r>
                        <a:rPr lang="en-US" sz="1400" dirty="0" smtClean="0">
                          <a:solidFill>
                            <a:schemeClr val="bg1"/>
                          </a:solidFill>
                        </a:rPr>
                        <a:t>- #/% advisors, counselors, coaches and faculty trained</a:t>
                      </a:r>
                    </a:p>
                  </a:txBody>
                  <a:tcPr/>
                </a:tc>
                <a:tc>
                  <a:txBody>
                    <a:bodyPr/>
                    <a:lstStyle/>
                    <a:p>
                      <a:r>
                        <a:rPr lang="en-US" sz="1400" dirty="0" smtClean="0">
                          <a:solidFill>
                            <a:schemeClr val="bg1"/>
                          </a:solidFill>
                        </a:rPr>
                        <a:t>More</a:t>
                      </a:r>
                      <a:r>
                        <a:rPr lang="en-US" sz="1400" baseline="0" dirty="0" smtClean="0">
                          <a:solidFill>
                            <a:schemeClr val="bg1"/>
                          </a:solidFill>
                        </a:rPr>
                        <a:t> s</a:t>
                      </a:r>
                      <a:r>
                        <a:rPr lang="en-US" sz="1400" dirty="0" smtClean="0">
                          <a:solidFill>
                            <a:schemeClr val="bg1"/>
                          </a:solidFill>
                        </a:rPr>
                        <a:t>tudents know the difference</a:t>
                      </a:r>
                      <a:r>
                        <a:rPr lang="en-US" sz="1400" baseline="0" dirty="0" smtClean="0">
                          <a:solidFill>
                            <a:schemeClr val="bg1"/>
                          </a:solidFill>
                        </a:rPr>
                        <a:t> between advisors, counselors, coaches and who to contact for assistance at what times</a:t>
                      </a:r>
                    </a:p>
                    <a:p>
                      <a:endParaRPr lang="en-US" sz="1400" baseline="0" dirty="0" smtClean="0">
                        <a:solidFill>
                          <a:schemeClr val="bg1"/>
                        </a:solidFill>
                      </a:endParaRPr>
                    </a:p>
                    <a:p>
                      <a:endParaRPr lang="en-US" sz="1400" baseline="0" dirty="0" smtClean="0">
                        <a:solidFill>
                          <a:schemeClr val="bg1"/>
                        </a:solidFill>
                      </a:endParaRPr>
                    </a:p>
                    <a:p>
                      <a:endParaRPr lang="en-US" sz="1400" baseline="0" dirty="0" smtClean="0">
                        <a:solidFill>
                          <a:schemeClr val="bg1"/>
                        </a:solidFill>
                      </a:endParaRPr>
                    </a:p>
                    <a:p>
                      <a:r>
                        <a:rPr lang="en-US" sz="1400" baseline="0" dirty="0" smtClean="0">
                          <a:solidFill>
                            <a:schemeClr val="bg1"/>
                          </a:solidFill>
                        </a:rPr>
                        <a:t>More advisors and faculty understand the importance of shared and consistent communications for effective student advising</a:t>
                      </a:r>
                    </a:p>
                    <a:p>
                      <a:endParaRPr lang="en-US" sz="1400" baseline="0" dirty="0" smtClean="0">
                        <a:solidFill>
                          <a:schemeClr val="bg1"/>
                        </a:solidFill>
                      </a:endParaRPr>
                    </a:p>
                    <a:p>
                      <a:endParaRPr lang="en-US" sz="1400" baseline="0" dirty="0" smtClean="0">
                        <a:solidFill>
                          <a:schemeClr val="bg1"/>
                        </a:solidFill>
                      </a:endParaRPr>
                    </a:p>
                    <a:p>
                      <a:endParaRPr lang="en-US" sz="1400" baseline="0" dirty="0" smtClean="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solidFill>
                        </a:rPr>
                        <a:t>-Students provided more consistent information about college services and programs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solidFill>
                        </a:rPr>
                        <a:t>-Fewer students get conflicting information when seeking guidance from multiple college personnel</a:t>
                      </a:r>
                    </a:p>
                    <a:p>
                      <a:endParaRPr lang="en-US" sz="1400" dirty="0" smtClean="0">
                        <a:solidFill>
                          <a:schemeClr val="bg1"/>
                        </a:solidFill>
                      </a:endParaRPr>
                    </a:p>
                    <a:p>
                      <a:r>
                        <a:rPr lang="en-US" sz="1400" dirty="0" smtClean="0">
                          <a:solidFill>
                            <a:schemeClr val="bg1"/>
                          </a:solidFill>
                        </a:rPr>
                        <a:t>More</a:t>
                      </a:r>
                      <a:r>
                        <a:rPr lang="en-US" sz="1400" baseline="0" dirty="0" smtClean="0">
                          <a:solidFill>
                            <a:schemeClr val="bg1"/>
                          </a:solidFill>
                        </a:rPr>
                        <a:t> advisors, counselors, coaches, and faculty use a common communication tool or student folder to log and be able to read advising notes</a:t>
                      </a:r>
                    </a:p>
                    <a:p>
                      <a:endParaRPr lang="en-US" sz="1400" dirty="0" smtClean="0">
                        <a:solidFill>
                          <a:schemeClr val="bg1"/>
                        </a:solidFill>
                      </a:endParaRPr>
                    </a:p>
                  </a:txBody>
                  <a:tcPr/>
                </a:tc>
                <a:tc>
                  <a:txBody>
                    <a:bodyPr/>
                    <a:lstStyle/>
                    <a:p>
                      <a:r>
                        <a:rPr lang="en-US" sz="1200" dirty="0" smtClean="0">
                          <a:solidFill>
                            <a:schemeClr val="bg1"/>
                          </a:solidFill>
                        </a:rPr>
                        <a:t>Increased satisfaction with advising</a:t>
                      </a: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Increased retention</a:t>
                      </a:r>
                      <a:endParaRPr lang="en-US" sz="1200" dirty="0">
                        <a:solidFill>
                          <a:schemeClr val="bg1"/>
                        </a:solidFill>
                      </a:endParaRPr>
                    </a:p>
                  </a:txBody>
                  <a:tcPr/>
                </a:tc>
              </a:tr>
            </a:tbl>
          </a:graphicData>
        </a:graphic>
      </p:graphicFrame>
      <p:cxnSp>
        <p:nvCxnSpPr>
          <p:cNvPr id="4" name="Straight Arrow Connector 3"/>
          <p:cNvCxnSpPr/>
          <p:nvPr/>
        </p:nvCxnSpPr>
        <p:spPr>
          <a:xfrm>
            <a:off x="7924800" y="4191000"/>
            <a:ext cx="0" cy="38100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Content Placeholder 6"/>
          <p:cNvGraphicFramePr>
            <a:graphicFrameLocks/>
          </p:cNvGraphicFramePr>
          <p:nvPr>
            <p:extLst>
              <p:ext uri="{D42A27DB-BD31-4B8C-83A1-F6EECF244321}">
                <p14:modId xmlns:p14="http://schemas.microsoft.com/office/powerpoint/2010/main" val="704462748"/>
              </p:ext>
            </p:extLst>
          </p:nvPr>
        </p:nvGraphicFramePr>
        <p:xfrm>
          <a:off x="457200" y="1371600"/>
          <a:ext cx="82296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9221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iPASS Powerpoint Template">
  <a:themeElements>
    <a:clrScheme name="Achieving the Dream">
      <a:dk1>
        <a:srgbClr val="008E7F"/>
      </a:dk1>
      <a:lt1>
        <a:srgbClr val="455560"/>
      </a:lt1>
      <a:dk2>
        <a:srgbClr val="F8F8F8"/>
      </a:dk2>
      <a:lt2>
        <a:srgbClr val="F8F8F8"/>
      </a:lt2>
      <a:accent1>
        <a:srgbClr val="008E7F"/>
      </a:accent1>
      <a:accent2>
        <a:srgbClr val="78278B"/>
      </a:accent2>
      <a:accent3>
        <a:srgbClr val="F6A01A"/>
      </a:accent3>
      <a:accent4>
        <a:srgbClr val="00539B"/>
      </a:accent4>
      <a:accent5>
        <a:srgbClr val="F1CB00"/>
      </a:accent5>
      <a:accent6>
        <a:srgbClr val="E31B23"/>
      </a:accent6>
      <a:hlink>
        <a:srgbClr val="0563C1"/>
      </a:hlink>
      <a:folHlink>
        <a:srgbClr val="0563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iPASS Powerpoint Template</Template>
  <TotalTime>3080</TotalTime>
  <Words>1439</Words>
  <Application>Microsoft Office PowerPoint</Application>
  <PresentationFormat>On-screen Show (4:3)</PresentationFormat>
  <Paragraphs>240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iPASS Powerpoint Template</vt:lpstr>
      <vt:lpstr>iPASS Performance Measurement</vt:lpstr>
      <vt:lpstr>Webinar Topics</vt:lpstr>
      <vt:lpstr>Intent of Performance Measurement</vt:lpstr>
      <vt:lpstr>Three Primary Steps</vt:lpstr>
      <vt:lpstr>Step 1: Identify Intended Outcomes</vt:lpstr>
      <vt:lpstr>Emphasis on Initial/Intermediary Outcomes</vt:lpstr>
      <vt:lpstr>Examples in Roll Out and Adoption Guide</vt:lpstr>
      <vt:lpstr>Example: Career Counseling</vt:lpstr>
      <vt:lpstr>Example: Advising Redesign</vt:lpstr>
      <vt:lpstr>Step 2:  Develop a Data Collection Plan</vt:lpstr>
      <vt:lpstr>Example: Career Counseling</vt:lpstr>
      <vt:lpstr>Example: Advising Redesign</vt:lpstr>
      <vt:lpstr>Step 3:  Use Data To Make Changes</vt:lpstr>
      <vt:lpstr>Examples of Using Data for Improvement</vt:lpstr>
      <vt:lpstr>Q &amp; A</vt:lpstr>
      <vt:lpstr>Save the Date!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iPASS Performance Measurement Webinar</dc:title>
  <dc:creator>Lizette Torres</dc:creator>
  <cp:lastModifiedBy>Nancy Millichap</cp:lastModifiedBy>
  <cp:revision>64</cp:revision>
  <cp:lastPrinted>2017-03-28T19:00:49Z</cp:lastPrinted>
  <dcterms:created xsi:type="dcterms:W3CDTF">2017-03-19T16:19:16Z</dcterms:created>
  <dcterms:modified xsi:type="dcterms:W3CDTF">2017-04-20T17:19:33Z</dcterms:modified>
</cp:coreProperties>
</file>