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81" r:id="rId2"/>
  </p:sldMasterIdLst>
  <p:notesMasterIdLst>
    <p:notesMasterId r:id="rId48"/>
  </p:notesMasterIdLst>
  <p:handoutMasterIdLst>
    <p:handoutMasterId r:id="rId49"/>
  </p:handoutMasterIdLst>
  <p:sldIdLst>
    <p:sldId id="384" r:id="rId3"/>
    <p:sldId id="379" r:id="rId4"/>
    <p:sldId id="386" r:id="rId5"/>
    <p:sldId id="387" r:id="rId6"/>
    <p:sldId id="388" r:id="rId7"/>
    <p:sldId id="389" r:id="rId8"/>
    <p:sldId id="441" r:id="rId9"/>
    <p:sldId id="391" r:id="rId10"/>
    <p:sldId id="392" r:id="rId11"/>
    <p:sldId id="442" r:id="rId12"/>
    <p:sldId id="444" r:id="rId13"/>
    <p:sldId id="399" r:id="rId14"/>
    <p:sldId id="401" r:id="rId15"/>
    <p:sldId id="402" r:id="rId16"/>
    <p:sldId id="420" r:id="rId17"/>
    <p:sldId id="447" r:id="rId18"/>
    <p:sldId id="448" r:id="rId19"/>
    <p:sldId id="449" r:id="rId20"/>
    <p:sldId id="450" r:id="rId21"/>
    <p:sldId id="451" r:id="rId22"/>
    <p:sldId id="452" r:id="rId23"/>
    <p:sldId id="453" r:id="rId24"/>
    <p:sldId id="454" r:id="rId25"/>
    <p:sldId id="455" r:id="rId26"/>
    <p:sldId id="456" r:id="rId27"/>
    <p:sldId id="457" r:id="rId28"/>
    <p:sldId id="458" r:id="rId29"/>
    <p:sldId id="459" r:id="rId30"/>
    <p:sldId id="460" r:id="rId31"/>
    <p:sldId id="461" r:id="rId32"/>
    <p:sldId id="462" r:id="rId33"/>
    <p:sldId id="463" r:id="rId34"/>
    <p:sldId id="464" r:id="rId35"/>
    <p:sldId id="465" r:id="rId36"/>
    <p:sldId id="466" r:id="rId37"/>
    <p:sldId id="467" r:id="rId38"/>
    <p:sldId id="468" r:id="rId39"/>
    <p:sldId id="469" r:id="rId40"/>
    <p:sldId id="470" r:id="rId41"/>
    <p:sldId id="471" r:id="rId42"/>
    <p:sldId id="472" r:id="rId43"/>
    <p:sldId id="473" r:id="rId44"/>
    <p:sldId id="474" r:id="rId45"/>
    <p:sldId id="475" r:id="rId46"/>
    <p:sldId id="476" r:id="rId47"/>
  </p:sldIdLst>
  <p:sldSz cx="9144000" cy="6858000" type="screen4x3"/>
  <p:notesSz cx="7315200" cy="9601200"/>
  <p:custDataLst>
    <p:tags r:id="rId50"/>
  </p:custDataLst>
  <p:defaultTex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3283"/>
    <a:srgbClr val="FF0000"/>
    <a:srgbClr val="666666"/>
    <a:srgbClr val="2B3F7B"/>
    <a:srgbClr val="9C277B"/>
    <a:srgbClr val="D4652D"/>
    <a:srgbClr val="9E30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82" autoAdjust="0"/>
    <p:restoredTop sz="89520" autoAdjust="0"/>
  </p:normalViewPr>
  <p:slideViewPr>
    <p:cSldViewPr snapToGrid="0">
      <p:cViewPr varScale="1">
        <p:scale>
          <a:sx n="82" d="100"/>
          <a:sy n="82" d="100"/>
        </p:scale>
        <p:origin x="-1590" y="-90"/>
      </p:cViewPr>
      <p:guideLst>
        <p:guide orient="horz" pos="4117"/>
        <p:guide orient="horz" pos="206"/>
        <p:guide orient="horz" pos="3834"/>
        <p:guide orient="horz" pos="1065"/>
        <p:guide orient="horz" pos="777"/>
        <p:guide pos="5556"/>
        <p:guide pos="206"/>
        <p:guide pos="2886"/>
      </p:guideLst>
    </p:cSldViewPr>
  </p:slideViewPr>
  <p:outlineViewPr>
    <p:cViewPr>
      <p:scale>
        <a:sx n="33" d="100"/>
        <a:sy n="33" d="100"/>
      </p:scale>
      <p:origin x="0" y="1266"/>
    </p:cViewPr>
  </p:outlineViewPr>
  <p:notesTextViewPr>
    <p:cViewPr>
      <p:scale>
        <a:sx n="100" d="100"/>
        <a:sy n="100" d="100"/>
      </p:scale>
      <p:origin x="0" y="0"/>
    </p:cViewPr>
  </p:notesTextViewPr>
  <p:sorterViewPr>
    <p:cViewPr>
      <p:scale>
        <a:sx n="90" d="100"/>
        <a:sy n="90" d="100"/>
      </p:scale>
      <p:origin x="0" y="2598"/>
    </p:cViewPr>
  </p:sorterViewPr>
  <p:notesViewPr>
    <p:cSldViewPr snapToGrid="0">
      <p:cViewPr varScale="1">
        <p:scale>
          <a:sx n="77" d="100"/>
          <a:sy n="77" d="100"/>
        </p:scale>
        <p:origin x="-2046" y="-84"/>
      </p:cViewPr>
      <p:guideLst>
        <p:guide orient="horz" pos="3024"/>
        <p:guide pos="230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tags" Target="tags/tag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2073275" y="9120188"/>
            <a:ext cx="3168650" cy="479425"/>
          </a:xfrm>
          <a:prstGeom prst="rect">
            <a:avLst/>
          </a:prstGeom>
        </p:spPr>
        <p:txBody>
          <a:bodyPr vert="horz" lIns="96661" tIns="48331" rIns="96661" bIns="48331" rtlCol="0" anchor="b"/>
          <a:lstStyle>
            <a:lvl1pPr algn="ctr" fontAlgn="auto">
              <a:spcBef>
                <a:spcPts val="0"/>
              </a:spcBef>
              <a:spcAft>
                <a:spcPts val="0"/>
              </a:spcAft>
              <a:defRPr sz="1100">
                <a:latin typeface="Arial"/>
                <a:cs typeface="+mn-cs"/>
              </a:defRPr>
            </a:lvl1pPr>
          </a:lstStyle>
          <a:p>
            <a:pPr>
              <a:defRPr/>
            </a:pPr>
            <a:fld id="{F603F2EF-916F-45F6-ACC3-48D6D9E913A0}" type="slidenum">
              <a:rPr lang="de-DE"/>
              <a:pPr>
                <a:defRPr/>
              </a:pPr>
              <a:t>‹#›</a:t>
            </a:fld>
            <a:endParaRPr lang="de-DE" dirty="0"/>
          </a:p>
        </p:txBody>
      </p:sp>
    </p:spTree>
    <p:extLst>
      <p:ext uri="{BB962C8B-B14F-4D97-AF65-F5344CB8AC3E}">
        <p14:creationId xmlns:p14="http://schemas.microsoft.com/office/powerpoint/2010/main" val="25596776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842963" y="409575"/>
            <a:ext cx="5629275" cy="4221163"/>
          </a:xfrm>
          <a:prstGeom prst="rect">
            <a:avLst/>
          </a:prstGeom>
          <a:noFill/>
          <a:ln w="12700">
            <a:solidFill>
              <a:prstClr val="black"/>
            </a:solidFill>
          </a:ln>
        </p:spPr>
        <p:txBody>
          <a:bodyPr vert="horz" lIns="96661" tIns="48331" rIns="96661" bIns="48331" rtlCol="0" anchor="ctr"/>
          <a:lstStyle/>
          <a:p>
            <a:pPr lvl="0"/>
            <a:endParaRPr lang="de-DE" noProof="0" dirty="0"/>
          </a:p>
        </p:txBody>
      </p:sp>
      <p:sp>
        <p:nvSpPr>
          <p:cNvPr id="5" name="Notes Placeholder 4"/>
          <p:cNvSpPr>
            <a:spLocks noGrp="1"/>
          </p:cNvSpPr>
          <p:nvPr>
            <p:ph type="body" sz="quarter" idx="3"/>
          </p:nvPr>
        </p:nvSpPr>
        <p:spPr>
          <a:xfrm>
            <a:off x="800100" y="4941888"/>
            <a:ext cx="5715000" cy="4135437"/>
          </a:xfrm>
          <a:prstGeom prst="rect">
            <a:avLst/>
          </a:prstGeom>
        </p:spPr>
        <p:txBody>
          <a:bodyPr vert="horz" lIns="0" tIns="0" rIns="0" bIns="0"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p:txBody>
      </p:sp>
      <p:sp>
        <p:nvSpPr>
          <p:cNvPr id="7" name="Slide Number Placeholder 6"/>
          <p:cNvSpPr>
            <a:spLocks noGrp="1"/>
          </p:cNvSpPr>
          <p:nvPr>
            <p:ph type="sldNum" sz="quarter" idx="5"/>
          </p:nvPr>
        </p:nvSpPr>
        <p:spPr>
          <a:xfrm>
            <a:off x="3154363" y="9361488"/>
            <a:ext cx="1006475" cy="215900"/>
          </a:xfrm>
          <a:prstGeom prst="rect">
            <a:avLst/>
          </a:prstGeom>
        </p:spPr>
        <p:txBody>
          <a:bodyPr vert="horz" lIns="96661" tIns="48331" rIns="96661" bIns="48331" rtlCol="0" anchor="b"/>
          <a:lstStyle>
            <a:lvl1pPr algn="ctr" fontAlgn="auto">
              <a:spcBef>
                <a:spcPts val="0"/>
              </a:spcBef>
              <a:spcAft>
                <a:spcPts val="0"/>
              </a:spcAft>
              <a:defRPr sz="1100">
                <a:latin typeface="Arial"/>
                <a:cs typeface="+mn-cs"/>
              </a:defRPr>
            </a:lvl1pPr>
          </a:lstStyle>
          <a:p>
            <a:pPr>
              <a:defRPr/>
            </a:pPr>
            <a:fld id="{6A11FC5E-604C-4B6F-B8C4-13D412F17A99}" type="slidenum">
              <a:rPr lang="de-DE"/>
              <a:pPr>
                <a:defRPr/>
              </a:pPr>
              <a:t>‹#›</a:t>
            </a:fld>
            <a:endParaRPr lang="de-DE" dirty="0"/>
          </a:p>
        </p:txBody>
      </p:sp>
    </p:spTree>
    <p:extLst>
      <p:ext uri="{BB962C8B-B14F-4D97-AF65-F5344CB8AC3E}">
        <p14:creationId xmlns:p14="http://schemas.microsoft.com/office/powerpoint/2010/main" val="36759471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269875" indent="-179388" algn="l" rtl="0" eaLnBrk="0" fontAlgn="base" hangingPunct="0">
      <a:spcBef>
        <a:spcPct val="30000"/>
      </a:spcBef>
      <a:spcAft>
        <a:spcPct val="0"/>
      </a:spcAft>
      <a:buClr>
        <a:schemeClr val="accent1"/>
      </a:buClr>
      <a:buSzPct val="100000"/>
      <a:buFont typeface="wingdings" pitchFamily="2" charset="2"/>
      <a:buChar char=""/>
      <a:defRPr sz="1200" kern="1200">
        <a:solidFill>
          <a:schemeClr val="tx1"/>
        </a:solidFill>
        <a:latin typeface="+mn-lt"/>
        <a:ea typeface="+mn-ea"/>
        <a:cs typeface="+mn-cs"/>
      </a:defRPr>
    </a:lvl2pPr>
    <a:lvl3pPr marL="449263" indent="-182563" algn="l" rtl="0" eaLnBrk="0" fontAlgn="base" hangingPunct="0">
      <a:spcBef>
        <a:spcPct val="30000"/>
      </a:spcBef>
      <a:spcAft>
        <a:spcPct val="0"/>
      </a:spcAft>
      <a:buClr>
        <a:schemeClr val="accent2"/>
      </a:buClr>
      <a:buSzPct val="80000"/>
      <a:buFont typeface="Symbol" pitchFamily="18" charset="2"/>
      <a:buChar char="-"/>
      <a:defRPr sz="1000" kern="1200">
        <a:solidFill>
          <a:schemeClr val="tx1"/>
        </a:solidFill>
        <a:latin typeface="+mn-lt"/>
        <a:ea typeface="+mn-ea"/>
        <a:cs typeface="+mn-cs"/>
      </a:defRPr>
    </a:lvl3pPr>
    <a:lvl4pPr marL="1600200" indent="-228600" algn="l" rtl="0" eaLnBrk="0" fontAlgn="base" hangingPunct="0">
      <a:spcBef>
        <a:spcPct val="30000"/>
      </a:spcBef>
      <a:spcAft>
        <a:spcPct val="0"/>
      </a:spcAft>
      <a:buClr>
        <a:schemeClr val="accent2"/>
      </a:buClr>
      <a:buFont typeface="Arial" charset="0"/>
      <a:buChar char="–"/>
      <a:defRPr sz="1000" kern="1200">
        <a:solidFill>
          <a:schemeClr val="tx1"/>
        </a:solidFill>
        <a:latin typeface="+mn-lt"/>
        <a:ea typeface="+mn-ea"/>
        <a:cs typeface="+mn-cs"/>
      </a:defRPr>
    </a:lvl4pPr>
    <a:lvl5pPr marL="2057400" indent="-2286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D8C2C35-2B8A-446E-BEC0-FD36716C29AC}" type="slidenum">
              <a:rPr smtClean="0">
                <a:solidFill>
                  <a:prstClr val="black"/>
                </a:solidFill>
              </a:rPr>
              <a:pPr/>
              <a:t>1</a:t>
            </a:fld>
            <a:endParaRPr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Left</a:t>
            </a:r>
            <a:r>
              <a:rPr lang="en-US" baseline="0" dirty="0" smtClean="0"/>
              <a:t> undisturbed “in the wild”, what is going to make a student change their behavior pattern? What about those students who need help not because of behavior patterns, but because of addressable deficiencies, missing skills, etc. What pattern do we want – work leading to success or struggling leading to failure?</a:t>
            </a:r>
            <a:endParaRPr lang="en-US" dirty="0"/>
          </a:p>
        </p:txBody>
      </p:sp>
      <p:sp>
        <p:nvSpPr>
          <p:cNvPr id="4" name="Slide Number Placeholder 3"/>
          <p:cNvSpPr>
            <a:spLocks noGrp="1"/>
          </p:cNvSpPr>
          <p:nvPr>
            <p:ph type="sldNum" sz="quarter" idx="10"/>
          </p:nvPr>
        </p:nvSpPr>
        <p:spPr/>
        <p:txBody>
          <a:bodyPr/>
          <a:lstStyle/>
          <a:p>
            <a:fld id="{F9D42543-B9BE-4C0F-B2D6-590A2C9D517B}" type="slidenum">
              <a:rPr lang="de-DE" smtClean="0"/>
              <a:pPr/>
              <a:t>13</a:t>
            </a:fld>
            <a:endParaRPr lang="de-DE"/>
          </a:p>
        </p:txBody>
      </p:sp>
    </p:spTree>
    <p:extLst>
      <p:ext uri="{BB962C8B-B14F-4D97-AF65-F5344CB8AC3E}">
        <p14:creationId xmlns:p14="http://schemas.microsoft.com/office/powerpoint/2010/main" val="33235177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learned a lot of physics from cartoons. Not all of the physics I learn works in the real world, but some</a:t>
            </a:r>
            <a:r>
              <a:rPr lang="en-US" baseline="0" dirty="0" smtClean="0"/>
              <a:t> of it does. What happens when a snowball rolls downhill? It gathers more snow; gets bigger and bigger; and becomes almost impossible to stop. Could the snowball have been stopped or deflected onto a different path a short distance from the top of the hill? Yes. What about after it has been on an unaltered path for a while? Not very easily.</a:t>
            </a:r>
            <a:endParaRPr lang="en-US" dirty="0"/>
          </a:p>
        </p:txBody>
      </p:sp>
      <p:sp>
        <p:nvSpPr>
          <p:cNvPr id="4" name="Slide Number Placeholder 3"/>
          <p:cNvSpPr>
            <a:spLocks noGrp="1"/>
          </p:cNvSpPr>
          <p:nvPr>
            <p:ph type="sldNum" sz="quarter" idx="10"/>
          </p:nvPr>
        </p:nvSpPr>
        <p:spPr/>
        <p:txBody>
          <a:bodyPr/>
          <a:lstStyle/>
          <a:p>
            <a:fld id="{F9D42543-B9BE-4C0F-B2D6-590A2C9D517B}" type="slidenum">
              <a:rPr lang="de-DE" smtClean="0"/>
              <a:pPr/>
              <a:t>14</a:t>
            </a:fld>
            <a:endParaRPr lang="de-DE"/>
          </a:p>
        </p:txBody>
      </p:sp>
    </p:spTree>
    <p:extLst>
      <p:ext uri="{BB962C8B-B14F-4D97-AF65-F5344CB8AC3E}">
        <p14:creationId xmlns:p14="http://schemas.microsoft.com/office/powerpoint/2010/main" val="11314466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a:xfrm>
            <a:off x="0" y="0"/>
            <a:ext cx="3171614" cy="480389"/>
          </a:xfrm>
          <a:prstGeom prst="rect">
            <a:avLst/>
          </a:prstGeom>
        </p:spPr>
        <p:txBody>
          <a:bodyPr lIns="95299" tIns="47649" rIns="95299" bIns="47649"/>
          <a:lstStyle/>
          <a:p>
            <a:pPr>
              <a:defRPr/>
            </a:pPr>
            <a:r>
              <a:rPr lang="en-US" dirty="0" smtClean="0">
                <a:solidFill>
                  <a:srgbClr val="000000"/>
                </a:solidFill>
                <a:latin typeface="Times"/>
              </a:rPr>
              <a:t>Wells Fargo TIG</a:t>
            </a:r>
          </a:p>
        </p:txBody>
      </p:sp>
      <p:sp>
        <p:nvSpPr>
          <p:cNvPr id="27651" name="Rectangle 7"/>
          <p:cNvSpPr>
            <a:spLocks noGrp="1" noChangeArrowheads="1"/>
          </p:cNvSpPr>
          <p:nvPr>
            <p:ph type="sldNum" sz="quarter" idx="5"/>
          </p:nvPr>
        </p:nvSpPr>
        <p:spPr/>
        <p:txBody>
          <a:bodyPr/>
          <a:lstStyle/>
          <a:p>
            <a:pPr>
              <a:defRPr/>
            </a:pPr>
            <a:fld id="{C72AA72C-90FF-4BA1-BC3F-24A4CFD45E06}" type="slidenum">
              <a:rPr lang="en-US" smtClean="0">
                <a:solidFill>
                  <a:srgbClr val="000000"/>
                </a:solidFill>
                <a:latin typeface="Times"/>
              </a:rPr>
              <a:pPr>
                <a:defRPr/>
              </a:pPr>
              <a:t>16</a:t>
            </a:fld>
            <a:endParaRPr lang="en-US" dirty="0" smtClean="0">
              <a:solidFill>
                <a:srgbClr val="000000"/>
              </a:solidFill>
              <a:latin typeface="Times"/>
            </a:endParaRPr>
          </a:p>
        </p:txBody>
      </p:sp>
      <p:sp>
        <p:nvSpPr>
          <p:cNvPr id="23556" name="Rectangle 2"/>
          <p:cNvSpPr>
            <a:spLocks noGrp="1" noRot="1" noChangeAspect="1" noChangeArrowheads="1" noTextEdit="1"/>
          </p:cNvSpPr>
          <p:nvPr>
            <p:ph type="sldImg"/>
          </p:nvPr>
        </p:nvSpPr>
        <p:spPr>
          <a:ln/>
        </p:spPr>
      </p:sp>
      <p:sp>
        <p:nvSpPr>
          <p:cNvPr id="23557" name="Rectangle 3"/>
          <p:cNvSpPr>
            <a:spLocks noGrp="1" noChangeArrowheads="1"/>
          </p:cNvSpPr>
          <p:nvPr>
            <p:ph type="body" idx="1"/>
          </p:nvPr>
        </p:nvSpPr>
        <p:spPr>
          <a:noFill/>
          <a:ln/>
        </p:spPr>
        <p:txBody>
          <a:bodyPr/>
          <a:lstStyle/>
          <a:p>
            <a:pPr eaLnBrk="1" hangingPunct="1"/>
            <a:endParaRPr lang="en-US" smtClean="0">
              <a:latin typeface="Times"/>
            </a:endParaRPr>
          </a:p>
        </p:txBody>
      </p:sp>
    </p:spTree>
    <p:extLst>
      <p:ext uri="{BB962C8B-B14F-4D97-AF65-F5344CB8AC3E}">
        <p14:creationId xmlns:p14="http://schemas.microsoft.com/office/powerpoint/2010/main" val="2379177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a:xfrm>
            <a:off x="0" y="0"/>
            <a:ext cx="3171614" cy="480389"/>
          </a:xfrm>
          <a:prstGeom prst="rect">
            <a:avLst/>
          </a:prstGeom>
        </p:spPr>
        <p:txBody>
          <a:bodyPr lIns="95299" tIns="47649" rIns="95299" bIns="47649"/>
          <a:lstStyle/>
          <a:p>
            <a:pPr>
              <a:defRPr/>
            </a:pPr>
            <a:endParaRPr lang="en-US">
              <a:solidFill>
                <a:srgbClr val="000000"/>
              </a:solidFill>
            </a:endParaRPr>
          </a:p>
        </p:txBody>
      </p:sp>
      <p:sp>
        <p:nvSpPr>
          <p:cNvPr id="5" name="Slide Number Placeholder 4"/>
          <p:cNvSpPr>
            <a:spLocks noGrp="1"/>
          </p:cNvSpPr>
          <p:nvPr>
            <p:ph type="sldNum" sz="quarter" idx="11"/>
          </p:nvPr>
        </p:nvSpPr>
        <p:spPr/>
        <p:txBody>
          <a:bodyPr/>
          <a:lstStyle/>
          <a:p>
            <a:pPr>
              <a:defRPr/>
            </a:pPr>
            <a:fld id="{BA1126DD-936D-49E3-8399-B0DCC9DFC206}" type="slidenum">
              <a:rPr lang="en-US" smtClean="0">
                <a:solidFill>
                  <a:srgbClr val="000000"/>
                </a:solidFill>
              </a:rPr>
              <a:pPr>
                <a:defRPr/>
              </a:pPr>
              <a:t>17</a:t>
            </a:fld>
            <a:endParaRPr lang="en-US">
              <a:solidFill>
                <a:srgbClr val="000000"/>
              </a:solidFill>
            </a:endParaRPr>
          </a:p>
        </p:txBody>
      </p:sp>
    </p:spTree>
    <p:extLst>
      <p:ext uri="{BB962C8B-B14F-4D97-AF65-F5344CB8AC3E}">
        <p14:creationId xmlns:p14="http://schemas.microsoft.com/office/powerpoint/2010/main" val="35546902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a:xfrm>
            <a:off x="0" y="0"/>
            <a:ext cx="3171614" cy="480389"/>
          </a:xfrm>
          <a:prstGeom prst="rect">
            <a:avLst/>
          </a:prstGeom>
        </p:spPr>
        <p:txBody>
          <a:bodyPr lIns="95299" tIns="47649" rIns="95299" bIns="47649"/>
          <a:lstStyle/>
          <a:p>
            <a:pPr>
              <a:defRPr/>
            </a:pPr>
            <a:endParaRPr lang="en-US">
              <a:solidFill>
                <a:srgbClr val="000000"/>
              </a:solidFill>
            </a:endParaRPr>
          </a:p>
        </p:txBody>
      </p:sp>
      <p:sp>
        <p:nvSpPr>
          <p:cNvPr id="5" name="Slide Number Placeholder 4"/>
          <p:cNvSpPr>
            <a:spLocks noGrp="1"/>
          </p:cNvSpPr>
          <p:nvPr>
            <p:ph type="sldNum" sz="quarter" idx="11"/>
          </p:nvPr>
        </p:nvSpPr>
        <p:spPr/>
        <p:txBody>
          <a:bodyPr/>
          <a:lstStyle/>
          <a:p>
            <a:pPr>
              <a:defRPr/>
            </a:pPr>
            <a:fld id="{BA1126DD-936D-49E3-8399-B0DCC9DFC206}" type="slidenum">
              <a:rPr lang="en-US" smtClean="0">
                <a:solidFill>
                  <a:srgbClr val="000000"/>
                </a:solidFill>
              </a:rPr>
              <a:pPr>
                <a:defRPr/>
              </a:pPr>
              <a:t>18</a:t>
            </a:fld>
            <a:endParaRPr lang="en-US">
              <a:solidFill>
                <a:srgbClr val="000000"/>
              </a:solidFill>
            </a:endParaRPr>
          </a:p>
        </p:txBody>
      </p:sp>
    </p:spTree>
    <p:extLst>
      <p:ext uri="{BB962C8B-B14F-4D97-AF65-F5344CB8AC3E}">
        <p14:creationId xmlns:p14="http://schemas.microsoft.com/office/powerpoint/2010/main" val="26559364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a:xfrm>
            <a:off x="0" y="0"/>
            <a:ext cx="3171614" cy="480389"/>
          </a:xfrm>
          <a:prstGeom prst="rect">
            <a:avLst/>
          </a:prstGeom>
        </p:spPr>
        <p:txBody>
          <a:bodyPr lIns="95299" tIns="47649" rIns="95299" bIns="47649"/>
          <a:lstStyle/>
          <a:p>
            <a:pPr>
              <a:defRPr/>
            </a:pPr>
            <a:endParaRPr lang="en-US">
              <a:solidFill>
                <a:srgbClr val="000000"/>
              </a:solidFill>
            </a:endParaRPr>
          </a:p>
        </p:txBody>
      </p:sp>
      <p:sp>
        <p:nvSpPr>
          <p:cNvPr id="5" name="Slide Number Placeholder 4"/>
          <p:cNvSpPr>
            <a:spLocks noGrp="1"/>
          </p:cNvSpPr>
          <p:nvPr>
            <p:ph type="sldNum" sz="quarter" idx="11"/>
          </p:nvPr>
        </p:nvSpPr>
        <p:spPr/>
        <p:txBody>
          <a:bodyPr/>
          <a:lstStyle/>
          <a:p>
            <a:pPr>
              <a:defRPr/>
            </a:pPr>
            <a:fld id="{BA1126DD-936D-49E3-8399-B0DCC9DFC206}" type="slidenum">
              <a:rPr lang="en-US" smtClean="0">
                <a:solidFill>
                  <a:srgbClr val="000000"/>
                </a:solidFill>
              </a:rPr>
              <a:pPr>
                <a:defRPr/>
              </a:pPr>
              <a:t>19</a:t>
            </a:fld>
            <a:endParaRPr lang="en-US">
              <a:solidFill>
                <a:srgbClr val="000000"/>
              </a:solidFill>
            </a:endParaRPr>
          </a:p>
        </p:txBody>
      </p:sp>
    </p:spTree>
    <p:extLst>
      <p:ext uri="{BB962C8B-B14F-4D97-AF65-F5344CB8AC3E}">
        <p14:creationId xmlns:p14="http://schemas.microsoft.com/office/powerpoint/2010/main" val="8524679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a:xfrm>
            <a:off x="0" y="0"/>
            <a:ext cx="3171614" cy="480389"/>
          </a:xfrm>
          <a:prstGeom prst="rect">
            <a:avLst/>
          </a:prstGeom>
        </p:spPr>
        <p:txBody>
          <a:bodyPr lIns="95299" tIns="47649" rIns="95299" bIns="47649"/>
          <a:lstStyle/>
          <a:p>
            <a:pPr>
              <a:defRPr/>
            </a:pPr>
            <a:endParaRPr lang="en-US">
              <a:solidFill>
                <a:srgbClr val="000000"/>
              </a:solidFill>
            </a:endParaRPr>
          </a:p>
        </p:txBody>
      </p:sp>
      <p:sp>
        <p:nvSpPr>
          <p:cNvPr id="5" name="Slide Number Placeholder 4"/>
          <p:cNvSpPr>
            <a:spLocks noGrp="1"/>
          </p:cNvSpPr>
          <p:nvPr>
            <p:ph type="sldNum" sz="quarter" idx="11"/>
          </p:nvPr>
        </p:nvSpPr>
        <p:spPr/>
        <p:txBody>
          <a:bodyPr/>
          <a:lstStyle/>
          <a:p>
            <a:pPr>
              <a:defRPr/>
            </a:pPr>
            <a:fld id="{BA1126DD-936D-49E3-8399-B0DCC9DFC206}" type="slidenum">
              <a:rPr lang="en-US" smtClean="0">
                <a:solidFill>
                  <a:srgbClr val="000000"/>
                </a:solidFill>
              </a:rPr>
              <a:pPr>
                <a:defRPr/>
              </a:pPr>
              <a:t>20</a:t>
            </a:fld>
            <a:endParaRPr lang="en-US">
              <a:solidFill>
                <a:srgbClr val="000000"/>
              </a:solidFill>
            </a:endParaRPr>
          </a:p>
        </p:txBody>
      </p:sp>
    </p:spTree>
    <p:extLst>
      <p:ext uri="{BB962C8B-B14F-4D97-AF65-F5344CB8AC3E}">
        <p14:creationId xmlns:p14="http://schemas.microsoft.com/office/powerpoint/2010/main" val="4541567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a:xfrm>
            <a:off x="0" y="0"/>
            <a:ext cx="3171614" cy="480389"/>
          </a:xfrm>
          <a:prstGeom prst="rect">
            <a:avLst/>
          </a:prstGeom>
        </p:spPr>
        <p:txBody>
          <a:bodyPr lIns="95299" tIns="47649" rIns="95299" bIns="47649"/>
          <a:lstStyle/>
          <a:p>
            <a:pPr>
              <a:defRPr/>
            </a:pPr>
            <a:endParaRPr lang="en-US">
              <a:solidFill>
                <a:srgbClr val="000000"/>
              </a:solidFill>
            </a:endParaRPr>
          </a:p>
        </p:txBody>
      </p:sp>
      <p:sp>
        <p:nvSpPr>
          <p:cNvPr id="5" name="Slide Number Placeholder 4"/>
          <p:cNvSpPr>
            <a:spLocks noGrp="1"/>
          </p:cNvSpPr>
          <p:nvPr>
            <p:ph type="sldNum" sz="quarter" idx="11"/>
          </p:nvPr>
        </p:nvSpPr>
        <p:spPr/>
        <p:txBody>
          <a:bodyPr/>
          <a:lstStyle/>
          <a:p>
            <a:pPr>
              <a:defRPr/>
            </a:pPr>
            <a:fld id="{BA1126DD-936D-49E3-8399-B0DCC9DFC206}" type="slidenum">
              <a:rPr lang="en-US" smtClean="0">
                <a:solidFill>
                  <a:srgbClr val="000000"/>
                </a:solidFill>
              </a:rPr>
              <a:pPr>
                <a:defRPr/>
              </a:pPr>
              <a:t>21</a:t>
            </a:fld>
            <a:endParaRPr lang="en-US">
              <a:solidFill>
                <a:srgbClr val="000000"/>
              </a:solidFill>
            </a:endParaRPr>
          </a:p>
        </p:txBody>
      </p:sp>
    </p:spTree>
    <p:extLst>
      <p:ext uri="{BB962C8B-B14F-4D97-AF65-F5344CB8AC3E}">
        <p14:creationId xmlns:p14="http://schemas.microsoft.com/office/powerpoint/2010/main" val="38853110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a:xfrm>
            <a:off x="0" y="0"/>
            <a:ext cx="3171614" cy="480389"/>
          </a:xfrm>
          <a:prstGeom prst="rect">
            <a:avLst/>
          </a:prstGeom>
        </p:spPr>
        <p:txBody>
          <a:bodyPr lIns="95299" tIns="47649" rIns="95299" bIns="47649"/>
          <a:lstStyle/>
          <a:p>
            <a:pPr>
              <a:defRPr/>
            </a:pPr>
            <a:endParaRPr lang="en-US">
              <a:solidFill>
                <a:srgbClr val="000000"/>
              </a:solidFill>
            </a:endParaRPr>
          </a:p>
        </p:txBody>
      </p:sp>
      <p:sp>
        <p:nvSpPr>
          <p:cNvPr id="5" name="Slide Number Placeholder 4"/>
          <p:cNvSpPr>
            <a:spLocks noGrp="1"/>
          </p:cNvSpPr>
          <p:nvPr>
            <p:ph type="sldNum" sz="quarter" idx="11"/>
          </p:nvPr>
        </p:nvSpPr>
        <p:spPr/>
        <p:txBody>
          <a:bodyPr/>
          <a:lstStyle/>
          <a:p>
            <a:pPr>
              <a:defRPr/>
            </a:pPr>
            <a:fld id="{BA1126DD-936D-49E3-8399-B0DCC9DFC206}" type="slidenum">
              <a:rPr lang="en-US" smtClean="0">
                <a:solidFill>
                  <a:srgbClr val="000000"/>
                </a:solidFill>
              </a:rPr>
              <a:pPr>
                <a:defRPr/>
              </a:pPr>
              <a:t>22</a:t>
            </a:fld>
            <a:endParaRPr lang="en-US">
              <a:solidFill>
                <a:srgbClr val="000000"/>
              </a:solidFill>
            </a:endParaRPr>
          </a:p>
        </p:txBody>
      </p:sp>
    </p:spTree>
    <p:extLst>
      <p:ext uri="{BB962C8B-B14F-4D97-AF65-F5344CB8AC3E}">
        <p14:creationId xmlns:p14="http://schemas.microsoft.com/office/powerpoint/2010/main" val="2094436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a:xfrm>
            <a:off x="0" y="0"/>
            <a:ext cx="3171614" cy="480389"/>
          </a:xfrm>
          <a:prstGeom prst="rect">
            <a:avLst/>
          </a:prstGeom>
        </p:spPr>
        <p:txBody>
          <a:bodyPr lIns="95299" tIns="47649" rIns="95299" bIns="47649"/>
          <a:lstStyle/>
          <a:p>
            <a:pPr>
              <a:defRPr/>
            </a:pPr>
            <a:endParaRPr lang="en-US">
              <a:solidFill>
                <a:srgbClr val="000000"/>
              </a:solidFill>
            </a:endParaRPr>
          </a:p>
        </p:txBody>
      </p:sp>
      <p:sp>
        <p:nvSpPr>
          <p:cNvPr id="5" name="Slide Number Placeholder 4"/>
          <p:cNvSpPr>
            <a:spLocks noGrp="1"/>
          </p:cNvSpPr>
          <p:nvPr>
            <p:ph type="sldNum" sz="quarter" idx="11"/>
          </p:nvPr>
        </p:nvSpPr>
        <p:spPr/>
        <p:txBody>
          <a:bodyPr/>
          <a:lstStyle/>
          <a:p>
            <a:pPr>
              <a:defRPr/>
            </a:pPr>
            <a:fld id="{BA1126DD-936D-49E3-8399-B0DCC9DFC206}" type="slidenum">
              <a:rPr lang="en-US" smtClean="0">
                <a:solidFill>
                  <a:srgbClr val="000000"/>
                </a:solidFill>
              </a:rPr>
              <a:pPr>
                <a:defRPr/>
              </a:pPr>
              <a:t>23</a:t>
            </a:fld>
            <a:endParaRPr lang="en-US">
              <a:solidFill>
                <a:srgbClr val="000000"/>
              </a:solidFill>
            </a:endParaRPr>
          </a:p>
        </p:txBody>
      </p:sp>
    </p:spTree>
    <p:extLst>
      <p:ext uri="{BB962C8B-B14F-4D97-AF65-F5344CB8AC3E}">
        <p14:creationId xmlns:p14="http://schemas.microsoft.com/office/powerpoint/2010/main" val="41069889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2</a:t>
            </a:fld>
            <a:endParaRPr lang="de-DE"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a:xfrm>
            <a:off x="0" y="0"/>
            <a:ext cx="3171614" cy="480389"/>
          </a:xfrm>
          <a:prstGeom prst="rect">
            <a:avLst/>
          </a:prstGeom>
        </p:spPr>
        <p:txBody>
          <a:bodyPr lIns="95299" tIns="47649" rIns="95299" bIns="47649"/>
          <a:lstStyle/>
          <a:p>
            <a:pPr>
              <a:defRPr/>
            </a:pPr>
            <a:endParaRPr lang="en-US">
              <a:solidFill>
                <a:srgbClr val="000000"/>
              </a:solidFill>
            </a:endParaRPr>
          </a:p>
        </p:txBody>
      </p:sp>
      <p:sp>
        <p:nvSpPr>
          <p:cNvPr id="5" name="Slide Number Placeholder 4"/>
          <p:cNvSpPr>
            <a:spLocks noGrp="1"/>
          </p:cNvSpPr>
          <p:nvPr>
            <p:ph type="sldNum" sz="quarter" idx="11"/>
          </p:nvPr>
        </p:nvSpPr>
        <p:spPr/>
        <p:txBody>
          <a:bodyPr/>
          <a:lstStyle/>
          <a:p>
            <a:pPr>
              <a:defRPr/>
            </a:pPr>
            <a:fld id="{BA1126DD-936D-49E3-8399-B0DCC9DFC206}" type="slidenum">
              <a:rPr lang="en-US" smtClean="0">
                <a:solidFill>
                  <a:srgbClr val="000000"/>
                </a:solidFill>
              </a:rPr>
              <a:pPr>
                <a:defRPr/>
              </a:pPr>
              <a:t>24</a:t>
            </a:fld>
            <a:endParaRPr lang="en-US">
              <a:solidFill>
                <a:srgbClr val="000000"/>
              </a:solidFill>
            </a:endParaRPr>
          </a:p>
        </p:txBody>
      </p:sp>
    </p:spTree>
    <p:extLst>
      <p:ext uri="{BB962C8B-B14F-4D97-AF65-F5344CB8AC3E}">
        <p14:creationId xmlns:p14="http://schemas.microsoft.com/office/powerpoint/2010/main" val="33933544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a:xfrm>
            <a:off x="0" y="0"/>
            <a:ext cx="3171614" cy="480389"/>
          </a:xfrm>
          <a:prstGeom prst="rect">
            <a:avLst/>
          </a:prstGeom>
        </p:spPr>
        <p:txBody>
          <a:bodyPr lIns="95299" tIns="47649" rIns="95299" bIns="47649"/>
          <a:lstStyle/>
          <a:p>
            <a:pPr>
              <a:defRPr/>
            </a:pPr>
            <a:endParaRPr lang="en-US">
              <a:solidFill>
                <a:srgbClr val="000000"/>
              </a:solidFill>
            </a:endParaRPr>
          </a:p>
        </p:txBody>
      </p:sp>
      <p:sp>
        <p:nvSpPr>
          <p:cNvPr id="5" name="Slide Number Placeholder 4"/>
          <p:cNvSpPr>
            <a:spLocks noGrp="1"/>
          </p:cNvSpPr>
          <p:nvPr>
            <p:ph type="sldNum" sz="quarter" idx="11"/>
          </p:nvPr>
        </p:nvSpPr>
        <p:spPr/>
        <p:txBody>
          <a:bodyPr/>
          <a:lstStyle/>
          <a:p>
            <a:pPr>
              <a:defRPr/>
            </a:pPr>
            <a:fld id="{BA1126DD-936D-49E3-8399-B0DCC9DFC206}" type="slidenum">
              <a:rPr lang="en-US" smtClean="0">
                <a:solidFill>
                  <a:srgbClr val="000000"/>
                </a:solidFill>
              </a:rPr>
              <a:pPr>
                <a:defRPr/>
              </a:pPr>
              <a:t>25</a:t>
            </a:fld>
            <a:endParaRPr lang="en-US">
              <a:solidFill>
                <a:srgbClr val="000000"/>
              </a:solidFill>
            </a:endParaRPr>
          </a:p>
        </p:txBody>
      </p:sp>
    </p:spTree>
    <p:extLst>
      <p:ext uri="{BB962C8B-B14F-4D97-AF65-F5344CB8AC3E}">
        <p14:creationId xmlns:p14="http://schemas.microsoft.com/office/powerpoint/2010/main" val="33924700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a:xfrm>
            <a:off x="0" y="0"/>
            <a:ext cx="3171614" cy="480389"/>
          </a:xfrm>
          <a:prstGeom prst="rect">
            <a:avLst/>
          </a:prstGeom>
        </p:spPr>
        <p:txBody>
          <a:bodyPr lIns="95299" tIns="47649" rIns="95299" bIns="47649"/>
          <a:lstStyle/>
          <a:p>
            <a:pPr>
              <a:defRPr/>
            </a:pPr>
            <a:endParaRPr lang="en-US">
              <a:solidFill>
                <a:srgbClr val="000000"/>
              </a:solidFill>
            </a:endParaRPr>
          </a:p>
        </p:txBody>
      </p:sp>
      <p:sp>
        <p:nvSpPr>
          <p:cNvPr id="5" name="Slide Number Placeholder 4"/>
          <p:cNvSpPr>
            <a:spLocks noGrp="1"/>
          </p:cNvSpPr>
          <p:nvPr>
            <p:ph type="sldNum" sz="quarter" idx="11"/>
          </p:nvPr>
        </p:nvSpPr>
        <p:spPr/>
        <p:txBody>
          <a:bodyPr/>
          <a:lstStyle/>
          <a:p>
            <a:pPr>
              <a:defRPr/>
            </a:pPr>
            <a:fld id="{BA1126DD-936D-49E3-8399-B0DCC9DFC206}" type="slidenum">
              <a:rPr lang="en-US" smtClean="0">
                <a:solidFill>
                  <a:srgbClr val="000000"/>
                </a:solidFill>
              </a:rPr>
              <a:pPr>
                <a:defRPr/>
              </a:pPr>
              <a:t>26</a:t>
            </a:fld>
            <a:endParaRPr lang="en-US">
              <a:solidFill>
                <a:srgbClr val="000000"/>
              </a:solidFill>
            </a:endParaRPr>
          </a:p>
        </p:txBody>
      </p:sp>
    </p:spTree>
    <p:extLst>
      <p:ext uri="{BB962C8B-B14F-4D97-AF65-F5344CB8AC3E}">
        <p14:creationId xmlns:p14="http://schemas.microsoft.com/office/powerpoint/2010/main" val="31984752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a:xfrm>
            <a:off x="0" y="0"/>
            <a:ext cx="3171614" cy="480389"/>
          </a:xfrm>
          <a:prstGeom prst="rect">
            <a:avLst/>
          </a:prstGeom>
        </p:spPr>
        <p:txBody>
          <a:bodyPr lIns="95299" tIns="47649" rIns="95299" bIns="47649"/>
          <a:lstStyle/>
          <a:p>
            <a:pPr>
              <a:defRPr/>
            </a:pPr>
            <a:r>
              <a:rPr lang="en-US" dirty="0" smtClean="0">
                <a:solidFill>
                  <a:srgbClr val="000000"/>
                </a:solidFill>
                <a:latin typeface="Times"/>
              </a:rPr>
              <a:t>Wells Fargo TIG</a:t>
            </a:r>
          </a:p>
        </p:txBody>
      </p:sp>
      <p:sp>
        <p:nvSpPr>
          <p:cNvPr id="27651" name="Rectangle 7"/>
          <p:cNvSpPr>
            <a:spLocks noGrp="1" noChangeArrowheads="1"/>
          </p:cNvSpPr>
          <p:nvPr>
            <p:ph type="sldNum" sz="quarter" idx="5"/>
          </p:nvPr>
        </p:nvSpPr>
        <p:spPr/>
        <p:txBody>
          <a:bodyPr/>
          <a:lstStyle/>
          <a:p>
            <a:pPr>
              <a:defRPr/>
            </a:pPr>
            <a:fld id="{1B79E564-72B9-4435-9C3E-3CB705CC5A1A}" type="slidenum">
              <a:rPr lang="en-US" smtClean="0">
                <a:solidFill>
                  <a:srgbClr val="000000"/>
                </a:solidFill>
                <a:latin typeface="Times"/>
              </a:rPr>
              <a:pPr>
                <a:defRPr/>
              </a:pPr>
              <a:t>27</a:t>
            </a:fld>
            <a:endParaRPr lang="en-US" dirty="0" smtClean="0">
              <a:solidFill>
                <a:srgbClr val="000000"/>
              </a:solidFill>
              <a:latin typeface="Times"/>
            </a:endParaRPr>
          </a:p>
        </p:txBody>
      </p:sp>
      <p:sp>
        <p:nvSpPr>
          <p:cNvPr id="21508" name="Rectangle 2"/>
          <p:cNvSpPr>
            <a:spLocks noGrp="1" noRot="1" noChangeAspect="1" noChangeArrowheads="1" noTextEdit="1"/>
          </p:cNvSpPr>
          <p:nvPr>
            <p:ph type="sldImg"/>
          </p:nvPr>
        </p:nvSpPr>
        <p:spPr>
          <a:ln/>
        </p:spPr>
      </p:sp>
      <p:sp>
        <p:nvSpPr>
          <p:cNvPr id="21509" name="Rectangle 3"/>
          <p:cNvSpPr>
            <a:spLocks noGrp="1" noChangeArrowheads="1"/>
          </p:cNvSpPr>
          <p:nvPr>
            <p:ph type="body" idx="1"/>
          </p:nvPr>
        </p:nvSpPr>
        <p:spPr>
          <a:noFill/>
          <a:ln/>
        </p:spPr>
        <p:txBody>
          <a:bodyPr/>
          <a:lstStyle/>
          <a:p>
            <a:pPr eaLnBrk="1" hangingPunct="1"/>
            <a:endParaRPr lang="en-US" dirty="0" smtClean="0">
              <a:latin typeface="Times"/>
            </a:endParaRPr>
          </a:p>
        </p:txBody>
      </p:sp>
    </p:spTree>
    <p:extLst>
      <p:ext uri="{BB962C8B-B14F-4D97-AF65-F5344CB8AC3E}">
        <p14:creationId xmlns:p14="http://schemas.microsoft.com/office/powerpoint/2010/main" val="22330536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a:xfrm>
            <a:off x="0" y="0"/>
            <a:ext cx="3171614" cy="480389"/>
          </a:xfrm>
          <a:prstGeom prst="rect">
            <a:avLst/>
          </a:prstGeom>
        </p:spPr>
        <p:txBody>
          <a:bodyPr lIns="95299" tIns="47649" rIns="95299" bIns="47649"/>
          <a:lstStyle/>
          <a:p>
            <a:pPr>
              <a:defRPr/>
            </a:pPr>
            <a:endParaRPr lang="en-US">
              <a:solidFill>
                <a:srgbClr val="000000"/>
              </a:solidFill>
            </a:endParaRPr>
          </a:p>
        </p:txBody>
      </p:sp>
      <p:sp>
        <p:nvSpPr>
          <p:cNvPr id="5" name="Slide Number Placeholder 4"/>
          <p:cNvSpPr>
            <a:spLocks noGrp="1"/>
          </p:cNvSpPr>
          <p:nvPr>
            <p:ph type="sldNum" sz="quarter" idx="11"/>
          </p:nvPr>
        </p:nvSpPr>
        <p:spPr/>
        <p:txBody>
          <a:bodyPr/>
          <a:lstStyle/>
          <a:p>
            <a:pPr>
              <a:defRPr/>
            </a:pPr>
            <a:fld id="{BA1126DD-936D-49E3-8399-B0DCC9DFC206}" type="slidenum">
              <a:rPr lang="en-US" smtClean="0">
                <a:solidFill>
                  <a:srgbClr val="000000"/>
                </a:solidFill>
              </a:rPr>
              <a:pPr>
                <a:defRPr/>
              </a:pPr>
              <a:t>28</a:t>
            </a:fld>
            <a:endParaRPr lang="en-US">
              <a:solidFill>
                <a:srgbClr val="000000"/>
              </a:solidFill>
            </a:endParaRPr>
          </a:p>
        </p:txBody>
      </p:sp>
    </p:spTree>
    <p:extLst>
      <p:ext uri="{BB962C8B-B14F-4D97-AF65-F5344CB8AC3E}">
        <p14:creationId xmlns:p14="http://schemas.microsoft.com/office/powerpoint/2010/main" val="13432974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a:xfrm>
            <a:off x="0" y="0"/>
            <a:ext cx="3171614" cy="480389"/>
          </a:xfrm>
          <a:prstGeom prst="rect">
            <a:avLst/>
          </a:prstGeom>
        </p:spPr>
        <p:txBody>
          <a:bodyPr lIns="95299" tIns="47649" rIns="95299" bIns="47649"/>
          <a:lstStyle/>
          <a:p>
            <a:pPr>
              <a:defRPr/>
            </a:pPr>
            <a:endParaRPr lang="en-US">
              <a:solidFill>
                <a:srgbClr val="000000"/>
              </a:solidFill>
            </a:endParaRPr>
          </a:p>
        </p:txBody>
      </p:sp>
      <p:sp>
        <p:nvSpPr>
          <p:cNvPr id="5" name="Slide Number Placeholder 4"/>
          <p:cNvSpPr>
            <a:spLocks noGrp="1"/>
          </p:cNvSpPr>
          <p:nvPr>
            <p:ph type="sldNum" sz="quarter" idx="11"/>
          </p:nvPr>
        </p:nvSpPr>
        <p:spPr/>
        <p:txBody>
          <a:bodyPr/>
          <a:lstStyle/>
          <a:p>
            <a:pPr>
              <a:defRPr/>
            </a:pPr>
            <a:fld id="{BA1126DD-936D-49E3-8399-B0DCC9DFC206}" type="slidenum">
              <a:rPr lang="en-US" smtClean="0">
                <a:solidFill>
                  <a:srgbClr val="000000"/>
                </a:solidFill>
              </a:rPr>
              <a:pPr>
                <a:defRPr/>
              </a:pPr>
              <a:t>29</a:t>
            </a:fld>
            <a:endParaRPr lang="en-US">
              <a:solidFill>
                <a:srgbClr val="000000"/>
              </a:solidFill>
            </a:endParaRPr>
          </a:p>
        </p:txBody>
      </p:sp>
    </p:spTree>
    <p:extLst>
      <p:ext uri="{BB962C8B-B14F-4D97-AF65-F5344CB8AC3E}">
        <p14:creationId xmlns:p14="http://schemas.microsoft.com/office/powerpoint/2010/main" val="15192123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a:xfrm>
            <a:off x="0" y="0"/>
            <a:ext cx="3171614" cy="480389"/>
          </a:xfrm>
          <a:prstGeom prst="rect">
            <a:avLst/>
          </a:prstGeom>
        </p:spPr>
        <p:txBody>
          <a:bodyPr lIns="95299" tIns="47649" rIns="95299" bIns="47649"/>
          <a:lstStyle/>
          <a:p>
            <a:pPr>
              <a:defRPr/>
            </a:pPr>
            <a:endParaRPr lang="en-US">
              <a:solidFill>
                <a:srgbClr val="000000"/>
              </a:solidFill>
            </a:endParaRPr>
          </a:p>
        </p:txBody>
      </p:sp>
      <p:sp>
        <p:nvSpPr>
          <p:cNvPr id="5" name="Slide Number Placeholder 4"/>
          <p:cNvSpPr>
            <a:spLocks noGrp="1"/>
          </p:cNvSpPr>
          <p:nvPr>
            <p:ph type="sldNum" sz="quarter" idx="11"/>
          </p:nvPr>
        </p:nvSpPr>
        <p:spPr/>
        <p:txBody>
          <a:bodyPr/>
          <a:lstStyle/>
          <a:p>
            <a:pPr>
              <a:defRPr/>
            </a:pPr>
            <a:fld id="{BA1126DD-936D-49E3-8399-B0DCC9DFC206}" type="slidenum">
              <a:rPr lang="en-US" smtClean="0">
                <a:solidFill>
                  <a:srgbClr val="000000"/>
                </a:solidFill>
              </a:rPr>
              <a:pPr>
                <a:defRPr/>
              </a:pPr>
              <a:t>30</a:t>
            </a:fld>
            <a:endParaRPr lang="en-US">
              <a:solidFill>
                <a:srgbClr val="000000"/>
              </a:solidFill>
            </a:endParaRPr>
          </a:p>
        </p:txBody>
      </p:sp>
    </p:spTree>
    <p:extLst>
      <p:ext uri="{BB962C8B-B14F-4D97-AF65-F5344CB8AC3E}">
        <p14:creationId xmlns:p14="http://schemas.microsoft.com/office/powerpoint/2010/main" val="724817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a:xfrm>
            <a:off x="0" y="0"/>
            <a:ext cx="3171614" cy="480389"/>
          </a:xfrm>
          <a:prstGeom prst="rect">
            <a:avLst/>
          </a:prstGeom>
        </p:spPr>
        <p:txBody>
          <a:bodyPr lIns="95299" tIns="47649" rIns="95299" bIns="47649"/>
          <a:lstStyle/>
          <a:p>
            <a:pPr>
              <a:defRPr/>
            </a:pPr>
            <a:endParaRPr lang="en-US">
              <a:solidFill>
                <a:srgbClr val="000000"/>
              </a:solidFill>
            </a:endParaRPr>
          </a:p>
        </p:txBody>
      </p:sp>
      <p:sp>
        <p:nvSpPr>
          <p:cNvPr id="5" name="Slide Number Placeholder 4"/>
          <p:cNvSpPr>
            <a:spLocks noGrp="1"/>
          </p:cNvSpPr>
          <p:nvPr>
            <p:ph type="sldNum" sz="quarter" idx="11"/>
          </p:nvPr>
        </p:nvSpPr>
        <p:spPr/>
        <p:txBody>
          <a:bodyPr/>
          <a:lstStyle/>
          <a:p>
            <a:pPr>
              <a:defRPr/>
            </a:pPr>
            <a:fld id="{BA1126DD-936D-49E3-8399-B0DCC9DFC206}" type="slidenum">
              <a:rPr lang="en-US" smtClean="0">
                <a:solidFill>
                  <a:srgbClr val="000000"/>
                </a:solidFill>
              </a:rPr>
              <a:pPr>
                <a:defRPr/>
              </a:pPr>
              <a:t>31</a:t>
            </a:fld>
            <a:endParaRPr lang="en-US">
              <a:solidFill>
                <a:srgbClr val="000000"/>
              </a:solidFill>
            </a:endParaRPr>
          </a:p>
        </p:txBody>
      </p:sp>
    </p:spTree>
    <p:extLst>
      <p:ext uri="{BB962C8B-B14F-4D97-AF65-F5344CB8AC3E}">
        <p14:creationId xmlns:p14="http://schemas.microsoft.com/office/powerpoint/2010/main" val="14084905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a:xfrm>
            <a:off x="0" y="0"/>
            <a:ext cx="3171614" cy="480389"/>
          </a:xfrm>
          <a:prstGeom prst="rect">
            <a:avLst/>
          </a:prstGeom>
        </p:spPr>
        <p:txBody>
          <a:bodyPr lIns="95299" tIns="47649" rIns="95299" bIns="47649"/>
          <a:lstStyle/>
          <a:p>
            <a:pPr>
              <a:defRPr/>
            </a:pPr>
            <a:endParaRPr lang="en-US">
              <a:solidFill>
                <a:srgbClr val="000000"/>
              </a:solidFill>
            </a:endParaRPr>
          </a:p>
        </p:txBody>
      </p:sp>
      <p:sp>
        <p:nvSpPr>
          <p:cNvPr id="5" name="Slide Number Placeholder 4"/>
          <p:cNvSpPr>
            <a:spLocks noGrp="1"/>
          </p:cNvSpPr>
          <p:nvPr>
            <p:ph type="sldNum" sz="quarter" idx="11"/>
          </p:nvPr>
        </p:nvSpPr>
        <p:spPr/>
        <p:txBody>
          <a:bodyPr/>
          <a:lstStyle/>
          <a:p>
            <a:pPr>
              <a:defRPr/>
            </a:pPr>
            <a:fld id="{BA1126DD-936D-49E3-8399-B0DCC9DFC206}" type="slidenum">
              <a:rPr lang="en-US" smtClean="0">
                <a:solidFill>
                  <a:srgbClr val="000000"/>
                </a:solidFill>
              </a:rPr>
              <a:pPr>
                <a:defRPr/>
              </a:pPr>
              <a:t>32</a:t>
            </a:fld>
            <a:endParaRPr lang="en-US">
              <a:solidFill>
                <a:srgbClr val="000000"/>
              </a:solidFill>
            </a:endParaRPr>
          </a:p>
        </p:txBody>
      </p:sp>
    </p:spTree>
    <p:extLst>
      <p:ext uri="{BB962C8B-B14F-4D97-AF65-F5344CB8AC3E}">
        <p14:creationId xmlns:p14="http://schemas.microsoft.com/office/powerpoint/2010/main" val="20918966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a:xfrm>
            <a:off x="0" y="0"/>
            <a:ext cx="3171614" cy="480389"/>
          </a:xfrm>
          <a:prstGeom prst="rect">
            <a:avLst/>
          </a:prstGeom>
        </p:spPr>
        <p:txBody>
          <a:bodyPr lIns="95299" tIns="47649" rIns="95299" bIns="47649"/>
          <a:lstStyle/>
          <a:p>
            <a:pPr>
              <a:defRPr/>
            </a:pPr>
            <a:endParaRPr lang="en-US">
              <a:solidFill>
                <a:srgbClr val="000000"/>
              </a:solidFill>
            </a:endParaRPr>
          </a:p>
        </p:txBody>
      </p:sp>
      <p:sp>
        <p:nvSpPr>
          <p:cNvPr id="5" name="Slide Number Placeholder 4"/>
          <p:cNvSpPr>
            <a:spLocks noGrp="1"/>
          </p:cNvSpPr>
          <p:nvPr>
            <p:ph type="sldNum" sz="quarter" idx="11"/>
          </p:nvPr>
        </p:nvSpPr>
        <p:spPr/>
        <p:txBody>
          <a:bodyPr/>
          <a:lstStyle/>
          <a:p>
            <a:pPr>
              <a:defRPr/>
            </a:pPr>
            <a:fld id="{BA1126DD-936D-49E3-8399-B0DCC9DFC206}" type="slidenum">
              <a:rPr lang="en-US" smtClean="0">
                <a:solidFill>
                  <a:srgbClr val="000000"/>
                </a:solidFill>
              </a:rPr>
              <a:pPr>
                <a:defRPr/>
              </a:pPr>
              <a:t>33</a:t>
            </a:fld>
            <a:endParaRPr lang="en-US">
              <a:solidFill>
                <a:srgbClr val="000000"/>
              </a:solidFill>
            </a:endParaRPr>
          </a:p>
        </p:txBody>
      </p:sp>
    </p:spTree>
    <p:extLst>
      <p:ext uri="{BB962C8B-B14F-4D97-AF65-F5344CB8AC3E}">
        <p14:creationId xmlns:p14="http://schemas.microsoft.com/office/powerpoint/2010/main" val="16691278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information</a:t>
            </a:r>
            <a:r>
              <a:rPr lang="en-US" baseline="0" dirty="0" smtClean="0"/>
              <a:t> we see in the lower right image exists in the upper left, but we don’t se it – do we? Handling copious amounts of data to access the data that really matters is just one of the more daunting challenges we all face/</a:t>
            </a:r>
            <a:endParaRPr lang="en-US" dirty="0"/>
          </a:p>
        </p:txBody>
      </p:sp>
      <p:sp>
        <p:nvSpPr>
          <p:cNvPr id="4" name="Slide Number Placeholder 3"/>
          <p:cNvSpPr>
            <a:spLocks noGrp="1"/>
          </p:cNvSpPr>
          <p:nvPr>
            <p:ph type="sldNum" sz="quarter" idx="10"/>
          </p:nvPr>
        </p:nvSpPr>
        <p:spPr/>
        <p:txBody>
          <a:bodyPr/>
          <a:lstStyle/>
          <a:p>
            <a:fld id="{F9D42543-B9BE-4C0F-B2D6-590A2C9D517B}" type="slidenum">
              <a:rPr lang="de-DE" smtClean="0"/>
              <a:pPr/>
              <a:t>3</a:t>
            </a:fld>
            <a:endParaRPr lang="de-DE"/>
          </a:p>
        </p:txBody>
      </p:sp>
    </p:spTree>
    <p:extLst>
      <p:ext uri="{BB962C8B-B14F-4D97-AF65-F5344CB8AC3E}">
        <p14:creationId xmlns:p14="http://schemas.microsoft.com/office/powerpoint/2010/main" val="26980695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a:xfrm>
            <a:off x="0" y="0"/>
            <a:ext cx="3171614" cy="480389"/>
          </a:xfrm>
          <a:prstGeom prst="rect">
            <a:avLst/>
          </a:prstGeom>
        </p:spPr>
        <p:txBody>
          <a:bodyPr lIns="95299" tIns="47649" rIns="95299" bIns="47649"/>
          <a:lstStyle/>
          <a:p>
            <a:pPr>
              <a:defRPr/>
            </a:pPr>
            <a:endParaRPr lang="en-US">
              <a:solidFill>
                <a:srgbClr val="000000"/>
              </a:solidFill>
            </a:endParaRPr>
          </a:p>
        </p:txBody>
      </p:sp>
      <p:sp>
        <p:nvSpPr>
          <p:cNvPr id="5" name="Slide Number Placeholder 4"/>
          <p:cNvSpPr>
            <a:spLocks noGrp="1"/>
          </p:cNvSpPr>
          <p:nvPr>
            <p:ph type="sldNum" sz="quarter" idx="11"/>
          </p:nvPr>
        </p:nvSpPr>
        <p:spPr/>
        <p:txBody>
          <a:bodyPr/>
          <a:lstStyle/>
          <a:p>
            <a:pPr>
              <a:defRPr/>
            </a:pPr>
            <a:fld id="{BA1126DD-936D-49E3-8399-B0DCC9DFC206}" type="slidenum">
              <a:rPr lang="en-US" smtClean="0">
                <a:solidFill>
                  <a:srgbClr val="000000"/>
                </a:solidFill>
              </a:rPr>
              <a:pPr>
                <a:defRPr/>
              </a:pPr>
              <a:t>34</a:t>
            </a:fld>
            <a:endParaRPr lang="en-US">
              <a:solidFill>
                <a:srgbClr val="000000"/>
              </a:solidFill>
            </a:endParaRPr>
          </a:p>
        </p:txBody>
      </p:sp>
    </p:spTree>
    <p:extLst>
      <p:ext uri="{BB962C8B-B14F-4D97-AF65-F5344CB8AC3E}">
        <p14:creationId xmlns:p14="http://schemas.microsoft.com/office/powerpoint/2010/main" val="25795165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a:xfrm>
            <a:off x="0" y="0"/>
            <a:ext cx="3171614" cy="480389"/>
          </a:xfrm>
          <a:prstGeom prst="rect">
            <a:avLst/>
          </a:prstGeom>
        </p:spPr>
        <p:txBody>
          <a:bodyPr lIns="95299" tIns="47649" rIns="95299" bIns="47649"/>
          <a:lstStyle/>
          <a:p>
            <a:pPr>
              <a:defRPr/>
            </a:pPr>
            <a:endParaRPr lang="en-US">
              <a:solidFill>
                <a:srgbClr val="000000"/>
              </a:solidFill>
            </a:endParaRPr>
          </a:p>
        </p:txBody>
      </p:sp>
      <p:sp>
        <p:nvSpPr>
          <p:cNvPr id="5" name="Slide Number Placeholder 4"/>
          <p:cNvSpPr>
            <a:spLocks noGrp="1"/>
          </p:cNvSpPr>
          <p:nvPr>
            <p:ph type="sldNum" sz="quarter" idx="11"/>
          </p:nvPr>
        </p:nvSpPr>
        <p:spPr/>
        <p:txBody>
          <a:bodyPr/>
          <a:lstStyle/>
          <a:p>
            <a:pPr>
              <a:defRPr/>
            </a:pPr>
            <a:fld id="{BA1126DD-936D-49E3-8399-B0DCC9DFC206}" type="slidenum">
              <a:rPr lang="en-US" smtClean="0">
                <a:solidFill>
                  <a:srgbClr val="000000"/>
                </a:solidFill>
              </a:rPr>
              <a:pPr>
                <a:defRPr/>
              </a:pPr>
              <a:t>35</a:t>
            </a:fld>
            <a:endParaRPr lang="en-US">
              <a:solidFill>
                <a:srgbClr val="000000"/>
              </a:solidFill>
            </a:endParaRPr>
          </a:p>
        </p:txBody>
      </p:sp>
    </p:spTree>
    <p:extLst>
      <p:ext uri="{BB962C8B-B14F-4D97-AF65-F5344CB8AC3E}">
        <p14:creationId xmlns:p14="http://schemas.microsoft.com/office/powerpoint/2010/main" val="20535661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a:xfrm>
            <a:off x="0" y="0"/>
            <a:ext cx="3171614" cy="480389"/>
          </a:xfrm>
          <a:prstGeom prst="rect">
            <a:avLst/>
          </a:prstGeom>
        </p:spPr>
        <p:txBody>
          <a:bodyPr lIns="95299" tIns="47649" rIns="95299" bIns="47649"/>
          <a:lstStyle/>
          <a:p>
            <a:pPr>
              <a:defRPr/>
            </a:pPr>
            <a:endParaRPr lang="en-US">
              <a:solidFill>
                <a:srgbClr val="000000"/>
              </a:solidFill>
            </a:endParaRPr>
          </a:p>
        </p:txBody>
      </p:sp>
      <p:sp>
        <p:nvSpPr>
          <p:cNvPr id="5" name="Slide Number Placeholder 4"/>
          <p:cNvSpPr>
            <a:spLocks noGrp="1"/>
          </p:cNvSpPr>
          <p:nvPr>
            <p:ph type="sldNum" sz="quarter" idx="11"/>
          </p:nvPr>
        </p:nvSpPr>
        <p:spPr/>
        <p:txBody>
          <a:bodyPr/>
          <a:lstStyle/>
          <a:p>
            <a:pPr>
              <a:defRPr/>
            </a:pPr>
            <a:fld id="{BA1126DD-936D-49E3-8399-B0DCC9DFC206}" type="slidenum">
              <a:rPr lang="en-US" smtClean="0">
                <a:solidFill>
                  <a:srgbClr val="000000"/>
                </a:solidFill>
              </a:rPr>
              <a:pPr>
                <a:defRPr/>
              </a:pPr>
              <a:t>36</a:t>
            </a:fld>
            <a:endParaRPr lang="en-US">
              <a:solidFill>
                <a:srgbClr val="000000"/>
              </a:solidFill>
            </a:endParaRPr>
          </a:p>
        </p:txBody>
      </p:sp>
    </p:spTree>
    <p:extLst>
      <p:ext uri="{BB962C8B-B14F-4D97-AF65-F5344CB8AC3E}">
        <p14:creationId xmlns:p14="http://schemas.microsoft.com/office/powerpoint/2010/main" val="19932378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a:xfrm>
            <a:off x="0" y="0"/>
            <a:ext cx="3171614" cy="480389"/>
          </a:xfrm>
          <a:prstGeom prst="rect">
            <a:avLst/>
          </a:prstGeom>
        </p:spPr>
        <p:txBody>
          <a:bodyPr lIns="95299" tIns="47649" rIns="95299" bIns="47649"/>
          <a:lstStyle/>
          <a:p>
            <a:pPr>
              <a:defRPr/>
            </a:pPr>
            <a:endParaRPr lang="en-US">
              <a:solidFill>
                <a:srgbClr val="000000"/>
              </a:solidFill>
            </a:endParaRPr>
          </a:p>
        </p:txBody>
      </p:sp>
      <p:sp>
        <p:nvSpPr>
          <p:cNvPr id="5" name="Slide Number Placeholder 4"/>
          <p:cNvSpPr>
            <a:spLocks noGrp="1"/>
          </p:cNvSpPr>
          <p:nvPr>
            <p:ph type="sldNum" sz="quarter" idx="11"/>
          </p:nvPr>
        </p:nvSpPr>
        <p:spPr/>
        <p:txBody>
          <a:bodyPr/>
          <a:lstStyle/>
          <a:p>
            <a:pPr>
              <a:defRPr/>
            </a:pPr>
            <a:fld id="{BA1126DD-936D-49E3-8399-B0DCC9DFC206}" type="slidenum">
              <a:rPr lang="en-US" smtClean="0">
                <a:solidFill>
                  <a:srgbClr val="000000"/>
                </a:solidFill>
              </a:rPr>
              <a:pPr>
                <a:defRPr/>
              </a:pPr>
              <a:t>37</a:t>
            </a:fld>
            <a:endParaRPr lang="en-US">
              <a:solidFill>
                <a:srgbClr val="000000"/>
              </a:solidFill>
            </a:endParaRPr>
          </a:p>
        </p:txBody>
      </p:sp>
    </p:spTree>
    <p:extLst>
      <p:ext uri="{BB962C8B-B14F-4D97-AF65-F5344CB8AC3E}">
        <p14:creationId xmlns:p14="http://schemas.microsoft.com/office/powerpoint/2010/main" val="4910898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a:xfrm>
            <a:off x="0" y="0"/>
            <a:ext cx="3171614" cy="480389"/>
          </a:xfrm>
          <a:prstGeom prst="rect">
            <a:avLst/>
          </a:prstGeom>
        </p:spPr>
        <p:txBody>
          <a:bodyPr lIns="95299" tIns="47649" rIns="95299" bIns="47649"/>
          <a:lstStyle/>
          <a:p>
            <a:pPr>
              <a:defRPr/>
            </a:pPr>
            <a:endParaRPr lang="en-US">
              <a:solidFill>
                <a:srgbClr val="000000"/>
              </a:solidFill>
            </a:endParaRPr>
          </a:p>
        </p:txBody>
      </p:sp>
      <p:sp>
        <p:nvSpPr>
          <p:cNvPr id="5" name="Slide Number Placeholder 4"/>
          <p:cNvSpPr>
            <a:spLocks noGrp="1"/>
          </p:cNvSpPr>
          <p:nvPr>
            <p:ph type="sldNum" sz="quarter" idx="11"/>
          </p:nvPr>
        </p:nvSpPr>
        <p:spPr/>
        <p:txBody>
          <a:bodyPr/>
          <a:lstStyle/>
          <a:p>
            <a:pPr>
              <a:defRPr/>
            </a:pPr>
            <a:fld id="{BA1126DD-936D-49E3-8399-B0DCC9DFC206}" type="slidenum">
              <a:rPr lang="en-US" smtClean="0">
                <a:solidFill>
                  <a:srgbClr val="000000"/>
                </a:solidFill>
              </a:rPr>
              <a:pPr>
                <a:defRPr/>
              </a:pPr>
              <a:t>38</a:t>
            </a:fld>
            <a:endParaRPr lang="en-US">
              <a:solidFill>
                <a:srgbClr val="000000"/>
              </a:solidFill>
            </a:endParaRPr>
          </a:p>
        </p:txBody>
      </p:sp>
    </p:spTree>
    <p:extLst>
      <p:ext uri="{BB962C8B-B14F-4D97-AF65-F5344CB8AC3E}">
        <p14:creationId xmlns:p14="http://schemas.microsoft.com/office/powerpoint/2010/main" val="193185228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a:xfrm>
            <a:off x="0" y="0"/>
            <a:ext cx="3171614" cy="480389"/>
          </a:xfrm>
          <a:prstGeom prst="rect">
            <a:avLst/>
          </a:prstGeom>
        </p:spPr>
        <p:txBody>
          <a:bodyPr lIns="95299" tIns="47649" rIns="95299" bIns="47649"/>
          <a:lstStyle/>
          <a:p>
            <a:pPr>
              <a:defRPr/>
            </a:pPr>
            <a:endParaRPr lang="en-US">
              <a:solidFill>
                <a:srgbClr val="000000"/>
              </a:solidFill>
            </a:endParaRPr>
          </a:p>
        </p:txBody>
      </p:sp>
      <p:sp>
        <p:nvSpPr>
          <p:cNvPr id="5" name="Slide Number Placeholder 4"/>
          <p:cNvSpPr>
            <a:spLocks noGrp="1"/>
          </p:cNvSpPr>
          <p:nvPr>
            <p:ph type="sldNum" sz="quarter" idx="11"/>
          </p:nvPr>
        </p:nvSpPr>
        <p:spPr/>
        <p:txBody>
          <a:bodyPr/>
          <a:lstStyle/>
          <a:p>
            <a:pPr>
              <a:defRPr/>
            </a:pPr>
            <a:fld id="{BA1126DD-936D-49E3-8399-B0DCC9DFC206}" type="slidenum">
              <a:rPr lang="en-US" smtClean="0">
                <a:solidFill>
                  <a:srgbClr val="000000"/>
                </a:solidFill>
              </a:rPr>
              <a:pPr>
                <a:defRPr/>
              </a:pPr>
              <a:t>39</a:t>
            </a:fld>
            <a:endParaRPr lang="en-US">
              <a:solidFill>
                <a:srgbClr val="000000"/>
              </a:solidFill>
            </a:endParaRPr>
          </a:p>
        </p:txBody>
      </p:sp>
    </p:spTree>
    <p:extLst>
      <p:ext uri="{BB962C8B-B14F-4D97-AF65-F5344CB8AC3E}">
        <p14:creationId xmlns:p14="http://schemas.microsoft.com/office/powerpoint/2010/main" val="6414063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a:xfrm>
            <a:off x="0" y="0"/>
            <a:ext cx="3171614" cy="480389"/>
          </a:xfrm>
          <a:prstGeom prst="rect">
            <a:avLst/>
          </a:prstGeom>
        </p:spPr>
        <p:txBody>
          <a:bodyPr lIns="95299" tIns="47649" rIns="95299" bIns="47649"/>
          <a:lstStyle/>
          <a:p>
            <a:pPr>
              <a:defRPr/>
            </a:pPr>
            <a:endParaRPr lang="en-US">
              <a:solidFill>
                <a:srgbClr val="000000"/>
              </a:solidFill>
            </a:endParaRPr>
          </a:p>
        </p:txBody>
      </p:sp>
      <p:sp>
        <p:nvSpPr>
          <p:cNvPr id="5" name="Slide Number Placeholder 4"/>
          <p:cNvSpPr>
            <a:spLocks noGrp="1"/>
          </p:cNvSpPr>
          <p:nvPr>
            <p:ph type="sldNum" sz="quarter" idx="11"/>
          </p:nvPr>
        </p:nvSpPr>
        <p:spPr/>
        <p:txBody>
          <a:bodyPr/>
          <a:lstStyle/>
          <a:p>
            <a:pPr>
              <a:defRPr/>
            </a:pPr>
            <a:fld id="{BA1126DD-936D-49E3-8399-B0DCC9DFC206}" type="slidenum">
              <a:rPr lang="en-US" smtClean="0">
                <a:solidFill>
                  <a:srgbClr val="000000"/>
                </a:solidFill>
              </a:rPr>
              <a:pPr>
                <a:defRPr/>
              </a:pPr>
              <a:t>40</a:t>
            </a:fld>
            <a:endParaRPr lang="en-US">
              <a:solidFill>
                <a:srgbClr val="000000"/>
              </a:solidFill>
            </a:endParaRPr>
          </a:p>
        </p:txBody>
      </p:sp>
    </p:spTree>
    <p:extLst>
      <p:ext uri="{BB962C8B-B14F-4D97-AF65-F5344CB8AC3E}">
        <p14:creationId xmlns:p14="http://schemas.microsoft.com/office/powerpoint/2010/main" val="103157308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a:xfrm>
            <a:off x="0" y="0"/>
            <a:ext cx="3171614" cy="480389"/>
          </a:xfrm>
          <a:prstGeom prst="rect">
            <a:avLst/>
          </a:prstGeom>
        </p:spPr>
        <p:txBody>
          <a:bodyPr lIns="95299" tIns="47649" rIns="95299" bIns="47649"/>
          <a:lstStyle/>
          <a:p>
            <a:pPr>
              <a:defRPr/>
            </a:pPr>
            <a:endParaRPr lang="en-US">
              <a:solidFill>
                <a:srgbClr val="000000"/>
              </a:solidFill>
            </a:endParaRPr>
          </a:p>
        </p:txBody>
      </p:sp>
      <p:sp>
        <p:nvSpPr>
          <p:cNvPr id="5" name="Slide Number Placeholder 4"/>
          <p:cNvSpPr>
            <a:spLocks noGrp="1"/>
          </p:cNvSpPr>
          <p:nvPr>
            <p:ph type="sldNum" sz="quarter" idx="11"/>
          </p:nvPr>
        </p:nvSpPr>
        <p:spPr/>
        <p:txBody>
          <a:bodyPr/>
          <a:lstStyle/>
          <a:p>
            <a:pPr>
              <a:defRPr/>
            </a:pPr>
            <a:fld id="{BA1126DD-936D-49E3-8399-B0DCC9DFC206}" type="slidenum">
              <a:rPr lang="en-US" smtClean="0">
                <a:solidFill>
                  <a:srgbClr val="000000"/>
                </a:solidFill>
              </a:rPr>
              <a:pPr>
                <a:defRPr/>
              </a:pPr>
              <a:t>41</a:t>
            </a:fld>
            <a:endParaRPr lang="en-US">
              <a:solidFill>
                <a:srgbClr val="000000"/>
              </a:solidFill>
            </a:endParaRPr>
          </a:p>
        </p:txBody>
      </p:sp>
    </p:spTree>
    <p:extLst>
      <p:ext uri="{BB962C8B-B14F-4D97-AF65-F5344CB8AC3E}">
        <p14:creationId xmlns:p14="http://schemas.microsoft.com/office/powerpoint/2010/main" val="68361822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a:xfrm>
            <a:off x="0" y="0"/>
            <a:ext cx="3171614" cy="480389"/>
          </a:xfrm>
          <a:prstGeom prst="rect">
            <a:avLst/>
          </a:prstGeom>
        </p:spPr>
        <p:txBody>
          <a:bodyPr lIns="95299" tIns="47649" rIns="95299" bIns="47649"/>
          <a:lstStyle/>
          <a:p>
            <a:pPr>
              <a:defRPr/>
            </a:pPr>
            <a:endParaRPr lang="en-US">
              <a:solidFill>
                <a:srgbClr val="000000"/>
              </a:solidFill>
            </a:endParaRPr>
          </a:p>
        </p:txBody>
      </p:sp>
      <p:sp>
        <p:nvSpPr>
          <p:cNvPr id="5" name="Slide Number Placeholder 4"/>
          <p:cNvSpPr>
            <a:spLocks noGrp="1"/>
          </p:cNvSpPr>
          <p:nvPr>
            <p:ph type="sldNum" sz="quarter" idx="11"/>
          </p:nvPr>
        </p:nvSpPr>
        <p:spPr/>
        <p:txBody>
          <a:bodyPr/>
          <a:lstStyle/>
          <a:p>
            <a:pPr>
              <a:defRPr/>
            </a:pPr>
            <a:fld id="{BA1126DD-936D-49E3-8399-B0DCC9DFC206}" type="slidenum">
              <a:rPr lang="en-US" smtClean="0">
                <a:solidFill>
                  <a:srgbClr val="000000"/>
                </a:solidFill>
              </a:rPr>
              <a:pPr>
                <a:defRPr/>
              </a:pPr>
              <a:t>42</a:t>
            </a:fld>
            <a:endParaRPr lang="en-US">
              <a:solidFill>
                <a:srgbClr val="000000"/>
              </a:solidFill>
            </a:endParaRPr>
          </a:p>
        </p:txBody>
      </p:sp>
    </p:spTree>
    <p:extLst>
      <p:ext uri="{BB962C8B-B14F-4D97-AF65-F5344CB8AC3E}">
        <p14:creationId xmlns:p14="http://schemas.microsoft.com/office/powerpoint/2010/main" val="357252170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a:xfrm>
            <a:off x="0" y="0"/>
            <a:ext cx="3171614" cy="480389"/>
          </a:xfrm>
          <a:prstGeom prst="rect">
            <a:avLst/>
          </a:prstGeom>
        </p:spPr>
        <p:txBody>
          <a:bodyPr lIns="95299" tIns="47649" rIns="95299" bIns="47649"/>
          <a:lstStyle/>
          <a:p>
            <a:pPr>
              <a:defRPr/>
            </a:pPr>
            <a:endParaRPr lang="en-US">
              <a:solidFill>
                <a:srgbClr val="000000"/>
              </a:solidFill>
            </a:endParaRPr>
          </a:p>
        </p:txBody>
      </p:sp>
      <p:sp>
        <p:nvSpPr>
          <p:cNvPr id="5" name="Slide Number Placeholder 4"/>
          <p:cNvSpPr>
            <a:spLocks noGrp="1"/>
          </p:cNvSpPr>
          <p:nvPr>
            <p:ph type="sldNum" sz="quarter" idx="11"/>
          </p:nvPr>
        </p:nvSpPr>
        <p:spPr/>
        <p:txBody>
          <a:bodyPr/>
          <a:lstStyle/>
          <a:p>
            <a:pPr>
              <a:defRPr/>
            </a:pPr>
            <a:fld id="{BA1126DD-936D-49E3-8399-B0DCC9DFC206}" type="slidenum">
              <a:rPr lang="en-US" smtClean="0">
                <a:solidFill>
                  <a:srgbClr val="000000"/>
                </a:solidFill>
              </a:rPr>
              <a:pPr>
                <a:defRPr/>
              </a:pPr>
              <a:t>43</a:t>
            </a:fld>
            <a:endParaRPr lang="en-US">
              <a:solidFill>
                <a:srgbClr val="000000"/>
              </a:solidFill>
            </a:endParaRPr>
          </a:p>
        </p:txBody>
      </p:sp>
    </p:spTree>
    <p:extLst>
      <p:ext uri="{BB962C8B-B14F-4D97-AF65-F5344CB8AC3E}">
        <p14:creationId xmlns:p14="http://schemas.microsoft.com/office/powerpoint/2010/main" val="42906827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an ideal world – we should be able to </a:t>
            </a:r>
          </a:p>
          <a:p>
            <a:pPr>
              <a:buFontTx/>
              <a:buChar char="-"/>
            </a:pPr>
            <a:r>
              <a:rPr lang="en-US" dirty="0" smtClean="0"/>
              <a:t>Manage the</a:t>
            </a:r>
            <a:r>
              <a:rPr lang="en-US" baseline="0" dirty="0" smtClean="0"/>
              <a:t> “Information Explosion” cost effectively</a:t>
            </a:r>
          </a:p>
          <a:p>
            <a:pPr>
              <a:buFontTx/>
              <a:buChar char="-"/>
            </a:pPr>
            <a:r>
              <a:rPr lang="en-US" baseline="0" dirty="0" smtClean="0"/>
              <a:t>Always have access to all the information we need on-demand</a:t>
            </a:r>
          </a:p>
          <a:p>
            <a:pPr>
              <a:buFontTx/>
              <a:buChar char="-"/>
            </a:pPr>
            <a:r>
              <a:rPr lang="en-US" baseline="0" dirty="0" smtClean="0"/>
              <a:t>Be able to use that information to answer any question</a:t>
            </a:r>
          </a:p>
          <a:p>
            <a:pPr>
              <a:buFontTx/>
              <a:buChar char="-"/>
            </a:pPr>
            <a:endParaRPr lang="en-US" baseline="0" dirty="0" smtClean="0"/>
          </a:p>
          <a:p>
            <a:pPr>
              <a:buFontTx/>
              <a:buNone/>
            </a:pPr>
            <a:r>
              <a:rPr lang="en-US" baseline="0" dirty="0" smtClean="0"/>
              <a:t>Simple – right? </a:t>
            </a:r>
          </a:p>
          <a:p>
            <a:pPr>
              <a:buFontTx/>
              <a:buNone/>
            </a:pPr>
            <a:endParaRPr lang="en-US" baseline="0" dirty="0" smtClean="0"/>
          </a:p>
          <a:p>
            <a:pPr>
              <a:buFontTx/>
              <a:buNone/>
            </a:pPr>
            <a:r>
              <a:rPr lang="en-US" baseline="0" dirty="0" smtClean="0"/>
              <a:t>Reality is that we can only meet 1 or 2 at the most of these requirements simultaneously.</a:t>
            </a:r>
          </a:p>
          <a:p>
            <a:pPr>
              <a:buFontTx/>
              <a:buNone/>
            </a:pPr>
            <a:endParaRPr lang="en-US" baseline="0" dirty="0" smtClean="0"/>
          </a:p>
          <a:p>
            <a:pPr>
              <a:buFontTx/>
              <a:buNone/>
            </a:pPr>
            <a:r>
              <a:rPr lang="en-US" baseline="0" dirty="0" smtClean="0"/>
              <a:t>For example</a:t>
            </a:r>
          </a:p>
          <a:p>
            <a:pPr>
              <a:buFontTx/>
              <a:buChar char="-"/>
            </a:pPr>
            <a:r>
              <a:rPr lang="en-US" baseline="0" dirty="0" smtClean="0"/>
              <a:t>We can manage large amounts of data, in fact it easy to manage </a:t>
            </a:r>
            <a:r>
              <a:rPr lang="en-US" baseline="0" dirty="0" err="1" smtClean="0"/>
              <a:t>petabytes</a:t>
            </a:r>
            <a:r>
              <a:rPr lang="en-US" baseline="0" dirty="0" smtClean="0"/>
              <a:t> but is near impossible to access any of this information in a reasonable amount of time</a:t>
            </a:r>
          </a:p>
          <a:p>
            <a:pPr>
              <a:buFontTx/>
              <a:buChar char="-"/>
            </a:pPr>
            <a:r>
              <a:rPr lang="en-US" baseline="0" dirty="0" smtClean="0"/>
              <a:t> To have “current &amp; complete” information, the simplest thing to do is to run reports against the transactional systems</a:t>
            </a:r>
          </a:p>
          <a:p>
            <a:pPr>
              <a:buFontTx/>
              <a:buChar char="-"/>
            </a:pPr>
            <a:r>
              <a:rPr lang="en-US" baseline="0" dirty="0" smtClean="0"/>
              <a:t> Immediate Answers?  Only way to do that is to pre-compute (i.e. summarize) the data ahead of time</a:t>
            </a:r>
          </a:p>
          <a:p>
            <a:pPr>
              <a:buFontTx/>
              <a:buNone/>
            </a:pPr>
            <a:endParaRPr lang="en-US" baseline="0" dirty="0" smtClean="0"/>
          </a:p>
          <a:p>
            <a:pPr>
              <a:buFontTx/>
              <a:buNone/>
            </a:pPr>
            <a:r>
              <a:rPr lang="en-US" baseline="0" dirty="0" smtClean="0"/>
              <a:t>Well, …..</a:t>
            </a:r>
            <a:endParaRPr lang="en-US" dirty="0"/>
          </a:p>
        </p:txBody>
      </p:sp>
      <p:sp>
        <p:nvSpPr>
          <p:cNvPr id="4" name="Slide Number Placeholder 3"/>
          <p:cNvSpPr>
            <a:spLocks noGrp="1"/>
          </p:cNvSpPr>
          <p:nvPr>
            <p:ph type="sldNum" sz="quarter" idx="10"/>
          </p:nvPr>
        </p:nvSpPr>
        <p:spPr>
          <a:xfrm>
            <a:off x="4143588" y="9119474"/>
            <a:ext cx="3169920" cy="480060"/>
          </a:xfrm>
          <a:prstGeom prst="rect">
            <a:avLst/>
          </a:prstGeom>
        </p:spPr>
        <p:txBody>
          <a:bodyPr/>
          <a:lstStyle/>
          <a:p>
            <a:pPr>
              <a:defRPr/>
            </a:pPr>
            <a:fld id="{A84D7EAC-38C7-4685-A440-04A2B86C5179}" type="slidenum">
              <a:rPr smtClean="0">
                <a:solidFill>
                  <a:prstClr val="black"/>
                </a:solidFill>
              </a:rPr>
              <a:pPr>
                <a:defRPr/>
              </a:pPr>
              <a:t>4</a:t>
            </a:fld>
            <a:endParaRPr>
              <a:solidFill>
                <a:prstClr val="black"/>
              </a:solidFil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a:xfrm>
            <a:off x="0" y="0"/>
            <a:ext cx="3171614" cy="480389"/>
          </a:xfrm>
          <a:prstGeom prst="rect">
            <a:avLst/>
          </a:prstGeom>
        </p:spPr>
        <p:txBody>
          <a:bodyPr lIns="95299" tIns="47649" rIns="95299" bIns="47649"/>
          <a:lstStyle/>
          <a:p>
            <a:pPr>
              <a:defRPr/>
            </a:pPr>
            <a:endParaRPr lang="en-US">
              <a:solidFill>
                <a:srgbClr val="000000"/>
              </a:solidFill>
            </a:endParaRPr>
          </a:p>
        </p:txBody>
      </p:sp>
      <p:sp>
        <p:nvSpPr>
          <p:cNvPr id="5" name="Slide Number Placeholder 4"/>
          <p:cNvSpPr>
            <a:spLocks noGrp="1"/>
          </p:cNvSpPr>
          <p:nvPr>
            <p:ph type="sldNum" sz="quarter" idx="11"/>
          </p:nvPr>
        </p:nvSpPr>
        <p:spPr/>
        <p:txBody>
          <a:bodyPr/>
          <a:lstStyle/>
          <a:p>
            <a:pPr>
              <a:defRPr/>
            </a:pPr>
            <a:fld id="{BA1126DD-936D-49E3-8399-B0DCC9DFC206}" type="slidenum">
              <a:rPr lang="en-US" smtClean="0">
                <a:solidFill>
                  <a:srgbClr val="000000"/>
                </a:solidFill>
              </a:rPr>
              <a:pPr>
                <a:defRPr/>
              </a:pPr>
              <a:t>44</a:t>
            </a:fld>
            <a:endParaRPr lang="en-US">
              <a:solidFill>
                <a:srgbClr val="000000"/>
              </a:solidFill>
            </a:endParaRPr>
          </a:p>
        </p:txBody>
      </p:sp>
    </p:spTree>
    <p:extLst>
      <p:ext uri="{BB962C8B-B14F-4D97-AF65-F5344CB8AC3E}">
        <p14:creationId xmlns:p14="http://schemas.microsoft.com/office/powerpoint/2010/main" val="17204658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Clr>
                <a:srgbClr val="44697D"/>
              </a:buClr>
              <a:buFont typeface="Wingdings" pitchFamily="2" charset="2"/>
              <a:buNone/>
            </a:pPr>
            <a:r>
              <a:rPr lang="en-US" sz="1200" b="1" dirty="0" smtClean="0"/>
              <a:t>It is hard to solve today’s problems with yesterday’s technology.</a:t>
            </a:r>
          </a:p>
          <a:p>
            <a:pPr>
              <a:buClr>
                <a:srgbClr val="44697D"/>
              </a:buClr>
              <a:buFont typeface="Wingdings" pitchFamily="2" charset="2"/>
              <a:buNone/>
            </a:pPr>
            <a:endParaRPr lang="en-US" sz="1200" dirty="0" smtClean="0"/>
          </a:p>
          <a:p>
            <a:pPr>
              <a:buClr>
                <a:srgbClr val="44697D"/>
              </a:buClr>
              <a:buFont typeface="Wingdings" pitchFamily="2" charset="2"/>
              <a:buNone/>
            </a:pPr>
            <a:r>
              <a:rPr lang="en-US" sz="1200" dirty="0" smtClean="0"/>
              <a:t>The </a:t>
            </a:r>
            <a:r>
              <a:rPr lang="en-US" sz="1200" dirty="0" smtClean="0"/>
              <a:t>reason</a:t>
            </a:r>
            <a:r>
              <a:rPr lang="en-US" sz="1200" baseline="0" dirty="0" smtClean="0"/>
              <a:t> is simple. We are limited by the speed at which our systems can serve information.</a:t>
            </a:r>
          </a:p>
          <a:p>
            <a:pPr>
              <a:buClr>
                <a:srgbClr val="44697D"/>
              </a:buClr>
              <a:buFont typeface="Wingdings" pitchFamily="2" charset="2"/>
              <a:buNone/>
            </a:pPr>
            <a:endParaRPr lang="en-US" sz="1200" baseline="0" dirty="0" smtClean="0"/>
          </a:p>
          <a:p>
            <a:pPr>
              <a:buClr>
                <a:srgbClr val="44697D"/>
              </a:buClr>
              <a:buFont typeface="Wingdings" pitchFamily="2" charset="2"/>
              <a:buNone/>
            </a:pPr>
            <a:r>
              <a:rPr lang="en-US" sz="1200" baseline="0" dirty="0" smtClean="0"/>
              <a:t>Today’s information systems are based on disk technology which was designed for transactional systems and not business intelligence.</a:t>
            </a:r>
          </a:p>
          <a:p>
            <a:pPr>
              <a:buClr>
                <a:srgbClr val="44697D"/>
              </a:buClr>
              <a:buFont typeface="Wingdings" pitchFamily="2" charset="2"/>
              <a:buNone/>
            </a:pPr>
            <a:endParaRPr lang="en-US" sz="1200" baseline="0" dirty="0" smtClean="0"/>
          </a:p>
          <a:p>
            <a:pPr>
              <a:buClr>
                <a:srgbClr val="44697D"/>
              </a:buClr>
              <a:buFont typeface="Wingdings" pitchFamily="2" charset="2"/>
              <a:buNone/>
            </a:pPr>
            <a:r>
              <a:rPr lang="en-US" sz="1200" baseline="0" dirty="0" smtClean="0"/>
              <a:t>The solution is silo-</a:t>
            </a:r>
            <a:r>
              <a:rPr lang="en-US" sz="1200" baseline="0" dirty="0" err="1" smtClean="0"/>
              <a:t>ed</a:t>
            </a:r>
            <a:r>
              <a:rPr lang="en-US" sz="1200" baseline="0" dirty="0" smtClean="0"/>
              <a:t> and layered architecture which is now considered a best </a:t>
            </a:r>
            <a:r>
              <a:rPr lang="en-US" sz="1200" baseline="0" dirty="0" smtClean="0"/>
              <a:t>practice</a:t>
            </a:r>
          </a:p>
          <a:p>
            <a:pPr>
              <a:buClr>
                <a:srgbClr val="44697D"/>
              </a:buClr>
              <a:buFont typeface="Wingdings" pitchFamily="2" charset="2"/>
              <a:buNone/>
            </a:pPr>
            <a:endParaRPr lang="en-US" sz="1200" baseline="0" dirty="0" smtClean="0"/>
          </a:p>
          <a:p>
            <a:pPr>
              <a:buClr>
                <a:srgbClr val="44697D"/>
              </a:buClr>
              <a:buFont typeface="Wingdings" pitchFamily="2" charset="2"/>
              <a:buNone/>
            </a:pPr>
            <a:endParaRPr lang="en-US" sz="1200" b="1" baseline="0" dirty="0" smtClean="0"/>
          </a:p>
          <a:p>
            <a:pPr>
              <a:buClr>
                <a:srgbClr val="44697D"/>
              </a:buClr>
              <a:buFont typeface="Wingdings" pitchFamily="2" charset="2"/>
              <a:buNone/>
            </a:pPr>
            <a:endParaRPr lang="en-US" sz="1200" baseline="0" dirty="0" smtClean="0"/>
          </a:p>
          <a:p>
            <a:pPr>
              <a:buClr>
                <a:srgbClr val="44697D"/>
              </a:buClr>
              <a:buFont typeface="Wingdings" pitchFamily="2" charset="2"/>
              <a:buNone/>
            </a:pPr>
            <a:r>
              <a:rPr lang="en-US" sz="1200" baseline="0" dirty="0" smtClean="0"/>
              <a:t>-------------------------------</a:t>
            </a:r>
          </a:p>
          <a:p>
            <a:pPr>
              <a:buClr>
                <a:srgbClr val="44697D"/>
              </a:buClr>
              <a:buFont typeface="Wingdings" pitchFamily="2" charset="2"/>
              <a:buNone/>
            </a:pPr>
            <a:r>
              <a:rPr lang="en-US" sz="1200" baseline="0" dirty="0" smtClean="0"/>
              <a:t>Background speaking points:</a:t>
            </a:r>
          </a:p>
          <a:p>
            <a:pPr>
              <a:buClr>
                <a:srgbClr val="44697D"/>
              </a:buClr>
              <a:buFont typeface="Wingdings" pitchFamily="2" charset="2"/>
              <a:buNone/>
            </a:pPr>
            <a:endParaRPr lang="en-US" sz="1200" dirty="0" smtClean="0"/>
          </a:p>
          <a:p>
            <a:pPr>
              <a:buClr>
                <a:srgbClr val="44697D"/>
              </a:buClr>
              <a:buFont typeface="Wingdings" pitchFamily="2" charset="2"/>
              <a:buChar char="q"/>
            </a:pPr>
            <a:r>
              <a:rPr lang="en-US" sz="1200" dirty="0" smtClean="0"/>
              <a:t> Bottleneck is </a:t>
            </a:r>
            <a:r>
              <a:rPr lang="en-US" sz="1200" dirty="0" err="1" smtClean="0"/>
              <a:t>Input/Output</a:t>
            </a:r>
            <a:r>
              <a:rPr lang="en-US" sz="1200" dirty="0" smtClean="0"/>
              <a:t> (I/O)</a:t>
            </a:r>
          </a:p>
          <a:p>
            <a:pPr>
              <a:buClr>
                <a:srgbClr val="44697D"/>
              </a:buClr>
              <a:buFont typeface="Wingdings" pitchFamily="2" charset="2"/>
              <a:buChar char="q"/>
            </a:pPr>
            <a:r>
              <a:rPr lang="en-US" sz="1200" dirty="0" smtClean="0"/>
              <a:t>I/O Bottleneck creates Latency &amp; Inefficient CPU Usage</a:t>
            </a:r>
          </a:p>
          <a:p>
            <a:pPr>
              <a:buClr>
                <a:srgbClr val="44697D"/>
              </a:buClr>
              <a:buFont typeface="Wingdings" pitchFamily="2" charset="2"/>
              <a:buChar char="q"/>
            </a:pPr>
            <a:r>
              <a:rPr lang="en-US" sz="1200" dirty="0" smtClean="0"/>
              <a:t> RDMS Technology was designed for writing transactions (OLTP)</a:t>
            </a:r>
          </a:p>
          <a:p>
            <a:pPr>
              <a:buClr>
                <a:srgbClr val="44697D"/>
              </a:buClr>
              <a:buFont typeface="Wingdings" pitchFamily="2" charset="2"/>
              <a:buChar char="q"/>
            </a:pPr>
            <a:r>
              <a:rPr lang="en-US" sz="1200" dirty="0" smtClean="0"/>
              <a:t> Data is not “stored” in a way that business users ask questions</a:t>
            </a:r>
          </a:p>
          <a:p>
            <a:pPr>
              <a:buClr>
                <a:srgbClr val="44697D"/>
              </a:buClr>
              <a:buFont typeface="Wingdings" pitchFamily="2" charset="2"/>
              <a:buChar char="q"/>
            </a:pPr>
            <a:r>
              <a:rPr lang="en-US" sz="1200" dirty="0" smtClean="0"/>
              <a:t> 80% of BI queries use less than 20% of data returned in row-based queries</a:t>
            </a:r>
          </a:p>
        </p:txBody>
      </p:sp>
      <p:sp>
        <p:nvSpPr>
          <p:cNvPr id="4" name="Slide Number Placeholder 3"/>
          <p:cNvSpPr>
            <a:spLocks noGrp="1"/>
          </p:cNvSpPr>
          <p:nvPr>
            <p:ph type="sldNum" sz="quarter" idx="10"/>
          </p:nvPr>
        </p:nvSpPr>
        <p:spPr/>
        <p:txBody>
          <a:bodyPr/>
          <a:lstStyle/>
          <a:p>
            <a:fld id="{7D8C2C35-2B8A-446E-BEC0-FD36716C29AC}" type="slidenum">
              <a:rPr lang="de-DE" smtClean="0"/>
              <a:pPr/>
              <a:t>5</a:t>
            </a:fld>
            <a:endParaRPr lang="de-DE"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an example of BI today</a:t>
            </a:r>
          </a:p>
          <a:p>
            <a:pPr marL="228600" indent="-228600">
              <a:buAutoNum type="arabicPeriod"/>
            </a:pPr>
            <a:r>
              <a:rPr lang="en-US" dirty="0" smtClean="0"/>
              <a:t>All we</a:t>
            </a:r>
            <a:r>
              <a:rPr lang="en-US" baseline="0" dirty="0" smtClean="0"/>
              <a:t> want is to run some reports against our transactional systems. We need some simple queries and results. &lt;click&gt;</a:t>
            </a:r>
          </a:p>
          <a:p>
            <a:pPr marL="228600" indent="-228600">
              <a:buAutoNum type="arabicPeriod"/>
            </a:pPr>
            <a:r>
              <a:rPr lang="en-US" baseline="0" dirty="0" smtClean="0"/>
              <a:t>Well, it is not that simple. You definitely don’t want to run against the transactional system so as not affect performance. So, we extract data and create an operational data store &lt;click&gt;</a:t>
            </a:r>
          </a:p>
          <a:p>
            <a:pPr marL="228600" indent="-228600">
              <a:buAutoNum type="arabicPeriod"/>
            </a:pPr>
            <a:r>
              <a:rPr lang="en-US" baseline="0" dirty="0" smtClean="0"/>
              <a:t>The problem is that the operational data store is good for simple reports but does not let us run complex reports. For example, sales vs. inventory </a:t>
            </a:r>
            <a:r>
              <a:rPr lang="en-US" baseline="0" dirty="0" err="1" smtClean="0"/>
              <a:t>vs.open</a:t>
            </a:r>
            <a:r>
              <a:rPr lang="en-US" baseline="0" dirty="0" smtClean="0"/>
              <a:t> orders. To do that, we need a DW that lets us report against multiple subject areas &lt;click&gt;</a:t>
            </a:r>
          </a:p>
          <a:p>
            <a:pPr marL="228600" indent="-228600">
              <a:buAutoNum type="arabicPeriod"/>
            </a:pPr>
            <a:r>
              <a:rPr lang="en-US" baseline="0" dirty="0" smtClean="0"/>
              <a:t>Of course, to make DW’s perform, we need indices &lt;click&gt;  BTW, indices are responsible for 60% of the size of most modern DWs. Staggering isn’t it?</a:t>
            </a:r>
          </a:p>
          <a:p>
            <a:pPr marL="228600" indent="-228600">
              <a:buAutoNum type="arabicPeriod"/>
            </a:pPr>
            <a:r>
              <a:rPr lang="en-US" baseline="0" dirty="0" smtClean="0"/>
              <a:t>That’s not all.  For complex queries to perform, we need to pre-compute results &lt;click&gt; Nice, but that leads to blind spots. The devil is always in the detail, isn’t it?</a:t>
            </a:r>
          </a:p>
          <a:p>
            <a:pPr marL="228600" indent="-228600">
              <a:buAutoNum type="arabicPeriod"/>
            </a:pPr>
            <a:endParaRPr lang="en-US" baseline="0" dirty="0" smtClean="0"/>
          </a:p>
          <a:p>
            <a:pPr marL="228600" indent="-228600">
              <a:buNone/>
            </a:pPr>
            <a:r>
              <a:rPr lang="en-US" baseline="0" dirty="0" smtClean="0"/>
              <a:t>This is modern DW architecture. It is slow, painful and expensive and difficult to change because data is being replicated across all these layers.</a:t>
            </a:r>
          </a:p>
          <a:p>
            <a:pPr marL="228600" indent="-228600">
              <a:buNone/>
            </a:pPr>
            <a:endParaRPr lang="en-US" baseline="0" dirty="0" smtClean="0"/>
          </a:p>
          <a:p>
            <a:pPr marL="228600" indent="-228600">
              <a:buNone/>
            </a:pPr>
            <a:r>
              <a:rPr lang="en-US" baseline="0" dirty="0" smtClean="0"/>
              <a:t>BTW., I am not even depicting additional layers on top of the DW, like data marts or OLAP cubes. That’s an extra level of complexity. &lt;click&gt;</a:t>
            </a:r>
            <a:endParaRPr lang="en-US" dirty="0" smtClean="0"/>
          </a:p>
          <a:p>
            <a:endParaRPr lang="en-US" dirty="0"/>
          </a:p>
        </p:txBody>
      </p:sp>
      <p:sp>
        <p:nvSpPr>
          <p:cNvPr id="4" name="Slide Number Placeholder 3"/>
          <p:cNvSpPr>
            <a:spLocks noGrp="1"/>
          </p:cNvSpPr>
          <p:nvPr>
            <p:ph type="sldNum" sz="quarter" idx="10"/>
          </p:nvPr>
        </p:nvSpPr>
        <p:spPr/>
        <p:txBody>
          <a:bodyPr/>
          <a:lstStyle/>
          <a:p>
            <a:fld id="{F9D42543-B9BE-4C0F-B2D6-590A2C9D517B}" type="slidenum">
              <a:rPr lang="de-DE" smtClean="0"/>
              <a:pPr/>
              <a:t>6</a:t>
            </a:fld>
            <a:endParaRPr lang="de-DE"/>
          </a:p>
        </p:txBody>
      </p:sp>
    </p:spTree>
    <p:extLst>
      <p:ext uri="{BB962C8B-B14F-4D97-AF65-F5344CB8AC3E}">
        <p14:creationId xmlns:p14="http://schemas.microsoft.com/office/powerpoint/2010/main" val="29671542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7</a:t>
            </a:fld>
            <a:endParaRPr lang="de-DE"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10</a:t>
            </a:fld>
            <a:endParaRPr lang="de-DE"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difference is the timeliness of being </a:t>
            </a:r>
            <a:r>
              <a:rPr lang="en-US" baseline="0" dirty="0" smtClean="0"/>
              <a:t>access to the information we need to influence performance.</a:t>
            </a:r>
            <a:endParaRPr lang="en-US" dirty="0"/>
          </a:p>
        </p:txBody>
      </p:sp>
      <p:sp>
        <p:nvSpPr>
          <p:cNvPr id="4" name="Slide Number Placeholder 3"/>
          <p:cNvSpPr>
            <a:spLocks noGrp="1"/>
          </p:cNvSpPr>
          <p:nvPr>
            <p:ph type="sldNum" sz="quarter" idx="10"/>
          </p:nvPr>
        </p:nvSpPr>
        <p:spPr/>
        <p:txBody>
          <a:bodyPr/>
          <a:lstStyle/>
          <a:p>
            <a:fld id="{F9D42543-B9BE-4C0F-B2D6-590A2C9D517B}" type="slidenum">
              <a:rPr lang="de-DE" smtClean="0"/>
              <a:pPr/>
              <a:t>12</a:t>
            </a:fld>
            <a:endParaRPr lang="de-DE"/>
          </a:p>
        </p:txBody>
      </p:sp>
    </p:spTree>
    <p:extLst>
      <p:ext uri="{BB962C8B-B14F-4D97-AF65-F5344CB8AC3E}">
        <p14:creationId xmlns:p14="http://schemas.microsoft.com/office/powerpoint/2010/main" val="18180695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hyperlink" Target="http://www.sap.com/corporate-en/legal/copyright/index.epx" TargetMode="External"/><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hyperlink" Target="http://www.sap.com/corporate-en/legal/copyright/index.epx" TargetMode="External"/><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with picture - short">
    <p:bg>
      <p:bgPr>
        <a:solidFill>
          <a:schemeClr val="accent1"/>
        </a:solidFill>
        <a:effectLst/>
      </p:bgPr>
    </p:bg>
    <p:spTree>
      <p:nvGrpSpPr>
        <p:cNvPr id="1" name=""/>
        <p:cNvGrpSpPr/>
        <p:nvPr/>
      </p:nvGrpSpPr>
      <p:grpSpPr>
        <a:xfrm>
          <a:off x="0" y="0"/>
          <a:ext cx="0" cy="0"/>
          <a:chOff x="0" y="0"/>
          <a:chExt cx="0" cy="0"/>
        </a:xfrm>
      </p:grpSpPr>
      <p:sp>
        <p:nvSpPr>
          <p:cNvPr id="4" name="Rectangle 8"/>
          <p:cNvSpPr>
            <a:spLocks noChangeArrowheads="1"/>
          </p:cNvSpPr>
          <p:nvPr userDrawn="1"/>
        </p:nvSpPr>
        <p:spPr bwMode="gray">
          <a:xfrm>
            <a:off x="323850" y="0"/>
            <a:ext cx="8496300" cy="2143125"/>
          </a:xfrm>
          <a:prstGeom prst="rect">
            <a:avLst/>
          </a:prstGeom>
          <a:solidFill>
            <a:schemeClr val="bg1">
              <a:alpha val="74901"/>
            </a:schemeClr>
          </a:solidFill>
          <a:ln>
            <a:noFill/>
          </a:ln>
          <a:extLst>
            <a:ext uri="{91240B29-F687-4F45-9708-019B960494DF}">
              <a14:hiddenLine xmlns:a14="http://schemas.microsoft.com/office/drawing/2010/main" w="6350" algn="ctr">
                <a:solidFill>
                  <a:srgbClr val="000000"/>
                </a:solidFill>
                <a:miter lim="800000"/>
                <a:headEnd/>
                <a:tailEnd/>
              </a14:hiddenLine>
            </a:ext>
          </a:extLst>
        </p:spPr>
        <p:txBody>
          <a:bodyPr lIns="90000" tIns="72000" rIns="90000" bIns="72000" anchor="ctr"/>
          <a:lstStyle/>
          <a:p>
            <a:pPr algn="ctr">
              <a:spcBef>
                <a:spcPct val="50000"/>
              </a:spcBef>
              <a:buClr>
                <a:srgbClr val="F0AB00"/>
              </a:buClr>
              <a:buSzPct val="80000"/>
            </a:pPr>
            <a:endParaRPr lang="en-US">
              <a:ea typeface="Arial Unicode MS" pitchFamily="34" charset="-128"/>
              <a:cs typeface="Arial Unicode MS" pitchFamily="34" charset="-128"/>
            </a:endParaRPr>
          </a:p>
        </p:txBody>
      </p:sp>
      <p:pic>
        <p:nvPicPr>
          <p:cNvPr id="5" name="Picture 10" descr="SAP_grad_R_pref.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28613" y="6081713"/>
            <a:ext cx="9175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1"/>
          <p:cNvSpPr>
            <a:spLocks noChangeArrowheads="1"/>
          </p:cNvSpPr>
          <p:nvPr userDrawn="1"/>
        </p:nvSpPr>
        <p:spPr bwMode="gray">
          <a:xfrm>
            <a:off x="323850" y="0"/>
            <a:ext cx="8496300" cy="161925"/>
          </a:xfrm>
          <a:prstGeom prst="rect">
            <a:avLst/>
          </a:prstGeom>
          <a:solidFill>
            <a:schemeClr val="accent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90000" tIns="72000" rIns="90000" bIns="72000" anchor="ctr"/>
          <a:lstStyle/>
          <a:p>
            <a:pPr algn="ctr">
              <a:spcBef>
                <a:spcPct val="50000"/>
              </a:spcBef>
              <a:buClr>
                <a:srgbClr val="F0AB00"/>
              </a:buClr>
              <a:buSzPct val="80000"/>
            </a:pPr>
            <a:endParaRPr lang="en-US" sz="1600">
              <a:ea typeface="Arial Unicode MS" pitchFamily="34" charset="-128"/>
              <a:cs typeface="Arial Unicode MS" pitchFamily="34" charset="-128"/>
            </a:endParaRPr>
          </a:p>
        </p:txBody>
      </p:sp>
      <p:sp>
        <p:nvSpPr>
          <p:cNvPr id="2" name="Title 1"/>
          <p:cNvSpPr>
            <a:spLocks noGrp="1"/>
          </p:cNvSpPr>
          <p:nvPr>
            <p:ph type="title"/>
          </p:nvPr>
        </p:nvSpPr>
        <p:spPr>
          <a:xfrm>
            <a:off x="414000" y="324000"/>
            <a:ext cx="8280000" cy="738000"/>
          </a:xfrm>
        </p:spPr>
        <p:txBody>
          <a:bodyPr anchor="t">
            <a:noAutofit/>
          </a:bodyPr>
          <a:lstStyle>
            <a:lvl1pPr>
              <a:defRPr sz="4800">
                <a:solidFill>
                  <a:schemeClr val="tx1"/>
                </a:solidFill>
              </a:defRPr>
            </a:lvl1pPr>
          </a:lstStyle>
          <a:p>
            <a:r>
              <a:rPr lang="en-US" smtClean="0"/>
              <a:t>Click to edit Master title style</a:t>
            </a:r>
            <a:endParaRPr lang="en-US" dirty="0"/>
          </a:p>
        </p:txBody>
      </p:sp>
      <p:sp>
        <p:nvSpPr>
          <p:cNvPr id="6" name="Subtitle 2"/>
          <p:cNvSpPr>
            <a:spLocks noGrp="1"/>
          </p:cNvSpPr>
          <p:nvPr>
            <p:ph type="subTitle" idx="1"/>
          </p:nvPr>
        </p:nvSpPr>
        <p:spPr bwMode="gray">
          <a:xfrm>
            <a:off x="414000" y="1499870"/>
            <a:ext cx="6840000" cy="492443"/>
          </a:xfrm>
        </p:spPr>
        <p:txBody>
          <a:bodyPr>
            <a:no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Tree>
    <p:extLst>
      <p:ext uri="{BB962C8B-B14F-4D97-AF65-F5344CB8AC3E}">
        <p14:creationId xmlns:p14="http://schemas.microsoft.com/office/powerpoint/2010/main" val="112679423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US" dirty="0"/>
          </a:p>
        </p:txBody>
      </p:sp>
      <p:sp>
        <p:nvSpPr>
          <p:cNvPr id="4" name="Text Placeholder 3"/>
          <p:cNvSpPr>
            <a:spLocks noGrp="1"/>
          </p:cNvSpPr>
          <p:nvPr>
            <p:ph type="body" sz="quarter" idx="10"/>
          </p:nvPr>
        </p:nvSpPr>
        <p:spPr>
          <a:xfrm>
            <a:off x="324000" y="1690687"/>
            <a:ext cx="8494713" cy="4391026"/>
          </a:xfrm>
        </p:spPr>
        <p:txBody>
          <a:bodyPr/>
          <a:lstStyle>
            <a:lvl1pPr>
              <a:defRPr/>
            </a:lvl1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dirty="0"/>
          </a:p>
        </p:txBody>
      </p:sp>
    </p:spTree>
    <p:extLst>
      <p:ext uri="{BB962C8B-B14F-4D97-AF65-F5344CB8AC3E}">
        <p14:creationId xmlns:p14="http://schemas.microsoft.com/office/powerpoint/2010/main" val="3669427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ext: 2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US" dirty="0"/>
          </a:p>
        </p:txBody>
      </p:sp>
      <p:sp>
        <p:nvSpPr>
          <p:cNvPr id="4" name="Text Placeholder 3"/>
          <p:cNvSpPr>
            <a:spLocks noGrp="1"/>
          </p:cNvSpPr>
          <p:nvPr>
            <p:ph type="body" sz="quarter" idx="10"/>
          </p:nvPr>
        </p:nvSpPr>
        <p:spPr>
          <a:xfrm>
            <a:off x="324000" y="1691999"/>
            <a:ext cx="4165200" cy="4392000"/>
          </a:xfrm>
        </p:spPr>
        <p:txBody>
          <a:bodyPr/>
          <a:lstStyle>
            <a:lvl1pPr>
              <a:defRPr/>
            </a:lvl1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dirty="0"/>
          </a:p>
        </p:txBody>
      </p:sp>
      <p:sp>
        <p:nvSpPr>
          <p:cNvPr id="5" name="Text Placeholder 3"/>
          <p:cNvSpPr>
            <a:spLocks noGrp="1"/>
          </p:cNvSpPr>
          <p:nvPr>
            <p:ph type="body" sz="quarter" idx="11"/>
          </p:nvPr>
        </p:nvSpPr>
        <p:spPr>
          <a:xfrm>
            <a:off x="4654800" y="1691999"/>
            <a:ext cx="4165200" cy="4392000"/>
          </a:xfrm>
        </p:spPr>
        <p:txBody>
          <a:bodyPr/>
          <a:lstStyle>
            <a:lvl1pPr>
              <a:defRPr/>
            </a:lvl1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dirty="0"/>
          </a:p>
        </p:txBody>
      </p:sp>
    </p:spTree>
    <p:extLst>
      <p:ext uri="{BB962C8B-B14F-4D97-AF65-F5344CB8AC3E}">
        <p14:creationId xmlns:p14="http://schemas.microsoft.com/office/powerpoint/2010/main" val="8052528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Text: 3 columns">
    <p:spTree>
      <p:nvGrpSpPr>
        <p:cNvPr id="1" name=""/>
        <p:cNvGrpSpPr/>
        <p:nvPr/>
      </p:nvGrpSpPr>
      <p:grpSpPr>
        <a:xfrm>
          <a:off x="0" y="0"/>
          <a:ext cx="0" cy="0"/>
          <a:chOff x="0" y="0"/>
          <a:chExt cx="0" cy="0"/>
        </a:xfrm>
      </p:grpSpPr>
      <p:sp>
        <p:nvSpPr>
          <p:cNvPr id="2" name="Title 1"/>
          <p:cNvSpPr>
            <a:spLocks noGrp="1"/>
          </p:cNvSpPr>
          <p:nvPr>
            <p:ph type="title"/>
          </p:nvPr>
        </p:nvSpPr>
        <p:spPr>
          <a:xfrm>
            <a:off x="324000" y="324000"/>
            <a:ext cx="8496000" cy="756000"/>
          </a:xfrm>
        </p:spPr>
        <p:txBody>
          <a:bodyPr/>
          <a:lstStyle/>
          <a:p>
            <a:r>
              <a:rPr lang="en-US" noProof="0" smtClean="0"/>
              <a:t>Click to edit Master title style</a:t>
            </a:r>
            <a:endParaRPr lang="en-US" dirty="0"/>
          </a:p>
        </p:txBody>
      </p:sp>
      <p:sp>
        <p:nvSpPr>
          <p:cNvPr id="4" name="Text Placeholder 3"/>
          <p:cNvSpPr>
            <a:spLocks noGrp="1"/>
          </p:cNvSpPr>
          <p:nvPr>
            <p:ph type="body" sz="quarter" idx="10"/>
          </p:nvPr>
        </p:nvSpPr>
        <p:spPr>
          <a:xfrm>
            <a:off x="324000" y="1691999"/>
            <a:ext cx="2721600" cy="4392000"/>
          </a:xfrm>
        </p:spPr>
        <p:txBody>
          <a:bodyPr/>
          <a:lstStyle>
            <a:lvl1pPr>
              <a:defRPr/>
            </a:lvl1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dirty="0"/>
          </a:p>
        </p:txBody>
      </p:sp>
      <p:sp>
        <p:nvSpPr>
          <p:cNvPr id="5" name="Text Placeholder 3"/>
          <p:cNvSpPr>
            <a:spLocks noGrp="1"/>
          </p:cNvSpPr>
          <p:nvPr>
            <p:ph type="body" sz="quarter" idx="11"/>
          </p:nvPr>
        </p:nvSpPr>
        <p:spPr>
          <a:xfrm>
            <a:off x="6098400" y="1691999"/>
            <a:ext cx="2721600" cy="4392000"/>
          </a:xfrm>
        </p:spPr>
        <p:txBody>
          <a:bodyPr/>
          <a:lstStyle>
            <a:lvl1pPr>
              <a:defRPr/>
            </a:lvl1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dirty="0"/>
          </a:p>
        </p:txBody>
      </p:sp>
      <p:sp>
        <p:nvSpPr>
          <p:cNvPr id="7" name="Text Placeholder 3"/>
          <p:cNvSpPr>
            <a:spLocks noGrp="1"/>
          </p:cNvSpPr>
          <p:nvPr>
            <p:ph type="body" sz="quarter" idx="12"/>
          </p:nvPr>
        </p:nvSpPr>
        <p:spPr>
          <a:xfrm>
            <a:off x="3220725" y="1691999"/>
            <a:ext cx="2721600" cy="4392000"/>
          </a:xfrm>
        </p:spPr>
        <p:txBody>
          <a:bodyPr/>
          <a:lstStyle>
            <a:lvl1pPr>
              <a:defRPr/>
            </a:lvl1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dirty="0"/>
          </a:p>
        </p:txBody>
      </p:sp>
    </p:spTree>
    <p:extLst>
      <p:ext uri="{BB962C8B-B14F-4D97-AF65-F5344CB8AC3E}">
        <p14:creationId xmlns:p14="http://schemas.microsoft.com/office/powerpoint/2010/main" val="8700518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Text with picture right 1">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lvl1pPr>
              <a:defRPr/>
            </a:lvl1pPr>
          </a:lstStyle>
          <a:p>
            <a:r>
              <a:rPr lang="en-US" noProof="0" smtClean="0"/>
              <a:t>Click to edit Master title style</a:t>
            </a:r>
            <a:endParaRPr lang="de-DE" dirty="0"/>
          </a:p>
        </p:txBody>
      </p:sp>
      <p:sp>
        <p:nvSpPr>
          <p:cNvPr id="5" name="Picture Placeholder 4"/>
          <p:cNvSpPr>
            <a:spLocks noGrp="1"/>
          </p:cNvSpPr>
          <p:nvPr>
            <p:ph type="pic" sz="quarter" idx="10"/>
          </p:nvPr>
        </p:nvSpPr>
        <p:spPr bwMode="gray">
          <a:xfrm>
            <a:off x="5745600" y="1690687"/>
            <a:ext cx="3078000" cy="4391025"/>
          </a:xfrm>
          <a:solidFill>
            <a:schemeClr val="bg1">
              <a:lumMod val="95000"/>
            </a:schemeClr>
          </a:solidFill>
        </p:spPr>
        <p:txBody>
          <a:bodyPr tIns="1296000" rtlCol="0">
            <a:noAutofit/>
          </a:bodyPr>
          <a:lstStyle>
            <a:lvl1pPr algn="ctr">
              <a:defRPr b="0"/>
            </a:lvl1pPr>
          </a:lstStyle>
          <a:p>
            <a:pPr lvl="0"/>
            <a:r>
              <a:rPr lang="en-US" noProof="0" dirty="0" smtClean="0"/>
              <a:t>Click icon to add picture</a:t>
            </a:r>
            <a:endParaRPr lang="de-DE" noProof="0" dirty="0"/>
          </a:p>
        </p:txBody>
      </p:sp>
      <p:sp>
        <p:nvSpPr>
          <p:cNvPr id="7" name="Text Placeholder 6"/>
          <p:cNvSpPr>
            <a:spLocks noGrp="1"/>
          </p:cNvSpPr>
          <p:nvPr>
            <p:ph type="body" sz="quarter" idx="11"/>
          </p:nvPr>
        </p:nvSpPr>
        <p:spPr bwMode="gray">
          <a:xfrm>
            <a:off x="324000" y="1690687"/>
            <a:ext cx="5238000" cy="4391025"/>
          </a:xfrm>
        </p:spPr>
        <p:txBody>
          <a:bodyPr/>
          <a:lstStyle>
            <a:lvl1pPr>
              <a:defRPr/>
            </a:lvl1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de-DE" dirty="0"/>
          </a:p>
        </p:txBody>
      </p:sp>
    </p:spTree>
    <p:extLst>
      <p:ext uri="{BB962C8B-B14F-4D97-AF65-F5344CB8AC3E}">
        <p14:creationId xmlns:p14="http://schemas.microsoft.com/office/powerpoint/2010/main" val="38472244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Text with picture right 2">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lvl1pPr>
              <a:defRPr/>
            </a:lvl1pPr>
          </a:lstStyle>
          <a:p>
            <a:r>
              <a:rPr lang="en-US" noProof="0" smtClean="0"/>
              <a:t>Click to edit Master title style</a:t>
            </a:r>
            <a:endParaRPr lang="de-DE" dirty="0"/>
          </a:p>
        </p:txBody>
      </p:sp>
      <p:sp>
        <p:nvSpPr>
          <p:cNvPr id="5" name="Picture Placeholder 4"/>
          <p:cNvSpPr>
            <a:spLocks noGrp="1"/>
          </p:cNvSpPr>
          <p:nvPr>
            <p:ph type="pic" sz="quarter" idx="10"/>
          </p:nvPr>
        </p:nvSpPr>
        <p:spPr bwMode="gray">
          <a:xfrm>
            <a:off x="4654800" y="1692000"/>
            <a:ext cx="4165200" cy="4392000"/>
          </a:xfrm>
          <a:solidFill>
            <a:schemeClr val="bg1">
              <a:lumMod val="95000"/>
            </a:schemeClr>
          </a:solidFill>
        </p:spPr>
        <p:txBody>
          <a:bodyPr tIns="1296000" rtlCol="0">
            <a:noAutofit/>
          </a:bodyPr>
          <a:lstStyle>
            <a:lvl1pPr marL="0" indent="0" algn="ctr" defTabSz="914400" rtl="0" eaLnBrk="1" latinLnBrk="0" hangingPunct="1">
              <a:spcBef>
                <a:spcPts val="1620"/>
              </a:spcBef>
              <a:buClr>
                <a:schemeClr val="accent1"/>
              </a:buClr>
              <a:buSzPct val="80000"/>
              <a:buFontTx/>
              <a:buNone/>
              <a:defRPr lang="de-DE" sz="1800" b="0" kern="1200" dirty="0">
                <a:solidFill>
                  <a:schemeClr val="tx1"/>
                </a:solidFill>
                <a:latin typeface="+mn-lt"/>
                <a:ea typeface="+mn-ea"/>
                <a:cs typeface="+mn-cs"/>
              </a:defRPr>
            </a:lvl1pPr>
          </a:lstStyle>
          <a:p>
            <a:pPr lvl="0"/>
            <a:r>
              <a:rPr lang="en-US" noProof="0" dirty="0" smtClean="0"/>
              <a:t>Click icon to add picture</a:t>
            </a:r>
            <a:endParaRPr lang="de-DE" noProof="0" dirty="0"/>
          </a:p>
        </p:txBody>
      </p:sp>
      <p:sp>
        <p:nvSpPr>
          <p:cNvPr id="7" name="Text Placeholder 6"/>
          <p:cNvSpPr>
            <a:spLocks noGrp="1"/>
          </p:cNvSpPr>
          <p:nvPr>
            <p:ph type="body" sz="quarter" idx="11"/>
          </p:nvPr>
        </p:nvSpPr>
        <p:spPr bwMode="gray">
          <a:xfrm>
            <a:off x="324000" y="1692000"/>
            <a:ext cx="4165200" cy="4392000"/>
          </a:xfrm>
        </p:spPr>
        <p:txBody>
          <a:bodyPr/>
          <a:lstStyle>
            <a:lvl1pPr>
              <a:defRPr/>
            </a:lvl1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de-DE" dirty="0"/>
          </a:p>
        </p:txBody>
      </p:sp>
    </p:spTree>
    <p:extLst>
      <p:ext uri="{BB962C8B-B14F-4D97-AF65-F5344CB8AC3E}">
        <p14:creationId xmlns:p14="http://schemas.microsoft.com/office/powerpoint/2010/main" val="19158934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and Text with picture right 3">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lvl1pPr>
              <a:defRPr/>
            </a:lvl1pPr>
          </a:lstStyle>
          <a:p>
            <a:r>
              <a:rPr lang="en-US" noProof="0" smtClean="0"/>
              <a:t>Click to edit Master title style</a:t>
            </a:r>
            <a:endParaRPr lang="de-DE" dirty="0"/>
          </a:p>
        </p:txBody>
      </p:sp>
      <p:sp>
        <p:nvSpPr>
          <p:cNvPr id="5" name="Picture Placeholder 4"/>
          <p:cNvSpPr>
            <a:spLocks noGrp="1"/>
          </p:cNvSpPr>
          <p:nvPr>
            <p:ph type="pic" sz="quarter" idx="10"/>
          </p:nvPr>
        </p:nvSpPr>
        <p:spPr bwMode="gray">
          <a:xfrm>
            <a:off x="3575304" y="1692000"/>
            <a:ext cx="5238000" cy="4392000"/>
          </a:xfrm>
          <a:solidFill>
            <a:schemeClr val="bg1">
              <a:lumMod val="95000"/>
            </a:schemeClr>
          </a:solidFill>
        </p:spPr>
        <p:txBody>
          <a:bodyPr tIns="1296000" rtlCol="0">
            <a:noAutofit/>
          </a:bodyPr>
          <a:lstStyle>
            <a:lvl1pPr marL="0" indent="0" algn="ctr" defTabSz="914400" rtl="0" eaLnBrk="1" latinLnBrk="0" hangingPunct="1">
              <a:spcBef>
                <a:spcPts val="1620"/>
              </a:spcBef>
              <a:buClr>
                <a:schemeClr val="accent1"/>
              </a:buClr>
              <a:buSzPct val="80000"/>
              <a:buFontTx/>
              <a:buNone/>
              <a:defRPr lang="de-DE" sz="1800" b="0" kern="1200" dirty="0">
                <a:solidFill>
                  <a:schemeClr val="tx1"/>
                </a:solidFill>
                <a:latin typeface="+mn-lt"/>
                <a:ea typeface="+mn-ea"/>
                <a:cs typeface="+mn-cs"/>
              </a:defRPr>
            </a:lvl1pPr>
          </a:lstStyle>
          <a:p>
            <a:pPr lvl="0"/>
            <a:r>
              <a:rPr lang="en-US" noProof="0" dirty="0" smtClean="0"/>
              <a:t>Click icon to add picture</a:t>
            </a:r>
            <a:endParaRPr lang="de-DE" noProof="0" dirty="0"/>
          </a:p>
        </p:txBody>
      </p:sp>
      <p:sp>
        <p:nvSpPr>
          <p:cNvPr id="7" name="Text Placeholder 6"/>
          <p:cNvSpPr>
            <a:spLocks noGrp="1"/>
          </p:cNvSpPr>
          <p:nvPr>
            <p:ph type="body" sz="quarter" idx="11"/>
          </p:nvPr>
        </p:nvSpPr>
        <p:spPr bwMode="gray">
          <a:xfrm>
            <a:off x="324000" y="1692000"/>
            <a:ext cx="3078000" cy="4392000"/>
          </a:xfrm>
        </p:spPr>
        <p:txBody>
          <a:bodyPr/>
          <a:lstStyle>
            <a:lvl1pPr>
              <a:defRPr/>
            </a:lvl1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de-DE" dirty="0"/>
          </a:p>
        </p:txBody>
      </p:sp>
    </p:spTree>
    <p:extLst>
      <p:ext uri="{BB962C8B-B14F-4D97-AF65-F5344CB8AC3E}">
        <p14:creationId xmlns:p14="http://schemas.microsoft.com/office/powerpoint/2010/main" val="34659776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Text with picture: 2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US" dirty="0"/>
          </a:p>
        </p:txBody>
      </p:sp>
      <p:sp>
        <p:nvSpPr>
          <p:cNvPr id="4" name="Text Placeholder 3"/>
          <p:cNvSpPr>
            <a:spLocks noGrp="1"/>
          </p:cNvSpPr>
          <p:nvPr>
            <p:ph type="body" sz="quarter" idx="10"/>
          </p:nvPr>
        </p:nvSpPr>
        <p:spPr>
          <a:xfrm>
            <a:off x="324000" y="1690688"/>
            <a:ext cx="4165200" cy="1720800"/>
          </a:xfrm>
        </p:spPr>
        <p:txBody>
          <a:bodyPr/>
          <a:lstStyle>
            <a:lvl1pPr>
              <a:defRPr/>
            </a:lvl1pPr>
          </a:lstStyle>
          <a:p>
            <a:pPr lvl="0"/>
            <a:r>
              <a:rPr lang="en-US" noProof="0" smtClean="0"/>
              <a:t>Click to edit Master text styles</a:t>
            </a:r>
          </a:p>
          <a:p>
            <a:pPr lvl="1"/>
            <a:r>
              <a:rPr lang="en-US" noProof="0" smtClean="0"/>
              <a:t>Second level</a:t>
            </a:r>
          </a:p>
        </p:txBody>
      </p:sp>
      <p:sp>
        <p:nvSpPr>
          <p:cNvPr id="13" name="Text Placeholder 3"/>
          <p:cNvSpPr>
            <a:spLocks noGrp="1"/>
          </p:cNvSpPr>
          <p:nvPr>
            <p:ph type="body" sz="quarter" idx="14"/>
          </p:nvPr>
        </p:nvSpPr>
        <p:spPr>
          <a:xfrm>
            <a:off x="4654800" y="1690688"/>
            <a:ext cx="4165200" cy="1720800"/>
          </a:xfrm>
        </p:spPr>
        <p:txBody>
          <a:bodyPr/>
          <a:lstStyle>
            <a:lvl1pPr>
              <a:defRPr/>
            </a:lvl1pPr>
          </a:lstStyle>
          <a:p>
            <a:pPr lvl="0"/>
            <a:r>
              <a:rPr lang="en-US" noProof="0" smtClean="0"/>
              <a:t>Click to edit Master text styles</a:t>
            </a:r>
          </a:p>
          <a:p>
            <a:pPr lvl="1"/>
            <a:r>
              <a:rPr lang="en-US" noProof="0" smtClean="0"/>
              <a:t>Second level</a:t>
            </a:r>
          </a:p>
        </p:txBody>
      </p:sp>
      <p:sp>
        <p:nvSpPr>
          <p:cNvPr id="9" name="Picture Placeholder 4"/>
          <p:cNvSpPr>
            <a:spLocks noGrp="1"/>
          </p:cNvSpPr>
          <p:nvPr>
            <p:ph type="pic" sz="quarter" idx="15"/>
          </p:nvPr>
        </p:nvSpPr>
        <p:spPr bwMode="gray">
          <a:xfrm>
            <a:off x="324000" y="3573490"/>
            <a:ext cx="4165200" cy="2508223"/>
          </a:xfrm>
          <a:solidFill>
            <a:schemeClr val="bg1">
              <a:lumMod val="95000"/>
            </a:schemeClr>
          </a:solidFill>
        </p:spPr>
        <p:txBody>
          <a:bodyPr tIns="504000" rtlCol="0">
            <a:noAutofit/>
          </a:bodyPr>
          <a:lstStyle>
            <a:lvl1pPr algn="ctr">
              <a:defRPr b="0"/>
            </a:lvl1pPr>
          </a:lstStyle>
          <a:p>
            <a:pPr lvl="0"/>
            <a:r>
              <a:rPr lang="en-US" noProof="0" dirty="0" smtClean="0"/>
              <a:t>Click icon to add picture</a:t>
            </a:r>
            <a:endParaRPr lang="de-DE" noProof="0" dirty="0"/>
          </a:p>
        </p:txBody>
      </p:sp>
      <p:sp>
        <p:nvSpPr>
          <p:cNvPr id="11" name="Picture Placeholder 4"/>
          <p:cNvSpPr>
            <a:spLocks noGrp="1"/>
          </p:cNvSpPr>
          <p:nvPr>
            <p:ph type="pic" sz="quarter" idx="16"/>
          </p:nvPr>
        </p:nvSpPr>
        <p:spPr bwMode="gray">
          <a:xfrm>
            <a:off x="4654800" y="3573490"/>
            <a:ext cx="4165200" cy="2508223"/>
          </a:xfrm>
          <a:solidFill>
            <a:schemeClr val="bg1">
              <a:lumMod val="95000"/>
            </a:schemeClr>
          </a:solidFill>
        </p:spPr>
        <p:txBody>
          <a:bodyPr tIns="504000" rtlCol="0">
            <a:noAutofit/>
          </a:bodyPr>
          <a:lstStyle>
            <a:lvl1pPr algn="ctr">
              <a:defRPr b="0"/>
            </a:lvl1pPr>
          </a:lstStyle>
          <a:p>
            <a:pPr lvl="0"/>
            <a:r>
              <a:rPr lang="en-US" noProof="0" dirty="0" smtClean="0"/>
              <a:t>Click icon to add picture</a:t>
            </a:r>
            <a:endParaRPr lang="de-DE" noProof="0" dirty="0"/>
          </a:p>
        </p:txBody>
      </p:sp>
    </p:spTree>
    <p:extLst>
      <p:ext uri="{BB962C8B-B14F-4D97-AF65-F5344CB8AC3E}">
        <p14:creationId xmlns:p14="http://schemas.microsoft.com/office/powerpoint/2010/main" val="7581586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Content Placeholder 4"/>
          <p:cNvSpPr>
            <a:spLocks noGrp="1"/>
          </p:cNvSpPr>
          <p:nvPr>
            <p:ph sz="quarter" idx="10"/>
          </p:nvPr>
        </p:nvSpPr>
        <p:spPr>
          <a:xfrm>
            <a:off x="327024" y="1690688"/>
            <a:ext cx="8493125" cy="4395787"/>
          </a:xfrm>
        </p:spPr>
        <p:txBody>
          <a:bodyPr/>
          <a:lstStyle>
            <a:lvl1pPr>
              <a:defRPr/>
            </a:lvl1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2" name="Title 1"/>
          <p:cNvSpPr>
            <a:spLocks noGrp="1"/>
          </p:cNvSpPr>
          <p:nvPr>
            <p:ph type="title"/>
          </p:nvPr>
        </p:nvSpPr>
        <p:spPr/>
        <p:txBody>
          <a:bodyPr/>
          <a:lstStyle/>
          <a:p>
            <a:r>
              <a:rPr lang="en-US" noProof="0" smtClean="0"/>
              <a:t>Click to edit Master title style</a:t>
            </a:r>
            <a:endParaRPr lang="en-US" dirty="0"/>
          </a:p>
        </p:txBody>
      </p:sp>
    </p:spTree>
    <p:extLst>
      <p:ext uri="{BB962C8B-B14F-4D97-AF65-F5344CB8AC3E}">
        <p14:creationId xmlns:p14="http://schemas.microsoft.com/office/powerpoint/2010/main" val="28877167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scussion Pan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324000" y="1692000"/>
            <a:ext cx="8494713" cy="2816156"/>
          </a:xfrm>
        </p:spPr>
        <p:txBody>
          <a:bodyPr>
            <a:noAutofit/>
          </a:bodyPr>
          <a:lstStyle>
            <a:lvl1pPr>
              <a:spcBef>
                <a:spcPts val="1800"/>
              </a:spcBef>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21815110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2" name="TextBox 1"/>
          <p:cNvSpPr txBox="1">
            <a:spLocks noChangeArrowheads="1"/>
          </p:cNvSpPr>
          <p:nvPr userDrawn="1"/>
        </p:nvSpPr>
        <p:spPr bwMode="black">
          <a:xfrm>
            <a:off x="323850" y="6635750"/>
            <a:ext cx="168910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133350" indent="-133350">
              <a:defRPr>
                <a:solidFill>
                  <a:schemeClr val="tx1"/>
                </a:solidFill>
                <a:latin typeface="Arial" charset="0"/>
              </a:defRPr>
            </a:lvl1pPr>
            <a:lvl2pPr marL="742950" indent="-285750">
              <a:buClr>
                <a:srgbClr val="FDB913"/>
              </a:buClr>
              <a:buSzPct val="100000"/>
              <a:buFont typeface="wingdings" pitchFamily="2" charset="2"/>
              <a:buChar char=""/>
              <a:defRPr>
                <a:solidFill>
                  <a:schemeClr val="tx1"/>
                </a:solidFill>
                <a:latin typeface="Arial" charset="0"/>
              </a:defRPr>
            </a:lvl2pPr>
            <a:lvl3pPr marL="1143000" indent="-228600">
              <a:buClr>
                <a:srgbClr val="666666"/>
              </a:buClr>
              <a:buSzPct val="80000"/>
              <a:buFont typeface="wingdings" pitchFamily="2" charset="2"/>
              <a:buChar char="n"/>
              <a:defRPr sz="1400">
                <a:solidFill>
                  <a:schemeClr val="tx1"/>
                </a:solidFill>
                <a:latin typeface="Arial" charset="0"/>
              </a:defRPr>
            </a:lvl3pPr>
            <a:lvl4pPr marL="1600200" indent="-228600">
              <a:buClr>
                <a:srgbClr val="666666"/>
              </a:buClr>
              <a:buSzPct val="80000"/>
              <a:buFont typeface="Arial" charset="0"/>
              <a:buChar char=""/>
              <a:defRPr sz="1200">
                <a:solidFill>
                  <a:schemeClr val="tx1"/>
                </a:solidFill>
                <a:latin typeface="Arial" charset="0"/>
              </a:defRPr>
            </a:lvl4pPr>
            <a:lvl5pPr marL="2057400" indent="-228600">
              <a:buClr>
                <a:srgbClr val="666666"/>
              </a:buClr>
              <a:buSzPct val="80000"/>
              <a:buFont typeface="Arial" charset="0"/>
              <a:buChar char=""/>
              <a:defRPr sz="1000">
                <a:solidFill>
                  <a:schemeClr val="tx1"/>
                </a:solidFill>
                <a:latin typeface="Arial" charset="0"/>
              </a:defRPr>
            </a:lvl5pPr>
            <a:lvl6pPr marL="2514600" indent="-228600" fontAlgn="base">
              <a:spcBef>
                <a:spcPct val="0"/>
              </a:spcBef>
              <a:spcAft>
                <a:spcPct val="0"/>
              </a:spcAft>
              <a:buClr>
                <a:srgbClr val="666666"/>
              </a:buClr>
              <a:buSzPct val="80000"/>
              <a:buFont typeface="Arial" charset="0"/>
              <a:buChar char=""/>
              <a:defRPr sz="1000">
                <a:solidFill>
                  <a:schemeClr val="tx1"/>
                </a:solidFill>
                <a:latin typeface="Arial" charset="0"/>
              </a:defRPr>
            </a:lvl6pPr>
            <a:lvl7pPr marL="2971800" indent="-228600" fontAlgn="base">
              <a:spcBef>
                <a:spcPct val="0"/>
              </a:spcBef>
              <a:spcAft>
                <a:spcPct val="0"/>
              </a:spcAft>
              <a:buClr>
                <a:srgbClr val="666666"/>
              </a:buClr>
              <a:buSzPct val="80000"/>
              <a:buFont typeface="Arial" charset="0"/>
              <a:buChar char=""/>
              <a:defRPr sz="1000">
                <a:solidFill>
                  <a:schemeClr val="tx1"/>
                </a:solidFill>
                <a:latin typeface="Arial" charset="0"/>
              </a:defRPr>
            </a:lvl7pPr>
            <a:lvl8pPr marL="3429000" indent="-228600" fontAlgn="base">
              <a:spcBef>
                <a:spcPct val="0"/>
              </a:spcBef>
              <a:spcAft>
                <a:spcPct val="0"/>
              </a:spcAft>
              <a:buClr>
                <a:srgbClr val="666666"/>
              </a:buClr>
              <a:buSzPct val="80000"/>
              <a:buFont typeface="Arial" charset="0"/>
              <a:buChar char=""/>
              <a:defRPr sz="1000">
                <a:solidFill>
                  <a:schemeClr val="tx1"/>
                </a:solidFill>
                <a:latin typeface="Arial" charset="0"/>
              </a:defRPr>
            </a:lvl8pPr>
            <a:lvl9pPr marL="3886200" indent="-228600" fontAlgn="base">
              <a:spcBef>
                <a:spcPct val="0"/>
              </a:spcBef>
              <a:spcAft>
                <a:spcPct val="0"/>
              </a:spcAft>
              <a:buClr>
                <a:srgbClr val="666666"/>
              </a:buClr>
              <a:buSzPct val="80000"/>
              <a:buFont typeface="Arial" charset="0"/>
              <a:buChar char=""/>
              <a:defRPr sz="1000">
                <a:solidFill>
                  <a:schemeClr val="tx1"/>
                </a:solidFill>
                <a:latin typeface="Arial" charset="0"/>
              </a:defRPr>
            </a:lvl9pPr>
          </a:lstStyle>
          <a:p>
            <a:pPr>
              <a:buClr>
                <a:schemeClr val="tx1"/>
              </a:buClr>
              <a:buFont typeface="Arial" charset="0"/>
              <a:buChar char="©"/>
              <a:defRPr/>
            </a:pPr>
            <a:r>
              <a:rPr lang="en-US" sz="800" smtClean="0">
                <a:solidFill>
                  <a:srgbClr val="000000"/>
                </a:solidFill>
              </a:rPr>
              <a:t>2013 SAP AG. All rights reserved.</a:t>
            </a:r>
          </a:p>
        </p:txBody>
      </p:sp>
      <p:sp>
        <p:nvSpPr>
          <p:cNvPr id="3" name="TextBox 10"/>
          <p:cNvSpPr txBox="1">
            <a:spLocks noChangeArrowheads="1"/>
          </p:cNvSpPr>
          <p:nvPr userDrawn="1"/>
        </p:nvSpPr>
        <p:spPr bwMode="black">
          <a:xfrm>
            <a:off x="8697913" y="6635750"/>
            <a:ext cx="125412"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93663" indent="-93663">
              <a:defRPr>
                <a:solidFill>
                  <a:schemeClr val="tx1"/>
                </a:solidFill>
                <a:latin typeface="Arial" charset="0"/>
              </a:defRPr>
            </a:lvl1pPr>
            <a:lvl2pPr marL="742950" indent="-285750">
              <a:buClr>
                <a:srgbClr val="FDB913"/>
              </a:buClr>
              <a:buSzPct val="100000"/>
              <a:buFont typeface="wingdings" pitchFamily="2" charset="2"/>
              <a:buChar char=""/>
              <a:defRPr>
                <a:solidFill>
                  <a:schemeClr val="tx1"/>
                </a:solidFill>
                <a:latin typeface="Arial" charset="0"/>
              </a:defRPr>
            </a:lvl2pPr>
            <a:lvl3pPr marL="1143000" indent="-228600">
              <a:buClr>
                <a:srgbClr val="666666"/>
              </a:buClr>
              <a:buSzPct val="80000"/>
              <a:buFont typeface="wingdings" pitchFamily="2" charset="2"/>
              <a:buChar char="n"/>
              <a:defRPr sz="1400">
                <a:solidFill>
                  <a:schemeClr val="tx1"/>
                </a:solidFill>
                <a:latin typeface="Arial" charset="0"/>
              </a:defRPr>
            </a:lvl3pPr>
            <a:lvl4pPr marL="1600200" indent="-228600">
              <a:buClr>
                <a:srgbClr val="666666"/>
              </a:buClr>
              <a:buSzPct val="80000"/>
              <a:buFont typeface="Arial" charset="0"/>
              <a:buChar char=""/>
              <a:defRPr sz="1200">
                <a:solidFill>
                  <a:schemeClr val="tx1"/>
                </a:solidFill>
                <a:latin typeface="Arial" charset="0"/>
              </a:defRPr>
            </a:lvl4pPr>
            <a:lvl5pPr marL="2057400" indent="-228600">
              <a:buClr>
                <a:srgbClr val="666666"/>
              </a:buClr>
              <a:buSzPct val="80000"/>
              <a:buFont typeface="Arial" charset="0"/>
              <a:buChar char=""/>
              <a:defRPr sz="1000">
                <a:solidFill>
                  <a:schemeClr val="tx1"/>
                </a:solidFill>
                <a:latin typeface="Arial" charset="0"/>
              </a:defRPr>
            </a:lvl5pPr>
            <a:lvl6pPr marL="2514600" indent="-228600" fontAlgn="base">
              <a:spcBef>
                <a:spcPct val="0"/>
              </a:spcBef>
              <a:spcAft>
                <a:spcPct val="0"/>
              </a:spcAft>
              <a:buClr>
                <a:srgbClr val="666666"/>
              </a:buClr>
              <a:buSzPct val="80000"/>
              <a:buFont typeface="Arial" charset="0"/>
              <a:buChar char=""/>
              <a:defRPr sz="1000">
                <a:solidFill>
                  <a:schemeClr val="tx1"/>
                </a:solidFill>
                <a:latin typeface="Arial" charset="0"/>
              </a:defRPr>
            </a:lvl6pPr>
            <a:lvl7pPr marL="2971800" indent="-228600" fontAlgn="base">
              <a:spcBef>
                <a:spcPct val="0"/>
              </a:spcBef>
              <a:spcAft>
                <a:spcPct val="0"/>
              </a:spcAft>
              <a:buClr>
                <a:srgbClr val="666666"/>
              </a:buClr>
              <a:buSzPct val="80000"/>
              <a:buFont typeface="Arial" charset="0"/>
              <a:buChar char=""/>
              <a:defRPr sz="1000">
                <a:solidFill>
                  <a:schemeClr val="tx1"/>
                </a:solidFill>
                <a:latin typeface="Arial" charset="0"/>
              </a:defRPr>
            </a:lvl7pPr>
            <a:lvl8pPr marL="3429000" indent="-228600" fontAlgn="base">
              <a:spcBef>
                <a:spcPct val="0"/>
              </a:spcBef>
              <a:spcAft>
                <a:spcPct val="0"/>
              </a:spcAft>
              <a:buClr>
                <a:srgbClr val="666666"/>
              </a:buClr>
              <a:buSzPct val="80000"/>
              <a:buFont typeface="Arial" charset="0"/>
              <a:buChar char=""/>
              <a:defRPr sz="1000">
                <a:solidFill>
                  <a:schemeClr val="tx1"/>
                </a:solidFill>
                <a:latin typeface="Arial" charset="0"/>
              </a:defRPr>
            </a:lvl8pPr>
            <a:lvl9pPr marL="3886200" indent="-228600" fontAlgn="base">
              <a:spcBef>
                <a:spcPct val="0"/>
              </a:spcBef>
              <a:spcAft>
                <a:spcPct val="0"/>
              </a:spcAft>
              <a:buClr>
                <a:srgbClr val="666666"/>
              </a:buClr>
              <a:buSzPct val="80000"/>
              <a:buFont typeface="Arial" charset="0"/>
              <a:buChar char=""/>
              <a:defRPr sz="1000">
                <a:solidFill>
                  <a:schemeClr val="tx1"/>
                </a:solidFill>
                <a:latin typeface="Arial" charset="0"/>
              </a:defRPr>
            </a:lvl9pPr>
          </a:lstStyle>
          <a:p>
            <a:pPr algn="r">
              <a:buClr>
                <a:schemeClr val="accent2"/>
              </a:buClr>
              <a:buFont typeface="Arial" charset="0"/>
              <a:buNone/>
              <a:defRPr/>
            </a:pPr>
            <a:fld id="{741A3875-8AAA-4965-A81D-0DF74D8793DD}" type="slidenum">
              <a:rPr lang="en-US" sz="800" smtClean="0"/>
              <a:pPr algn="r">
                <a:buClr>
                  <a:schemeClr val="accent2"/>
                </a:buClr>
                <a:buFont typeface="Arial" charset="0"/>
                <a:buNone/>
                <a:defRPr/>
              </a:pPr>
              <a:t>‹#›</a:t>
            </a:fld>
            <a:endParaRPr lang="en-US" sz="800" smtClean="0"/>
          </a:p>
        </p:txBody>
      </p:sp>
    </p:spTree>
    <p:extLst>
      <p:ext uri="{BB962C8B-B14F-4D97-AF65-F5344CB8AC3E}">
        <p14:creationId xmlns:p14="http://schemas.microsoft.com/office/powerpoint/2010/main" val="2165730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with picture - two lines">
    <p:bg>
      <p:bgPr>
        <a:solidFill>
          <a:schemeClr val="accent1"/>
        </a:solidFill>
        <a:effectLst/>
      </p:bgPr>
    </p:bg>
    <p:spTree>
      <p:nvGrpSpPr>
        <p:cNvPr id="1" name=""/>
        <p:cNvGrpSpPr/>
        <p:nvPr/>
      </p:nvGrpSpPr>
      <p:grpSpPr>
        <a:xfrm>
          <a:off x="0" y="0"/>
          <a:ext cx="0" cy="0"/>
          <a:chOff x="0" y="0"/>
          <a:chExt cx="0" cy="0"/>
        </a:xfrm>
      </p:grpSpPr>
      <p:sp>
        <p:nvSpPr>
          <p:cNvPr id="4" name="Rectangle 8"/>
          <p:cNvSpPr>
            <a:spLocks noChangeArrowheads="1"/>
          </p:cNvSpPr>
          <p:nvPr userDrawn="1"/>
        </p:nvSpPr>
        <p:spPr bwMode="gray">
          <a:xfrm>
            <a:off x="323850" y="0"/>
            <a:ext cx="8496300" cy="2143125"/>
          </a:xfrm>
          <a:prstGeom prst="rect">
            <a:avLst/>
          </a:prstGeom>
          <a:solidFill>
            <a:schemeClr val="bg1">
              <a:alpha val="74901"/>
            </a:schemeClr>
          </a:solidFill>
          <a:ln>
            <a:noFill/>
          </a:ln>
          <a:extLst>
            <a:ext uri="{91240B29-F687-4F45-9708-019B960494DF}">
              <a14:hiddenLine xmlns:a14="http://schemas.microsoft.com/office/drawing/2010/main" w="6350" algn="ctr">
                <a:solidFill>
                  <a:srgbClr val="000000"/>
                </a:solidFill>
                <a:miter lim="800000"/>
                <a:headEnd/>
                <a:tailEnd/>
              </a14:hiddenLine>
            </a:ext>
          </a:extLst>
        </p:spPr>
        <p:txBody>
          <a:bodyPr lIns="90000" tIns="72000" rIns="90000" bIns="72000" anchor="ctr"/>
          <a:lstStyle/>
          <a:p>
            <a:pPr algn="ctr">
              <a:spcBef>
                <a:spcPct val="50000"/>
              </a:spcBef>
              <a:buClr>
                <a:srgbClr val="F0AB00"/>
              </a:buClr>
              <a:buSzPct val="80000"/>
            </a:pPr>
            <a:endParaRPr lang="en-US">
              <a:ea typeface="Arial Unicode MS" pitchFamily="34" charset="-128"/>
              <a:cs typeface="Arial Unicode MS" pitchFamily="34" charset="-128"/>
            </a:endParaRPr>
          </a:p>
        </p:txBody>
      </p:sp>
      <p:pic>
        <p:nvPicPr>
          <p:cNvPr id="5" name="Picture 10" descr="SAP_grad_R_pref.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28613" y="6081713"/>
            <a:ext cx="9175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1"/>
          <p:cNvSpPr>
            <a:spLocks noChangeArrowheads="1"/>
          </p:cNvSpPr>
          <p:nvPr userDrawn="1"/>
        </p:nvSpPr>
        <p:spPr bwMode="gray">
          <a:xfrm>
            <a:off x="323850" y="0"/>
            <a:ext cx="8496300" cy="161925"/>
          </a:xfrm>
          <a:prstGeom prst="rect">
            <a:avLst/>
          </a:prstGeom>
          <a:solidFill>
            <a:schemeClr val="accent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90000" tIns="72000" rIns="90000" bIns="72000" anchor="ctr"/>
          <a:lstStyle/>
          <a:p>
            <a:pPr algn="ctr">
              <a:spcBef>
                <a:spcPct val="50000"/>
              </a:spcBef>
              <a:buClr>
                <a:srgbClr val="F0AB00"/>
              </a:buClr>
              <a:buSzPct val="80000"/>
            </a:pPr>
            <a:endParaRPr lang="en-US" sz="1600">
              <a:ea typeface="Arial Unicode MS" pitchFamily="34" charset="-128"/>
              <a:cs typeface="Arial Unicode MS" pitchFamily="34" charset="-128"/>
            </a:endParaRPr>
          </a:p>
        </p:txBody>
      </p:sp>
      <p:sp>
        <p:nvSpPr>
          <p:cNvPr id="6" name="Subtitle 2"/>
          <p:cNvSpPr>
            <a:spLocks noGrp="1"/>
          </p:cNvSpPr>
          <p:nvPr>
            <p:ph type="subTitle" idx="1"/>
          </p:nvPr>
        </p:nvSpPr>
        <p:spPr bwMode="gray">
          <a:xfrm>
            <a:off x="414000" y="1499870"/>
            <a:ext cx="6840000" cy="492443"/>
          </a:xfrm>
        </p:spPr>
        <p:txBody>
          <a:bodyPr>
            <a:no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
        <p:nvSpPr>
          <p:cNvPr id="9" name="Title 1"/>
          <p:cNvSpPr>
            <a:spLocks noGrp="1"/>
          </p:cNvSpPr>
          <p:nvPr>
            <p:ph type="ctrTitle"/>
          </p:nvPr>
        </p:nvSpPr>
        <p:spPr bwMode="gray">
          <a:xfrm>
            <a:off x="414000" y="324000"/>
            <a:ext cx="8280000" cy="923330"/>
          </a:xfrm>
        </p:spPr>
        <p:txBody>
          <a:bodyPr anchor="t">
            <a:noAutofit/>
          </a:bodyPr>
          <a:lstStyle>
            <a:lvl1pPr>
              <a:defRPr sz="3000">
                <a:solidFill>
                  <a:sysClr val="windowText" lastClr="000000"/>
                </a:solidFill>
                <a:latin typeface="+mj-lt"/>
              </a:defRPr>
            </a:lvl1pPr>
          </a:lstStyle>
          <a:p>
            <a:r>
              <a:rPr lang="en-US" smtClean="0"/>
              <a:t>Click to edit Master title style</a:t>
            </a:r>
            <a:endParaRPr lang="de-DE" dirty="0"/>
          </a:p>
        </p:txBody>
      </p:sp>
    </p:spTree>
    <p:extLst>
      <p:ext uri="{BB962C8B-B14F-4D97-AF65-F5344CB8AC3E}">
        <p14:creationId xmlns:p14="http://schemas.microsoft.com/office/powerpoint/2010/main" val="38831607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pyright">
    <p:spTree>
      <p:nvGrpSpPr>
        <p:cNvPr id="1" name=""/>
        <p:cNvGrpSpPr/>
        <p:nvPr/>
      </p:nvGrpSpPr>
      <p:grpSpPr>
        <a:xfrm>
          <a:off x="0" y="0"/>
          <a:ext cx="0" cy="0"/>
          <a:chOff x="0" y="0"/>
          <a:chExt cx="0" cy="0"/>
        </a:xfrm>
      </p:grpSpPr>
      <p:sp>
        <p:nvSpPr>
          <p:cNvPr id="2" name="TextBox 1"/>
          <p:cNvSpPr txBox="1">
            <a:spLocks noChangeArrowheads="1"/>
          </p:cNvSpPr>
          <p:nvPr userDrawn="1"/>
        </p:nvSpPr>
        <p:spPr bwMode="gray">
          <a:xfrm>
            <a:off x="323850" y="323850"/>
            <a:ext cx="5311775"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charset="0"/>
              </a:defRPr>
            </a:lvl1pPr>
            <a:lvl2pPr marL="742950" indent="-285750">
              <a:buClr>
                <a:srgbClr val="FDB913"/>
              </a:buClr>
              <a:buSzPct val="100000"/>
              <a:buFont typeface="wingdings" pitchFamily="2" charset="2"/>
              <a:buChar char=""/>
              <a:defRPr>
                <a:solidFill>
                  <a:schemeClr val="tx1"/>
                </a:solidFill>
                <a:latin typeface="Arial" charset="0"/>
              </a:defRPr>
            </a:lvl2pPr>
            <a:lvl3pPr marL="1143000" indent="-228600">
              <a:buClr>
                <a:srgbClr val="666666"/>
              </a:buClr>
              <a:buSzPct val="80000"/>
              <a:buFont typeface="wingdings" pitchFamily="2" charset="2"/>
              <a:buChar char="n"/>
              <a:defRPr sz="1400">
                <a:solidFill>
                  <a:schemeClr val="tx1"/>
                </a:solidFill>
                <a:latin typeface="Arial" charset="0"/>
              </a:defRPr>
            </a:lvl3pPr>
            <a:lvl4pPr marL="1600200" indent="-228600">
              <a:buClr>
                <a:srgbClr val="666666"/>
              </a:buClr>
              <a:buSzPct val="80000"/>
              <a:buFont typeface="Arial" charset="0"/>
              <a:buChar char=""/>
              <a:defRPr sz="1200">
                <a:solidFill>
                  <a:schemeClr val="tx1"/>
                </a:solidFill>
                <a:latin typeface="Arial" charset="0"/>
              </a:defRPr>
            </a:lvl4pPr>
            <a:lvl5pPr marL="2057400" indent="-228600">
              <a:buClr>
                <a:srgbClr val="666666"/>
              </a:buClr>
              <a:buSzPct val="80000"/>
              <a:buFont typeface="Arial" charset="0"/>
              <a:buChar char=""/>
              <a:defRPr sz="1000">
                <a:solidFill>
                  <a:schemeClr val="tx1"/>
                </a:solidFill>
                <a:latin typeface="Arial" charset="0"/>
              </a:defRPr>
            </a:lvl5pPr>
            <a:lvl6pPr marL="2514600" indent="-228600" fontAlgn="base">
              <a:spcBef>
                <a:spcPct val="0"/>
              </a:spcBef>
              <a:spcAft>
                <a:spcPct val="0"/>
              </a:spcAft>
              <a:buClr>
                <a:srgbClr val="666666"/>
              </a:buClr>
              <a:buSzPct val="80000"/>
              <a:buFont typeface="Arial" charset="0"/>
              <a:buChar char=""/>
              <a:defRPr sz="1000">
                <a:solidFill>
                  <a:schemeClr val="tx1"/>
                </a:solidFill>
                <a:latin typeface="Arial" charset="0"/>
              </a:defRPr>
            </a:lvl6pPr>
            <a:lvl7pPr marL="2971800" indent="-228600" fontAlgn="base">
              <a:spcBef>
                <a:spcPct val="0"/>
              </a:spcBef>
              <a:spcAft>
                <a:spcPct val="0"/>
              </a:spcAft>
              <a:buClr>
                <a:srgbClr val="666666"/>
              </a:buClr>
              <a:buSzPct val="80000"/>
              <a:buFont typeface="Arial" charset="0"/>
              <a:buChar char=""/>
              <a:defRPr sz="1000">
                <a:solidFill>
                  <a:schemeClr val="tx1"/>
                </a:solidFill>
                <a:latin typeface="Arial" charset="0"/>
              </a:defRPr>
            </a:lvl7pPr>
            <a:lvl8pPr marL="3429000" indent="-228600" fontAlgn="base">
              <a:spcBef>
                <a:spcPct val="0"/>
              </a:spcBef>
              <a:spcAft>
                <a:spcPct val="0"/>
              </a:spcAft>
              <a:buClr>
                <a:srgbClr val="666666"/>
              </a:buClr>
              <a:buSzPct val="80000"/>
              <a:buFont typeface="Arial" charset="0"/>
              <a:buChar char=""/>
              <a:defRPr sz="1000">
                <a:solidFill>
                  <a:schemeClr val="tx1"/>
                </a:solidFill>
                <a:latin typeface="Arial" charset="0"/>
              </a:defRPr>
            </a:lvl8pPr>
            <a:lvl9pPr marL="3886200" indent="-228600" fontAlgn="base">
              <a:spcBef>
                <a:spcPct val="0"/>
              </a:spcBef>
              <a:spcAft>
                <a:spcPct val="0"/>
              </a:spcAft>
              <a:buClr>
                <a:srgbClr val="666666"/>
              </a:buClr>
              <a:buSzPct val="80000"/>
              <a:buFont typeface="Arial" charset="0"/>
              <a:buChar char=""/>
              <a:defRPr sz="1000">
                <a:solidFill>
                  <a:schemeClr val="tx1"/>
                </a:solidFill>
                <a:latin typeface="Arial" charset="0"/>
              </a:defRPr>
            </a:lvl9pPr>
          </a:lstStyle>
          <a:p>
            <a:pPr>
              <a:defRPr/>
            </a:pPr>
            <a:r>
              <a:rPr lang="en-GB" sz="2400" b="1" smtClean="0">
                <a:solidFill>
                  <a:schemeClr val="accent2"/>
                </a:solidFill>
              </a:rPr>
              <a:t>© </a:t>
            </a:r>
            <a:r>
              <a:rPr lang="de-DE" sz="2400" b="1" smtClean="0">
                <a:solidFill>
                  <a:schemeClr val="accent2"/>
                </a:solidFill>
              </a:rPr>
              <a:t>2013 SAP AG. All rights reserved.</a:t>
            </a:r>
          </a:p>
        </p:txBody>
      </p:sp>
      <p:sp>
        <p:nvSpPr>
          <p:cNvPr id="3" name="TextBox 10"/>
          <p:cNvSpPr txBox="1">
            <a:spLocks noChangeArrowheads="1"/>
          </p:cNvSpPr>
          <p:nvPr userDrawn="1"/>
        </p:nvSpPr>
        <p:spPr bwMode="gray">
          <a:xfrm>
            <a:off x="323850" y="1692275"/>
            <a:ext cx="840422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charset="0"/>
              </a:defRPr>
            </a:lvl1pPr>
            <a:lvl2pPr marL="742950" indent="-285750">
              <a:buClr>
                <a:srgbClr val="FDB913"/>
              </a:buClr>
              <a:buSzPct val="100000"/>
              <a:buFont typeface="wingdings" pitchFamily="2" charset="2"/>
              <a:buChar char=""/>
              <a:defRPr>
                <a:solidFill>
                  <a:schemeClr val="tx1"/>
                </a:solidFill>
                <a:latin typeface="Arial" charset="0"/>
              </a:defRPr>
            </a:lvl2pPr>
            <a:lvl3pPr marL="1143000" indent="-228600">
              <a:buClr>
                <a:srgbClr val="666666"/>
              </a:buClr>
              <a:buSzPct val="80000"/>
              <a:buFont typeface="wingdings" pitchFamily="2" charset="2"/>
              <a:buChar char="n"/>
              <a:defRPr sz="1400">
                <a:solidFill>
                  <a:schemeClr val="tx1"/>
                </a:solidFill>
                <a:latin typeface="Arial" charset="0"/>
              </a:defRPr>
            </a:lvl3pPr>
            <a:lvl4pPr marL="1600200" indent="-228600">
              <a:buClr>
                <a:srgbClr val="666666"/>
              </a:buClr>
              <a:buSzPct val="80000"/>
              <a:buFont typeface="Arial" charset="0"/>
              <a:buChar char=""/>
              <a:defRPr sz="1200">
                <a:solidFill>
                  <a:schemeClr val="tx1"/>
                </a:solidFill>
                <a:latin typeface="Arial" charset="0"/>
              </a:defRPr>
            </a:lvl4pPr>
            <a:lvl5pPr marL="2057400" indent="-228600">
              <a:buClr>
                <a:srgbClr val="666666"/>
              </a:buClr>
              <a:buSzPct val="80000"/>
              <a:buFont typeface="Arial" charset="0"/>
              <a:buChar char=""/>
              <a:defRPr sz="1000">
                <a:solidFill>
                  <a:schemeClr val="tx1"/>
                </a:solidFill>
                <a:latin typeface="Arial" charset="0"/>
              </a:defRPr>
            </a:lvl5pPr>
            <a:lvl6pPr marL="2514600" indent="-228600" fontAlgn="base">
              <a:spcBef>
                <a:spcPct val="0"/>
              </a:spcBef>
              <a:spcAft>
                <a:spcPct val="0"/>
              </a:spcAft>
              <a:buClr>
                <a:srgbClr val="666666"/>
              </a:buClr>
              <a:buSzPct val="80000"/>
              <a:buFont typeface="Arial" charset="0"/>
              <a:buChar char=""/>
              <a:defRPr sz="1000">
                <a:solidFill>
                  <a:schemeClr val="tx1"/>
                </a:solidFill>
                <a:latin typeface="Arial" charset="0"/>
              </a:defRPr>
            </a:lvl6pPr>
            <a:lvl7pPr marL="2971800" indent="-228600" fontAlgn="base">
              <a:spcBef>
                <a:spcPct val="0"/>
              </a:spcBef>
              <a:spcAft>
                <a:spcPct val="0"/>
              </a:spcAft>
              <a:buClr>
                <a:srgbClr val="666666"/>
              </a:buClr>
              <a:buSzPct val="80000"/>
              <a:buFont typeface="Arial" charset="0"/>
              <a:buChar char=""/>
              <a:defRPr sz="1000">
                <a:solidFill>
                  <a:schemeClr val="tx1"/>
                </a:solidFill>
                <a:latin typeface="Arial" charset="0"/>
              </a:defRPr>
            </a:lvl7pPr>
            <a:lvl8pPr marL="3429000" indent="-228600" fontAlgn="base">
              <a:spcBef>
                <a:spcPct val="0"/>
              </a:spcBef>
              <a:spcAft>
                <a:spcPct val="0"/>
              </a:spcAft>
              <a:buClr>
                <a:srgbClr val="666666"/>
              </a:buClr>
              <a:buSzPct val="80000"/>
              <a:buFont typeface="Arial" charset="0"/>
              <a:buChar char=""/>
              <a:defRPr sz="1000">
                <a:solidFill>
                  <a:schemeClr val="tx1"/>
                </a:solidFill>
                <a:latin typeface="Arial" charset="0"/>
              </a:defRPr>
            </a:lvl8pPr>
            <a:lvl9pPr marL="3886200" indent="-228600" fontAlgn="base">
              <a:spcBef>
                <a:spcPct val="0"/>
              </a:spcBef>
              <a:spcAft>
                <a:spcPct val="0"/>
              </a:spcAft>
              <a:buClr>
                <a:srgbClr val="666666"/>
              </a:buClr>
              <a:buSzPct val="80000"/>
              <a:buFont typeface="Arial" charset="0"/>
              <a:buChar char=""/>
              <a:defRPr sz="1000">
                <a:solidFill>
                  <a:schemeClr val="tx1"/>
                </a:solidFill>
                <a:latin typeface="Arial" charset="0"/>
              </a:defRPr>
            </a:lvl9pPr>
          </a:lstStyle>
          <a:p>
            <a:pPr>
              <a:spcBef>
                <a:spcPts val="1200"/>
              </a:spcBef>
              <a:defRPr/>
            </a:pPr>
            <a:r>
              <a:rPr lang="en-US" sz="1000" noProof="1" smtClean="0">
                <a:ea typeface="MS PGothic" pitchFamily="34" charset="-128"/>
              </a:rPr>
              <a:t>No part of this publication may be reproduced or transmitted in any form or for any purpose without the express permission of SAP AG. </a:t>
            </a:r>
            <a:br>
              <a:rPr lang="en-US" sz="1000" noProof="1" smtClean="0">
                <a:ea typeface="MS PGothic" pitchFamily="34" charset="-128"/>
              </a:rPr>
            </a:br>
            <a:r>
              <a:rPr lang="en-US" sz="1000" noProof="1" smtClean="0">
                <a:ea typeface="MS PGothic" pitchFamily="34" charset="-128"/>
              </a:rPr>
              <a:t>The information contained herein may be changed without prior notice.</a:t>
            </a:r>
          </a:p>
          <a:p>
            <a:pPr>
              <a:spcBef>
                <a:spcPts val="1200"/>
              </a:spcBef>
              <a:defRPr/>
            </a:pPr>
            <a:r>
              <a:rPr lang="en-US" sz="1000" noProof="1" smtClean="0">
                <a:ea typeface="MS PGothic" pitchFamily="34" charset="-128"/>
              </a:rPr>
              <a:t>Some software products marketed by SAP AG and its distributors contain proprietary software components of other software vendors.</a:t>
            </a:r>
          </a:p>
          <a:p>
            <a:pPr>
              <a:spcBef>
                <a:spcPts val="1200"/>
              </a:spcBef>
              <a:defRPr/>
            </a:pPr>
            <a:r>
              <a:rPr lang="en-US" sz="1000" noProof="1" smtClean="0">
                <a:ea typeface="MS PGothic" pitchFamily="34" charset="-128"/>
              </a:rPr>
              <a:t>National product specifications may vary.</a:t>
            </a:r>
          </a:p>
          <a:p>
            <a:pPr>
              <a:spcBef>
                <a:spcPts val="1200"/>
              </a:spcBef>
              <a:defRPr/>
            </a:pPr>
            <a:r>
              <a:rPr lang="en-US" sz="1000" noProof="1" smtClean="0">
                <a:ea typeface="MS PGothic" pitchFamily="34" charset="-128"/>
              </a:rPr>
              <a:t>These materials are provided by SAP AG and its affiliated companies ("SAP Group") for informational purposes only, without representation or warranty of any kind, and SAP Group shall not be liable for errors or omissions with respect to the materials. The only warranties for SAP Group products and services are those that are set forth in the express warranty statements accompanying such products and services, if any. Nothing herein should be construed as constituting an additional warranty. </a:t>
            </a:r>
          </a:p>
          <a:p>
            <a:pPr>
              <a:spcBef>
                <a:spcPts val="1200"/>
              </a:spcBef>
              <a:defRPr/>
            </a:pPr>
            <a:r>
              <a:rPr lang="en-US" sz="1000" noProof="1" smtClean="0">
                <a:ea typeface="MS PGothic" pitchFamily="34" charset="-128"/>
              </a:rPr>
              <a:t>SAP and other SAP products and services mentioned herein as well as their respective logos are trademarks or registered trademarks of SAP AG in Germany and other countries.  </a:t>
            </a:r>
            <a:br>
              <a:rPr lang="en-US" sz="1000" noProof="1" smtClean="0">
                <a:ea typeface="MS PGothic" pitchFamily="34" charset="-128"/>
              </a:rPr>
            </a:br>
            <a:r>
              <a:rPr lang="en-US" sz="1000" noProof="1" smtClean="0">
                <a:ea typeface="MS PGothic" pitchFamily="34" charset="-128"/>
              </a:rPr>
              <a:t>Please see </a:t>
            </a:r>
            <a:r>
              <a:rPr lang="en-US" sz="1000" noProof="1" smtClean="0">
                <a:ea typeface="MS PGothic" pitchFamily="34" charset="-128"/>
                <a:hlinkClick r:id="rId2"/>
              </a:rPr>
              <a:t>http://www.sap.com/corporate-en/legal/copyright/index.epx#trademark</a:t>
            </a:r>
            <a:r>
              <a:rPr lang="en-US" sz="1000" noProof="1" smtClean="0">
                <a:ea typeface="MS PGothic" pitchFamily="34" charset="-128"/>
              </a:rPr>
              <a:t> for additional trademark information and notices.</a:t>
            </a:r>
          </a:p>
        </p:txBody>
      </p:sp>
    </p:spTree>
    <p:extLst>
      <p:ext uri="{BB962C8B-B14F-4D97-AF65-F5344CB8AC3E}">
        <p14:creationId xmlns:p14="http://schemas.microsoft.com/office/powerpoint/2010/main" val="1470525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pyright german">
    <p:spTree>
      <p:nvGrpSpPr>
        <p:cNvPr id="1" name=""/>
        <p:cNvGrpSpPr/>
        <p:nvPr/>
      </p:nvGrpSpPr>
      <p:grpSpPr>
        <a:xfrm>
          <a:off x="0" y="0"/>
          <a:ext cx="0" cy="0"/>
          <a:chOff x="0" y="0"/>
          <a:chExt cx="0" cy="0"/>
        </a:xfrm>
      </p:grpSpPr>
      <p:sp>
        <p:nvSpPr>
          <p:cNvPr id="2" name="TextBox 1"/>
          <p:cNvSpPr txBox="1">
            <a:spLocks noChangeArrowheads="1"/>
          </p:cNvSpPr>
          <p:nvPr userDrawn="1"/>
        </p:nvSpPr>
        <p:spPr bwMode="gray">
          <a:xfrm>
            <a:off x="323850" y="323850"/>
            <a:ext cx="735965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charset="0"/>
              </a:defRPr>
            </a:lvl1pPr>
            <a:lvl2pPr marL="742950" indent="-285750">
              <a:buClr>
                <a:srgbClr val="FDB913"/>
              </a:buClr>
              <a:buSzPct val="100000"/>
              <a:buFont typeface="wingdings" pitchFamily="2" charset="2"/>
              <a:buChar char=""/>
              <a:defRPr>
                <a:solidFill>
                  <a:schemeClr val="tx1"/>
                </a:solidFill>
                <a:latin typeface="Arial" charset="0"/>
              </a:defRPr>
            </a:lvl2pPr>
            <a:lvl3pPr marL="1143000" indent="-228600">
              <a:buClr>
                <a:srgbClr val="666666"/>
              </a:buClr>
              <a:buSzPct val="80000"/>
              <a:buFont typeface="wingdings" pitchFamily="2" charset="2"/>
              <a:buChar char="n"/>
              <a:defRPr sz="1400">
                <a:solidFill>
                  <a:schemeClr val="tx1"/>
                </a:solidFill>
                <a:latin typeface="Arial" charset="0"/>
              </a:defRPr>
            </a:lvl3pPr>
            <a:lvl4pPr marL="1600200" indent="-228600">
              <a:buClr>
                <a:srgbClr val="666666"/>
              </a:buClr>
              <a:buSzPct val="80000"/>
              <a:buFont typeface="Arial" charset="0"/>
              <a:buChar char=""/>
              <a:defRPr sz="1200">
                <a:solidFill>
                  <a:schemeClr val="tx1"/>
                </a:solidFill>
                <a:latin typeface="Arial" charset="0"/>
              </a:defRPr>
            </a:lvl4pPr>
            <a:lvl5pPr marL="2057400" indent="-228600">
              <a:buClr>
                <a:srgbClr val="666666"/>
              </a:buClr>
              <a:buSzPct val="80000"/>
              <a:buFont typeface="Arial" charset="0"/>
              <a:buChar char=""/>
              <a:defRPr sz="1000">
                <a:solidFill>
                  <a:schemeClr val="tx1"/>
                </a:solidFill>
                <a:latin typeface="Arial" charset="0"/>
              </a:defRPr>
            </a:lvl5pPr>
            <a:lvl6pPr marL="2514600" indent="-228600" fontAlgn="base">
              <a:spcBef>
                <a:spcPct val="0"/>
              </a:spcBef>
              <a:spcAft>
                <a:spcPct val="0"/>
              </a:spcAft>
              <a:buClr>
                <a:srgbClr val="666666"/>
              </a:buClr>
              <a:buSzPct val="80000"/>
              <a:buFont typeface="Arial" charset="0"/>
              <a:buChar char=""/>
              <a:defRPr sz="1000">
                <a:solidFill>
                  <a:schemeClr val="tx1"/>
                </a:solidFill>
                <a:latin typeface="Arial" charset="0"/>
              </a:defRPr>
            </a:lvl6pPr>
            <a:lvl7pPr marL="2971800" indent="-228600" fontAlgn="base">
              <a:spcBef>
                <a:spcPct val="0"/>
              </a:spcBef>
              <a:spcAft>
                <a:spcPct val="0"/>
              </a:spcAft>
              <a:buClr>
                <a:srgbClr val="666666"/>
              </a:buClr>
              <a:buSzPct val="80000"/>
              <a:buFont typeface="Arial" charset="0"/>
              <a:buChar char=""/>
              <a:defRPr sz="1000">
                <a:solidFill>
                  <a:schemeClr val="tx1"/>
                </a:solidFill>
                <a:latin typeface="Arial" charset="0"/>
              </a:defRPr>
            </a:lvl7pPr>
            <a:lvl8pPr marL="3429000" indent="-228600" fontAlgn="base">
              <a:spcBef>
                <a:spcPct val="0"/>
              </a:spcBef>
              <a:spcAft>
                <a:spcPct val="0"/>
              </a:spcAft>
              <a:buClr>
                <a:srgbClr val="666666"/>
              </a:buClr>
              <a:buSzPct val="80000"/>
              <a:buFont typeface="Arial" charset="0"/>
              <a:buChar char=""/>
              <a:defRPr sz="1000">
                <a:solidFill>
                  <a:schemeClr val="tx1"/>
                </a:solidFill>
                <a:latin typeface="Arial" charset="0"/>
              </a:defRPr>
            </a:lvl8pPr>
            <a:lvl9pPr marL="3886200" indent="-228600" fontAlgn="base">
              <a:spcBef>
                <a:spcPct val="0"/>
              </a:spcBef>
              <a:spcAft>
                <a:spcPct val="0"/>
              </a:spcAft>
              <a:buClr>
                <a:srgbClr val="666666"/>
              </a:buClr>
              <a:buSzPct val="80000"/>
              <a:buFont typeface="Arial" charset="0"/>
              <a:buChar char=""/>
              <a:defRPr sz="1000">
                <a:solidFill>
                  <a:schemeClr val="tx1"/>
                </a:solidFill>
                <a:latin typeface="Arial" charset="0"/>
              </a:defRPr>
            </a:lvl9pPr>
          </a:lstStyle>
          <a:p>
            <a:pPr>
              <a:defRPr/>
            </a:pPr>
            <a:r>
              <a:rPr lang="en-GB" sz="2400" b="1" smtClean="0">
                <a:solidFill>
                  <a:schemeClr val="accent2"/>
                </a:solidFill>
              </a:rPr>
              <a:t>© </a:t>
            </a:r>
            <a:r>
              <a:rPr lang="de-DE" sz="2400" b="1" smtClean="0">
                <a:solidFill>
                  <a:schemeClr val="accent2"/>
                </a:solidFill>
              </a:rPr>
              <a:t>2013 SAP AG. Alle Rechte vorbehalten.</a:t>
            </a:r>
          </a:p>
        </p:txBody>
      </p:sp>
      <p:sp>
        <p:nvSpPr>
          <p:cNvPr id="3" name="TextBox 10"/>
          <p:cNvSpPr txBox="1">
            <a:spLocks noChangeArrowheads="1"/>
          </p:cNvSpPr>
          <p:nvPr userDrawn="1"/>
        </p:nvSpPr>
        <p:spPr bwMode="gray">
          <a:xfrm>
            <a:off x="323850" y="1692275"/>
            <a:ext cx="8404225" cy="261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charset="0"/>
              </a:defRPr>
            </a:lvl1pPr>
            <a:lvl2pPr marL="742950" indent="-285750">
              <a:buClr>
                <a:srgbClr val="FDB913"/>
              </a:buClr>
              <a:buSzPct val="100000"/>
              <a:buFont typeface="wingdings" pitchFamily="2" charset="2"/>
              <a:buChar char=""/>
              <a:defRPr>
                <a:solidFill>
                  <a:schemeClr val="tx1"/>
                </a:solidFill>
                <a:latin typeface="Arial" charset="0"/>
              </a:defRPr>
            </a:lvl2pPr>
            <a:lvl3pPr marL="1143000" indent="-228600">
              <a:buClr>
                <a:srgbClr val="666666"/>
              </a:buClr>
              <a:buSzPct val="80000"/>
              <a:buFont typeface="wingdings" pitchFamily="2" charset="2"/>
              <a:buChar char="n"/>
              <a:defRPr sz="1400">
                <a:solidFill>
                  <a:schemeClr val="tx1"/>
                </a:solidFill>
                <a:latin typeface="Arial" charset="0"/>
              </a:defRPr>
            </a:lvl3pPr>
            <a:lvl4pPr marL="1600200" indent="-228600">
              <a:buClr>
                <a:srgbClr val="666666"/>
              </a:buClr>
              <a:buSzPct val="80000"/>
              <a:buFont typeface="Arial" charset="0"/>
              <a:buChar char=""/>
              <a:defRPr sz="1200">
                <a:solidFill>
                  <a:schemeClr val="tx1"/>
                </a:solidFill>
                <a:latin typeface="Arial" charset="0"/>
              </a:defRPr>
            </a:lvl4pPr>
            <a:lvl5pPr marL="2057400" indent="-228600">
              <a:buClr>
                <a:srgbClr val="666666"/>
              </a:buClr>
              <a:buSzPct val="80000"/>
              <a:buFont typeface="Arial" charset="0"/>
              <a:buChar char=""/>
              <a:defRPr sz="1000">
                <a:solidFill>
                  <a:schemeClr val="tx1"/>
                </a:solidFill>
                <a:latin typeface="Arial" charset="0"/>
              </a:defRPr>
            </a:lvl5pPr>
            <a:lvl6pPr marL="2514600" indent="-228600" fontAlgn="base">
              <a:spcBef>
                <a:spcPct val="0"/>
              </a:spcBef>
              <a:spcAft>
                <a:spcPct val="0"/>
              </a:spcAft>
              <a:buClr>
                <a:srgbClr val="666666"/>
              </a:buClr>
              <a:buSzPct val="80000"/>
              <a:buFont typeface="Arial" charset="0"/>
              <a:buChar char=""/>
              <a:defRPr sz="1000">
                <a:solidFill>
                  <a:schemeClr val="tx1"/>
                </a:solidFill>
                <a:latin typeface="Arial" charset="0"/>
              </a:defRPr>
            </a:lvl6pPr>
            <a:lvl7pPr marL="2971800" indent="-228600" fontAlgn="base">
              <a:spcBef>
                <a:spcPct val="0"/>
              </a:spcBef>
              <a:spcAft>
                <a:spcPct val="0"/>
              </a:spcAft>
              <a:buClr>
                <a:srgbClr val="666666"/>
              </a:buClr>
              <a:buSzPct val="80000"/>
              <a:buFont typeface="Arial" charset="0"/>
              <a:buChar char=""/>
              <a:defRPr sz="1000">
                <a:solidFill>
                  <a:schemeClr val="tx1"/>
                </a:solidFill>
                <a:latin typeface="Arial" charset="0"/>
              </a:defRPr>
            </a:lvl7pPr>
            <a:lvl8pPr marL="3429000" indent="-228600" fontAlgn="base">
              <a:spcBef>
                <a:spcPct val="0"/>
              </a:spcBef>
              <a:spcAft>
                <a:spcPct val="0"/>
              </a:spcAft>
              <a:buClr>
                <a:srgbClr val="666666"/>
              </a:buClr>
              <a:buSzPct val="80000"/>
              <a:buFont typeface="Arial" charset="0"/>
              <a:buChar char=""/>
              <a:defRPr sz="1000">
                <a:solidFill>
                  <a:schemeClr val="tx1"/>
                </a:solidFill>
                <a:latin typeface="Arial" charset="0"/>
              </a:defRPr>
            </a:lvl8pPr>
            <a:lvl9pPr marL="3886200" indent="-228600" fontAlgn="base">
              <a:spcBef>
                <a:spcPct val="0"/>
              </a:spcBef>
              <a:spcAft>
                <a:spcPct val="0"/>
              </a:spcAft>
              <a:buClr>
                <a:srgbClr val="666666"/>
              </a:buClr>
              <a:buSzPct val="80000"/>
              <a:buFont typeface="Arial" charset="0"/>
              <a:buChar char=""/>
              <a:defRPr sz="1000">
                <a:solidFill>
                  <a:schemeClr val="tx1"/>
                </a:solidFill>
                <a:latin typeface="Arial" charset="0"/>
              </a:defRPr>
            </a:lvl9pPr>
          </a:lstStyle>
          <a:p>
            <a:pPr>
              <a:spcBef>
                <a:spcPts val="1200"/>
              </a:spcBef>
              <a:defRPr/>
            </a:pPr>
            <a:r>
              <a:rPr lang="en-US" sz="1000" noProof="1" smtClean="0">
                <a:ea typeface="MS PGothic" pitchFamily="34" charset="-128"/>
              </a:rPr>
              <a:t>Weitergabe und Vervielfältigung dieser Publikation oder von Teilen daraus sind, zu welchem Zweck und in welcher Form auch immer, ohne die ausdrückliche schriftliche Genehmigung durch SAP AG nicht gestattet. In dieser Publikation enthaltene Informationen können ohne vorherige Ankündigung geändert werden.</a:t>
            </a:r>
          </a:p>
          <a:p>
            <a:pPr>
              <a:spcBef>
                <a:spcPts val="1200"/>
              </a:spcBef>
              <a:defRPr/>
            </a:pPr>
            <a:r>
              <a:rPr lang="en-US" sz="1000" noProof="1" smtClean="0">
                <a:ea typeface="MS PGothic" pitchFamily="34" charset="-128"/>
              </a:rPr>
              <a:t>Einige der von der SAP AG und ihren Distributoren vermarkteten Softwareprodukte enthalten proprietäre Softwarekomponenten anderer Softwareanbieter.</a:t>
            </a:r>
          </a:p>
          <a:p>
            <a:pPr>
              <a:spcBef>
                <a:spcPts val="1200"/>
              </a:spcBef>
              <a:defRPr/>
            </a:pPr>
            <a:r>
              <a:rPr lang="en-US" sz="1000" noProof="1" smtClean="0">
                <a:ea typeface="MS PGothic" pitchFamily="34" charset="-128"/>
              </a:rPr>
              <a:t>Produkte können länderspezifische Unterschiede aufweisen.</a:t>
            </a:r>
          </a:p>
          <a:p>
            <a:pPr>
              <a:spcBef>
                <a:spcPts val="1200"/>
              </a:spcBef>
              <a:defRPr/>
            </a:pPr>
            <a:r>
              <a:rPr lang="en-US" sz="1000" noProof="1" smtClean="0">
                <a:ea typeface="MS PGothic" pitchFamily="34" charset="-128"/>
              </a:rPr>
              <a:t>Die vorliegenden Unterlagen werden von der SAP AG und ihren Konzernunternehmen („SAP-Konzern“) bereitgestellt und dienen ausschließlich zu Informationszwecken. Der SAP-Konzern übernimmt keinerlei Haftung oder Gewährleistung für Fehler oder Unvollständigkeiten in dieser Publikation. Der SAP-Konzern steht lediglich für Produkte und Dienstleistungen nach der Maßgabe ein, die in der Vereinbarung über die jeweiligen Produkte und Dienstleistungen ausdrücklich geregelt ist. Keine der hierin enthaltenen Informationen ist als zusätzliche Garantie zu interpretieren. </a:t>
            </a:r>
          </a:p>
          <a:p>
            <a:pPr>
              <a:spcBef>
                <a:spcPts val="1200"/>
              </a:spcBef>
              <a:defRPr/>
            </a:pPr>
            <a:r>
              <a:rPr lang="en-US" sz="1000" noProof="1" smtClean="0">
                <a:ea typeface="MS PGothic" pitchFamily="34" charset="-128"/>
              </a:rPr>
              <a:t>SAP und andere in diesem Dokument erwähnte Produkte und Dienstleistungen von SAP sowie die dazugehörigen Logos sind Marken oder eingetragene Marken der SAP AG in Deutschland und verschiedenen anderen Ländern weltweit. Weitere Hinweise und Informationen zum Markenrecht finden Sie unter </a:t>
            </a:r>
            <a:r>
              <a:rPr lang="en-US" sz="1000" noProof="1" smtClean="0">
                <a:ea typeface="MS PGothic" pitchFamily="34" charset="-128"/>
                <a:hlinkClick r:id="rId2"/>
              </a:rPr>
              <a:t>http://www.sap.com/corporate-en/legal/copyright/index.epx#trademark</a:t>
            </a:r>
            <a:r>
              <a:rPr lang="en-US" sz="1000" noProof="1" smtClean="0">
                <a:ea typeface="MS PGothic" pitchFamily="34" charset="-128"/>
              </a:rPr>
              <a:t>.</a:t>
            </a:r>
          </a:p>
        </p:txBody>
      </p:sp>
    </p:spTree>
    <p:extLst>
      <p:ext uri="{BB962C8B-B14F-4D97-AF65-F5344CB8AC3E}">
        <p14:creationId xmlns:p14="http://schemas.microsoft.com/office/powerpoint/2010/main" val="28489273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_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smtClean="0"/>
              <a:t>Insert page title</a:t>
            </a:r>
            <a:endParaRPr lang="en-US" dirty="0"/>
          </a:p>
        </p:txBody>
      </p:sp>
      <p:sp>
        <p:nvSpPr>
          <p:cNvPr id="4" name="Text Placeholder 3"/>
          <p:cNvSpPr>
            <a:spLocks noGrp="1"/>
          </p:cNvSpPr>
          <p:nvPr>
            <p:ph type="body" sz="quarter" idx="10" hasCustomPrompt="1"/>
          </p:nvPr>
        </p:nvSpPr>
        <p:spPr>
          <a:xfrm>
            <a:off x="324001" y="1690687"/>
            <a:ext cx="8494713" cy="4391026"/>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281110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cSld name="Title Slide - short title with picture">
    <p:bg bwMode="gray">
      <p:bgPr>
        <a:solidFill>
          <a:schemeClr val="accent1"/>
        </a:solidFill>
        <a:effectLst/>
      </p:bgPr>
    </p:bg>
    <p:spTree>
      <p:nvGrpSpPr>
        <p:cNvPr id="1" name=""/>
        <p:cNvGrpSpPr/>
        <p:nvPr/>
      </p:nvGrpSpPr>
      <p:grpSpPr>
        <a:xfrm>
          <a:off x="0" y="0"/>
          <a:ext cx="0" cy="0"/>
          <a:chOff x="0" y="0"/>
          <a:chExt cx="0" cy="0"/>
        </a:xfrm>
      </p:grpSpPr>
      <p:grpSp>
        <p:nvGrpSpPr>
          <p:cNvPr id="9" name="Group 8"/>
          <p:cNvGrpSpPr/>
          <p:nvPr/>
        </p:nvGrpSpPr>
        <p:grpSpPr>
          <a:xfrm>
            <a:off x="324000" y="-1"/>
            <a:ext cx="8496000" cy="6535739"/>
            <a:chOff x="324000" y="-1"/>
            <a:chExt cx="8496000" cy="6535739"/>
          </a:xfrm>
        </p:grpSpPr>
        <p:sp>
          <p:nvSpPr>
            <p:cNvPr id="6" name="Rectangle 5"/>
            <p:cNvSpPr/>
            <p:nvPr userDrawn="1"/>
          </p:nvSpPr>
          <p:spPr bwMode="gray">
            <a:xfrm>
              <a:off x="324000" y="-1"/>
              <a:ext cx="8496000" cy="2143126"/>
            </a:xfrm>
            <a:prstGeom prst="rect">
              <a:avLst/>
            </a:prstGeom>
            <a:solidFill>
              <a:schemeClr val="tx1">
                <a:alpha val="75000"/>
              </a:schemeClr>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pic>
          <p:nvPicPr>
            <p:cNvPr id="8" name="Picture 7" descr="SAP_grad_R_pref.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8613" y="6081713"/>
              <a:ext cx="916953" cy="454025"/>
            </a:xfrm>
            <a:prstGeom prst="rect">
              <a:avLst/>
            </a:prstGeom>
          </p:spPr>
        </p:pic>
        <p:sp>
          <p:nvSpPr>
            <p:cNvPr id="172" name="Rectangle 171"/>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grpSp>
      <p:sp>
        <p:nvSpPr>
          <p:cNvPr id="2" name="Title 1"/>
          <p:cNvSpPr>
            <a:spLocks noGrp="1"/>
          </p:cNvSpPr>
          <p:nvPr>
            <p:ph type="ctrTitle" hasCustomPrompt="1"/>
          </p:nvPr>
        </p:nvSpPr>
        <p:spPr bwMode="gray">
          <a:xfrm>
            <a:off x="414000" y="324000"/>
            <a:ext cx="8280000" cy="738664"/>
          </a:xfrm>
        </p:spPr>
        <p:txBody>
          <a:bodyPr>
            <a:noAutofit/>
          </a:bodyPr>
          <a:lstStyle>
            <a:lvl1pPr>
              <a:defRPr sz="4800">
                <a:solidFill>
                  <a:sysClr val="windowText" lastClr="000000"/>
                </a:solidFill>
                <a:latin typeface="+mj-lt"/>
              </a:defRPr>
            </a:lvl1pPr>
          </a:lstStyle>
          <a:p>
            <a:r>
              <a:rPr lang="en-US" noProof="0" dirty="0" smtClean="0"/>
              <a:t>Short Presentation Title</a:t>
            </a:r>
            <a:endParaRPr lang="de-DE" dirty="0"/>
          </a:p>
        </p:txBody>
      </p:sp>
      <p:sp>
        <p:nvSpPr>
          <p:cNvPr id="3" name="Subtitle 2"/>
          <p:cNvSpPr>
            <a:spLocks noGrp="1"/>
          </p:cNvSpPr>
          <p:nvPr>
            <p:ph type="subTitle" idx="1" hasCustomPrompt="1"/>
          </p:nvPr>
        </p:nvSpPr>
        <p:spPr bwMode="gray">
          <a:xfrm>
            <a:off x="414000" y="1499870"/>
            <a:ext cx="8280000" cy="492443"/>
          </a:xfrm>
        </p:spPr>
        <p:txBody>
          <a:bodyPr anchor="t" anchorCtr="0">
            <a:no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Speaker’s Name/Department (delete if not needed)</a:t>
            </a:r>
            <a:br>
              <a:rPr lang="en-US" dirty="0" smtClean="0"/>
            </a:br>
            <a:r>
              <a:rPr lang="en-US" dirty="0" smtClean="0"/>
              <a:t>Month 00, 2010</a:t>
            </a:r>
          </a:p>
        </p:txBody>
      </p:sp>
      <p:grpSp>
        <p:nvGrpSpPr>
          <p:cNvPr id="10" name="Group 8"/>
          <p:cNvGrpSpPr/>
          <p:nvPr userDrawn="1"/>
        </p:nvGrpSpPr>
        <p:grpSpPr>
          <a:xfrm>
            <a:off x="324000" y="-1"/>
            <a:ext cx="8496000" cy="6535739"/>
            <a:chOff x="324000" y="-1"/>
            <a:chExt cx="8496000" cy="6535739"/>
          </a:xfrm>
        </p:grpSpPr>
        <p:sp>
          <p:nvSpPr>
            <p:cNvPr id="11" name="Rectangle 10"/>
            <p:cNvSpPr/>
            <p:nvPr userDrawn="1"/>
          </p:nvSpPr>
          <p:spPr bwMode="gray">
            <a:xfrm>
              <a:off x="324000" y="-1"/>
              <a:ext cx="8496000" cy="2143126"/>
            </a:xfrm>
            <a:prstGeom prst="rect">
              <a:avLst/>
            </a:prstGeom>
            <a:solidFill>
              <a:schemeClr val="tx1">
                <a:alpha val="75000"/>
              </a:schemeClr>
            </a:solidFill>
            <a:ln w="6350"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endParaRPr lang="en-US" kern="0" dirty="0">
                <a:solidFill>
                  <a:srgbClr val="FFFFFF"/>
                </a:solidFill>
                <a:ea typeface="Arial Unicode MS" pitchFamily="34" charset="-128"/>
                <a:cs typeface="Arial Unicode MS" pitchFamily="34" charset="-128"/>
              </a:endParaRPr>
            </a:p>
          </p:txBody>
        </p:sp>
        <p:pic>
          <p:nvPicPr>
            <p:cNvPr id="12" name="Picture 11" descr="SAP_grad_R_pref.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8613" y="6081713"/>
              <a:ext cx="916953" cy="454025"/>
            </a:xfrm>
            <a:prstGeom prst="rect">
              <a:avLst/>
            </a:prstGeom>
          </p:spPr>
        </p:pic>
        <p:sp>
          <p:nvSpPr>
            <p:cNvPr id="13" name="Rectangle 12"/>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endParaRPr lang="en-US" sz="1600" kern="0" dirty="0">
                <a:solidFill>
                  <a:srgbClr val="FFFFFF"/>
                </a:solidFill>
                <a:ea typeface="Arial Unicode MS" pitchFamily="34" charset="-128"/>
                <a:cs typeface="Arial Unicode MS" pitchFamily="34" charset="-128"/>
              </a:endParaRPr>
            </a:p>
          </p:txBody>
        </p:sp>
      </p:grpSp>
      <p:sp>
        <p:nvSpPr>
          <p:cNvPr id="14" name="Rounded Rectangle 13"/>
          <p:cNvSpPr/>
          <p:nvPr userDrawn="1"/>
        </p:nvSpPr>
        <p:spPr bwMode="gray">
          <a:xfrm rot="900000">
            <a:off x="6772168" y="3348000"/>
            <a:ext cx="2021951" cy="467342"/>
          </a:xfrm>
          <a:prstGeom prst="roundRect">
            <a:avLst>
              <a:gd name="adj" fmla="val 16667"/>
            </a:avLst>
          </a:prstGeom>
          <a:solidFill>
            <a:srgbClr val="FF0000"/>
          </a:solidFill>
          <a:ln>
            <a:noFill/>
            <a:headEnd/>
            <a:tailEnd/>
          </a:ln>
          <a:effectLst/>
        </p:spPr>
        <p:style>
          <a:lnRef idx="3">
            <a:schemeClr val="lt1"/>
          </a:lnRef>
          <a:fillRef idx="1">
            <a:schemeClr val="accent6"/>
          </a:fillRef>
          <a:effectRef idx="1">
            <a:schemeClr val="accent6"/>
          </a:effectRef>
          <a:fontRef idx="minor">
            <a:schemeClr val="lt1"/>
          </a:fontRef>
        </p:style>
        <p:txBody>
          <a:bodyPr wrap="none" lIns="144000" tIns="72000" rIns="144000" bIns="72000" rtlCol="0" anchor="ctr">
            <a:spAutoFit/>
          </a:bodyPr>
          <a:lstStyle/>
          <a:p>
            <a:pPr algn="ctr" fontAlgn="base">
              <a:spcBef>
                <a:spcPct val="50000"/>
              </a:spcBef>
              <a:spcAft>
                <a:spcPct val="0"/>
              </a:spcAft>
              <a:buClr>
                <a:srgbClr val="F0AB00"/>
              </a:buClr>
              <a:buSzPct val="80000"/>
            </a:pPr>
            <a:r>
              <a:rPr lang="en-US" kern="0" smtClean="0">
                <a:solidFill>
                  <a:srgbClr val="000000"/>
                </a:solidFill>
                <a:ea typeface="Arial Unicode MS" pitchFamily="34" charset="-128"/>
                <a:cs typeface="Arial Unicode MS" pitchFamily="34" charset="-128"/>
                <a:sym typeface="Arial"/>
              </a:rPr>
              <a:t>CONFIDENTIAL</a:t>
            </a:r>
            <a:endParaRPr lang="en-US" kern="0" dirty="0">
              <a:solidFill>
                <a:srgbClr val="000000"/>
              </a:solidFill>
              <a:ea typeface="Arial Unicode MS" pitchFamily="34" charset="-128"/>
              <a:cs typeface="Arial Unicode MS" pitchFamily="34" charset="-128"/>
              <a:sym typeface="Arial"/>
            </a:endParaRPr>
          </a:p>
        </p:txBody>
      </p:sp>
    </p:spTree>
    <p:extLst>
      <p:ext uri="{BB962C8B-B14F-4D97-AF65-F5344CB8AC3E}">
        <p14:creationId xmlns:p14="http://schemas.microsoft.com/office/powerpoint/2010/main" val="2531220240"/>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3" name="Rectangle 2"/>
          <p:cNvSpPr/>
          <p:nvPr userDrawn="1"/>
        </p:nvSpPr>
        <p:spPr bwMode="auto">
          <a:xfrm>
            <a:off x="0" y="0"/>
            <a:ext cx="9144000" cy="6858000"/>
          </a:xfrm>
          <a:prstGeom prst="rect">
            <a:avLst/>
          </a:prstGeom>
          <a:solidFill>
            <a:srgbClr val="CCCCCC"/>
          </a:solidFill>
          <a:ln w="9525">
            <a:noFill/>
            <a:round/>
            <a:headEnd/>
            <a:tailEnd/>
          </a:ln>
        </p:spPr>
        <p:txBody>
          <a:bodyPr wrap="none" anchor="ctr"/>
          <a:lstStyle/>
          <a:p>
            <a:pPr algn="ctr" fontAlgn="base">
              <a:spcBef>
                <a:spcPct val="0"/>
              </a:spcBef>
              <a:spcAft>
                <a:spcPct val="0"/>
              </a:spcAft>
              <a:buClr>
                <a:srgbClr val="F0AB00"/>
              </a:buClr>
              <a:buSzPct val="80000"/>
              <a:buFont typeface="Wingdings" pitchFamily="2" charset="2"/>
              <a:buNone/>
              <a:defRPr/>
            </a:pPr>
            <a:endParaRPr lang="en-US" dirty="0">
              <a:solidFill>
                <a:srgbClr val="000000"/>
              </a:solidFill>
            </a:endParaRPr>
          </a:p>
        </p:txBody>
      </p:sp>
      <p:sp>
        <p:nvSpPr>
          <p:cNvPr id="4" name="Rectangle 2"/>
          <p:cNvSpPr>
            <a:spLocks noChangeArrowheads="1"/>
          </p:cNvSpPr>
          <p:nvPr userDrawn="1"/>
        </p:nvSpPr>
        <p:spPr bwMode="gray">
          <a:xfrm>
            <a:off x="152400" y="134938"/>
            <a:ext cx="8839200" cy="6565900"/>
          </a:xfrm>
          <a:prstGeom prst="rect">
            <a:avLst/>
          </a:prstGeom>
          <a:solidFill>
            <a:schemeClr val="bg1"/>
          </a:solidFill>
          <a:ln w="9525">
            <a:noFill/>
            <a:prstDash val="sysDot"/>
            <a:miter lim="800000"/>
            <a:headEnd/>
            <a:tailEnd/>
          </a:ln>
        </p:spPr>
        <p:txBody>
          <a:bodyPr wrap="none" anchor="ctr"/>
          <a:lstStyle/>
          <a:p>
            <a:pPr algn="ctr" fontAlgn="base">
              <a:spcBef>
                <a:spcPct val="0"/>
              </a:spcBef>
              <a:spcAft>
                <a:spcPct val="0"/>
              </a:spcAft>
              <a:buClr>
                <a:srgbClr val="F0AB00"/>
              </a:buClr>
              <a:buSzPct val="80000"/>
              <a:buFont typeface="Wingdings" pitchFamily="2" charset="2"/>
              <a:buNone/>
              <a:defRPr/>
            </a:pPr>
            <a:endParaRPr lang="en-US" dirty="0">
              <a:solidFill>
                <a:srgbClr val="000000"/>
              </a:solidFill>
            </a:endParaRPr>
          </a:p>
        </p:txBody>
      </p:sp>
      <p:sp>
        <p:nvSpPr>
          <p:cNvPr id="5" name="AutoShape 19"/>
          <p:cNvSpPr>
            <a:spLocks noChangeArrowheads="1"/>
          </p:cNvSpPr>
          <p:nvPr userDrawn="1"/>
        </p:nvSpPr>
        <p:spPr bwMode="gray">
          <a:xfrm flipH="1">
            <a:off x="8478838" y="6192838"/>
            <a:ext cx="598487" cy="598487"/>
          </a:xfrm>
          <a:prstGeom prst="rtTriangle">
            <a:avLst/>
          </a:prstGeom>
          <a:solidFill>
            <a:schemeClr val="bg2"/>
          </a:solidFill>
          <a:ln w="9525" algn="ctr">
            <a:noFill/>
            <a:miter lim="800000"/>
            <a:headEnd/>
            <a:tailEnd/>
          </a:ln>
        </p:spPr>
        <p:txBody>
          <a:bodyPr wrap="none" lIns="90000" tIns="46800" rIns="90000" bIns="46800" anchor="ctr"/>
          <a:lstStyle/>
          <a:p>
            <a:pPr algn="ctr" fontAlgn="base">
              <a:spcBef>
                <a:spcPct val="0"/>
              </a:spcBef>
              <a:spcAft>
                <a:spcPct val="0"/>
              </a:spcAft>
              <a:buClr>
                <a:srgbClr val="F0AB00"/>
              </a:buClr>
              <a:buSzPct val="80000"/>
              <a:buFont typeface="Wingdings" pitchFamily="2" charset="2"/>
              <a:buNone/>
            </a:pPr>
            <a:endParaRPr lang="en-US" sz="1400" dirty="0">
              <a:solidFill>
                <a:srgbClr val="000000"/>
              </a:solidFill>
            </a:endParaRPr>
          </a:p>
        </p:txBody>
      </p:sp>
      <p:sp>
        <p:nvSpPr>
          <p:cNvPr id="6" name="TextBox 5"/>
          <p:cNvSpPr txBox="1"/>
          <p:nvPr userDrawn="1"/>
        </p:nvSpPr>
        <p:spPr bwMode="gray">
          <a:xfrm>
            <a:off x="151201" y="6724800"/>
            <a:ext cx="1869423" cy="118494"/>
          </a:xfrm>
          <a:prstGeom prst="rect">
            <a:avLst/>
          </a:prstGeom>
          <a:noFill/>
        </p:spPr>
        <p:txBody>
          <a:bodyPr wrap="none" lIns="0" tIns="0" rIns="0" bIns="0" rtlCol="0">
            <a:spAutoFit/>
          </a:bodyPr>
          <a:lstStyle/>
          <a:p>
            <a:pPr marL="93663" indent="-93663" defTabSz="912579" fontAlgn="base">
              <a:spcBef>
                <a:spcPct val="0"/>
              </a:spcBef>
              <a:spcAft>
                <a:spcPct val="0"/>
              </a:spcAft>
              <a:buClr>
                <a:srgbClr val="666666"/>
              </a:buClr>
              <a:buFont typeface="Arial" pitchFamily="34" charset="0"/>
              <a:buChar char="©"/>
            </a:pPr>
            <a:r>
              <a:rPr lang="en-US" sz="700" dirty="0" smtClean="0">
                <a:solidFill>
                  <a:srgbClr val="666666"/>
                </a:solidFill>
              </a:rPr>
              <a:t>SAP AG 2010. All rights reserved. / Page </a:t>
            </a:r>
            <a:fld id="{0BDC132A-5C91-4078-9777-31DA19A62E0A}" type="slidenum">
              <a:rPr lang="en-US" sz="700" smtClean="0">
                <a:solidFill>
                  <a:srgbClr val="666666"/>
                </a:solidFill>
              </a:rPr>
              <a:pPr marL="93663" indent="-93663" defTabSz="912579" fontAlgn="base">
                <a:spcBef>
                  <a:spcPct val="0"/>
                </a:spcBef>
                <a:spcAft>
                  <a:spcPct val="0"/>
                </a:spcAft>
                <a:buClr>
                  <a:srgbClr val="666666"/>
                </a:buClr>
                <a:buFont typeface="Arial" pitchFamily="34" charset="0"/>
                <a:buChar char="©"/>
              </a:pPr>
              <a:t>‹#›</a:t>
            </a:fld>
            <a:endParaRPr lang="en-US" sz="700" dirty="0" smtClean="0">
              <a:solidFill>
                <a:srgbClr val="666666"/>
              </a:solidFill>
            </a:endParaRPr>
          </a:p>
        </p:txBody>
      </p:sp>
      <p:sp>
        <p:nvSpPr>
          <p:cNvPr id="2" name="Title 1"/>
          <p:cNvSpPr>
            <a:spLocks noGrp="1"/>
          </p:cNvSpPr>
          <p:nvPr>
            <p:ph type="title"/>
          </p:nvPr>
        </p:nvSpPr>
        <p:spPr>
          <a:xfrm>
            <a:off x="457200" y="274638"/>
            <a:ext cx="8229600" cy="1143000"/>
          </a:xfrm>
          <a:prstGeom prst="rect">
            <a:avLst/>
          </a:prstGeom>
        </p:spPr>
        <p:txBody>
          <a:bodyPr/>
          <a:lstStyle>
            <a:lvl1pPr algn="l" defTabSz="912579" rtl="0" fontAlgn="base">
              <a:spcBef>
                <a:spcPct val="0"/>
              </a:spcBef>
              <a:spcAft>
                <a:spcPct val="0"/>
              </a:spcAft>
              <a:defRPr lang="de-DE" sz="3200" kern="1200" dirty="0">
                <a:solidFill>
                  <a:srgbClr val="000000"/>
                </a:solidFill>
                <a:latin typeface="Arial Black"/>
                <a:ea typeface="+mn-ea"/>
                <a:cs typeface="+mn-cs"/>
              </a:defRPr>
            </a:lvl1pPr>
          </a:lstStyle>
          <a:p>
            <a:r>
              <a:rPr lang="en-US" dirty="0" smtClean="0"/>
              <a:t>Click to edit Master title style</a:t>
            </a:r>
            <a:endParaRPr lang="de-DE" dirty="0"/>
          </a:p>
        </p:txBody>
      </p:sp>
    </p:spTree>
    <p:extLst>
      <p:ext uri="{BB962C8B-B14F-4D97-AF65-F5344CB8AC3E}">
        <p14:creationId xmlns:p14="http://schemas.microsoft.com/office/powerpoint/2010/main" val="1375765666"/>
      </p:ext>
    </p:extLst>
  </p:cSld>
  <p:clrMapOvr>
    <a:masterClrMapping/>
  </p:clrMapOvr>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1600200" y="1447800"/>
            <a:ext cx="7543800" cy="5410200"/>
          </a:xfrm>
          <a:prstGeom prst="rect">
            <a:avLst/>
          </a:prstGeom>
          <a:noFill/>
          <a:ln w="9525">
            <a:noFill/>
            <a:miter lim="800000"/>
            <a:headEnd/>
            <a:tailEnd/>
          </a:ln>
          <a:effectLst/>
        </p:spPr>
        <p:txBody>
          <a:bodyPr wrap="none" anchor="ctr"/>
          <a:lstStyle/>
          <a:p>
            <a:pPr eaLnBrk="0" hangingPunct="0">
              <a:spcAft>
                <a:spcPct val="10000"/>
              </a:spcAft>
              <a:buClr>
                <a:srgbClr val="003366"/>
              </a:buClr>
              <a:buSzPct val="85000"/>
              <a:buFont typeface="ZapfDingbats" pitchFamily="82" charset="0"/>
              <a:buNone/>
              <a:defRPr/>
            </a:pPr>
            <a:endParaRPr lang="en-US" sz="2600">
              <a:solidFill>
                <a:srgbClr val="800000"/>
              </a:solidFill>
              <a:cs typeface="Arial" pitchFamily="34" charset="0"/>
            </a:endParaRPr>
          </a:p>
        </p:txBody>
      </p:sp>
      <p:sp>
        <p:nvSpPr>
          <p:cNvPr id="5" name="Rectangle 7"/>
          <p:cNvSpPr>
            <a:spLocks noChangeArrowheads="1"/>
          </p:cNvSpPr>
          <p:nvPr/>
        </p:nvSpPr>
        <p:spPr bwMode="auto">
          <a:xfrm>
            <a:off x="3175" y="1588"/>
            <a:ext cx="9140825" cy="6856412"/>
          </a:xfrm>
          <a:prstGeom prst="rect">
            <a:avLst/>
          </a:prstGeom>
          <a:noFill/>
          <a:ln w="6350">
            <a:solidFill>
              <a:srgbClr val="003366"/>
            </a:solidFill>
            <a:miter lim="800000"/>
            <a:headEnd/>
            <a:tailEnd/>
          </a:ln>
          <a:effectLst/>
        </p:spPr>
        <p:txBody>
          <a:bodyPr wrap="none" lIns="0" rIns="0" anchor="ctr"/>
          <a:lstStyle/>
          <a:p>
            <a:pPr eaLnBrk="0" hangingPunct="0">
              <a:spcAft>
                <a:spcPct val="10000"/>
              </a:spcAft>
              <a:buClr>
                <a:srgbClr val="003366"/>
              </a:buClr>
              <a:buSzPct val="85000"/>
              <a:buFont typeface="ZapfDingbats" pitchFamily="82" charset="0"/>
              <a:buNone/>
              <a:defRPr/>
            </a:pPr>
            <a:endParaRPr lang="en-US" sz="2600">
              <a:solidFill>
                <a:srgbClr val="800000"/>
              </a:solidFill>
              <a:cs typeface="Arial" pitchFamily="34" charset="0"/>
            </a:endParaRPr>
          </a:p>
        </p:txBody>
      </p:sp>
      <p:pic>
        <p:nvPicPr>
          <p:cNvPr id="6" name="Picture 2"/>
          <p:cNvPicPr>
            <a:picLocks noChangeAspect="1" noChangeArrowheads="1"/>
          </p:cNvPicPr>
          <p:nvPr userDrawn="1"/>
        </p:nvPicPr>
        <p:blipFill>
          <a:blip r:embed="rId2"/>
          <a:srcRect/>
          <a:stretch>
            <a:fillRect/>
          </a:stretch>
        </p:blipFill>
        <p:spPr bwMode="auto">
          <a:xfrm>
            <a:off x="0" y="0"/>
            <a:ext cx="5857875" cy="523875"/>
          </a:xfrm>
          <a:prstGeom prst="rect">
            <a:avLst/>
          </a:prstGeom>
          <a:noFill/>
          <a:ln w="9525">
            <a:noFill/>
            <a:miter lim="800000"/>
            <a:headEnd/>
            <a:tailEnd/>
          </a:ln>
        </p:spPr>
      </p:pic>
      <p:sp>
        <p:nvSpPr>
          <p:cNvPr id="2061316" name="Rectangle 4"/>
          <p:cNvSpPr>
            <a:spLocks noGrp="1" noChangeArrowheads="1"/>
          </p:cNvSpPr>
          <p:nvPr>
            <p:ph type="ctrTitle"/>
          </p:nvPr>
        </p:nvSpPr>
        <p:spPr>
          <a:xfrm>
            <a:off x="838200" y="2362200"/>
            <a:ext cx="7239000" cy="1905000"/>
          </a:xfrm>
        </p:spPr>
        <p:txBody>
          <a:bodyPr anchor="b"/>
          <a:lstStyle>
            <a:lvl1pPr>
              <a:defRPr sz="3600"/>
            </a:lvl1pPr>
          </a:lstStyle>
          <a:p>
            <a:r>
              <a:rPr lang="en-US" smtClean="0"/>
              <a:t>Click to edit Master title style</a:t>
            </a:r>
            <a:endParaRPr lang="en-US"/>
          </a:p>
        </p:txBody>
      </p:sp>
      <p:sp>
        <p:nvSpPr>
          <p:cNvPr id="2061317" name="Rectangle 5"/>
          <p:cNvSpPr>
            <a:spLocks noGrp="1" noChangeArrowheads="1"/>
          </p:cNvSpPr>
          <p:nvPr>
            <p:ph type="subTitle" idx="1"/>
          </p:nvPr>
        </p:nvSpPr>
        <p:spPr>
          <a:xfrm>
            <a:off x="838200" y="4446588"/>
            <a:ext cx="7239000" cy="1371600"/>
          </a:xfrm>
        </p:spPr>
        <p:txBody>
          <a:bodyPr/>
          <a:lstStyle>
            <a:lvl1pPr marL="0" indent="0">
              <a:spcBef>
                <a:spcPct val="0"/>
              </a:spcBef>
              <a:spcAft>
                <a:spcPct val="10000"/>
              </a:spcAft>
              <a:buFont typeface="Wingdings" pitchFamily="2" charset="2"/>
              <a:buNone/>
              <a:defRPr sz="2600">
                <a:solidFill>
                  <a:srgbClr val="1B5DAD"/>
                </a:solidFill>
              </a:defRPr>
            </a:lvl1pPr>
          </a:lstStyle>
          <a:p>
            <a:r>
              <a:rPr lang="en-US" smtClean="0"/>
              <a:t>Click to edit Master subtitle style</a:t>
            </a:r>
            <a:endParaRPr lang="en-US"/>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7"/>
          <p:cNvSpPr>
            <a:spLocks noGrp="1" noChangeArrowheads="1"/>
          </p:cNvSpPr>
          <p:nvPr>
            <p:ph type="sldNum" sz="quarter" idx="10"/>
          </p:nvPr>
        </p:nvSpPr>
        <p:spPr>
          <a:ln/>
        </p:spPr>
        <p:txBody>
          <a:bodyPr/>
          <a:lstStyle>
            <a:lvl1pPr>
              <a:defRPr/>
            </a:lvl1pPr>
          </a:lstStyle>
          <a:p>
            <a:pPr>
              <a:defRPr/>
            </a:pPr>
            <a:fld id="{F180244B-9070-4A86-B972-8ABC929406CD}" type="slidenum">
              <a:rPr lang="en-US"/>
              <a:pPr>
                <a:defRPr/>
              </a:pPr>
              <a:t>‹#›</a:t>
            </a:fld>
            <a:endParaRPr lang="en-US" sz="1400">
              <a:solidFill>
                <a:srgbClr val="000000"/>
              </a:solidFill>
            </a:endParaRPr>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219200"/>
            <a:ext cx="42672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42672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7924800" y="6550025"/>
            <a:ext cx="1001713" cy="260350"/>
          </a:xfrm>
        </p:spPr>
        <p:txBody>
          <a:bodyPr/>
          <a:lstStyle>
            <a:lvl1pPr>
              <a:defRPr/>
            </a:lvl1pPr>
          </a:lstStyle>
          <a:p>
            <a:pPr>
              <a:defRPr/>
            </a:pPr>
            <a:fld id="{AC6CD1FE-BE88-4895-9858-42B777D2EE1B}" type="slidenum">
              <a:rPr lang="en-US"/>
              <a:pPr>
                <a:defRPr/>
              </a:pPr>
              <a:t>‹#›</a:t>
            </a:fld>
            <a:endParaRPr lang="en-US" sz="1400">
              <a:solidFill>
                <a:srgbClr val="000000"/>
              </a:solidFill>
            </a:endParaRPr>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3539122"/>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0104555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 short">
    <p:bg>
      <p:bgPr>
        <a:solidFill>
          <a:schemeClr val="accent1"/>
        </a:solidFill>
        <a:effectLst/>
      </p:bgPr>
    </p:bg>
    <p:spTree>
      <p:nvGrpSpPr>
        <p:cNvPr id="1" name=""/>
        <p:cNvGrpSpPr/>
        <p:nvPr/>
      </p:nvGrpSpPr>
      <p:grpSpPr>
        <a:xfrm>
          <a:off x="0" y="0"/>
          <a:ext cx="0" cy="0"/>
          <a:chOff x="0" y="0"/>
          <a:chExt cx="0" cy="0"/>
        </a:xfrm>
      </p:grpSpPr>
      <p:pic>
        <p:nvPicPr>
          <p:cNvPr id="4" name="Picture 8" descr="SAP_grad_R_pref.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28613" y="6081713"/>
            <a:ext cx="9175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14000" y="324000"/>
            <a:ext cx="8280000" cy="738000"/>
          </a:xfrm>
        </p:spPr>
        <p:txBody>
          <a:bodyPr anchor="t">
            <a:noAutofit/>
          </a:bodyPr>
          <a:lstStyle>
            <a:lvl1pPr>
              <a:defRPr sz="4800">
                <a:solidFill>
                  <a:schemeClr val="tx1"/>
                </a:solidFill>
              </a:defRPr>
            </a:lvl1pPr>
          </a:lstStyle>
          <a:p>
            <a:r>
              <a:rPr lang="en-US" smtClean="0"/>
              <a:t>Click to edit Master title style</a:t>
            </a:r>
            <a:endParaRPr lang="en-US" dirty="0"/>
          </a:p>
        </p:txBody>
      </p:sp>
      <p:sp>
        <p:nvSpPr>
          <p:cNvPr id="6" name="Subtitle 2"/>
          <p:cNvSpPr>
            <a:spLocks noGrp="1"/>
          </p:cNvSpPr>
          <p:nvPr>
            <p:ph type="subTitle" idx="1"/>
          </p:nvPr>
        </p:nvSpPr>
        <p:spPr bwMode="gray">
          <a:xfrm>
            <a:off x="414000" y="1499870"/>
            <a:ext cx="6840000" cy="492443"/>
          </a:xfrm>
        </p:spPr>
        <p:txBody>
          <a:bodyPr>
            <a:no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Tree>
    <p:extLst>
      <p:ext uri="{BB962C8B-B14F-4D97-AF65-F5344CB8AC3E}">
        <p14:creationId xmlns:p14="http://schemas.microsoft.com/office/powerpoint/2010/main" val="6062377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8254939"/>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1995260"/>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8137265"/>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2905323"/>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8630002"/>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2446446"/>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9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90905003"/>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userDrawn="1">
  <p:cSld name="Divider Page with picture">
    <p:spTree>
      <p:nvGrpSpPr>
        <p:cNvPr id="1" name=""/>
        <p:cNvGrpSpPr/>
        <p:nvPr/>
      </p:nvGrpSpPr>
      <p:grpSpPr>
        <a:xfrm>
          <a:off x="0" y="0"/>
          <a:ext cx="0" cy="0"/>
          <a:chOff x="0" y="0"/>
          <a:chExt cx="0" cy="0"/>
        </a:xfrm>
      </p:grpSpPr>
      <p:sp>
        <p:nvSpPr>
          <p:cNvPr id="5" name="Rectangle 8"/>
          <p:cNvSpPr>
            <a:spLocks noChangeArrowheads="1"/>
          </p:cNvSpPr>
          <p:nvPr userDrawn="1"/>
        </p:nvSpPr>
        <p:spPr bwMode="gray">
          <a:xfrm>
            <a:off x="323850" y="0"/>
            <a:ext cx="8496300" cy="161925"/>
          </a:xfrm>
          <a:prstGeom prst="rect">
            <a:avLst/>
          </a:prstGeom>
          <a:solidFill>
            <a:schemeClr val="accent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90000" tIns="72000" rIns="90000" bIns="72000" anchor="ctr"/>
          <a:lstStyle/>
          <a:p>
            <a:pPr algn="ctr">
              <a:spcBef>
                <a:spcPct val="50000"/>
              </a:spcBef>
              <a:buClr>
                <a:srgbClr val="F0AB00"/>
              </a:buClr>
              <a:buSzPct val="80000"/>
            </a:pPr>
            <a:endParaRPr lang="en-US" sz="1600">
              <a:ea typeface="Arial Unicode MS" pitchFamily="34" charset="-128"/>
              <a:cs typeface="Arial Unicode MS" pitchFamily="34" charset="-128"/>
            </a:endParaRPr>
          </a:p>
        </p:txBody>
      </p:sp>
      <p:pic>
        <p:nvPicPr>
          <p:cNvPr id="6" name="Picture 10" descr="SAP_grad_R_pref.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23850" y="6081713"/>
            <a:ext cx="9175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icture Placeholder 7"/>
          <p:cNvSpPr>
            <a:spLocks noGrp="1"/>
          </p:cNvSpPr>
          <p:nvPr>
            <p:ph type="pic" sz="quarter" idx="11"/>
          </p:nvPr>
        </p:nvSpPr>
        <p:spPr>
          <a:xfrm>
            <a:off x="324000" y="162000"/>
            <a:ext cx="8496000" cy="2134800"/>
          </a:xfrm>
          <a:solidFill>
            <a:schemeClr val="bg1">
              <a:lumMod val="95000"/>
            </a:schemeClr>
          </a:solidFill>
        </p:spPr>
        <p:txBody>
          <a:bodyPr tIns="504000" rtlCol="0">
            <a:noAutofit/>
          </a:bodyPr>
          <a:lstStyle>
            <a:lvl1pPr algn="ctr">
              <a:defRPr b="0"/>
            </a:lvl1pPr>
          </a:lstStyle>
          <a:p>
            <a:pPr lvl="0"/>
            <a:r>
              <a:rPr lang="en-US" noProof="0" dirty="0" smtClean="0"/>
              <a:t>Click icon to add picture</a:t>
            </a:r>
            <a:endParaRPr lang="en-US" noProof="0" dirty="0"/>
          </a:p>
        </p:txBody>
      </p:sp>
      <p:sp>
        <p:nvSpPr>
          <p:cNvPr id="2" name="Title 1"/>
          <p:cNvSpPr>
            <a:spLocks noGrp="1"/>
          </p:cNvSpPr>
          <p:nvPr>
            <p:ph type="ctrTitle"/>
          </p:nvPr>
        </p:nvSpPr>
        <p:spPr bwMode="gray">
          <a:xfrm>
            <a:off x="324000" y="2444400"/>
            <a:ext cx="8496000" cy="738664"/>
          </a:xfrm>
        </p:spPr>
        <p:txBody>
          <a:bodyPr anchor="t">
            <a:noAutofit/>
          </a:bodyPr>
          <a:lstStyle>
            <a:lvl1pPr>
              <a:defRPr sz="4800">
                <a:solidFill>
                  <a:schemeClr val="tx1"/>
                </a:solidFill>
                <a:latin typeface="+mj-lt"/>
              </a:defRPr>
            </a:lvl1pPr>
          </a:lstStyle>
          <a:p>
            <a:r>
              <a:rPr lang="en-US" smtClean="0"/>
              <a:t>Click to edit Master title style</a:t>
            </a:r>
            <a:endParaRPr lang="de-DE" dirty="0"/>
          </a:p>
        </p:txBody>
      </p:sp>
      <p:sp>
        <p:nvSpPr>
          <p:cNvPr id="93" name="Text Placeholder 92"/>
          <p:cNvSpPr>
            <a:spLocks noGrp="1"/>
          </p:cNvSpPr>
          <p:nvPr>
            <p:ph type="body" sz="quarter" idx="10"/>
          </p:nvPr>
        </p:nvSpPr>
        <p:spPr>
          <a:xfrm>
            <a:off x="324000" y="3506400"/>
            <a:ext cx="8496300" cy="620713"/>
          </a:xfrm>
        </p:spPr>
        <p:txBody>
          <a:bodyPr/>
          <a:lstStyle>
            <a:lvl1pPr>
              <a:spcBef>
                <a:spcPts val="1200"/>
              </a:spcBef>
              <a:defRPr sz="1600" b="0"/>
            </a:lvl1pPr>
          </a:lstStyle>
          <a:p>
            <a:pPr lvl="0"/>
            <a:r>
              <a:rPr lang="en-US" smtClean="0"/>
              <a:t>Click to edit Master text styles</a:t>
            </a:r>
          </a:p>
        </p:txBody>
      </p:sp>
    </p:spTree>
    <p:extLst>
      <p:ext uri="{BB962C8B-B14F-4D97-AF65-F5344CB8AC3E}">
        <p14:creationId xmlns:p14="http://schemas.microsoft.com/office/powerpoint/2010/main" val="323621805"/>
      </p:ext>
    </p:extLst>
  </p:cSld>
  <p:clrMapOvr>
    <a:overrideClrMapping bg1="lt1" tx1="dk1" bg2="lt2" tx2="dk2" accent1="accent1" accent2="accent2" accent3="accent3" accent4="accent4" accent5="accent5" accent6="accent6" hlink="hlink" folHlink="folHlink"/>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 two lines">
    <p:bg>
      <p:bgPr>
        <a:solidFill>
          <a:schemeClr val="accent1"/>
        </a:solidFill>
        <a:effectLst/>
      </p:bgPr>
    </p:bg>
    <p:spTree>
      <p:nvGrpSpPr>
        <p:cNvPr id="1" name=""/>
        <p:cNvGrpSpPr/>
        <p:nvPr/>
      </p:nvGrpSpPr>
      <p:grpSpPr>
        <a:xfrm>
          <a:off x="0" y="0"/>
          <a:ext cx="0" cy="0"/>
          <a:chOff x="0" y="0"/>
          <a:chExt cx="0" cy="0"/>
        </a:xfrm>
      </p:grpSpPr>
      <p:pic>
        <p:nvPicPr>
          <p:cNvPr id="4" name="Picture 8" descr="SAP_grad_R_pref.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28613" y="6081713"/>
            <a:ext cx="9175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ubtitle 2"/>
          <p:cNvSpPr>
            <a:spLocks noGrp="1"/>
          </p:cNvSpPr>
          <p:nvPr>
            <p:ph type="subTitle" idx="1"/>
          </p:nvPr>
        </p:nvSpPr>
        <p:spPr bwMode="gray">
          <a:xfrm>
            <a:off x="414000" y="1499870"/>
            <a:ext cx="6840000" cy="492443"/>
          </a:xfrm>
        </p:spPr>
        <p:txBody>
          <a:bodyPr>
            <a:no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
        <p:nvSpPr>
          <p:cNvPr id="9" name="Title 1"/>
          <p:cNvSpPr>
            <a:spLocks noGrp="1"/>
          </p:cNvSpPr>
          <p:nvPr>
            <p:ph type="ctrTitle"/>
          </p:nvPr>
        </p:nvSpPr>
        <p:spPr bwMode="gray">
          <a:xfrm>
            <a:off x="414000" y="324000"/>
            <a:ext cx="8280000" cy="923330"/>
          </a:xfrm>
        </p:spPr>
        <p:txBody>
          <a:bodyPr anchor="t">
            <a:noAutofit/>
          </a:bodyPr>
          <a:lstStyle>
            <a:lvl1pPr>
              <a:defRPr sz="3000">
                <a:solidFill>
                  <a:sysClr val="windowText" lastClr="000000"/>
                </a:solidFill>
                <a:latin typeface="+mj-lt"/>
              </a:defRPr>
            </a:lvl1pPr>
          </a:lstStyle>
          <a:p>
            <a:r>
              <a:rPr lang="en-US" smtClean="0"/>
              <a:t>Click to edit Master title style</a:t>
            </a:r>
            <a:endParaRPr lang="de-DE" dirty="0"/>
          </a:p>
        </p:txBody>
      </p:sp>
    </p:spTree>
    <p:extLst>
      <p:ext uri="{BB962C8B-B14F-4D97-AF65-F5344CB8AC3E}">
        <p14:creationId xmlns:p14="http://schemas.microsoft.com/office/powerpoint/2010/main" val="3427196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Page">
    <p:spTree>
      <p:nvGrpSpPr>
        <p:cNvPr id="1" name=""/>
        <p:cNvGrpSpPr/>
        <p:nvPr/>
      </p:nvGrpSpPr>
      <p:grpSpPr>
        <a:xfrm>
          <a:off x="0" y="0"/>
          <a:ext cx="0" cy="0"/>
          <a:chOff x="0" y="0"/>
          <a:chExt cx="0" cy="0"/>
        </a:xfrm>
      </p:grpSpPr>
      <p:sp>
        <p:nvSpPr>
          <p:cNvPr id="4" name="Rectangle 8"/>
          <p:cNvSpPr>
            <a:spLocks noChangeArrowheads="1"/>
          </p:cNvSpPr>
          <p:nvPr userDrawn="1"/>
        </p:nvSpPr>
        <p:spPr bwMode="gray">
          <a:xfrm>
            <a:off x="323850" y="0"/>
            <a:ext cx="8496300" cy="2295525"/>
          </a:xfrm>
          <a:prstGeom prst="rect">
            <a:avLst/>
          </a:prstGeom>
          <a:solidFill>
            <a:schemeClr val="accent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90000" tIns="72000" rIns="90000" bIns="72000" anchor="ctr"/>
          <a:lstStyle/>
          <a:p>
            <a:pPr algn="ctr">
              <a:spcBef>
                <a:spcPct val="50000"/>
              </a:spcBef>
              <a:buClr>
                <a:srgbClr val="F0AB00"/>
              </a:buClr>
              <a:buSzPct val="80000"/>
            </a:pPr>
            <a:endParaRPr lang="en-US" sz="1600">
              <a:ea typeface="Arial Unicode MS" pitchFamily="34" charset="-128"/>
              <a:cs typeface="Arial Unicode MS" pitchFamily="34" charset="-128"/>
            </a:endParaRPr>
          </a:p>
        </p:txBody>
      </p:sp>
      <p:pic>
        <p:nvPicPr>
          <p:cNvPr id="5" name="Picture 10" descr="SAP_grad_R_pref.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23850" y="6081713"/>
            <a:ext cx="9175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bwMode="gray">
          <a:xfrm>
            <a:off x="324000" y="2444400"/>
            <a:ext cx="8496000" cy="738664"/>
          </a:xfrm>
        </p:spPr>
        <p:txBody>
          <a:bodyPr anchor="t">
            <a:noAutofit/>
          </a:bodyPr>
          <a:lstStyle>
            <a:lvl1pPr>
              <a:defRPr sz="4800">
                <a:solidFill>
                  <a:schemeClr val="tx1"/>
                </a:solidFill>
                <a:latin typeface="+mj-lt"/>
              </a:defRPr>
            </a:lvl1pPr>
          </a:lstStyle>
          <a:p>
            <a:r>
              <a:rPr lang="en-US" smtClean="0"/>
              <a:t>Click to edit Master title style</a:t>
            </a:r>
            <a:endParaRPr lang="de-DE" dirty="0"/>
          </a:p>
        </p:txBody>
      </p:sp>
      <p:sp>
        <p:nvSpPr>
          <p:cNvPr id="93" name="Text Placeholder 92"/>
          <p:cNvSpPr>
            <a:spLocks noGrp="1"/>
          </p:cNvSpPr>
          <p:nvPr>
            <p:ph type="body" sz="quarter" idx="10"/>
          </p:nvPr>
        </p:nvSpPr>
        <p:spPr>
          <a:xfrm>
            <a:off x="324000" y="3506400"/>
            <a:ext cx="8496300" cy="620713"/>
          </a:xfrm>
        </p:spPr>
        <p:txBody>
          <a:bodyPr/>
          <a:lstStyle>
            <a:lvl1pPr>
              <a:spcBef>
                <a:spcPts val="1200"/>
              </a:spcBef>
              <a:defRPr sz="1600" b="0"/>
            </a:lvl1pPr>
          </a:lstStyle>
          <a:p>
            <a:pPr lvl="0"/>
            <a:r>
              <a:rPr lang="en-US" smtClean="0"/>
              <a:t>Click to edit Master text styles</a:t>
            </a:r>
          </a:p>
        </p:txBody>
      </p:sp>
    </p:spTree>
    <p:extLst>
      <p:ext uri="{BB962C8B-B14F-4D97-AF65-F5344CB8AC3E}">
        <p14:creationId xmlns:p14="http://schemas.microsoft.com/office/powerpoint/2010/main" val="4244157815"/>
      </p:ext>
    </p:extLst>
  </p:cSld>
  <p:clrMapOvr>
    <a:overrideClrMapping bg1="lt1" tx1="dk1" bg2="lt2" tx2="dk2" accent1="accent1" accent2="accent2" accent3="accent3" accent4="accent4" accent5="accent5" accent6="accent6" hlink="hlink" folHlink="folHlink"/>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Page with picture">
    <p:spTree>
      <p:nvGrpSpPr>
        <p:cNvPr id="1" name=""/>
        <p:cNvGrpSpPr/>
        <p:nvPr/>
      </p:nvGrpSpPr>
      <p:grpSpPr>
        <a:xfrm>
          <a:off x="0" y="0"/>
          <a:ext cx="0" cy="0"/>
          <a:chOff x="0" y="0"/>
          <a:chExt cx="0" cy="0"/>
        </a:xfrm>
      </p:grpSpPr>
      <p:sp>
        <p:nvSpPr>
          <p:cNvPr id="5" name="Rectangle 8"/>
          <p:cNvSpPr>
            <a:spLocks noChangeArrowheads="1"/>
          </p:cNvSpPr>
          <p:nvPr userDrawn="1"/>
        </p:nvSpPr>
        <p:spPr bwMode="gray">
          <a:xfrm>
            <a:off x="323850" y="0"/>
            <a:ext cx="8496300" cy="161925"/>
          </a:xfrm>
          <a:prstGeom prst="rect">
            <a:avLst/>
          </a:prstGeom>
          <a:solidFill>
            <a:schemeClr val="accent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90000" tIns="72000" rIns="90000" bIns="72000" anchor="ctr"/>
          <a:lstStyle/>
          <a:p>
            <a:pPr algn="ctr">
              <a:spcBef>
                <a:spcPct val="50000"/>
              </a:spcBef>
              <a:buClr>
                <a:srgbClr val="F0AB00"/>
              </a:buClr>
              <a:buSzPct val="80000"/>
            </a:pPr>
            <a:endParaRPr lang="en-US" sz="1600">
              <a:ea typeface="Arial Unicode MS" pitchFamily="34" charset="-128"/>
              <a:cs typeface="Arial Unicode MS" pitchFamily="34" charset="-128"/>
            </a:endParaRPr>
          </a:p>
        </p:txBody>
      </p:sp>
      <p:pic>
        <p:nvPicPr>
          <p:cNvPr id="6" name="Picture 10" descr="SAP_grad_R_pref.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23850" y="6081713"/>
            <a:ext cx="9175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icture Placeholder 7"/>
          <p:cNvSpPr>
            <a:spLocks noGrp="1"/>
          </p:cNvSpPr>
          <p:nvPr>
            <p:ph type="pic" sz="quarter" idx="11"/>
          </p:nvPr>
        </p:nvSpPr>
        <p:spPr>
          <a:xfrm>
            <a:off x="324000" y="162000"/>
            <a:ext cx="8496000" cy="2134800"/>
          </a:xfrm>
          <a:solidFill>
            <a:schemeClr val="bg1">
              <a:lumMod val="95000"/>
            </a:schemeClr>
          </a:solidFill>
        </p:spPr>
        <p:txBody>
          <a:bodyPr tIns="504000" rtlCol="0">
            <a:noAutofit/>
          </a:bodyPr>
          <a:lstStyle>
            <a:lvl1pPr algn="ctr">
              <a:defRPr b="0"/>
            </a:lvl1pPr>
          </a:lstStyle>
          <a:p>
            <a:pPr lvl="0"/>
            <a:r>
              <a:rPr lang="en-US" noProof="0" dirty="0" smtClean="0"/>
              <a:t>Click icon to add picture</a:t>
            </a:r>
            <a:endParaRPr lang="en-US" noProof="0" dirty="0"/>
          </a:p>
        </p:txBody>
      </p:sp>
      <p:sp>
        <p:nvSpPr>
          <p:cNvPr id="2" name="Title 1"/>
          <p:cNvSpPr>
            <a:spLocks noGrp="1"/>
          </p:cNvSpPr>
          <p:nvPr>
            <p:ph type="ctrTitle"/>
          </p:nvPr>
        </p:nvSpPr>
        <p:spPr bwMode="gray">
          <a:xfrm>
            <a:off x="324000" y="2444400"/>
            <a:ext cx="8496000" cy="738664"/>
          </a:xfrm>
        </p:spPr>
        <p:txBody>
          <a:bodyPr anchor="t">
            <a:noAutofit/>
          </a:bodyPr>
          <a:lstStyle>
            <a:lvl1pPr>
              <a:defRPr sz="4800">
                <a:solidFill>
                  <a:schemeClr val="tx1"/>
                </a:solidFill>
                <a:latin typeface="+mj-lt"/>
              </a:defRPr>
            </a:lvl1pPr>
          </a:lstStyle>
          <a:p>
            <a:r>
              <a:rPr lang="en-US" smtClean="0"/>
              <a:t>Click to edit Master title style</a:t>
            </a:r>
            <a:endParaRPr lang="de-DE" dirty="0"/>
          </a:p>
        </p:txBody>
      </p:sp>
      <p:sp>
        <p:nvSpPr>
          <p:cNvPr id="93" name="Text Placeholder 92"/>
          <p:cNvSpPr>
            <a:spLocks noGrp="1"/>
          </p:cNvSpPr>
          <p:nvPr>
            <p:ph type="body" sz="quarter" idx="10"/>
          </p:nvPr>
        </p:nvSpPr>
        <p:spPr>
          <a:xfrm>
            <a:off x="324000" y="3506400"/>
            <a:ext cx="8496300" cy="620713"/>
          </a:xfrm>
        </p:spPr>
        <p:txBody>
          <a:bodyPr/>
          <a:lstStyle>
            <a:lvl1pPr>
              <a:spcBef>
                <a:spcPts val="1200"/>
              </a:spcBef>
              <a:defRPr sz="1600" b="0"/>
            </a:lvl1pPr>
          </a:lstStyle>
          <a:p>
            <a:pPr lvl="0"/>
            <a:r>
              <a:rPr lang="en-US" smtClean="0"/>
              <a:t>Click to edit Master text styles</a:t>
            </a:r>
          </a:p>
        </p:txBody>
      </p:sp>
    </p:spTree>
    <p:extLst>
      <p:ext uri="{BB962C8B-B14F-4D97-AF65-F5344CB8AC3E}">
        <p14:creationId xmlns:p14="http://schemas.microsoft.com/office/powerpoint/2010/main" val="4064789884"/>
      </p:ext>
    </p:extLst>
  </p:cSld>
  <p:clrMapOvr>
    <a:overrideClrMapping bg1="lt1" tx1="dk1" bg2="lt2" tx2="dk2" accent1="accent1" accent2="accent2" accent3="accent3" accent4="accent4" accent5="accent5" accent6="accent6" hlink="hlink" folHlink="folHlink"/>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ntact / Thank You">
    <p:spTree>
      <p:nvGrpSpPr>
        <p:cNvPr id="1" name=""/>
        <p:cNvGrpSpPr/>
        <p:nvPr/>
      </p:nvGrpSpPr>
      <p:grpSpPr>
        <a:xfrm>
          <a:off x="0" y="0"/>
          <a:ext cx="0" cy="0"/>
          <a:chOff x="0" y="0"/>
          <a:chExt cx="0" cy="0"/>
        </a:xfrm>
      </p:grpSpPr>
      <p:sp>
        <p:nvSpPr>
          <p:cNvPr id="4" name="Rectangle 8"/>
          <p:cNvSpPr>
            <a:spLocks noChangeArrowheads="1"/>
          </p:cNvSpPr>
          <p:nvPr userDrawn="1"/>
        </p:nvSpPr>
        <p:spPr bwMode="gray">
          <a:xfrm>
            <a:off x="323850" y="0"/>
            <a:ext cx="8496300" cy="161925"/>
          </a:xfrm>
          <a:prstGeom prst="rect">
            <a:avLst/>
          </a:prstGeom>
          <a:solidFill>
            <a:schemeClr val="accent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90000" tIns="72000" rIns="90000" bIns="72000" anchor="ctr"/>
          <a:lstStyle/>
          <a:p>
            <a:pPr algn="ctr">
              <a:spcBef>
                <a:spcPct val="50000"/>
              </a:spcBef>
              <a:buClr>
                <a:srgbClr val="F0AB00"/>
              </a:buClr>
              <a:buSzPct val="80000"/>
            </a:pPr>
            <a:endParaRPr lang="en-US" sz="1600">
              <a:ea typeface="Arial Unicode MS" pitchFamily="34" charset="-128"/>
              <a:cs typeface="Arial Unicode MS" pitchFamily="34" charset="-128"/>
            </a:endParaRPr>
          </a:p>
        </p:txBody>
      </p:sp>
      <p:pic>
        <p:nvPicPr>
          <p:cNvPr id="5" name="Picture 10" descr="SAP_grad_R_pref.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23850" y="477838"/>
            <a:ext cx="1831975"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bwMode="gray">
          <a:xfrm>
            <a:off x="324000" y="2444400"/>
            <a:ext cx="8496000" cy="738664"/>
          </a:xfrm>
        </p:spPr>
        <p:txBody>
          <a:bodyPr anchor="t">
            <a:noAutofit/>
          </a:bodyPr>
          <a:lstStyle>
            <a:lvl1pPr>
              <a:defRPr sz="4800">
                <a:solidFill>
                  <a:schemeClr val="tx1"/>
                </a:solidFill>
                <a:latin typeface="+mj-lt"/>
              </a:defRPr>
            </a:lvl1pPr>
          </a:lstStyle>
          <a:p>
            <a:r>
              <a:rPr lang="en-US" smtClean="0"/>
              <a:t>Click to edit Master title style</a:t>
            </a:r>
            <a:endParaRPr lang="de-DE" dirty="0"/>
          </a:p>
        </p:txBody>
      </p:sp>
      <p:sp>
        <p:nvSpPr>
          <p:cNvPr id="93" name="Text Placeholder 92"/>
          <p:cNvSpPr>
            <a:spLocks noGrp="1"/>
          </p:cNvSpPr>
          <p:nvPr>
            <p:ph type="body" sz="quarter" idx="10"/>
          </p:nvPr>
        </p:nvSpPr>
        <p:spPr>
          <a:xfrm>
            <a:off x="324000" y="4604385"/>
            <a:ext cx="8496300" cy="1477328"/>
          </a:xfrm>
        </p:spPr>
        <p:txBody>
          <a:bodyPr anchor="b">
            <a:noAutofit/>
          </a:bodyPr>
          <a:lstStyle>
            <a:lvl1pPr>
              <a:spcBef>
                <a:spcPts val="0"/>
              </a:spcBef>
              <a:defRPr sz="1600"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489987174"/>
      </p:ext>
    </p:extLst>
  </p:cSld>
  <p:clrMapOvr>
    <a:overrideClrMapping bg1="lt1" tx1="dk1" bg2="lt2" tx2="dk2" accent1="accent1" accent2="accent2" accent3="accent3" accent4="accent4" accent5="accent5" accent6="accent6" hlink="hlink" folHlink="folHlink"/>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324000" y="1692000"/>
            <a:ext cx="8494713" cy="3831818"/>
          </a:xfrm>
        </p:spPr>
        <p:txBody>
          <a:bodyPr>
            <a:noAutofit/>
          </a:bodyPr>
          <a:lstStyle>
            <a:lvl1pPr marL="0" marR="0" indent="0" algn="l" defTabSz="914400" rtl="0" eaLnBrk="1" fontAlgn="auto" latinLnBrk="0" hangingPunct="1">
              <a:lnSpc>
                <a:spcPct val="100000"/>
              </a:lnSpc>
              <a:spcBef>
                <a:spcPts val="1200"/>
              </a:spcBef>
              <a:spcAft>
                <a:spcPts val="0"/>
              </a:spcAft>
              <a:buClr>
                <a:schemeClr val="accent1"/>
              </a:buClr>
              <a:buSzPct val="80000"/>
              <a:buFontTx/>
              <a:buNone/>
              <a:tabLst/>
              <a:defRPr b="0"/>
            </a:lvl1pPr>
            <a:lvl2pPr marL="180000" marR="0" indent="-180000" algn="l" defTabSz="914400" rtl="0" eaLnBrk="1" fontAlgn="auto" latinLnBrk="0" hangingPunct="1">
              <a:lnSpc>
                <a:spcPct val="100000"/>
              </a:lnSpc>
              <a:spcBef>
                <a:spcPts val="600"/>
              </a:spcBef>
              <a:spcAft>
                <a:spcPts val="0"/>
              </a:spcAft>
              <a:buClr>
                <a:schemeClr val="accent1"/>
              </a:buClr>
              <a:buSzPct val="100000"/>
              <a:buFont typeface="Wingdings" pitchFamily="2" charset="2"/>
              <a:buChar char=""/>
              <a:tabLst/>
              <a:defRPr/>
            </a:lvl2pPr>
            <a:lvl3pPr marL="360000" marR="0" indent="-180975" algn="l" defTabSz="914400" rtl="0" eaLnBrk="1" fontAlgn="auto" latinLnBrk="0" hangingPunct="1">
              <a:lnSpc>
                <a:spcPct val="100000"/>
              </a:lnSpc>
              <a:spcBef>
                <a:spcPts val="600"/>
              </a:spcBef>
              <a:spcAft>
                <a:spcPts val="0"/>
              </a:spcAft>
              <a:buClr>
                <a:schemeClr val="accent2"/>
              </a:buClr>
              <a:buSzPct val="100000"/>
              <a:buFont typeface="Arial" pitchFamily="34" charset="0"/>
              <a:buChar char="–"/>
              <a:tabLst/>
              <a:defRPr/>
            </a:lvl3pPr>
            <a:lvl4pPr marL="533400" marR="0" indent="-177800" algn="l" defTabSz="914400" rtl="0" eaLnBrk="1" fontAlgn="auto" latinLnBrk="0" hangingPunct="1">
              <a:lnSpc>
                <a:spcPct val="100000"/>
              </a:lnSpc>
              <a:spcBef>
                <a:spcPts val="600"/>
              </a:spcBef>
              <a:spcAft>
                <a:spcPts val="0"/>
              </a:spcAft>
              <a:buClr>
                <a:schemeClr val="accent2"/>
              </a:buClr>
              <a:buSzPct val="100000"/>
              <a:buFont typeface="Arial" pitchFamily="34" charset="0"/>
              <a:buChar char="–"/>
              <a:tabLst/>
              <a:defRPr sz="1600"/>
            </a:lvl4pPr>
            <a:lvl5pPr marL="540000">
              <a:buClr>
                <a:schemeClr val="accent2"/>
              </a:buClr>
              <a:buFont typeface="Courier New" pitchFamily="49" charset="0"/>
              <a:buChar char="o"/>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15526818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lvl1pPr>
              <a:defRPr/>
            </a:lvl1pPr>
          </a:lstStyle>
          <a:p>
            <a:r>
              <a:rPr lang="en-US" noProof="0" smtClean="0"/>
              <a:t>Click to edit Master title style</a:t>
            </a:r>
            <a:endParaRPr lang="de-DE" dirty="0"/>
          </a:p>
        </p:txBody>
      </p:sp>
    </p:spTree>
    <p:extLst>
      <p:ext uri="{BB962C8B-B14F-4D97-AF65-F5344CB8AC3E}">
        <p14:creationId xmlns:p14="http://schemas.microsoft.com/office/powerpoint/2010/main" val="18936574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4.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gray">
          <a:xfrm>
            <a:off x="323850" y="323850"/>
            <a:ext cx="849630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smtClean="0"/>
              <a:t>Insert page title</a:t>
            </a:r>
          </a:p>
        </p:txBody>
      </p:sp>
      <p:sp>
        <p:nvSpPr>
          <p:cNvPr id="1027" name="Text Placeholder 2"/>
          <p:cNvSpPr>
            <a:spLocks noGrp="1"/>
          </p:cNvSpPr>
          <p:nvPr>
            <p:ph type="body" idx="1"/>
          </p:nvPr>
        </p:nvSpPr>
        <p:spPr bwMode="gray">
          <a:xfrm>
            <a:off x="323850" y="1690688"/>
            <a:ext cx="8496300"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First level</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32"/>
          <p:cNvSpPr>
            <a:spLocks noChangeArrowheads="1"/>
          </p:cNvSpPr>
          <p:nvPr/>
        </p:nvSpPr>
        <p:spPr bwMode="gray">
          <a:xfrm>
            <a:off x="323850" y="0"/>
            <a:ext cx="8496300" cy="161925"/>
          </a:xfrm>
          <a:prstGeom prst="rect">
            <a:avLst/>
          </a:prstGeom>
          <a:solidFill>
            <a:schemeClr val="accent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90000" tIns="72000" rIns="90000" bIns="72000" anchor="ctr"/>
          <a:lstStyle/>
          <a:p>
            <a:pPr algn="ctr">
              <a:spcBef>
                <a:spcPct val="50000"/>
              </a:spcBef>
              <a:buClr>
                <a:srgbClr val="F0AB00"/>
              </a:buClr>
              <a:buSzPct val="80000"/>
            </a:pPr>
            <a:endParaRPr lang="en-US" sz="1600">
              <a:ea typeface="Arial Unicode MS" pitchFamily="34" charset="-128"/>
              <a:cs typeface="Arial Unicode MS" pitchFamily="34" charset="-128"/>
            </a:endParaRPr>
          </a:p>
        </p:txBody>
      </p:sp>
      <p:cxnSp>
        <p:nvCxnSpPr>
          <p:cNvPr id="8" name="Straight Connector 7"/>
          <p:cNvCxnSpPr/>
          <p:nvPr/>
        </p:nvCxnSpPr>
        <p:spPr>
          <a:xfrm>
            <a:off x="323850" y="1231900"/>
            <a:ext cx="84963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30" name="Rectangle 94"/>
          <p:cNvSpPr>
            <a:spLocks noChangeArrowheads="1"/>
          </p:cNvSpPr>
          <p:nvPr/>
        </p:nvSpPr>
        <p:spPr bwMode="white">
          <a:xfrm>
            <a:off x="323850" y="6535738"/>
            <a:ext cx="8496300" cy="323850"/>
          </a:xfrm>
          <a:prstGeom prst="rect">
            <a:avLst/>
          </a:pr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90000" tIns="72000" rIns="90000" bIns="72000" anchor="ctr"/>
          <a:lstStyle/>
          <a:p>
            <a:pPr algn="ctr">
              <a:spcBef>
                <a:spcPct val="50000"/>
              </a:spcBef>
              <a:buClr>
                <a:srgbClr val="F0AB00"/>
              </a:buClr>
              <a:buSzPct val="80000"/>
            </a:pPr>
            <a:endParaRPr lang="en-US" sz="1600">
              <a:ea typeface="Arial Unicode MS" pitchFamily="34" charset="-128"/>
              <a:cs typeface="Arial Unicode MS" pitchFamily="34" charset="-128"/>
            </a:endParaRPr>
          </a:p>
        </p:txBody>
      </p:sp>
      <p:sp>
        <p:nvSpPr>
          <p:cNvPr id="1031" name="TextBox 9"/>
          <p:cNvSpPr txBox="1">
            <a:spLocks noChangeArrowheads="1"/>
          </p:cNvSpPr>
          <p:nvPr/>
        </p:nvSpPr>
        <p:spPr bwMode="black">
          <a:xfrm>
            <a:off x="323850" y="6635750"/>
            <a:ext cx="176212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000" tIns="0" rIns="0" bIns="0">
            <a:spAutoFit/>
          </a:bodyPr>
          <a:lstStyle>
            <a:lvl1pPr marL="133350" indent="-133350">
              <a:defRPr>
                <a:solidFill>
                  <a:schemeClr val="tx1"/>
                </a:solidFill>
                <a:latin typeface="Arial" charset="0"/>
              </a:defRPr>
            </a:lvl1pPr>
            <a:lvl2pPr marL="742950" indent="-285750">
              <a:buClr>
                <a:srgbClr val="FDB913"/>
              </a:buClr>
              <a:buSzPct val="100000"/>
              <a:buFont typeface="wingdings" pitchFamily="2" charset="2"/>
              <a:buChar char=""/>
              <a:defRPr>
                <a:solidFill>
                  <a:schemeClr val="tx1"/>
                </a:solidFill>
                <a:latin typeface="Arial" charset="0"/>
              </a:defRPr>
            </a:lvl2pPr>
            <a:lvl3pPr marL="1143000" indent="-228600">
              <a:buClr>
                <a:srgbClr val="666666"/>
              </a:buClr>
              <a:buSzPct val="80000"/>
              <a:buFont typeface="wingdings" pitchFamily="2" charset="2"/>
              <a:buChar char="n"/>
              <a:defRPr sz="1400">
                <a:solidFill>
                  <a:schemeClr val="tx1"/>
                </a:solidFill>
                <a:latin typeface="Arial" charset="0"/>
              </a:defRPr>
            </a:lvl3pPr>
            <a:lvl4pPr marL="1600200" indent="-228600">
              <a:buClr>
                <a:srgbClr val="666666"/>
              </a:buClr>
              <a:buSzPct val="80000"/>
              <a:buFont typeface="Arial" charset="0"/>
              <a:buChar char=""/>
              <a:defRPr sz="1200">
                <a:solidFill>
                  <a:schemeClr val="tx1"/>
                </a:solidFill>
                <a:latin typeface="Arial" charset="0"/>
              </a:defRPr>
            </a:lvl4pPr>
            <a:lvl5pPr marL="2057400" indent="-228600">
              <a:buClr>
                <a:srgbClr val="666666"/>
              </a:buClr>
              <a:buSzPct val="80000"/>
              <a:buFont typeface="Arial" charset="0"/>
              <a:buChar char=""/>
              <a:defRPr sz="1000">
                <a:solidFill>
                  <a:schemeClr val="tx1"/>
                </a:solidFill>
                <a:latin typeface="Arial" charset="0"/>
              </a:defRPr>
            </a:lvl5pPr>
            <a:lvl6pPr marL="2514600" indent="-228600" fontAlgn="base">
              <a:spcBef>
                <a:spcPct val="0"/>
              </a:spcBef>
              <a:spcAft>
                <a:spcPct val="0"/>
              </a:spcAft>
              <a:buClr>
                <a:srgbClr val="666666"/>
              </a:buClr>
              <a:buSzPct val="80000"/>
              <a:buFont typeface="Arial" charset="0"/>
              <a:buChar char=""/>
              <a:defRPr sz="1000">
                <a:solidFill>
                  <a:schemeClr val="tx1"/>
                </a:solidFill>
                <a:latin typeface="Arial" charset="0"/>
              </a:defRPr>
            </a:lvl6pPr>
            <a:lvl7pPr marL="2971800" indent="-228600" fontAlgn="base">
              <a:spcBef>
                <a:spcPct val="0"/>
              </a:spcBef>
              <a:spcAft>
                <a:spcPct val="0"/>
              </a:spcAft>
              <a:buClr>
                <a:srgbClr val="666666"/>
              </a:buClr>
              <a:buSzPct val="80000"/>
              <a:buFont typeface="Arial" charset="0"/>
              <a:buChar char=""/>
              <a:defRPr sz="1000">
                <a:solidFill>
                  <a:schemeClr val="tx1"/>
                </a:solidFill>
                <a:latin typeface="Arial" charset="0"/>
              </a:defRPr>
            </a:lvl7pPr>
            <a:lvl8pPr marL="3429000" indent="-228600" fontAlgn="base">
              <a:spcBef>
                <a:spcPct val="0"/>
              </a:spcBef>
              <a:spcAft>
                <a:spcPct val="0"/>
              </a:spcAft>
              <a:buClr>
                <a:srgbClr val="666666"/>
              </a:buClr>
              <a:buSzPct val="80000"/>
              <a:buFont typeface="Arial" charset="0"/>
              <a:buChar char=""/>
              <a:defRPr sz="1000">
                <a:solidFill>
                  <a:schemeClr val="tx1"/>
                </a:solidFill>
                <a:latin typeface="Arial" charset="0"/>
              </a:defRPr>
            </a:lvl8pPr>
            <a:lvl9pPr marL="3886200" indent="-228600" fontAlgn="base">
              <a:spcBef>
                <a:spcPct val="0"/>
              </a:spcBef>
              <a:spcAft>
                <a:spcPct val="0"/>
              </a:spcAft>
              <a:buClr>
                <a:srgbClr val="666666"/>
              </a:buClr>
              <a:buSzPct val="80000"/>
              <a:buFont typeface="Arial" charset="0"/>
              <a:buChar char=""/>
              <a:defRPr sz="1000">
                <a:solidFill>
                  <a:schemeClr val="tx1"/>
                </a:solidFill>
                <a:latin typeface="Arial" charset="0"/>
              </a:defRPr>
            </a:lvl9pPr>
          </a:lstStyle>
          <a:p>
            <a:pPr>
              <a:buClr>
                <a:schemeClr val="bg1"/>
              </a:buClr>
              <a:buFont typeface="Arial" charset="0"/>
              <a:buChar char="©"/>
              <a:defRPr/>
            </a:pPr>
            <a:r>
              <a:rPr lang="en-US" sz="800" smtClean="0">
                <a:solidFill>
                  <a:schemeClr val="bg1"/>
                </a:solidFill>
              </a:rPr>
              <a:t>2013 SAP AG. All rights reserved.</a:t>
            </a:r>
          </a:p>
        </p:txBody>
      </p:sp>
      <p:sp>
        <p:nvSpPr>
          <p:cNvPr id="1032" name="TextBox 33"/>
          <p:cNvSpPr txBox="1">
            <a:spLocks noChangeArrowheads="1"/>
          </p:cNvSpPr>
          <p:nvPr/>
        </p:nvSpPr>
        <p:spPr bwMode="black">
          <a:xfrm>
            <a:off x="8624888" y="6635750"/>
            <a:ext cx="198437"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72000" bIns="0">
            <a:spAutoFit/>
          </a:bodyPr>
          <a:lstStyle>
            <a:lvl1pPr marL="93663" indent="-93663">
              <a:defRPr>
                <a:solidFill>
                  <a:schemeClr val="tx1"/>
                </a:solidFill>
                <a:latin typeface="Arial" charset="0"/>
              </a:defRPr>
            </a:lvl1pPr>
            <a:lvl2pPr marL="742950" indent="-285750">
              <a:buClr>
                <a:srgbClr val="FDB913"/>
              </a:buClr>
              <a:buSzPct val="100000"/>
              <a:buFont typeface="wingdings" pitchFamily="2" charset="2"/>
              <a:buChar char=""/>
              <a:defRPr>
                <a:solidFill>
                  <a:schemeClr val="tx1"/>
                </a:solidFill>
                <a:latin typeface="Arial" charset="0"/>
              </a:defRPr>
            </a:lvl2pPr>
            <a:lvl3pPr marL="1143000" indent="-228600">
              <a:buClr>
                <a:srgbClr val="666666"/>
              </a:buClr>
              <a:buSzPct val="80000"/>
              <a:buFont typeface="wingdings" pitchFamily="2" charset="2"/>
              <a:buChar char="n"/>
              <a:defRPr sz="1400">
                <a:solidFill>
                  <a:schemeClr val="tx1"/>
                </a:solidFill>
                <a:latin typeface="Arial" charset="0"/>
              </a:defRPr>
            </a:lvl3pPr>
            <a:lvl4pPr marL="1600200" indent="-228600">
              <a:buClr>
                <a:srgbClr val="666666"/>
              </a:buClr>
              <a:buSzPct val="80000"/>
              <a:buFont typeface="Arial" charset="0"/>
              <a:buChar char=""/>
              <a:defRPr sz="1200">
                <a:solidFill>
                  <a:schemeClr val="tx1"/>
                </a:solidFill>
                <a:latin typeface="Arial" charset="0"/>
              </a:defRPr>
            </a:lvl4pPr>
            <a:lvl5pPr marL="2057400" indent="-228600">
              <a:buClr>
                <a:srgbClr val="666666"/>
              </a:buClr>
              <a:buSzPct val="80000"/>
              <a:buFont typeface="Arial" charset="0"/>
              <a:buChar char=""/>
              <a:defRPr sz="1000">
                <a:solidFill>
                  <a:schemeClr val="tx1"/>
                </a:solidFill>
                <a:latin typeface="Arial" charset="0"/>
              </a:defRPr>
            </a:lvl5pPr>
            <a:lvl6pPr marL="2514600" indent="-228600" fontAlgn="base">
              <a:spcBef>
                <a:spcPct val="0"/>
              </a:spcBef>
              <a:spcAft>
                <a:spcPct val="0"/>
              </a:spcAft>
              <a:buClr>
                <a:srgbClr val="666666"/>
              </a:buClr>
              <a:buSzPct val="80000"/>
              <a:buFont typeface="Arial" charset="0"/>
              <a:buChar char=""/>
              <a:defRPr sz="1000">
                <a:solidFill>
                  <a:schemeClr val="tx1"/>
                </a:solidFill>
                <a:latin typeface="Arial" charset="0"/>
              </a:defRPr>
            </a:lvl6pPr>
            <a:lvl7pPr marL="2971800" indent="-228600" fontAlgn="base">
              <a:spcBef>
                <a:spcPct val="0"/>
              </a:spcBef>
              <a:spcAft>
                <a:spcPct val="0"/>
              </a:spcAft>
              <a:buClr>
                <a:srgbClr val="666666"/>
              </a:buClr>
              <a:buSzPct val="80000"/>
              <a:buFont typeface="Arial" charset="0"/>
              <a:buChar char=""/>
              <a:defRPr sz="1000">
                <a:solidFill>
                  <a:schemeClr val="tx1"/>
                </a:solidFill>
                <a:latin typeface="Arial" charset="0"/>
              </a:defRPr>
            </a:lvl7pPr>
            <a:lvl8pPr marL="3429000" indent="-228600" fontAlgn="base">
              <a:spcBef>
                <a:spcPct val="0"/>
              </a:spcBef>
              <a:spcAft>
                <a:spcPct val="0"/>
              </a:spcAft>
              <a:buClr>
                <a:srgbClr val="666666"/>
              </a:buClr>
              <a:buSzPct val="80000"/>
              <a:buFont typeface="Arial" charset="0"/>
              <a:buChar char=""/>
              <a:defRPr sz="1000">
                <a:solidFill>
                  <a:schemeClr val="tx1"/>
                </a:solidFill>
                <a:latin typeface="Arial" charset="0"/>
              </a:defRPr>
            </a:lvl8pPr>
            <a:lvl9pPr marL="3886200" indent="-228600" fontAlgn="base">
              <a:spcBef>
                <a:spcPct val="0"/>
              </a:spcBef>
              <a:spcAft>
                <a:spcPct val="0"/>
              </a:spcAft>
              <a:buClr>
                <a:srgbClr val="666666"/>
              </a:buClr>
              <a:buSzPct val="80000"/>
              <a:buFont typeface="Arial" charset="0"/>
              <a:buChar char=""/>
              <a:defRPr sz="1000">
                <a:solidFill>
                  <a:schemeClr val="tx1"/>
                </a:solidFill>
                <a:latin typeface="Arial" charset="0"/>
              </a:defRPr>
            </a:lvl9pPr>
          </a:lstStyle>
          <a:p>
            <a:pPr algn="r">
              <a:buClr>
                <a:schemeClr val="accent2"/>
              </a:buClr>
              <a:buFont typeface="Arial" charset="0"/>
              <a:buNone/>
              <a:defRPr/>
            </a:pPr>
            <a:fld id="{0BBC5286-6C10-4D4F-AA84-E177E082FBD3}" type="slidenum">
              <a:rPr lang="en-US" sz="800" smtClean="0">
                <a:solidFill>
                  <a:schemeClr val="bg1"/>
                </a:solidFill>
              </a:rPr>
              <a:pPr algn="r">
                <a:buClr>
                  <a:schemeClr val="accent2"/>
                </a:buClr>
                <a:buFont typeface="Arial" charset="0"/>
                <a:buNone/>
                <a:defRPr/>
              </a:pPr>
              <a:t>‹#›</a:t>
            </a:fld>
            <a:endParaRPr lang="en-US" sz="800" smtClean="0">
              <a:solidFill>
                <a:schemeClr val="bg1"/>
              </a:solidFill>
            </a:endParaRPr>
          </a:p>
        </p:txBody>
      </p:sp>
    </p:spTree>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57" r:id="rId8"/>
    <p:sldLayoutId id="2147483758" r:id="rId9"/>
    <p:sldLayoutId id="2147483759" r:id="rId10"/>
    <p:sldLayoutId id="2147483760" r:id="rId11"/>
    <p:sldLayoutId id="2147483761" r:id="rId12"/>
    <p:sldLayoutId id="2147483762" r:id="rId13"/>
    <p:sldLayoutId id="2147483763" r:id="rId14"/>
    <p:sldLayoutId id="2147483764" r:id="rId15"/>
    <p:sldLayoutId id="2147483765" r:id="rId16"/>
    <p:sldLayoutId id="2147483766" r:id="rId17"/>
    <p:sldLayoutId id="2147483767" r:id="rId18"/>
    <p:sldLayoutId id="2147483775" r:id="rId19"/>
    <p:sldLayoutId id="2147483776" r:id="rId20"/>
    <p:sldLayoutId id="2147483777" r:id="rId21"/>
    <p:sldLayoutId id="2147483778" r:id="rId22"/>
    <p:sldLayoutId id="2147483779" r:id="rId23"/>
    <p:sldLayoutId id="2147483780" r:id="rId24"/>
  </p:sldLayoutIdLst>
  <p:timing>
    <p:tnLst>
      <p:par>
        <p:cTn id="1" dur="indefinite" restart="never" nodeType="tmRoot"/>
      </p:par>
    </p:tnLst>
  </p:timing>
  <p:hf hdr="0" ftr="0" dt="0"/>
  <p:txStyles>
    <p:titleStyle>
      <a:lvl1pPr algn="l" rtl="0" eaLnBrk="0" fontAlgn="base" hangingPunct="0">
        <a:spcBef>
          <a:spcPct val="0"/>
        </a:spcBef>
        <a:spcAft>
          <a:spcPct val="0"/>
        </a:spcAft>
        <a:defRPr sz="2400" b="1" kern="1200">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fontAlgn="base">
        <a:spcBef>
          <a:spcPct val="0"/>
        </a:spcBef>
        <a:spcAft>
          <a:spcPct val="0"/>
        </a:spcAft>
        <a:defRPr sz="2400" b="1">
          <a:solidFill>
            <a:schemeClr val="accent2"/>
          </a:solidFill>
          <a:latin typeface="Arial" charset="0"/>
        </a:defRPr>
      </a:lvl6pPr>
      <a:lvl7pPr marL="914400" algn="l" rtl="0" fontAlgn="base">
        <a:spcBef>
          <a:spcPct val="0"/>
        </a:spcBef>
        <a:spcAft>
          <a:spcPct val="0"/>
        </a:spcAft>
        <a:defRPr sz="2400" b="1">
          <a:solidFill>
            <a:schemeClr val="accent2"/>
          </a:solidFill>
          <a:latin typeface="Arial" charset="0"/>
        </a:defRPr>
      </a:lvl7pPr>
      <a:lvl8pPr marL="1371600" algn="l" rtl="0" fontAlgn="base">
        <a:spcBef>
          <a:spcPct val="0"/>
        </a:spcBef>
        <a:spcAft>
          <a:spcPct val="0"/>
        </a:spcAft>
        <a:defRPr sz="2400" b="1">
          <a:solidFill>
            <a:schemeClr val="accent2"/>
          </a:solidFill>
          <a:latin typeface="Arial" charset="0"/>
        </a:defRPr>
      </a:lvl8pPr>
      <a:lvl9pPr marL="1828800" algn="l" rtl="0" fontAlgn="base">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ts val="1625"/>
        </a:spcBef>
        <a:spcAft>
          <a:spcPct val="0"/>
        </a:spcAft>
        <a:buClr>
          <a:schemeClr val="accent1"/>
        </a:buClr>
        <a:buSzPct val="80000"/>
        <a:defRPr b="1" kern="1200">
          <a:solidFill>
            <a:schemeClr val="tx1"/>
          </a:solidFill>
          <a:latin typeface="+mn-lt"/>
          <a:ea typeface="+mn-ea"/>
          <a:cs typeface="+mn-cs"/>
        </a:defRPr>
      </a:lvl1pPr>
      <a:lvl2pPr marL="742950" indent="-285750" algn="l" rtl="0" eaLnBrk="0" fontAlgn="base" hangingPunct="0">
        <a:spcBef>
          <a:spcPts val="600"/>
        </a:spcBef>
        <a:spcAft>
          <a:spcPct val="0"/>
        </a:spcAft>
        <a:buClr>
          <a:schemeClr val="accent1"/>
        </a:buClr>
        <a:buSzPct val="80000"/>
        <a:buFont typeface="wingdings" pitchFamily="2" charset="2"/>
        <a:defRPr kern="1200">
          <a:solidFill>
            <a:schemeClr val="tx1"/>
          </a:solidFill>
          <a:latin typeface="+mn-lt"/>
          <a:ea typeface="+mn-ea"/>
          <a:cs typeface="+mn-cs"/>
        </a:defRPr>
      </a:lvl2pPr>
      <a:lvl3pPr marL="179388" indent="-179388" algn="l" rtl="0" eaLnBrk="0" fontAlgn="base" hangingPunct="0">
        <a:spcBef>
          <a:spcPts val="400"/>
        </a:spcBef>
        <a:spcAft>
          <a:spcPct val="0"/>
        </a:spcAft>
        <a:buClr>
          <a:schemeClr val="accent1"/>
        </a:buClr>
        <a:buSzPct val="100000"/>
        <a:buFont typeface="wingdings" pitchFamily="2" charset="2"/>
        <a:buChar char=""/>
        <a:defRPr sz="1600" kern="1200">
          <a:solidFill>
            <a:schemeClr val="tx1"/>
          </a:solidFill>
          <a:latin typeface="+mn-lt"/>
          <a:ea typeface="+mn-ea"/>
          <a:cs typeface="+mn-cs"/>
        </a:defRPr>
      </a:lvl3pPr>
      <a:lvl4pPr marL="358775" indent="-179388" algn="l" rtl="0" eaLnBrk="0" fontAlgn="base" hangingPunct="0">
        <a:spcBef>
          <a:spcPts val="400"/>
        </a:spcBef>
        <a:spcAft>
          <a:spcPct val="0"/>
        </a:spcAft>
        <a:buClr>
          <a:schemeClr val="accent2"/>
        </a:buClr>
        <a:buSzPct val="100000"/>
        <a:buFont typeface="Arial" charset="0"/>
        <a:buChar char="–"/>
        <a:defRPr sz="1400" kern="1200">
          <a:solidFill>
            <a:schemeClr val="tx1"/>
          </a:solidFill>
          <a:latin typeface="+mn-lt"/>
          <a:ea typeface="+mn-ea"/>
          <a:cs typeface="+mn-cs"/>
        </a:defRPr>
      </a:lvl4pPr>
      <a:lvl5pPr marL="541338" indent="-179388" algn="l" rtl="0" eaLnBrk="0" fontAlgn="base" hangingPunct="0">
        <a:spcBef>
          <a:spcPts val="250"/>
        </a:spcBef>
        <a:spcAft>
          <a:spcPct val="0"/>
        </a:spcAft>
        <a:buClr>
          <a:schemeClr val="accent2"/>
        </a:buClr>
        <a:buSzPct val="100000"/>
        <a:buFont typeface="Courier New"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60291" name="Text Box 3"/>
          <p:cNvSpPr txBox="1">
            <a:spLocks noChangeArrowheads="1"/>
          </p:cNvSpPr>
          <p:nvPr/>
        </p:nvSpPr>
        <p:spPr bwMode="auto">
          <a:xfrm>
            <a:off x="304800" y="2057400"/>
            <a:ext cx="381000" cy="457200"/>
          </a:xfrm>
          <a:prstGeom prst="rect">
            <a:avLst/>
          </a:prstGeom>
          <a:noFill/>
          <a:ln w="9525">
            <a:noFill/>
            <a:miter lim="800000"/>
            <a:headEnd/>
            <a:tailEnd/>
          </a:ln>
          <a:effectLst/>
        </p:spPr>
        <p:txBody>
          <a:bodyPr>
            <a:spAutoFit/>
          </a:bodyPr>
          <a:lstStyle/>
          <a:p>
            <a:pPr eaLnBrk="0" hangingPunct="0">
              <a:spcBef>
                <a:spcPct val="50000"/>
              </a:spcBef>
              <a:defRPr/>
            </a:pPr>
            <a:endParaRPr lang="en-US" sz="2400">
              <a:solidFill>
                <a:srgbClr val="FFCC66"/>
              </a:solidFill>
              <a:latin typeface="Swis721 BlkCn BT" pitchFamily="34" charset="0"/>
              <a:cs typeface="Arial" pitchFamily="34" charset="0"/>
            </a:endParaRPr>
          </a:p>
        </p:txBody>
      </p:sp>
      <p:sp>
        <p:nvSpPr>
          <p:cNvPr id="1027" name="Rectangle 4"/>
          <p:cNvSpPr>
            <a:spLocks noGrp="1" noChangeArrowheads="1"/>
          </p:cNvSpPr>
          <p:nvPr>
            <p:ph type="title"/>
          </p:nvPr>
        </p:nvSpPr>
        <p:spPr bwMode="auto">
          <a:xfrm>
            <a:off x="228600" y="577850"/>
            <a:ext cx="8686800" cy="5334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en-US" smtClean="0"/>
              <a:t>Click to edit Master title style</a:t>
            </a:r>
          </a:p>
        </p:txBody>
      </p:sp>
      <p:sp>
        <p:nvSpPr>
          <p:cNvPr id="1028" name="Rectangle 6"/>
          <p:cNvSpPr>
            <a:spLocks noGrp="1" noChangeArrowheads="1"/>
          </p:cNvSpPr>
          <p:nvPr>
            <p:ph type="body" idx="1"/>
          </p:nvPr>
        </p:nvSpPr>
        <p:spPr bwMode="auto">
          <a:xfrm>
            <a:off x="228600" y="1219200"/>
            <a:ext cx="8686800" cy="51816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060295" name="Rectangle 7"/>
          <p:cNvSpPr>
            <a:spLocks noGrp="1" noChangeArrowheads="1"/>
          </p:cNvSpPr>
          <p:nvPr>
            <p:ph type="sldNum" sz="quarter" idx="4"/>
          </p:nvPr>
        </p:nvSpPr>
        <p:spPr bwMode="auto">
          <a:xfrm>
            <a:off x="7924800" y="6597650"/>
            <a:ext cx="1001713" cy="260350"/>
          </a:xfrm>
          <a:prstGeom prst="rect">
            <a:avLst/>
          </a:prstGeom>
          <a:noFill/>
          <a:ln w="9525">
            <a:noFill/>
            <a:miter lim="800000"/>
            <a:headEnd/>
            <a:tailEnd/>
          </a:ln>
          <a:effectLst/>
        </p:spPr>
        <p:txBody>
          <a:bodyPr vert="horz" wrap="none" lIns="92075" tIns="0" rIns="92075" bIns="0" numCol="1" anchor="t" anchorCtr="0" compatLnSpc="1">
            <a:prstTxWarp prst="textNoShape">
              <a:avLst/>
            </a:prstTxWarp>
          </a:bodyPr>
          <a:lstStyle>
            <a:lvl1pPr algn="r" eaLnBrk="0" hangingPunct="0">
              <a:defRPr sz="900">
                <a:solidFill>
                  <a:srgbClr val="003366"/>
                </a:solidFill>
              </a:defRPr>
            </a:lvl1pPr>
          </a:lstStyle>
          <a:p>
            <a:pPr>
              <a:defRPr/>
            </a:pPr>
            <a:fld id="{D64EA0D3-79C0-4BBF-83FF-0FEA2A54ADCF}" type="slidenum">
              <a:rPr lang="en-US">
                <a:latin typeface="Arial" pitchFamily="34" charset="0"/>
                <a:cs typeface="Arial" pitchFamily="34" charset="0"/>
              </a:rPr>
              <a:pPr>
                <a:defRPr/>
              </a:pPr>
              <a:t>‹#›</a:t>
            </a:fld>
            <a:endParaRPr lang="en-US" sz="1400">
              <a:solidFill>
                <a:srgbClr val="000000"/>
              </a:solidFill>
              <a:latin typeface="Arial" pitchFamily="34" charset="0"/>
              <a:cs typeface="Arial" pitchFamily="34" charset="0"/>
            </a:endParaRPr>
          </a:p>
        </p:txBody>
      </p:sp>
      <p:sp>
        <p:nvSpPr>
          <p:cNvPr id="2060296" name="Rectangle 8"/>
          <p:cNvSpPr>
            <a:spLocks noChangeArrowheads="1"/>
          </p:cNvSpPr>
          <p:nvPr/>
        </p:nvSpPr>
        <p:spPr bwMode="auto">
          <a:xfrm>
            <a:off x="3175" y="1588"/>
            <a:ext cx="9140825" cy="6856412"/>
          </a:xfrm>
          <a:prstGeom prst="rect">
            <a:avLst/>
          </a:prstGeom>
          <a:noFill/>
          <a:ln w="6350">
            <a:solidFill>
              <a:srgbClr val="003366"/>
            </a:solidFill>
            <a:miter lim="800000"/>
            <a:headEnd/>
            <a:tailEnd/>
          </a:ln>
          <a:effectLst/>
        </p:spPr>
        <p:txBody>
          <a:bodyPr wrap="none" lIns="0" rIns="0" anchor="ctr"/>
          <a:lstStyle/>
          <a:p>
            <a:pPr eaLnBrk="0" hangingPunct="0">
              <a:spcAft>
                <a:spcPct val="10000"/>
              </a:spcAft>
              <a:buClr>
                <a:srgbClr val="003366"/>
              </a:buClr>
              <a:buSzPct val="85000"/>
              <a:buFont typeface="ZapfDingbats" pitchFamily="82" charset="0"/>
              <a:buNone/>
              <a:defRPr/>
            </a:pPr>
            <a:endParaRPr lang="en-US" sz="2600">
              <a:solidFill>
                <a:srgbClr val="800000"/>
              </a:solidFill>
              <a:cs typeface="Arial" pitchFamily="34" charset="0"/>
            </a:endParaRPr>
          </a:p>
        </p:txBody>
      </p:sp>
      <p:pic>
        <p:nvPicPr>
          <p:cNvPr id="1032" name="Picture 3"/>
          <p:cNvPicPr>
            <a:picLocks noChangeAspect="1" noChangeArrowheads="1"/>
          </p:cNvPicPr>
          <p:nvPr/>
        </p:nvPicPr>
        <p:blipFill>
          <a:blip r:embed="rId15"/>
          <a:srcRect/>
          <a:stretch>
            <a:fillRect/>
          </a:stretch>
        </p:blipFill>
        <p:spPr bwMode="auto">
          <a:xfrm>
            <a:off x="0" y="0"/>
            <a:ext cx="5857875" cy="5238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 id="2147483793" r:id="rId12"/>
    <p:sldLayoutId id="2147483794" r:id="rId13"/>
  </p:sldLayoutIdLst>
  <p:transition/>
  <p:hf hdr="0" dt="0"/>
  <p:txStyles>
    <p:titleStyle>
      <a:lvl1pPr algn="l" rtl="0" eaLnBrk="0" fontAlgn="base" hangingPunct="0">
        <a:spcBef>
          <a:spcPct val="0"/>
        </a:spcBef>
        <a:spcAft>
          <a:spcPct val="0"/>
        </a:spcAft>
        <a:defRPr sz="2800" b="1">
          <a:solidFill>
            <a:srgbClr val="1B5DAD"/>
          </a:solidFill>
          <a:latin typeface="+mj-lt"/>
          <a:ea typeface="+mj-ea"/>
          <a:cs typeface="+mj-cs"/>
        </a:defRPr>
      </a:lvl1pPr>
      <a:lvl2pPr algn="l" rtl="0" eaLnBrk="0" fontAlgn="base" hangingPunct="0">
        <a:spcBef>
          <a:spcPct val="0"/>
        </a:spcBef>
        <a:spcAft>
          <a:spcPct val="0"/>
        </a:spcAft>
        <a:defRPr sz="2800" b="1">
          <a:solidFill>
            <a:srgbClr val="1B5DAD"/>
          </a:solidFill>
          <a:latin typeface="Arial" charset="0"/>
        </a:defRPr>
      </a:lvl2pPr>
      <a:lvl3pPr algn="l" rtl="0" eaLnBrk="0" fontAlgn="base" hangingPunct="0">
        <a:spcBef>
          <a:spcPct val="0"/>
        </a:spcBef>
        <a:spcAft>
          <a:spcPct val="0"/>
        </a:spcAft>
        <a:defRPr sz="2800" b="1">
          <a:solidFill>
            <a:srgbClr val="1B5DAD"/>
          </a:solidFill>
          <a:latin typeface="Arial" charset="0"/>
        </a:defRPr>
      </a:lvl3pPr>
      <a:lvl4pPr algn="l" rtl="0" eaLnBrk="0" fontAlgn="base" hangingPunct="0">
        <a:spcBef>
          <a:spcPct val="0"/>
        </a:spcBef>
        <a:spcAft>
          <a:spcPct val="0"/>
        </a:spcAft>
        <a:defRPr sz="2800" b="1">
          <a:solidFill>
            <a:srgbClr val="1B5DAD"/>
          </a:solidFill>
          <a:latin typeface="Arial" charset="0"/>
        </a:defRPr>
      </a:lvl4pPr>
      <a:lvl5pPr algn="l" rtl="0" eaLnBrk="0" fontAlgn="base" hangingPunct="0">
        <a:spcBef>
          <a:spcPct val="0"/>
        </a:spcBef>
        <a:spcAft>
          <a:spcPct val="0"/>
        </a:spcAft>
        <a:defRPr sz="2800" b="1">
          <a:solidFill>
            <a:srgbClr val="1B5DAD"/>
          </a:solidFill>
          <a:latin typeface="Arial" charset="0"/>
        </a:defRPr>
      </a:lvl5pPr>
      <a:lvl6pPr marL="457200" algn="l" rtl="0" eaLnBrk="1" fontAlgn="base" hangingPunct="1">
        <a:spcBef>
          <a:spcPct val="0"/>
        </a:spcBef>
        <a:spcAft>
          <a:spcPct val="0"/>
        </a:spcAft>
        <a:defRPr sz="2800" b="1">
          <a:solidFill>
            <a:srgbClr val="800000"/>
          </a:solidFill>
          <a:latin typeface="Arial" charset="0"/>
        </a:defRPr>
      </a:lvl6pPr>
      <a:lvl7pPr marL="914400" algn="l" rtl="0" eaLnBrk="1" fontAlgn="base" hangingPunct="1">
        <a:spcBef>
          <a:spcPct val="0"/>
        </a:spcBef>
        <a:spcAft>
          <a:spcPct val="0"/>
        </a:spcAft>
        <a:defRPr sz="2800" b="1">
          <a:solidFill>
            <a:srgbClr val="800000"/>
          </a:solidFill>
          <a:latin typeface="Arial" charset="0"/>
        </a:defRPr>
      </a:lvl7pPr>
      <a:lvl8pPr marL="1371600" algn="l" rtl="0" eaLnBrk="1" fontAlgn="base" hangingPunct="1">
        <a:spcBef>
          <a:spcPct val="0"/>
        </a:spcBef>
        <a:spcAft>
          <a:spcPct val="0"/>
        </a:spcAft>
        <a:defRPr sz="2800" b="1">
          <a:solidFill>
            <a:srgbClr val="800000"/>
          </a:solidFill>
          <a:latin typeface="Arial" charset="0"/>
        </a:defRPr>
      </a:lvl8pPr>
      <a:lvl9pPr marL="1828800" algn="l" rtl="0" eaLnBrk="1" fontAlgn="base" hangingPunct="1">
        <a:spcBef>
          <a:spcPct val="0"/>
        </a:spcBef>
        <a:spcAft>
          <a:spcPct val="0"/>
        </a:spcAft>
        <a:defRPr sz="2800" b="1">
          <a:solidFill>
            <a:srgbClr val="800000"/>
          </a:solidFill>
          <a:latin typeface="Arial" charset="0"/>
        </a:defRPr>
      </a:lvl9pPr>
    </p:titleStyle>
    <p:bodyStyle>
      <a:lvl1pPr marL="342900" indent="-342900" algn="l" rtl="0" eaLnBrk="0" fontAlgn="base" hangingPunct="0">
        <a:spcBef>
          <a:spcPct val="80000"/>
        </a:spcBef>
        <a:spcAft>
          <a:spcPct val="0"/>
        </a:spcAft>
        <a:buClr>
          <a:srgbClr val="003366"/>
        </a:buClr>
        <a:buSzPct val="85000"/>
        <a:buFont typeface="Wingdings" pitchFamily="2" charset="2"/>
        <a:buChar char="n"/>
        <a:defRPr sz="2200">
          <a:solidFill>
            <a:srgbClr val="1B5DAD"/>
          </a:solidFill>
          <a:latin typeface="+mn-lt"/>
          <a:ea typeface="+mn-ea"/>
          <a:cs typeface="+mn-cs"/>
        </a:defRPr>
      </a:lvl1pPr>
      <a:lvl2pPr marL="742950" indent="-285750" algn="l" rtl="0" eaLnBrk="0" fontAlgn="base" hangingPunct="0">
        <a:spcBef>
          <a:spcPct val="20000"/>
        </a:spcBef>
        <a:spcAft>
          <a:spcPct val="0"/>
        </a:spcAft>
        <a:buClr>
          <a:srgbClr val="003366"/>
        </a:buClr>
        <a:buChar char="•"/>
        <a:defRPr sz="2000">
          <a:solidFill>
            <a:srgbClr val="1B5DAD"/>
          </a:solidFill>
          <a:latin typeface="+mn-lt"/>
        </a:defRPr>
      </a:lvl2pPr>
      <a:lvl3pPr marL="1143000" indent="-228600" algn="l" rtl="0" eaLnBrk="0" fontAlgn="base" hangingPunct="0">
        <a:spcBef>
          <a:spcPct val="20000"/>
        </a:spcBef>
        <a:spcAft>
          <a:spcPct val="0"/>
        </a:spcAft>
        <a:buClr>
          <a:srgbClr val="003366"/>
        </a:buClr>
        <a:buChar char="–"/>
        <a:defRPr sz="1600">
          <a:solidFill>
            <a:srgbClr val="1B5DAD"/>
          </a:solidFill>
          <a:latin typeface="+mn-lt"/>
        </a:defRPr>
      </a:lvl3pPr>
      <a:lvl4pPr marL="1600200" indent="-228600" algn="l" rtl="0" eaLnBrk="0" fontAlgn="base" hangingPunct="0">
        <a:spcBef>
          <a:spcPct val="20000"/>
        </a:spcBef>
        <a:spcAft>
          <a:spcPct val="0"/>
        </a:spcAft>
        <a:buClr>
          <a:srgbClr val="003366"/>
        </a:buClr>
        <a:buChar char="&gt;"/>
        <a:defRPr sz="1400">
          <a:solidFill>
            <a:srgbClr val="1B5DAD"/>
          </a:solidFill>
          <a:latin typeface="+mn-lt"/>
        </a:defRPr>
      </a:lvl4pPr>
      <a:lvl5pPr marL="2057400" indent="-228600" algn="l" rtl="0" eaLnBrk="0" fontAlgn="base" hangingPunct="0">
        <a:spcBef>
          <a:spcPct val="20000"/>
        </a:spcBef>
        <a:spcAft>
          <a:spcPct val="0"/>
        </a:spcAft>
        <a:buClr>
          <a:srgbClr val="FFCC66"/>
        </a:buClr>
        <a:buChar char="»"/>
        <a:defRPr sz="1600">
          <a:solidFill>
            <a:schemeClr val="tx1"/>
          </a:solidFill>
          <a:latin typeface="Swis721 BlkCn BT" pitchFamily="34" charset="0"/>
        </a:defRPr>
      </a:lvl5pPr>
      <a:lvl6pPr marL="2514600" indent="-228600" algn="l" rtl="0" eaLnBrk="1" fontAlgn="base" hangingPunct="1">
        <a:spcBef>
          <a:spcPct val="20000"/>
        </a:spcBef>
        <a:spcAft>
          <a:spcPct val="0"/>
        </a:spcAft>
        <a:buClr>
          <a:srgbClr val="FFCC66"/>
        </a:buClr>
        <a:buChar char="»"/>
        <a:defRPr sz="1600">
          <a:solidFill>
            <a:schemeClr val="tx1"/>
          </a:solidFill>
          <a:latin typeface="Swis721 BlkCn BT" pitchFamily="34" charset="0"/>
        </a:defRPr>
      </a:lvl6pPr>
      <a:lvl7pPr marL="2971800" indent="-228600" algn="l" rtl="0" eaLnBrk="1" fontAlgn="base" hangingPunct="1">
        <a:spcBef>
          <a:spcPct val="20000"/>
        </a:spcBef>
        <a:spcAft>
          <a:spcPct val="0"/>
        </a:spcAft>
        <a:buClr>
          <a:srgbClr val="FFCC66"/>
        </a:buClr>
        <a:buChar char="»"/>
        <a:defRPr sz="1600">
          <a:solidFill>
            <a:schemeClr val="tx1"/>
          </a:solidFill>
          <a:latin typeface="Swis721 BlkCn BT" pitchFamily="34" charset="0"/>
        </a:defRPr>
      </a:lvl7pPr>
      <a:lvl8pPr marL="3429000" indent="-228600" algn="l" rtl="0" eaLnBrk="1" fontAlgn="base" hangingPunct="1">
        <a:spcBef>
          <a:spcPct val="20000"/>
        </a:spcBef>
        <a:spcAft>
          <a:spcPct val="0"/>
        </a:spcAft>
        <a:buClr>
          <a:srgbClr val="FFCC66"/>
        </a:buClr>
        <a:buChar char="»"/>
        <a:defRPr sz="1600">
          <a:solidFill>
            <a:schemeClr val="tx1"/>
          </a:solidFill>
          <a:latin typeface="Swis721 BlkCn BT" pitchFamily="34" charset="0"/>
        </a:defRPr>
      </a:lvl8pPr>
      <a:lvl9pPr marL="3886200" indent="-228600" algn="l" rtl="0" eaLnBrk="1" fontAlgn="base" hangingPunct="1">
        <a:spcBef>
          <a:spcPct val="20000"/>
        </a:spcBef>
        <a:spcAft>
          <a:spcPct val="0"/>
        </a:spcAft>
        <a:buClr>
          <a:srgbClr val="FFCC66"/>
        </a:buClr>
        <a:buChar char="»"/>
        <a:defRPr sz="1600">
          <a:solidFill>
            <a:schemeClr val="tx1"/>
          </a:solidFill>
          <a:latin typeface="Swis721 BlkCn BT"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3.xml"/><Relationship Id="rId5" Type="http://schemas.openxmlformats.org/officeDocument/2006/relationships/image" Target="../media/image6.JP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hyperlink" Target="mailto:vkellen@uky.edu" TargetMode="External"/><Relationship Id="rId2" Type="http://schemas.openxmlformats.org/officeDocument/2006/relationships/notesSlide" Target="../notesSlides/notesSlide12.xml"/><Relationship Id="rId1" Type="http://schemas.openxmlformats.org/officeDocument/2006/relationships/slideLayout" Target="../slideLayouts/slideLayout25.xml"/><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17.xml"/><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18.xml"/><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9.xml"/><Relationship Id="rId1" Type="http://schemas.openxmlformats.org/officeDocument/2006/relationships/slideLayout" Target="../slideLayouts/slideLayout26.xml"/><Relationship Id="rId4" Type="http://schemas.openxmlformats.org/officeDocument/2006/relationships/image" Target="../media/image39.jpeg"/></Relationships>
</file>

<file path=ppt/slides/_rels/slide2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0.xml"/><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1.xml"/><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2.xml"/><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3.xml"/><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4.xml"/><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5.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18.jpeg"/><Relationship Id="rId3" Type="http://schemas.openxmlformats.org/officeDocument/2006/relationships/image" Target="../media/image8.jpeg"/><Relationship Id="rId7" Type="http://schemas.openxmlformats.org/officeDocument/2006/relationships/image" Target="../media/image12.jpeg"/><Relationship Id="rId12"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11.jpeg"/><Relationship Id="rId11" Type="http://schemas.openxmlformats.org/officeDocument/2006/relationships/image" Target="../media/image16.jpe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 Id="rId14" Type="http://schemas.openxmlformats.org/officeDocument/2006/relationships/image" Target="../media/image19.jpeg"/></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6.xml"/><Relationship Id="rId1" Type="http://schemas.openxmlformats.org/officeDocument/2006/relationships/slideLayout" Target="../slideLayouts/slideLayout27.xml"/></Relationships>
</file>

<file path=ppt/slides/_rels/slide3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7.xml"/><Relationship Id="rId1" Type="http://schemas.openxmlformats.org/officeDocument/2006/relationships/slideLayout" Target="../slideLayouts/slideLayout27.xml"/></Relationships>
</file>

<file path=ppt/slides/_rels/slide3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8.xml"/><Relationship Id="rId1" Type="http://schemas.openxmlformats.org/officeDocument/2006/relationships/slideLayout" Target="../slideLayouts/slideLayout28.xml"/><Relationship Id="rId4" Type="http://schemas.openxmlformats.org/officeDocument/2006/relationships/image" Target="../media/image47.tif"/></Relationships>
</file>

<file path=ppt/slides/_rels/slide33.xml.rels><?xml version="1.0" encoding="UTF-8" standalone="yes"?>
<Relationships xmlns="http://schemas.openxmlformats.org/package/2006/relationships"><Relationship Id="rId3" Type="http://schemas.openxmlformats.org/officeDocument/2006/relationships/image" Target="../media/image47.tif"/><Relationship Id="rId2" Type="http://schemas.openxmlformats.org/officeDocument/2006/relationships/notesSlide" Target="../notesSlides/notesSlide29.xml"/><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3" Type="http://schemas.openxmlformats.org/officeDocument/2006/relationships/image" Target="../media/image47.tif"/><Relationship Id="rId2" Type="http://schemas.openxmlformats.org/officeDocument/2006/relationships/notesSlide" Target="../notesSlides/notesSlide30.xml"/><Relationship Id="rId1" Type="http://schemas.openxmlformats.org/officeDocument/2006/relationships/slideLayout" Target="../slideLayouts/slideLayout30.xml"/></Relationships>
</file>

<file path=ppt/slides/_rels/slide35.xml.rels><?xml version="1.0" encoding="UTF-8" standalone="yes"?>
<Relationships xmlns="http://schemas.openxmlformats.org/package/2006/relationships"><Relationship Id="rId3" Type="http://schemas.openxmlformats.org/officeDocument/2006/relationships/image" Target="../media/image47.tif"/><Relationship Id="rId2" Type="http://schemas.openxmlformats.org/officeDocument/2006/relationships/notesSlide" Target="../notesSlides/notesSlide31.xml"/><Relationship Id="rId1" Type="http://schemas.openxmlformats.org/officeDocument/2006/relationships/slideLayout" Target="../slideLayouts/slideLayout31.xml"/></Relationships>
</file>

<file path=ppt/slides/_rels/slide36.xml.rels><?xml version="1.0" encoding="UTF-8" standalone="yes"?>
<Relationships xmlns="http://schemas.openxmlformats.org/package/2006/relationships"><Relationship Id="rId3" Type="http://schemas.openxmlformats.org/officeDocument/2006/relationships/image" Target="../media/image47.tif"/><Relationship Id="rId2" Type="http://schemas.openxmlformats.org/officeDocument/2006/relationships/notesSlide" Target="../notesSlides/notesSlide32.xml"/><Relationship Id="rId1" Type="http://schemas.openxmlformats.org/officeDocument/2006/relationships/slideLayout" Target="../slideLayouts/slideLayout32.xml"/></Relationships>
</file>

<file path=ppt/slides/_rels/slide37.xml.rels><?xml version="1.0" encoding="UTF-8" standalone="yes"?>
<Relationships xmlns="http://schemas.openxmlformats.org/package/2006/relationships"><Relationship Id="rId3" Type="http://schemas.openxmlformats.org/officeDocument/2006/relationships/image" Target="../media/image47.tif"/><Relationship Id="rId2" Type="http://schemas.openxmlformats.org/officeDocument/2006/relationships/notesSlide" Target="../notesSlides/notesSlide33.xml"/><Relationship Id="rId1" Type="http://schemas.openxmlformats.org/officeDocument/2006/relationships/slideLayout" Target="../slideLayouts/slideLayout33.xml"/></Relationships>
</file>

<file path=ppt/slides/_rels/slide38.xml.rels><?xml version="1.0" encoding="UTF-8" standalone="yes"?>
<Relationships xmlns="http://schemas.openxmlformats.org/package/2006/relationships"><Relationship Id="rId3" Type="http://schemas.openxmlformats.org/officeDocument/2006/relationships/image" Target="../media/image47.tif"/><Relationship Id="rId2" Type="http://schemas.openxmlformats.org/officeDocument/2006/relationships/notesSlide" Target="../notesSlides/notesSlide34.xml"/><Relationship Id="rId1" Type="http://schemas.openxmlformats.org/officeDocument/2006/relationships/slideLayout" Target="../slideLayouts/slideLayout34.xml"/></Relationships>
</file>

<file path=ppt/slides/_rels/slide3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5.xml"/><Relationship Id="rId1" Type="http://schemas.openxmlformats.org/officeDocument/2006/relationships/slideLayout" Target="../slideLayouts/slideLayout35.xml"/><Relationship Id="rId4" Type="http://schemas.openxmlformats.org/officeDocument/2006/relationships/image" Target="../media/image47.tif"/></Relationships>
</file>

<file path=ppt/slides/_rels/slide4.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jpe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6.xml"/></Relationships>
</file>

<file path=ppt/slides/_rels/slide4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0.xml"/><Relationship Id="rId1" Type="http://schemas.openxmlformats.org/officeDocument/2006/relationships/slideLayout" Target="../slideLayouts/slideLayout26.xml"/></Relationships>
</file>

<file path=ppt/slides/_rels/slide4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http://colleges.usnews.rankingsandreviews.com/img/college-photo_3125..JPG"/>
          <p:cNvPicPr>
            <a:picLocks noChangeAspect="1" noChangeArrowheads="1"/>
          </p:cNvPicPr>
          <p:nvPr/>
        </p:nvPicPr>
        <p:blipFill>
          <a:blip r:embed="rId3" cstate="print"/>
          <a:srcRect/>
          <a:stretch>
            <a:fillRect/>
          </a:stretch>
        </p:blipFill>
        <p:spPr bwMode="auto">
          <a:xfrm>
            <a:off x="0" y="0"/>
            <a:ext cx="10297294" cy="6858000"/>
          </a:xfrm>
          <a:prstGeom prst="rect">
            <a:avLst/>
          </a:prstGeom>
          <a:noFill/>
        </p:spPr>
      </p:pic>
      <p:grpSp>
        <p:nvGrpSpPr>
          <p:cNvPr id="3" name="Group 5"/>
          <p:cNvGrpSpPr/>
          <p:nvPr/>
        </p:nvGrpSpPr>
        <p:grpSpPr>
          <a:xfrm>
            <a:off x="324000" y="38099"/>
            <a:ext cx="8496000" cy="6497639"/>
            <a:chOff x="324000" y="38099"/>
            <a:chExt cx="8496000" cy="6497639"/>
          </a:xfrm>
        </p:grpSpPr>
        <p:sp>
          <p:nvSpPr>
            <p:cNvPr id="7" name="Rectangle 6"/>
            <p:cNvSpPr/>
            <p:nvPr/>
          </p:nvSpPr>
          <p:spPr bwMode="gray">
            <a:xfrm>
              <a:off x="324000" y="38099"/>
              <a:ext cx="8496000" cy="1549401"/>
            </a:xfrm>
            <a:prstGeom prst="rect">
              <a:avLst/>
            </a:prstGeom>
            <a:solidFill>
              <a:schemeClr val="tx1">
                <a:alpha val="75000"/>
              </a:schemeClr>
            </a:solidFill>
            <a:ln w="6350"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endParaRPr lang="en-US" kern="0" dirty="0">
                <a:solidFill>
                  <a:srgbClr val="FFFFFF"/>
                </a:solidFill>
                <a:ea typeface="Arial Unicode MS" pitchFamily="34" charset="-128"/>
                <a:cs typeface="Arial Unicode MS" pitchFamily="34" charset="-128"/>
              </a:endParaRPr>
            </a:p>
          </p:txBody>
        </p:sp>
        <p:pic>
          <p:nvPicPr>
            <p:cNvPr id="8" name="Picture 7" descr="SAP_grad_R_pref.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4000" y="6081713"/>
              <a:ext cx="916953" cy="454025"/>
            </a:xfrm>
            <a:prstGeom prst="rect">
              <a:avLst/>
            </a:prstGeom>
          </p:spPr>
        </p:pic>
      </p:grpSp>
      <p:sp>
        <p:nvSpPr>
          <p:cNvPr id="2" name="Title 1"/>
          <p:cNvSpPr>
            <a:spLocks noGrp="1"/>
          </p:cNvSpPr>
          <p:nvPr>
            <p:ph type="ctrTitle"/>
          </p:nvPr>
        </p:nvSpPr>
        <p:spPr>
          <a:xfrm>
            <a:off x="414000" y="292100"/>
            <a:ext cx="8280000" cy="1016000"/>
          </a:xfrm>
        </p:spPr>
        <p:txBody>
          <a:bodyPr/>
          <a:lstStyle/>
          <a:p>
            <a:r>
              <a:rPr lang="en-US" sz="3600" dirty="0">
                <a:solidFill>
                  <a:srgbClr val="000000"/>
                </a:solidFill>
              </a:rPr>
              <a:t>Big Data </a:t>
            </a:r>
            <a:r>
              <a:rPr lang="en-US" sz="3600" dirty="0" smtClean="0">
                <a:solidFill>
                  <a:srgbClr val="000000"/>
                </a:solidFill>
              </a:rPr>
              <a:t>Enables </a:t>
            </a:r>
            <a:r>
              <a:rPr lang="en-US" sz="3600" dirty="0">
                <a:solidFill>
                  <a:srgbClr val="000000"/>
                </a:solidFill>
              </a:rPr>
              <a:t>Student </a:t>
            </a:r>
            <a:r>
              <a:rPr lang="en-US" sz="3600" dirty="0" smtClean="0">
                <a:solidFill>
                  <a:srgbClr val="000000"/>
                </a:solidFill>
              </a:rPr>
              <a:t>Retention: Student Success &amp; SAP HANA</a:t>
            </a:r>
            <a:endParaRPr lang="en-US" sz="4000" dirty="0"/>
          </a:p>
        </p:txBody>
      </p:sp>
      <p:sp>
        <p:nvSpPr>
          <p:cNvPr id="9" name="Rectangle 8"/>
          <p:cNvSpPr/>
          <p:nvPr/>
        </p:nvSpPr>
        <p:spPr bwMode="gray">
          <a:xfrm>
            <a:off x="323528" y="0"/>
            <a:ext cx="8496944" cy="18864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smtClean="0">
              <a:ln>
                <a:noFill/>
              </a:ln>
              <a:effectLst/>
              <a:uLnTx/>
              <a:uFillTx/>
              <a:ea typeface="Arial Unicode MS" pitchFamily="34" charset="-128"/>
              <a:cs typeface="Arial Unicode MS" pitchFamily="34" charset="-128"/>
            </a:endParaRP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83439" y="6104525"/>
            <a:ext cx="1762125" cy="428625"/>
          </a:xfrm>
          <a:prstGeom prst="rect">
            <a:avLst/>
          </a:prstGeom>
        </p:spPr>
      </p:pic>
      <p:sp>
        <p:nvSpPr>
          <p:cNvPr id="12" name="Text Placeholder 4"/>
          <p:cNvSpPr txBox="1">
            <a:spLocks/>
          </p:cNvSpPr>
          <p:nvPr/>
        </p:nvSpPr>
        <p:spPr>
          <a:xfrm>
            <a:off x="323528" y="5126073"/>
            <a:ext cx="4334610" cy="955640"/>
          </a:xfrm>
          <a:prstGeom prst="rect">
            <a:avLst/>
          </a:prstGeom>
          <a:solidFill>
            <a:schemeClr val="tx1">
              <a:lumMod val="65000"/>
              <a:alpha val="59000"/>
            </a:schemeClr>
          </a:solidFill>
        </p:spPr>
        <p:txBody>
          <a:bodyPr/>
          <a:lstStyle>
            <a:lvl1pPr marL="342900" indent="-342900" algn="l" rtl="0" eaLnBrk="0" fontAlgn="base" hangingPunct="0">
              <a:spcBef>
                <a:spcPts val="1625"/>
              </a:spcBef>
              <a:spcAft>
                <a:spcPct val="0"/>
              </a:spcAft>
              <a:buClr>
                <a:schemeClr val="accent1"/>
              </a:buClr>
              <a:buSzPct val="80000"/>
              <a:defRPr b="1" kern="1200">
                <a:solidFill>
                  <a:schemeClr val="tx1"/>
                </a:solidFill>
                <a:latin typeface="+mn-lt"/>
                <a:ea typeface="+mn-ea"/>
                <a:cs typeface="+mn-cs"/>
              </a:defRPr>
            </a:lvl1pPr>
            <a:lvl2pPr marL="742950" indent="-285750" algn="l" rtl="0" eaLnBrk="0" fontAlgn="base" hangingPunct="0">
              <a:spcBef>
                <a:spcPts val="600"/>
              </a:spcBef>
              <a:spcAft>
                <a:spcPct val="0"/>
              </a:spcAft>
              <a:buClr>
                <a:schemeClr val="accent1"/>
              </a:buClr>
              <a:buSzPct val="80000"/>
              <a:buFont typeface="wingdings" pitchFamily="2" charset="2"/>
              <a:defRPr kern="1200">
                <a:solidFill>
                  <a:schemeClr val="tx1"/>
                </a:solidFill>
                <a:latin typeface="+mn-lt"/>
                <a:ea typeface="+mn-ea"/>
                <a:cs typeface="+mn-cs"/>
              </a:defRPr>
            </a:lvl2pPr>
            <a:lvl3pPr marL="179388" indent="-179388" algn="l" rtl="0" eaLnBrk="0" fontAlgn="base" hangingPunct="0">
              <a:spcBef>
                <a:spcPts val="400"/>
              </a:spcBef>
              <a:spcAft>
                <a:spcPct val="0"/>
              </a:spcAft>
              <a:buClr>
                <a:schemeClr val="accent1"/>
              </a:buClr>
              <a:buSzPct val="100000"/>
              <a:buFont typeface="wingdings" pitchFamily="2" charset="2"/>
              <a:buChar char=""/>
              <a:defRPr sz="1600" kern="1200">
                <a:solidFill>
                  <a:schemeClr val="tx1"/>
                </a:solidFill>
                <a:latin typeface="+mn-lt"/>
                <a:ea typeface="+mn-ea"/>
                <a:cs typeface="+mn-cs"/>
              </a:defRPr>
            </a:lvl3pPr>
            <a:lvl4pPr marL="358775" indent="-179388" algn="l" rtl="0" eaLnBrk="0" fontAlgn="base" hangingPunct="0">
              <a:spcBef>
                <a:spcPts val="400"/>
              </a:spcBef>
              <a:spcAft>
                <a:spcPct val="0"/>
              </a:spcAft>
              <a:buClr>
                <a:schemeClr val="accent2"/>
              </a:buClr>
              <a:buSzPct val="100000"/>
              <a:buFont typeface="Arial" charset="0"/>
              <a:buChar char="–"/>
              <a:defRPr sz="1400" kern="1200">
                <a:solidFill>
                  <a:schemeClr val="tx1"/>
                </a:solidFill>
                <a:latin typeface="+mn-lt"/>
                <a:ea typeface="+mn-ea"/>
                <a:cs typeface="+mn-cs"/>
              </a:defRPr>
            </a:lvl4pPr>
            <a:lvl5pPr marL="541338" indent="-179388" algn="l" rtl="0" eaLnBrk="0" fontAlgn="base" hangingPunct="0">
              <a:spcBef>
                <a:spcPts val="250"/>
              </a:spcBef>
              <a:spcAft>
                <a:spcPct val="0"/>
              </a:spcAft>
              <a:buClr>
                <a:schemeClr val="accent2"/>
              </a:buClr>
              <a:buSzPct val="100000"/>
              <a:buFont typeface="Courier New"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James David Hardison, DMD, MBA</a:t>
            </a:r>
          </a:p>
          <a:p>
            <a:r>
              <a:rPr lang="en-US" dirty="0" smtClean="0"/>
              <a:t>Industry Principal, Higher Education</a:t>
            </a:r>
          </a:p>
        </p:txBody>
      </p:sp>
      <p:sp>
        <p:nvSpPr>
          <p:cNvPr id="13" name="Text Placeholder 4"/>
          <p:cNvSpPr txBox="1">
            <a:spLocks/>
          </p:cNvSpPr>
          <p:nvPr/>
        </p:nvSpPr>
        <p:spPr bwMode="gray">
          <a:xfrm>
            <a:off x="5723481" y="5126073"/>
            <a:ext cx="4334610" cy="955640"/>
          </a:xfrm>
          <a:prstGeom prst="rect">
            <a:avLst/>
          </a:prstGeom>
          <a:solidFill>
            <a:schemeClr val="tx1">
              <a:lumMod val="65000"/>
              <a:alpha val="59000"/>
            </a:schemeClr>
          </a:solidFill>
          <a:ln>
            <a:noFill/>
          </a:ln>
          <a:extLst/>
        </p:spPr>
        <p:txBody>
          <a:bodyPr vert="horz" wrap="square" lIns="0" tIns="0" rIns="0" bIns="0" numCol="1" anchor="t" anchorCtr="0" compatLnSpc="1">
            <a:prstTxWarp prst="textNoShape">
              <a:avLst/>
            </a:prstTxWarp>
          </a:bodyPr>
          <a:lstStyle>
            <a:lvl1pPr marL="342900" indent="-342900" algn="l" rtl="0" eaLnBrk="0" fontAlgn="base" hangingPunct="0">
              <a:spcBef>
                <a:spcPts val="1200"/>
              </a:spcBef>
              <a:spcAft>
                <a:spcPct val="0"/>
              </a:spcAft>
              <a:buClr>
                <a:schemeClr val="accent1"/>
              </a:buClr>
              <a:buSzPct val="80000"/>
              <a:defRPr sz="1600" b="0" kern="1200">
                <a:solidFill>
                  <a:schemeClr val="tx1"/>
                </a:solidFill>
                <a:latin typeface="+mn-lt"/>
                <a:ea typeface="+mn-ea"/>
                <a:cs typeface="+mn-cs"/>
              </a:defRPr>
            </a:lvl1pPr>
            <a:lvl2pPr marL="742950" indent="-285750" algn="l" rtl="0" eaLnBrk="0" fontAlgn="base" hangingPunct="0">
              <a:spcBef>
                <a:spcPts val="600"/>
              </a:spcBef>
              <a:spcAft>
                <a:spcPct val="0"/>
              </a:spcAft>
              <a:buClr>
                <a:schemeClr val="accent1"/>
              </a:buClr>
              <a:buSzPct val="80000"/>
              <a:buFont typeface="wingdings" pitchFamily="2" charset="2"/>
              <a:defRPr kern="1200">
                <a:solidFill>
                  <a:schemeClr val="tx1"/>
                </a:solidFill>
                <a:latin typeface="+mn-lt"/>
                <a:ea typeface="+mn-ea"/>
                <a:cs typeface="+mn-cs"/>
              </a:defRPr>
            </a:lvl2pPr>
            <a:lvl3pPr marL="179388" indent="-179388" algn="l" rtl="0" eaLnBrk="0" fontAlgn="base" hangingPunct="0">
              <a:spcBef>
                <a:spcPts val="400"/>
              </a:spcBef>
              <a:spcAft>
                <a:spcPct val="0"/>
              </a:spcAft>
              <a:buClr>
                <a:schemeClr val="accent1"/>
              </a:buClr>
              <a:buSzPct val="100000"/>
              <a:buFont typeface="wingdings" pitchFamily="2" charset="2"/>
              <a:buChar char=""/>
              <a:defRPr sz="1600" kern="1200">
                <a:solidFill>
                  <a:schemeClr val="tx1"/>
                </a:solidFill>
                <a:latin typeface="+mn-lt"/>
                <a:ea typeface="+mn-ea"/>
                <a:cs typeface="+mn-cs"/>
              </a:defRPr>
            </a:lvl3pPr>
            <a:lvl4pPr marL="358775" indent="-179388" algn="l" rtl="0" eaLnBrk="0" fontAlgn="base" hangingPunct="0">
              <a:spcBef>
                <a:spcPts val="400"/>
              </a:spcBef>
              <a:spcAft>
                <a:spcPct val="0"/>
              </a:spcAft>
              <a:buClr>
                <a:schemeClr val="accent2"/>
              </a:buClr>
              <a:buSzPct val="100000"/>
              <a:buFont typeface="Arial" charset="0"/>
              <a:buChar char="–"/>
              <a:defRPr sz="1400" kern="1200">
                <a:solidFill>
                  <a:schemeClr val="tx1"/>
                </a:solidFill>
                <a:latin typeface="+mn-lt"/>
                <a:ea typeface="+mn-ea"/>
                <a:cs typeface="+mn-cs"/>
              </a:defRPr>
            </a:lvl4pPr>
            <a:lvl5pPr marL="541338" indent="-179388" algn="l" rtl="0" eaLnBrk="0" fontAlgn="base" hangingPunct="0">
              <a:spcBef>
                <a:spcPts val="250"/>
              </a:spcBef>
              <a:spcAft>
                <a:spcPct val="0"/>
              </a:spcAft>
              <a:buClr>
                <a:schemeClr val="accent2"/>
              </a:buClr>
              <a:buSzPct val="100000"/>
              <a:buFont typeface="Courier New"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b="1" dirty="0"/>
              <a:t>Vince Kellen, </a:t>
            </a:r>
            <a:r>
              <a:rPr lang="en-US" sz="1800" b="1" dirty="0" smtClean="0"/>
              <a:t>Ph.D.</a:t>
            </a:r>
          </a:p>
          <a:p>
            <a:r>
              <a:rPr lang="en-US" b="1" dirty="0"/>
              <a:t>Senior </a:t>
            </a:r>
            <a:r>
              <a:rPr lang="en-US" b="1" dirty="0"/>
              <a:t>Vice </a:t>
            </a:r>
            <a:r>
              <a:rPr lang="en-US" b="1" dirty="0"/>
              <a:t>Provost Academic </a:t>
            </a:r>
            <a:r>
              <a:rPr lang="en-US" b="1" dirty="0"/>
              <a:t>Planning, Analytics and </a:t>
            </a:r>
            <a:r>
              <a:rPr lang="en-US" b="1" dirty="0" smtClean="0"/>
              <a:t>Technologies</a:t>
            </a:r>
            <a:endParaRPr lang="en-US" b="1" dirty="0"/>
          </a:p>
        </p:txBody>
      </p:sp>
    </p:spTree>
    <p:extLst>
      <p:ext uri="{BB962C8B-B14F-4D97-AF65-F5344CB8AC3E}">
        <p14:creationId xmlns:p14="http://schemas.microsoft.com/office/powerpoint/2010/main" val="3027454874"/>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ctrTitle"/>
          </p:nvPr>
        </p:nvSpPr>
        <p:spPr>
          <a:xfrm>
            <a:off x="324000" y="2625375"/>
            <a:ext cx="8496000" cy="738664"/>
          </a:xfrm>
        </p:spPr>
        <p:txBody>
          <a:bodyPr/>
          <a:lstStyle/>
          <a:p>
            <a:r>
              <a:rPr lang="en-US" sz="3200" dirty="0" smtClean="0"/>
              <a:t>Key Learning Objectives</a:t>
            </a:r>
            <a:endParaRPr lang="en-US" sz="3200" dirty="0"/>
          </a:p>
        </p:txBody>
      </p:sp>
      <p:sp>
        <p:nvSpPr>
          <p:cNvPr id="7" name="Text Placeholder 6"/>
          <p:cNvSpPr>
            <a:spLocks noGrp="1"/>
          </p:cNvSpPr>
          <p:nvPr>
            <p:ph type="body" sz="quarter" idx="10"/>
          </p:nvPr>
        </p:nvSpPr>
        <p:spPr>
          <a:xfrm>
            <a:off x="324000" y="3534614"/>
            <a:ext cx="8496300" cy="2454062"/>
          </a:xfrm>
          <a:ln>
            <a:noFill/>
          </a:ln>
        </p:spPr>
        <p:txBody>
          <a:bodyPr/>
          <a:lstStyle/>
          <a:p>
            <a:r>
              <a:rPr lang="en-US" sz="2800" dirty="0"/>
              <a:t>Introduction</a:t>
            </a:r>
          </a:p>
          <a:p>
            <a:r>
              <a:rPr lang="en-US" sz="2800" dirty="0"/>
              <a:t>SAP HANA Overview</a:t>
            </a:r>
          </a:p>
          <a:p>
            <a:r>
              <a:rPr lang="en-US" sz="2800" b="1" u="sng" dirty="0" smtClean="0"/>
              <a:t>Applications of HANA in Higher Education</a:t>
            </a:r>
            <a:endParaRPr lang="en-US" sz="2800" b="1" u="sng" dirty="0"/>
          </a:p>
          <a:p>
            <a:endParaRPr lang="en-US" sz="2000" dirty="0"/>
          </a:p>
          <a:p>
            <a:pPr marL="640080" lvl="1" indent="-274320">
              <a:buSzPct val="100000"/>
              <a:buFont typeface="Wingdings" pitchFamily="2" charset="2"/>
              <a:buChar char="Ø"/>
            </a:pPr>
            <a:endParaRPr lang="en-US" dirty="0" smtClean="0"/>
          </a:p>
        </p:txBody>
      </p:sp>
      <p:pic>
        <p:nvPicPr>
          <p:cNvPr id="4" name="Picture Placeholder 3"/>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rcRect t="31161" b="31161"/>
          <a:stretch>
            <a:fillRect/>
          </a:stretch>
        </p:blipFill>
        <p:spPr/>
      </p:pic>
    </p:spTree>
    <p:extLst>
      <p:ext uri="{BB962C8B-B14F-4D97-AF65-F5344CB8AC3E}">
        <p14:creationId xmlns:p14="http://schemas.microsoft.com/office/powerpoint/2010/main" val="35565055"/>
      </p:ext>
    </p:extLst>
  </p:cSld>
  <p:clrMapOvr>
    <a:masterClrMapping/>
  </p:clrMapOvr>
  <mc:AlternateContent xmlns:mc="http://schemas.openxmlformats.org/markup-compatibility/2006" xmlns:p14="http://schemas.microsoft.com/office/powerpoint/2010/main">
    <mc:Choice Requires="p14">
      <p:transition p14:dur="0" advTm="32958"/>
    </mc:Choice>
    <mc:Fallback xmlns="">
      <p:transition advTm="32958"/>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HANA for Higher Education through University Alliances</a:t>
            </a:r>
            <a:endParaRPr lang="en-US" dirty="0"/>
          </a:p>
        </p:txBody>
      </p:sp>
      <p:sp>
        <p:nvSpPr>
          <p:cNvPr id="3" name="Text Placeholder 2"/>
          <p:cNvSpPr>
            <a:spLocks noGrp="1"/>
          </p:cNvSpPr>
          <p:nvPr>
            <p:ph type="body" sz="quarter" idx="10"/>
          </p:nvPr>
        </p:nvSpPr>
        <p:spPr/>
        <p:txBody>
          <a:bodyPr/>
          <a:lstStyle/>
          <a:p>
            <a:pPr marL="285750" lvl="1">
              <a:spcBef>
                <a:spcPts val="1625"/>
              </a:spcBef>
              <a:buClrTx/>
              <a:buSzPct val="100000"/>
              <a:buFont typeface="Wingdings" pitchFamily="2" charset="2"/>
              <a:buChar char="§"/>
            </a:pPr>
            <a:r>
              <a:rPr lang="en-US" sz="2400" dirty="0" smtClean="0"/>
              <a:t>SAP donates licenses </a:t>
            </a:r>
            <a:r>
              <a:rPr lang="en-US" sz="2400" dirty="0"/>
              <a:t>to more than </a:t>
            </a:r>
            <a:r>
              <a:rPr lang="en-US" sz="2400" dirty="0" smtClean="0"/>
              <a:t>1300 </a:t>
            </a:r>
            <a:r>
              <a:rPr lang="en-US" sz="2400" dirty="0"/>
              <a:t>universities </a:t>
            </a:r>
            <a:r>
              <a:rPr lang="en-US" sz="2400" dirty="0" smtClean="0"/>
              <a:t>and provides materials for professors</a:t>
            </a:r>
          </a:p>
          <a:p>
            <a:pPr marL="285750" lvl="1">
              <a:spcBef>
                <a:spcPts val="1625"/>
              </a:spcBef>
              <a:buClrTx/>
              <a:buSzPct val="100000"/>
              <a:buFont typeface="Wingdings" pitchFamily="2" charset="2"/>
              <a:buChar char="§"/>
            </a:pPr>
            <a:r>
              <a:rPr lang="en-US" sz="2400" dirty="0" smtClean="0"/>
              <a:t>1.2 </a:t>
            </a:r>
            <a:r>
              <a:rPr lang="en-US" sz="2400" dirty="0"/>
              <a:t>M Students educated on </a:t>
            </a:r>
            <a:r>
              <a:rPr lang="en-US" sz="2400" dirty="0" smtClean="0"/>
              <a:t>HANA</a:t>
            </a:r>
            <a:endParaRPr lang="en-US" sz="2400" dirty="0"/>
          </a:p>
          <a:p>
            <a:pPr marL="285750" lvl="1">
              <a:spcBef>
                <a:spcPts val="1625"/>
              </a:spcBef>
              <a:buClrTx/>
              <a:buSzPct val="100000"/>
              <a:buFont typeface="Wingdings" pitchFamily="2" charset="2"/>
              <a:buChar char="§"/>
            </a:pPr>
            <a:r>
              <a:rPr lang="en-US" sz="2400" dirty="0"/>
              <a:t>S</a:t>
            </a:r>
            <a:r>
              <a:rPr lang="en-US" sz="2400" dirty="0" smtClean="0"/>
              <a:t>tudents can access online courses and SAP Certifications</a:t>
            </a:r>
          </a:p>
          <a:p>
            <a:pPr marL="285750" lvl="1">
              <a:spcBef>
                <a:spcPts val="1625"/>
              </a:spcBef>
              <a:buClrTx/>
              <a:buSzPct val="100000"/>
              <a:buFont typeface="Wingdings" pitchFamily="2" charset="2"/>
              <a:buChar char="§"/>
            </a:pPr>
            <a:r>
              <a:rPr lang="en-US" sz="2400" dirty="0"/>
              <a:t>M</a:t>
            </a:r>
            <a:r>
              <a:rPr lang="en-US" sz="2400" dirty="0" smtClean="0"/>
              <a:t>embers </a:t>
            </a:r>
            <a:r>
              <a:rPr lang="en-US" sz="2400" dirty="0"/>
              <a:t>can take part in our competitions and contests, send students to our </a:t>
            </a:r>
            <a:r>
              <a:rPr lang="en-US" sz="2400" dirty="0" err="1"/>
              <a:t>Innojams</a:t>
            </a:r>
            <a:r>
              <a:rPr lang="en-US" sz="2400" dirty="0"/>
              <a:t>, </a:t>
            </a:r>
            <a:r>
              <a:rPr lang="en-US" sz="2400" dirty="0" err="1"/>
              <a:t>Codejams</a:t>
            </a:r>
            <a:r>
              <a:rPr lang="en-US" sz="2400" dirty="0"/>
              <a:t> and Design Thinking events, get involved with our Co-Innovation projects </a:t>
            </a:r>
            <a:r>
              <a:rPr lang="en-US" sz="2400" dirty="0" smtClean="0"/>
              <a:t>or research </a:t>
            </a:r>
            <a:r>
              <a:rPr lang="en-US" sz="2400" dirty="0"/>
              <a:t>and the development of new SAP </a:t>
            </a:r>
            <a:r>
              <a:rPr lang="en-US" sz="2400" dirty="0" smtClean="0"/>
              <a:t>solutions</a:t>
            </a:r>
            <a:endParaRPr lang="en-US" sz="2400" dirty="0"/>
          </a:p>
          <a:p>
            <a:pPr marL="285750" lvl="1">
              <a:spcBef>
                <a:spcPts val="1625"/>
              </a:spcBef>
              <a:buClrTx/>
              <a:buSzPct val="100000"/>
              <a:buFont typeface="Wingdings" pitchFamily="2" charset="2"/>
              <a:buChar char="§"/>
            </a:pPr>
            <a:endParaRPr lang="en-US" b="1" dirty="0"/>
          </a:p>
        </p:txBody>
      </p:sp>
    </p:spTree>
    <p:extLst>
      <p:ext uri="{BB962C8B-B14F-4D97-AF65-F5344CB8AC3E}">
        <p14:creationId xmlns:p14="http://schemas.microsoft.com/office/powerpoint/2010/main" val="23097011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255838"/>
            <a:ext cx="8229600" cy="1143000"/>
          </a:xfrm>
        </p:spPr>
        <p:txBody>
          <a:bodyPr/>
          <a:lstStyle/>
          <a:p>
            <a:pPr algn="ctr"/>
            <a:r>
              <a:rPr lang="en-US" sz="4400" dirty="0" smtClean="0"/>
              <a:t>What is the difference between how </a:t>
            </a:r>
            <a:r>
              <a:rPr lang="en-US" sz="4400" i="1" u="sng" dirty="0" smtClean="0"/>
              <a:t>did</a:t>
            </a:r>
            <a:r>
              <a:rPr lang="en-US" sz="4400" dirty="0" smtClean="0"/>
              <a:t> students do and how </a:t>
            </a:r>
            <a:r>
              <a:rPr lang="en-US" sz="4400" i="1" u="sng" dirty="0" smtClean="0"/>
              <a:t>are</a:t>
            </a:r>
            <a:r>
              <a:rPr lang="en-US" sz="4400" dirty="0" smtClean="0"/>
              <a:t> they doing?</a:t>
            </a:r>
            <a:endParaRPr lang="en-US" sz="4400" dirty="0"/>
          </a:p>
        </p:txBody>
      </p:sp>
    </p:spTree>
    <p:extLst>
      <p:ext uri="{BB962C8B-B14F-4D97-AF65-F5344CB8AC3E}">
        <p14:creationId xmlns:p14="http://schemas.microsoft.com/office/powerpoint/2010/main" val="4292496343"/>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Newton’s First Law of Motion</a:t>
            </a:r>
            <a:endParaRPr lang="en-US" sz="3200" dirty="0"/>
          </a:p>
        </p:txBody>
      </p:sp>
      <p:sp>
        <p:nvSpPr>
          <p:cNvPr id="3" name="Text Placeholder 2"/>
          <p:cNvSpPr>
            <a:spLocks noGrp="1"/>
          </p:cNvSpPr>
          <p:nvPr>
            <p:ph type="body" sz="quarter" idx="10"/>
          </p:nvPr>
        </p:nvSpPr>
        <p:spPr/>
        <p:txBody>
          <a:bodyPr/>
          <a:lstStyle/>
          <a:p>
            <a:r>
              <a:rPr lang="en-US" sz="2400" dirty="0"/>
              <a:t>An object at rest stays at </a:t>
            </a:r>
            <a:r>
              <a:rPr lang="en-US" sz="2400" dirty="0" smtClean="0"/>
              <a:t>rest, </a:t>
            </a:r>
            <a:r>
              <a:rPr lang="en-US" sz="2400" dirty="0"/>
              <a:t>and an object in motion stays in motion with the same speed and in the same direction unless acted upon by an unbalanced force</a:t>
            </a:r>
            <a:r>
              <a:rPr lang="en-US" sz="2400" dirty="0" smtClean="0"/>
              <a:t>.</a:t>
            </a:r>
          </a:p>
          <a:p>
            <a:endParaRPr lang="en-US" sz="2400" i="1" dirty="0" smtClean="0"/>
          </a:p>
          <a:p>
            <a:r>
              <a:rPr lang="en-US" sz="2400" i="1" dirty="0" smtClean="0"/>
              <a:t>Application</a:t>
            </a:r>
            <a:r>
              <a:rPr lang="en-US" sz="2400" dirty="0" smtClean="0"/>
              <a:t>:</a:t>
            </a:r>
          </a:p>
          <a:p>
            <a:r>
              <a:rPr lang="en-US" sz="2400" dirty="0" smtClean="0"/>
              <a:t>Students at risk are not likely to change their behavior (their trajectory) without intervention.</a:t>
            </a:r>
            <a:endParaRPr lang="en-US" sz="2400" dirty="0"/>
          </a:p>
        </p:txBody>
      </p:sp>
    </p:spTree>
    <p:extLst>
      <p:ext uri="{BB962C8B-B14F-4D97-AF65-F5344CB8AC3E}">
        <p14:creationId xmlns:p14="http://schemas.microsoft.com/office/powerpoint/2010/main" val="6736144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Newton’s Second Law of Motion</a:t>
            </a:r>
            <a:endParaRPr lang="en-US" sz="3200" dirty="0"/>
          </a:p>
        </p:txBody>
      </p:sp>
      <p:sp>
        <p:nvSpPr>
          <p:cNvPr id="3" name="Text Placeholder 2"/>
          <p:cNvSpPr>
            <a:spLocks noGrp="1"/>
          </p:cNvSpPr>
          <p:nvPr>
            <p:ph type="body" sz="quarter" idx="10"/>
          </p:nvPr>
        </p:nvSpPr>
        <p:spPr/>
        <p:txBody>
          <a:bodyPr/>
          <a:lstStyle/>
          <a:p>
            <a:r>
              <a:rPr lang="en-US" sz="2400" dirty="0"/>
              <a:t>The acceleration of an object as produced by a net force is directly proportional to the magnitude of the net force, in the same direction as the net force, and inversely proportional to the mass of the object</a:t>
            </a:r>
            <a:r>
              <a:rPr lang="en-US" sz="2400" dirty="0" smtClean="0"/>
              <a:t>.</a:t>
            </a:r>
          </a:p>
          <a:p>
            <a:endParaRPr lang="en-US" sz="2400" i="1" dirty="0" smtClean="0"/>
          </a:p>
          <a:p>
            <a:r>
              <a:rPr lang="en-US" sz="2400" i="1" dirty="0" smtClean="0"/>
              <a:t>Application</a:t>
            </a:r>
            <a:r>
              <a:rPr lang="en-US" sz="2400" dirty="0"/>
              <a:t>:</a:t>
            </a:r>
          </a:p>
          <a:p>
            <a:r>
              <a:rPr lang="en-US" sz="2400" dirty="0" smtClean="0"/>
              <a:t>The earlier intervention occurs, the easier it should be.</a:t>
            </a:r>
            <a:endParaRPr lang="en-US" sz="2400" dirty="0"/>
          </a:p>
          <a:p>
            <a:endParaRPr lang="en-US" sz="2400" dirty="0"/>
          </a:p>
        </p:txBody>
      </p:sp>
    </p:spTree>
    <p:extLst>
      <p:ext uri="{BB962C8B-B14F-4D97-AF65-F5344CB8AC3E}">
        <p14:creationId xmlns:p14="http://schemas.microsoft.com/office/powerpoint/2010/main" val="31802019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We need a change</a:t>
            </a:r>
            <a:endParaRPr lang="en-US" sz="3200" dirty="0"/>
          </a:p>
        </p:txBody>
      </p:sp>
      <p:sp>
        <p:nvSpPr>
          <p:cNvPr id="4" name="Text Placeholder 3"/>
          <p:cNvSpPr>
            <a:spLocks noGrp="1"/>
          </p:cNvSpPr>
          <p:nvPr>
            <p:ph type="body" sz="quarter" idx="10"/>
          </p:nvPr>
        </p:nvSpPr>
        <p:spPr/>
        <p:txBody>
          <a:bodyPr/>
          <a:lstStyle/>
          <a:p>
            <a:r>
              <a:rPr lang="en-US" sz="3200" b="0" dirty="0"/>
              <a:t>"If you always do what you always did, you will always get what you always got." </a:t>
            </a:r>
            <a:br>
              <a:rPr lang="en-US" sz="3200" b="0" dirty="0"/>
            </a:br>
            <a:r>
              <a:rPr lang="en-US" sz="3200" b="0" dirty="0"/>
              <a:t/>
            </a:r>
            <a:br>
              <a:rPr lang="en-US" sz="3200" b="0" dirty="0"/>
            </a:br>
            <a:r>
              <a:rPr lang="en-US" sz="2400" b="0" dirty="0"/>
              <a:t>- </a:t>
            </a:r>
            <a:r>
              <a:rPr lang="en-US" sz="2400" b="0" strike="sngStrike" dirty="0"/>
              <a:t>Tony Robbins</a:t>
            </a:r>
            <a:r>
              <a:rPr lang="en-US" sz="2400" b="0" dirty="0"/>
              <a:t/>
            </a:r>
            <a:br>
              <a:rPr lang="en-US" sz="2400" b="0" dirty="0"/>
            </a:br>
            <a:r>
              <a:rPr lang="en-US" sz="2400" b="0" dirty="0"/>
              <a:t>- Moms </a:t>
            </a:r>
            <a:r>
              <a:rPr lang="en-US" sz="2400" b="0" dirty="0" err="1" smtClean="0"/>
              <a:t>Mabley</a:t>
            </a:r>
            <a:r>
              <a:rPr lang="en-US" sz="2400" b="0" dirty="0" smtClean="0"/>
              <a:t> </a:t>
            </a:r>
            <a:r>
              <a:rPr lang="en-US" sz="2000" b="0" dirty="0" smtClean="0"/>
              <a:t>(other sources cite Henry Ford and Mark Twain)</a:t>
            </a:r>
            <a:endParaRPr lang="en-US" sz="3200" dirty="0"/>
          </a:p>
        </p:txBody>
      </p:sp>
    </p:spTree>
    <p:extLst>
      <p:ext uri="{BB962C8B-B14F-4D97-AF65-F5344CB8AC3E}">
        <p14:creationId xmlns:p14="http://schemas.microsoft.com/office/powerpoint/2010/main" val="40084274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0"/>
          <p:cNvSpPr>
            <a:spLocks noGrp="1" noChangeArrowheads="1"/>
          </p:cNvSpPr>
          <p:nvPr>
            <p:ph type="ctrTitle"/>
          </p:nvPr>
        </p:nvSpPr>
        <p:spPr>
          <a:xfrm>
            <a:off x="334852" y="1094704"/>
            <a:ext cx="3992450" cy="4893950"/>
          </a:xfrm>
        </p:spPr>
        <p:txBody>
          <a:bodyPr/>
          <a:lstStyle/>
          <a:p>
            <a:pPr eaLnBrk="1" hangingPunct="1">
              <a:defRPr/>
            </a:pPr>
            <a:r>
              <a:rPr lang="en-US" dirty="0" smtClean="0"/>
              <a:t>Using Fast Analytics to Help Improve Student Retention </a:t>
            </a:r>
            <a:br>
              <a:rPr lang="en-US" dirty="0" smtClean="0"/>
            </a:br>
            <a:r>
              <a:rPr lang="en-US" sz="2000" dirty="0" smtClean="0"/>
              <a:t>(and more)</a:t>
            </a:r>
            <a:r>
              <a:rPr lang="en-US" dirty="0" smtClean="0"/>
              <a:t/>
            </a:r>
            <a:br>
              <a:rPr lang="en-US" dirty="0" smtClean="0"/>
            </a:br>
            <a:r>
              <a:rPr lang="en-US" dirty="0" smtClean="0"/>
              <a:t/>
            </a:r>
            <a:br>
              <a:rPr lang="en-US" dirty="0" smtClean="0"/>
            </a:br>
            <a:r>
              <a:rPr lang="en-US" dirty="0" smtClean="0"/>
              <a:t/>
            </a:r>
            <a:br>
              <a:rPr lang="en-US" dirty="0" smtClean="0"/>
            </a:br>
            <a:r>
              <a:rPr lang="en-US" sz="2000" dirty="0" smtClean="0"/>
              <a:t>Vince Kellen, Ph.D.</a:t>
            </a:r>
            <a:br>
              <a:rPr lang="en-US" sz="2000" dirty="0" smtClean="0"/>
            </a:br>
            <a:r>
              <a:rPr lang="en-US" sz="1100" dirty="0" smtClean="0"/>
              <a:t>Senior Vice Provost</a:t>
            </a:r>
            <a:br>
              <a:rPr lang="en-US" sz="1100" dirty="0" smtClean="0"/>
            </a:br>
            <a:r>
              <a:rPr lang="en-US" sz="1100" dirty="0" smtClean="0"/>
              <a:t>Academic Planning, Analytics and Technologies</a:t>
            </a:r>
            <a:br>
              <a:rPr lang="en-US" sz="1100" dirty="0" smtClean="0"/>
            </a:br>
            <a:r>
              <a:rPr lang="en-US" sz="1100" dirty="0" smtClean="0"/>
              <a:t>University of Kentucky </a:t>
            </a:r>
            <a:br>
              <a:rPr lang="en-US" sz="1100" dirty="0" smtClean="0"/>
            </a:br>
            <a:r>
              <a:rPr lang="en-US" sz="1100" dirty="0" smtClean="0">
                <a:hlinkClick r:id="rId3"/>
              </a:rPr>
              <a:t>vkellen@uky.edu</a:t>
            </a:r>
            <a:r>
              <a:rPr lang="en-US" sz="1100" dirty="0" smtClean="0"/>
              <a:t>  </a:t>
            </a:r>
            <a:br>
              <a:rPr lang="en-US" sz="1100" dirty="0" smtClean="0"/>
            </a:br>
            <a:r>
              <a:rPr lang="en-US" sz="1100" dirty="0" smtClean="0"/>
              <a:t>October, 2013</a:t>
            </a:r>
            <a:endParaRPr lang="en-US" dirty="0" smtClean="0"/>
          </a:p>
        </p:txBody>
      </p:sp>
      <p:pic>
        <p:nvPicPr>
          <p:cNvPr id="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9201" t="-1" r="11605" b="10699"/>
          <a:stretch/>
        </p:blipFill>
        <p:spPr bwMode="auto">
          <a:xfrm>
            <a:off x="4452080" y="1223471"/>
            <a:ext cx="4407796" cy="4765183"/>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 have done and what we would like to do</a:t>
            </a:r>
            <a:endParaRPr lang="en-US" dirty="0"/>
          </a:p>
        </p:txBody>
      </p:sp>
      <p:sp>
        <p:nvSpPr>
          <p:cNvPr id="3" name="Content Placeholder 2"/>
          <p:cNvSpPr>
            <a:spLocks noGrp="1"/>
          </p:cNvSpPr>
          <p:nvPr>
            <p:ph idx="1"/>
          </p:nvPr>
        </p:nvSpPr>
        <p:spPr>
          <a:xfrm>
            <a:off x="228600" y="1111250"/>
            <a:ext cx="8686800" cy="5181600"/>
          </a:xfrm>
        </p:spPr>
        <p:txBody>
          <a:bodyPr/>
          <a:lstStyle/>
          <a:p>
            <a:r>
              <a:rPr lang="en-US" sz="2000" dirty="0" smtClean="0"/>
              <a:t>First steps over the past year</a:t>
            </a:r>
          </a:p>
          <a:p>
            <a:pPr lvl="1"/>
            <a:r>
              <a:rPr lang="en-US" sz="1800" dirty="0" smtClean="0"/>
              <a:t>Mobile micro-surveys: Learning from the learner</a:t>
            </a:r>
          </a:p>
          <a:p>
            <a:pPr lvl="1"/>
            <a:r>
              <a:rPr lang="en-US" sz="1800" dirty="0" smtClean="0"/>
              <a:t>Student enrollment, retention, demographics, performance, K-Score, </a:t>
            </a:r>
            <a:r>
              <a:rPr lang="en-US" sz="1800" dirty="0"/>
              <a:t>f</a:t>
            </a:r>
            <a:r>
              <a:rPr lang="en-US" sz="1800" dirty="0" smtClean="0"/>
              <a:t>acilities utilization, instructor workload and more</a:t>
            </a:r>
          </a:p>
          <a:p>
            <a:pPr lvl="1"/>
            <a:r>
              <a:rPr lang="en-US" sz="1800" dirty="0" smtClean="0"/>
              <a:t>High speed, in-memory analytics architectural differences</a:t>
            </a:r>
          </a:p>
          <a:p>
            <a:pPr lvl="1"/>
            <a:r>
              <a:rPr lang="en-US" sz="1800" dirty="0"/>
              <a:t>Open data and organizational </a:t>
            </a:r>
            <a:r>
              <a:rPr lang="en-US" sz="1800" dirty="0" smtClean="0"/>
              <a:t>considerations</a:t>
            </a:r>
          </a:p>
          <a:p>
            <a:r>
              <a:rPr lang="en-US" sz="2000" dirty="0" smtClean="0"/>
              <a:t>Coming down the road?</a:t>
            </a:r>
          </a:p>
          <a:p>
            <a:pPr lvl="1"/>
            <a:r>
              <a:rPr lang="en-US" sz="1800" dirty="0" smtClean="0"/>
              <a:t>Micro-segmentation tool to enhance user and IT productivity, develop personalized mobile student interaction/intervention</a:t>
            </a:r>
          </a:p>
          <a:p>
            <a:pPr lvl="1"/>
            <a:r>
              <a:rPr lang="en-US" sz="1800" dirty="0" smtClean="0"/>
              <a:t>Models for learner </a:t>
            </a:r>
            <a:r>
              <a:rPr lang="en-US" sz="1800" dirty="0" err="1" smtClean="0"/>
              <a:t>technographics</a:t>
            </a:r>
            <a:r>
              <a:rPr lang="en-US" sz="1800" dirty="0" smtClean="0"/>
              <a:t>, psychographics, in addition to behaviors, performance, background</a:t>
            </a:r>
          </a:p>
          <a:p>
            <a:pPr lvl="1"/>
            <a:r>
              <a:rPr lang="en-US" sz="1800" dirty="0" smtClean="0"/>
              <a:t>Advanced way-finding for streaming content like lecture capture</a:t>
            </a:r>
          </a:p>
          <a:p>
            <a:pPr lvl="1"/>
            <a:r>
              <a:rPr lang="en-US" sz="1800" dirty="0"/>
              <a:t>Content metadata extraction and </a:t>
            </a:r>
            <a:r>
              <a:rPr lang="en-US" sz="1800" dirty="0" smtClean="0"/>
              <a:t>learner </a:t>
            </a:r>
            <a:r>
              <a:rPr lang="en-US" sz="1800" dirty="0"/>
              <a:t>knowledge </a:t>
            </a:r>
            <a:r>
              <a:rPr lang="en-US" sz="1800" dirty="0" smtClean="0"/>
              <a:t>discovery</a:t>
            </a:r>
          </a:p>
          <a:p>
            <a:pPr lvl="1"/>
            <a:r>
              <a:rPr lang="en-US" sz="1800" dirty="0" smtClean="0"/>
              <a:t>Real-time measures of concept engagement and mastery</a:t>
            </a:r>
            <a:endParaRPr lang="en-US" sz="1800" dirty="0"/>
          </a:p>
          <a:p>
            <a:pPr lvl="1"/>
            <a:r>
              <a:rPr lang="en-US" sz="1800" dirty="0" smtClean="0"/>
              <a:t>Real-time learner recommendations and support engine </a:t>
            </a:r>
          </a:p>
          <a:p>
            <a:pPr lvl="1"/>
            <a:r>
              <a:rPr lang="en-US" sz="1800" dirty="0" smtClean="0"/>
              <a:t>Use graphing algorithms to perform more sophisticated degree audit what ifs</a:t>
            </a:r>
            <a:endParaRPr lang="en-US" sz="1800" dirty="0"/>
          </a:p>
        </p:txBody>
      </p:sp>
      <p:sp>
        <p:nvSpPr>
          <p:cNvPr id="4" name="Slide Number Placeholder 3"/>
          <p:cNvSpPr>
            <a:spLocks noGrp="1"/>
          </p:cNvSpPr>
          <p:nvPr>
            <p:ph type="sldNum" sz="quarter" idx="10"/>
          </p:nvPr>
        </p:nvSpPr>
        <p:spPr/>
        <p:txBody>
          <a:bodyPr/>
          <a:lstStyle/>
          <a:p>
            <a:pPr>
              <a:defRPr/>
            </a:pPr>
            <a:fld id="{F180244B-9070-4A86-B972-8ABC929406CD}" type="slidenum">
              <a:rPr lang="en-US" smtClean="0"/>
              <a:pPr>
                <a:defRPr/>
              </a:pPr>
              <a:t>17</a:t>
            </a:fld>
            <a:endParaRPr lang="en-US" sz="1400">
              <a:solidFill>
                <a:srgbClr val="000000"/>
              </a:solidFill>
            </a:endParaRPr>
          </a:p>
        </p:txBody>
      </p:sp>
    </p:spTree>
    <p:extLst>
      <p:ext uri="{BB962C8B-B14F-4D97-AF65-F5344CB8AC3E}">
        <p14:creationId xmlns:p14="http://schemas.microsoft.com/office/powerpoint/2010/main" val="1712344556"/>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F180244B-9070-4A86-B972-8ABC929406CD}" type="slidenum">
              <a:rPr lang="en-US" smtClean="0"/>
              <a:pPr>
                <a:defRPr/>
              </a:pPr>
              <a:t>18</a:t>
            </a:fld>
            <a:endParaRPr lang="en-US" sz="1400">
              <a:solidFill>
                <a:srgbClr val="00000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903171260"/>
              </p:ext>
            </p:extLst>
          </p:nvPr>
        </p:nvGraphicFramePr>
        <p:xfrm>
          <a:off x="133004" y="577404"/>
          <a:ext cx="8793509" cy="6072778"/>
        </p:xfrm>
        <a:graphic>
          <a:graphicData uri="http://schemas.openxmlformats.org/drawingml/2006/table">
            <a:tbl>
              <a:tblPr firstRow="1" firstCol="1" bandRow="1">
                <a:tableStyleId>{1E171933-4619-4E11-9A3F-F7608DF75F80}</a:tableStyleId>
              </a:tblPr>
              <a:tblGrid>
                <a:gridCol w="2254148"/>
                <a:gridCol w="6539361"/>
              </a:tblGrid>
              <a:tr h="296635">
                <a:tc>
                  <a:txBody>
                    <a:bodyPr/>
                    <a:lstStyle/>
                    <a:p>
                      <a:pPr marL="0" marR="0">
                        <a:spcBef>
                          <a:spcPts val="0"/>
                        </a:spcBef>
                        <a:spcAft>
                          <a:spcPts val="0"/>
                        </a:spcAft>
                      </a:pPr>
                      <a:r>
                        <a:rPr lang="en-US" sz="1400" dirty="0">
                          <a:effectLst/>
                        </a:rPr>
                        <a:t>Model</a:t>
                      </a:r>
                      <a:endParaRPr lang="en-US" sz="1200" dirty="0">
                        <a:effectLst/>
                        <a:latin typeface="Times New Roman" panose="02020603050405020304" pitchFamily="18" charset="0"/>
                        <a:ea typeface="Times New Roman" panose="02020603050405020304" pitchFamily="18" charset="0"/>
                      </a:endParaRPr>
                    </a:p>
                  </a:txBody>
                  <a:tcPr marL="44287" marR="44287" marT="44287" marB="44287"/>
                </a:tc>
                <a:tc>
                  <a:txBody>
                    <a:bodyPr/>
                    <a:lstStyle/>
                    <a:p>
                      <a:pPr marL="0" marR="0">
                        <a:spcBef>
                          <a:spcPts val="0"/>
                        </a:spcBef>
                        <a:spcAft>
                          <a:spcPts val="0"/>
                        </a:spcAft>
                      </a:pPr>
                      <a:r>
                        <a:rPr lang="en-US" sz="1400" dirty="0">
                          <a:effectLst/>
                        </a:rPr>
                        <a:t>Description</a:t>
                      </a:r>
                      <a:endParaRPr lang="en-US" sz="1200" dirty="0">
                        <a:effectLst/>
                        <a:latin typeface="Times New Roman" panose="02020603050405020304" pitchFamily="18" charset="0"/>
                        <a:ea typeface="Times New Roman" panose="02020603050405020304" pitchFamily="18" charset="0"/>
                      </a:endParaRPr>
                    </a:p>
                  </a:txBody>
                  <a:tcPr marL="44287" marR="44287" marT="44287" marB="44287"/>
                </a:tc>
              </a:tr>
              <a:tr h="496479">
                <a:tc>
                  <a:txBody>
                    <a:bodyPr/>
                    <a:lstStyle/>
                    <a:p>
                      <a:pPr marL="0" marR="0">
                        <a:spcBef>
                          <a:spcPts val="0"/>
                        </a:spcBef>
                        <a:spcAft>
                          <a:spcPts val="0"/>
                        </a:spcAft>
                      </a:pPr>
                      <a:r>
                        <a:rPr lang="en-US" sz="1400">
                          <a:effectLst/>
                        </a:rPr>
                        <a:t>Enrollment</a:t>
                      </a:r>
                      <a:endParaRPr lang="en-US" sz="1200">
                        <a:effectLst/>
                        <a:latin typeface="Times New Roman" panose="02020603050405020304" pitchFamily="18" charset="0"/>
                        <a:ea typeface="Times New Roman" panose="02020603050405020304" pitchFamily="18" charset="0"/>
                      </a:endParaRPr>
                    </a:p>
                  </a:txBody>
                  <a:tcPr marL="44287" marR="44287" marT="44287" marB="44287"/>
                </a:tc>
                <a:tc>
                  <a:txBody>
                    <a:bodyPr/>
                    <a:lstStyle/>
                    <a:p>
                      <a:pPr marL="0" marR="0">
                        <a:spcBef>
                          <a:spcPts val="0"/>
                        </a:spcBef>
                        <a:spcAft>
                          <a:spcPts val="0"/>
                        </a:spcAft>
                      </a:pPr>
                      <a:r>
                        <a:rPr lang="en-US" sz="1400">
                          <a:effectLst/>
                        </a:rPr>
                        <a:t>Enrollment in a class, midterm and final grades, credit hours attempted and earned, instructor teaching the class</a:t>
                      </a:r>
                      <a:endParaRPr lang="en-US" sz="1200">
                        <a:effectLst/>
                        <a:latin typeface="Times New Roman" panose="02020603050405020304" pitchFamily="18" charset="0"/>
                        <a:ea typeface="Times New Roman" panose="02020603050405020304" pitchFamily="18" charset="0"/>
                      </a:endParaRPr>
                    </a:p>
                  </a:txBody>
                  <a:tcPr marL="44287" marR="44287" marT="44287" marB="44287"/>
                </a:tc>
              </a:tr>
              <a:tr h="496479">
                <a:tc>
                  <a:txBody>
                    <a:bodyPr/>
                    <a:lstStyle/>
                    <a:p>
                      <a:pPr marL="0" marR="0">
                        <a:spcBef>
                          <a:spcPts val="0"/>
                        </a:spcBef>
                        <a:spcAft>
                          <a:spcPts val="0"/>
                        </a:spcAft>
                      </a:pPr>
                      <a:r>
                        <a:rPr lang="en-US" sz="1400">
                          <a:effectLst/>
                        </a:rPr>
                        <a:t>Student retention and graduation</a:t>
                      </a:r>
                      <a:endParaRPr lang="en-US" sz="1200">
                        <a:effectLst/>
                        <a:latin typeface="Times New Roman" panose="02020603050405020304" pitchFamily="18" charset="0"/>
                        <a:ea typeface="Times New Roman" panose="02020603050405020304" pitchFamily="18" charset="0"/>
                      </a:endParaRPr>
                    </a:p>
                  </a:txBody>
                  <a:tcPr marL="44287" marR="44287" marT="44287" marB="44287"/>
                </a:tc>
                <a:tc>
                  <a:txBody>
                    <a:bodyPr/>
                    <a:lstStyle/>
                    <a:p>
                      <a:pPr marL="0" marR="0">
                        <a:spcBef>
                          <a:spcPts val="0"/>
                        </a:spcBef>
                        <a:spcAft>
                          <a:spcPts val="0"/>
                        </a:spcAft>
                      </a:pPr>
                      <a:r>
                        <a:rPr lang="en-US" sz="1400">
                          <a:effectLst/>
                        </a:rPr>
                        <a:t>Student demographics and cohort identification (e.g., John Doe is in the 2009 entering first-year student cohort)</a:t>
                      </a:r>
                      <a:endParaRPr lang="en-US" sz="1200">
                        <a:effectLst/>
                        <a:latin typeface="Times New Roman" panose="02020603050405020304" pitchFamily="18" charset="0"/>
                        <a:ea typeface="Times New Roman" panose="02020603050405020304" pitchFamily="18" charset="0"/>
                      </a:endParaRPr>
                    </a:p>
                  </a:txBody>
                  <a:tcPr marL="44287" marR="44287" marT="44287" marB="44287"/>
                </a:tc>
              </a:tr>
              <a:tr h="735610">
                <a:tc>
                  <a:txBody>
                    <a:bodyPr/>
                    <a:lstStyle/>
                    <a:p>
                      <a:pPr marL="0" marR="0">
                        <a:spcBef>
                          <a:spcPts val="0"/>
                        </a:spcBef>
                        <a:spcAft>
                          <a:spcPts val="0"/>
                        </a:spcAft>
                      </a:pPr>
                      <a:r>
                        <a:rPr lang="en-US" sz="1400">
                          <a:effectLst/>
                        </a:rPr>
                        <a:t>Student demographics</a:t>
                      </a:r>
                      <a:endParaRPr lang="en-US" sz="1200">
                        <a:effectLst/>
                        <a:latin typeface="Times New Roman" panose="02020603050405020304" pitchFamily="18" charset="0"/>
                        <a:ea typeface="Times New Roman" panose="02020603050405020304" pitchFamily="18" charset="0"/>
                      </a:endParaRPr>
                    </a:p>
                  </a:txBody>
                  <a:tcPr marL="44287" marR="44287" marT="44287" marB="44287"/>
                </a:tc>
                <a:tc>
                  <a:txBody>
                    <a:bodyPr/>
                    <a:lstStyle/>
                    <a:p>
                      <a:pPr marL="0" marR="0">
                        <a:spcBef>
                          <a:spcPts val="0"/>
                        </a:spcBef>
                        <a:spcAft>
                          <a:spcPts val="0"/>
                        </a:spcAft>
                      </a:pPr>
                      <a:r>
                        <a:rPr lang="en-US" sz="1400">
                          <a:effectLst/>
                        </a:rPr>
                        <a:t>Demographics, such as age, high school GPA, entrance test scores (SAT, ACT) and subcomponent scores. Also, in a secure location, additional personally identifiable demographic details such as name, address, email, etc.</a:t>
                      </a:r>
                      <a:endParaRPr lang="en-US" sz="1200">
                        <a:effectLst/>
                        <a:latin typeface="Times New Roman" panose="02020603050405020304" pitchFamily="18" charset="0"/>
                        <a:ea typeface="Times New Roman" panose="02020603050405020304" pitchFamily="18" charset="0"/>
                      </a:endParaRPr>
                    </a:p>
                  </a:txBody>
                  <a:tcPr marL="44287" marR="44287" marT="44287" marB="44287"/>
                </a:tc>
              </a:tr>
              <a:tr h="575905">
                <a:tc>
                  <a:txBody>
                    <a:bodyPr/>
                    <a:lstStyle/>
                    <a:p>
                      <a:pPr marL="0" marR="0">
                        <a:spcBef>
                          <a:spcPts val="0"/>
                        </a:spcBef>
                        <a:spcAft>
                          <a:spcPts val="0"/>
                        </a:spcAft>
                      </a:pPr>
                      <a:r>
                        <a:rPr lang="en-US" sz="1400">
                          <a:effectLst/>
                        </a:rPr>
                        <a:t>Student performance</a:t>
                      </a:r>
                      <a:endParaRPr lang="en-US" sz="1200">
                        <a:effectLst/>
                        <a:latin typeface="Times New Roman" panose="02020603050405020304" pitchFamily="18" charset="0"/>
                        <a:ea typeface="Times New Roman" panose="02020603050405020304" pitchFamily="18" charset="0"/>
                      </a:endParaRPr>
                    </a:p>
                  </a:txBody>
                  <a:tcPr marL="44287" marR="44287" marT="44287" marB="44287"/>
                </a:tc>
                <a:tc>
                  <a:txBody>
                    <a:bodyPr/>
                    <a:lstStyle/>
                    <a:p>
                      <a:pPr marL="0" marR="0">
                        <a:spcBef>
                          <a:spcPts val="0"/>
                        </a:spcBef>
                        <a:spcAft>
                          <a:spcPts val="0"/>
                        </a:spcAft>
                      </a:pPr>
                      <a:r>
                        <a:rPr lang="en-US" sz="1400" dirty="0">
                          <a:effectLst/>
                        </a:rPr>
                        <a:t>Present the enrollment data in such a way as to easily show the student’s performance for each term, including credit hours earned, term GPA, cumulative GPA for that term, etc.</a:t>
                      </a:r>
                      <a:endParaRPr lang="en-US" sz="1200" dirty="0">
                        <a:effectLst/>
                        <a:latin typeface="Times New Roman" panose="02020603050405020304" pitchFamily="18" charset="0"/>
                        <a:ea typeface="Times New Roman" panose="02020603050405020304" pitchFamily="18" charset="0"/>
                      </a:endParaRPr>
                    </a:p>
                  </a:txBody>
                  <a:tcPr marL="44287" marR="44287" marT="44287" marB="44287"/>
                </a:tc>
              </a:tr>
              <a:tr h="735610">
                <a:tc>
                  <a:txBody>
                    <a:bodyPr/>
                    <a:lstStyle/>
                    <a:p>
                      <a:pPr marL="0" marR="0">
                        <a:spcBef>
                          <a:spcPts val="0"/>
                        </a:spcBef>
                        <a:spcAft>
                          <a:spcPts val="0"/>
                        </a:spcAft>
                      </a:pPr>
                      <a:r>
                        <a:rPr lang="en-US" sz="1400" dirty="0">
                          <a:effectLst/>
                        </a:rPr>
                        <a:t>Student academic career</a:t>
                      </a:r>
                      <a:endParaRPr lang="en-US" sz="1200" dirty="0">
                        <a:effectLst/>
                        <a:latin typeface="Times New Roman" panose="02020603050405020304" pitchFamily="18" charset="0"/>
                        <a:ea typeface="Times New Roman" panose="02020603050405020304" pitchFamily="18" charset="0"/>
                      </a:endParaRPr>
                    </a:p>
                  </a:txBody>
                  <a:tcPr marL="44287" marR="44287" marT="44287" marB="44287"/>
                </a:tc>
                <a:tc>
                  <a:txBody>
                    <a:bodyPr/>
                    <a:lstStyle/>
                    <a:p>
                      <a:pPr marL="0" marR="0">
                        <a:spcBef>
                          <a:spcPts val="0"/>
                        </a:spcBef>
                        <a:spcAft>
                          <a:spcPts val="0"/>
                        </a:spcAft>
                      </a:pPr>
                      <a:r>
                        <a:rPr lang="en-US" sz="1400" dirty="0">
                          <a:effectLst/>
                        </a:rPr>
                        <a:t>Keep a list of the majors and minors for each student and degrees awarded. Also, include details on students who transfer in and out, including transfer institution, credit hours transferred in, etc.</a:t>
                      </a:r>
                      <a:endParaRPr lang="en-US" sz="1200" dirty="0">
                        <a:effectLst/>
                        <a:latin typeface="Times New Roman" panose="02020603050405020304" pitchFamily="18" charset="0"/>
                        <a:ea typeface="Times New Roman" panose="02020603050405020304" pitchFamily="18" charset="0"/>
                      </a:endParaRPr>
                    </a:p>
                  </a:txBody>
                  <a:tcPr marL="44287" marR="44287" marT="44287" marB="44287"/>
                </a:tc>
              </a:tr>
              <a:tr h="1374430">
                <a:tc>
                  <a:txBody>
                    <a:bodyPr/>
                    <a:lstStyle/>
                    <a:p>
                      <a:pPr marL="0" marR="0">
                        <a:spcBef>
                          <a:spcPts val="0"/>
                        </a:spcBef>
                        <a:spcAft>
                          <a:spcPts val="0"/>
                        </a:spcAft>
                      </a:pPr>
                      <a:r>
                        <a:rPr lang="en-US" sz="1400">
                          <a:effectLst/>
                        </a:rPr>
                        <a:t>Productivity</a:t>
                      </a:r>
                      <a:endParaRPr lang="en-US" sz="1200">
                        <a:effectLst/>
                        <a:latin typeface="Times New Roman" panose="02020603050405020304" pitchFamily="18" charset="0"/>
                        <a:ea typeface="Times New Roman" panose="02020603050405020304" pitchFamily="18" charset="0"/>
                      </a:endParaRPr>
                    </a:p>
                  </a:txBody>
                  <a:tcPr marL="44287" marR="44287" marT="44287" marB="44287"/>
                </a:tc>
                <a:tc>
                  <a:txBody>
                    <a:bodyPr/>
                    <a:lstStyle/>
                    <a:p>
                      <a:pPr marL="0" marR="0">
                        <a:spcBef>
                          <a:spcPts val="0"/>
                        </a:spcBef>
                        <a:spcAft>
                          <a:spcPts val="0"/>
                        </a:spcAft>
                      </a:pPr>
                      <a:r>
                        <a:rPr lang="en-US" sz="1400">
                          <a:effectLst/>
                        </a:rPr>
                        <a:t>The room utilization model contains every building, every potential classroom and lets users analyze the room capacity and enrollments for the class or event in the room at five minute intervals. The faculty stats per term model pulls together the number of students and sections taught per term and will contain other important data such as research expenditures per term and grant proposals submitted and won.</a:t>
                      </a:r>
                      <a:endParaRPr lang="en-US" sz="1200">
                        <a:effectLst/>
                        <a:latin typeface="Times New Roman" panose="02020603050405020304" pitchFamily="18" charset="0"/>
                        <a:ea typeface="Times New Roman" panose="02020603050405020304" pitchFamily="18" charset="0"/>
                      </a:endParaRPr>
                    </a:p>
                  </a:txBody>
                  <a:tcPr marL="44287" marR="44287" marT="44287" marB="44287"/>
                </a:tc>
              </a:tr>
              <a:tr h="416201">
                <a:tc>
                  <a:txBody>
                    <a:bodyPr/>
                    <a:lstStyle/>
                    <a:p>
                      <a:pPr marL="0" marR="0">
                        <a:spcBef>
                          <a:spcPts val="0"/>
                        </a:spcBef>
                        <a:spcAft>
                          <a:spcPts val="0"/>
                        </a:spcAft>
                      </a:pPr>
                      <a:r>
                        <a:rPr lang="en-US" sz="1400">
                          <a:effectLst/>
                        </a:rPr>
                        <a:t>Micro-surveys</a:t>
                      </a:r>
                      <a:endParaRPr lang="en-US" sz="1200">
                        <a:effectLst/>
                        <a:latin typeface="Times New Roman" panose="02020603050405020304" pitchFamily="18" charset="0"/>
                        <a:ea typeface="Times New Roman" panose="02020603050405020304" pitchFamily="18" charset="0"/>
                      </a:endParaRPr>
                    </a:p>
                  </a:txBody>
                  <a:tcPr marL="44287" marR="44287" marT="44287" marB="44287"/>
                </a:tc>
                <a:tc>
                  <a:txBody>
                    <a:bodyPr/>
                    <a:lstStyle/>
                    <a:p>
                      <a:pPr marL="0" marR="0">
                        <a:spcBef>
                          <a:spcPts val="0"/>
                        </a:spcBef>
                        <a:spcAft>
                          <a:spcPts val="0"/>
                        </a:spcAft>
                      </a:pPr>
                      <a:r>
                        <a:rPr lang="en-US" sz="1400">
                          <a:effectLst/>
                        </a:rPr>
                        <a:t>Capture questions and answers from the My UK Mobile micro-survey feature</a:t>
                      </a:r>
                      <a:endParaRPr lang="en-US" sz="1200">
                        <a:effectLst/>
                        <a:latin typeface="Times New Roman" panose="02020603050405020304" pitchFamily="18" charset="0"/>
                        <a:ea typeface="Times New Roman" panose="02020603050405020304" pitchFamily="18" charset="0"/>
                      </a:endParaRPr>
                    </a:p>
                  </a:txBody>
                  <a:tcPr marL="44287" marR="44287" marT="44287" marB="44287"/>
                </a:tc>
              </a:tr>
              <a:tr h="749751">
                <a:tc>
                  <a:txBody>
                    <a:bodyPr/>
                    <a:lstStyle/>
                    <a:p>
                      <a:pPr marL="0" marR="0">
                        <a:spcBef>
                          <a:spcPts val="0"/>
                        </a:spcBef>
                        <a:spcAft>
                          <a:spcPts val="0"/>
                        </a:spcAft>
                      </a:pPr>
                      <a:r>
                        <a:rPr lang="en-US" sz="1400" dirty="0">
                          <a:effectLst/>
                        </a:rPr>
                        <a:t>Student involvement</a:t>
                      </a:r>
                      <a:endParaRPr lang="en-US" sz="1200" dirty="0">
                        <a:effectLst/>
                        <a:latin typeface="Times New Roman" panose="02020603050405020304" pitchFamily="18" charset="0"/>
                        <a:ea typeface="Times New Roman" panose="02020603050405020304" pitchFamily="18" charset="0"/>
                      </a:endParaRPr>
                    </a:p>
                  </a:txBody>
                  <a:tcPr marL="44287" marR="44287" marT="44287" marB="44287"/>
                </a:tc>
                <a:tc>
                  <a:txBody>
                    <a:bodyPr/>
                    <a:lstStyle/>
                    <a:p>
                      <a:pPr marL="0" marR="0">
                        <a:spcBef>
                          <a:spcPts val="0"/>
                        </a:spcBef>
                        <a:spcAft>
                          <a:spcPts val="0"/>
                        </a:spcAft>
                      </a:pPr>
                      <a:r>
                        <a:rPr lang="en-US" sz="1400" dirty="0">
                          <a:effectLst/>
                        </a:rPr>
                        <a:t>Interaction history with various applications including the learning management system, clickers, course capture and playback, academic alerts. Provide the basis for calculating the student’s K-Score.</a:t>
                      </a:r>
                      <a:endParaRPr lang="en-US" sz="1200" dirty="0">
                        <a:effectLst/>
                        <a:latin typeface="Times New Roman" panose="02020603050405020304" pitchFamily="18" charset="0"/>
                        <a:ea typeface="Times New Roman" panose="02020603050405020304" pitchFamily="18" charset="0"/>
                      </a:endParaRPr>
                    </a:p>
                  </a:txBody>
                  <a:tcPr marL="44287" marR="44287" marT="44287" marB="44287"/>
                </a:tc>
              </a:tr>
            </a:tbl>
          </a:graphicData>
        </a:graphic>
      </p:graphicFrame>
    </p:spTree>
    <p:extLst>
      <p:ext uri="{BB962C8B-B14F-4D97-AF65-F5344CB8AC3E}">
        <p14:creationId xmlns:p14="http://schemas.microsoft.com/office/powerpoint/2010/main" val="3892008014"/>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F180244B-9070-4A86-B972-8ABC929406CD}" type="slidenum">
              <a:rPr lang="en-US" smtClean="0"/>
              <a:pPr>
                <a:defRPr/>
              </a:pPr>
              <a:t>19</a:t>
            </a:fld>
            <a:endParaRPr lang="en-US" sz="1400">
              <a:solidFill>
                <a:srgbClr val="000000"/>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8030" y="648071"/>
            <a:ext cx="4585137" cy="6014621"/>
          </a:xfrm>
          <a:prstGeom prst="rect">
            <a:avLst/>
          </a:prstGeom>
        </p:spPr>
      </p:pic>
    </p:spTree>
    <p:extLst>
      <p:ext uri="{BB962C8B-B14F-4D97-AF65-F5344CB8AC3E}">
        <p14:creationId xmlns:p14="http://schemas.microsoft.com/office/powerpoint/2010/main" val="722777465"/>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ctrTitle"/>
          </p:nvPr>
        </p:nvSpPr>
        <p:spPr>
          <a:xfrm>
            <a:off x="324000" y="2625375"/>
            <a:ext cx="8496000" cy="738664"/>
          </a:xfrm>
        </p:spPr>
        <p:txBody>
          <a:bodyPr/>
          <a:lstStyle/>
          <a:p>
            <a:r>
              <a:rPr lang="en-US" sz="3200" dirty="0" smtClean="0"/>
              <a:t>Key Learning Objectives</a:t>
            </a:r>
            <a:r>
              <a:rPr lang="en-US" sz="3200" dirty="0">
                <a:solidFill>
                  <a:srgbClr val="FF0000"/>
                </a:solidFill>
              </a:rPr>
              <a:t/>
            </a:r>
            <a:br>
              <a:rPr lang="en-US" sz="3200" dirty="0">
                <a:solidFill>
                  <a:srgbClr val="FF0000"/>
                </a:solidFill>
              </a:rPr>
            </a:br>
            <a:endParaRPr lang="en-US" sz="3200" dirty="0"/>
          </a:p>
        </p:txBody>
      </p:sp>
      <p:sp>
        <p:nvSpPr>
          <p:cNvPr id="7" name="Text Placeholder 6"/>
          <p:cNvSpPr>
            <a:spLocks noGrp="1"/>
          </p:cNvSpPr>
          <p:nvPr>
            <p:ph type="body" sz="quarter" idx="10"/>
          </p:nvPr>
        </p:nvSpPr>
        <p:spPr>
          <a:xfrm>
            <a:off x="324000" y="3534614"/>
            <a:ext cx="8496300" cy="2454062"/>
          </a:xfrm>
        </p:spPr>
        <p:txBody>
          <a:bodyPr/>
          <a:lstStyle/>
          <a:p>
            <a:r>
              <a:rPr lang="en-US" sz="2800" b="1" u="sng" dirty="0"/>
              <a:t>Introduction</a:t>
            </a:r>
          </a:p>
          <a:p>
            <a:r>
              <a:rPr lang="en-US" sz="2800" dirty="0"/>
              <a:t>SAP HANA Overview</a:t>
            </a:r>
          </a:p>
          <a:p>
            <a:r>
              <a:rPr lang="en-US" sz="2800" dirty="0" smtClean="0"/>
              <a:t>Applications of HANA in Higher Education</a:t>
            </a:r>
            <a:endParaRPr lang="en-US" sz="2800" dirty="0"/>
          </a:p>
          <a:p>
            <a:endParaRPr lang="en-US" sz="2400" b="1" dirty="0">
              <a:solidFill>
                <a:srgbClr val="FF0000"/>
              </a:solidFill>
            </a:endParaRPr>
          </a:p>
          <a:p>
            <a:endParaRPr lang="en-US" sz="2000" dirty="0"/>
          </a:p>
          <a:p>
            <a:pPr marL="640080" lvl="1" indent="-274320">
              <a:buSzPct val="100000"/>
              <a:buFont typeface="Wingdings" pitchFamily="2" charset="2"/>
              <a:buChar char="Ø"/>
            </a:pPr>
            <a:endParaRPr lang="en-US" dirty="0" smtClean="0"/>
          </a:p>
        </p:txBody>
      </p:sp>
      <p:pic>
        <p:nvPicPr>
          <p:cNvPr id="4" name="Picture Placeholder 3"/>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rcRect t="31161" b="31161"/>
          <a:stretch>
            <a:fillRect/>
          </a:stretch>
        </p:blipFill>
        <p:spPr/>
      </p:pic>
    </p:spTree>
    <p:extLst>
      <p:ext uri="{BB962C8B-B14F-4D97-AF65-F5344CB8AC3E}">
        <p14:creationId xmlns:p14="http://schemas.microsoft.com/office/powerpoint/2010/main" val="230696015"/>
      </p:ext>
    </p:extLst>
  </p:cSld>
  <p:clrMapOvr>
    <a:masterClrMapping/>
  </p:clrMapOvr>
  <mc:AlternateContent xmlns:mc="http://schemas.openxmlformats.org/markup-compatibility/2006" xmlns:p14="http://schemas.microsoft.com/office/powerpoint/2010/main">
    <mc:Choice Requires="p14">
      <p:transition p14:dur="0" advTm="32958"/>
    </mc:Choice>
    <mc:Fallback xmlns="">
      <p:transition advTm="32958"/>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F180244B-9070-4A86-B972-8ABC929406CD}" type="slidenum">
              <a:rPr lang="en-US" smtClean="0"/>
              <a:pPr>
                <a:defRPr/>
              </a:pPr>
              <a:t>20</a:t>
            </a:fld>
            <a:endParaRPr lang="en-US" sz="1400">
              <a:solidFill>
                <a:srgbClr val="000000"/>
              </a:solidFill>
            </a:endParaRPr>
          </a:p>
        </p:txBody>
      </p:sp>
      <p:pic>
        <p:nvPicPr>
          <p:cNvPr id="5" name="Picture 4"/>
          <p:cNvPicPr>
            <a:picLocks noChangeAspect="1"/>
          </p:cNvPicPr>
          <p:nvPr/>
        </p:nvPicPr>
        <p:blipFill>
          <a:blip r:embed="rId3"/>
          <a:stretch>
            <a:fillRect/>
          </a:stretch>
        </p:blipFill>
        <p:spPr>
          <a:xfrm>
            <a:off x="0" y="862884"/>
            <a:ext cx="9311461" cy="4851505"/>
          </a:xfrm>
          <a:prstGeom prst="rect">
            <a:avLst/>
          </a:prstGeom>
        </p:spPr>
      </p:pic>
    </p:spTree>
    <p:extLst>
      <p:ext uri="{BB962C8B-B14F-4D97-AF65-F5344CB8AC3E}">
        <p14:creationId xmlns:p14="http://schemas.microsoft.com/office/powerpoint/2010/main" val="3135472684"/>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F180244B-9070-4A86-B972-8ABC929406CD}" type="slidenum">
              <a:rPr lang="en-US" smtClean="0"/>
              <a:pPr>
                <a:defRPr/>
              </a:pPr>
              <a:t>21</a:t>
            </a:fld>
            <a:endParaRPr lang="en-US" sz="1400">
              <a:solidFill>
                <a:srgbClr val="000000"/>
              </a:solidFill>
            </a:endParaRPr>
          </a:p>
        </p:txBody>
      </p:sp>
      <p:pic>
        <p:nvPicPr>
          <p:cNvPr id="6" name="Picture 5"/>
          <p:cNvPicPr>
            <a:picLocks noChangeAspect="1"/>
          </p:cNvPicPr>
          <p:nvPr/>
        </p:nvPicPr>
        <p:blipFill>
          <a:blip r:embed="rId3"/>
          <a:stretch>
            <a:fillRect/>
          </a:stretch>
        </p:blipFill>
        <p:spPr>
          <a:xfrm>
            <a:off x="620431" y="833270"/>
            <a:ext cx="7839988" cy="5616359"/>
          </a:xfrm>
          <a:prstGeom prst="rect">
            <a:avLst/>
          </a:prstGeom>
        </p:spPr>
      </p:pic>
    </p:spTree>
    <p:extLst>
      <p:ext uri="{BB962C8B-B14F-4D97-AF65-F5344CB8AC3E}">
        <p14:creationId xmlns:p14="http://schemas.microsoft.com/office/powerpoint/2010/main" val="1734877735"/>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F180244B-9070-4A86-B972-8ABC929406CD}" type="slidenum">
              <a:rPr lang="en-US" smtClean="0"/>
              <a:pPr>
                <a:defRPr/>
              </a:pPr>
              <a:t>22</a:t>
            </a:fld>
            <a:endParaRPr lang="en-US" sz="1400">
              <a:solidFill>
                <a:srgbClr val="000000"/>
              </a:solidFill>
            </a:endParaRPr>
          </a:p>
        </p:txBody>
      </p:sp>
      <p:pic>
        <p:nvPicPr>
          <p:cNvPr id="5" name="Picture 4"/>
          <p:cNvPicPr>
            <a:picLocks noChangeAspect="1"/>
          </p:cNvPicPr>
          <p:nvPr/>
        </p:nvPicPr>
        <p:blipFill>
          <a:blip r:embed="rId3"/>
          <a:stretch>
            <a:fillRect/>
          </a:stretch>
        </p:blipFill>
        <p:spPr>
          <a:xfrm>
            <a:off x="130596" y="730260"/>
            <a:ext cx="9013404" cy="5867390"/>
          </a:xfrm>
          <a:prstGeom prst="rect">
            <a:avLst/>
          </a:prstGeom>
        </p:spPr>
      </p:pic>
    </p:spTree>
    <p:extLst>
      <p:ext uri="{BB962C8B-B14F-4D97-AF65-F5344CB8AC3E}">
        <p14:creationId xmlns:p14="http://schemas.microsoft.com/office/powerpoint/2010/main" val="2252302400"/>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381000" y="471107"/>
            <a:ext cx="7543800" cy="1077218"/>
          </a:xfrm>
          <a:prstGeom prst="rect">
            <a:avLst/>
          </a:prstGeom>
          <a:noFill/>
        </p:spPr>
        <p:txBody>
          <a:bodyPr wrap="square" rtlCol="0">
            <a:spAutoFit/>
          </a:bodyPr>
          <a:lstStyle/>
          <a:p>
            <a:r>
              <a:rPr lang="en-US" sz="3200" dirty="0" smtClean="0">
                <a:solidFill>
                  <a:srgbClr val="1B5DAD"/>
                </a:solidFill>
                <a:latin typeface="Arial" pitchFamily="34" charset="0"/>
                <a:cs typeface="Arial" pitchFamily="34" charset="0"/>
              </a:rPr>
              <a:t>Academic Health Notifications: </a:t>
            </a:r>
          </a:p>
          <a:p>
            <a:r>
              <a:rPr lang="en-US" sz="3200" dirty="0" smtClean="0">
                <a:solidFill>
                  <a:srgbClr val="1B5DAD"/>
                </a:solidFill>
                <a:latin typeface="Arial" pitchFamily="34" charset="0"/>
                <a:cs typeface="Arial" pitchFamily="34" charset="0"/>
              </a:rPr>
              <a:t>View in student mobile app</a:t>
            </a:r>
            <a:endParaRPr lang="en-US" sz="3200" dirty="0">
              <a:solidFill>
                <a:srgbClr val="1B5DAD"/>
              </a:solidFill>
              <a:latin typeface="Arial" pitchFamily="34" charset="0"/>
              <a:cs typeface="Arial" pitchFamily="34" charset="0"/>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1376" y="1546195"/>
            <a:ext cx="3169066"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40441" y="1546195"/>
            <a:ext cx="3169066"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5889327"/>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152400"/>
            <a:ext cx="7742465" cy="13962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3146046"/>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228600"/>
            <a:ext cx="7360066" cy="13272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8589916"/>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F180244B-9070-4A86-B972-8ABC929406CD}" type="slidenum">
              <a:rPr lang="en-US" smtClean="0"/>
              <a:pPr>
                <a:defRPr/>
              </a:pPr>
              <a:t>26</a:t>
            </a:fld>
            <a:endParaRPr lang="en-US" sz="1400">
              <a:solidFill>
                <a:srgbClr val="000000"/>
              </a:solidFill>
            </a:endParaRPr>
          </a:p>
        </p:txBody>
      </p:sp>
      <p:pic>
        <p:nvPicPr>
          <p:cNvPr id="31" name="Picture 30"/>
          <p:cNvPicPr>
            <a:picLocks noChangeAspect="1"/>
          </p:cNvPicPr>
          <p:nvPr/>
        </p:nvPicPr>
        <p:blipFill>
          <a:blip r:embed="rId3"/>
          <a:stretch>
            <a:fillRect/>
          </a:stretch>
        </p:blipFill>
        <p:spPr>
          <a:xfrm>
            <a:off x="398926" y="350253"/>
            <a:ext cx="8346147" cy="6157494"/>
          </a:xfrm>
          <a:prstGeom prst="rect">
            <a:avLst/>
          </a:prstGeom>
        </p:spPr>
      </p:pic>
    </p:spTree>
    <p:extLst>
      <p:ext uri="{BB962C8B-B14F-4D97-AF65-F5344CB8AC3E}">
        <p14:creationId xmlns:p14="http://schemas.microsoft.com/office/powerpoint/2010/main" val="2391877959"/>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1" descr="C:\Users\snair3\AppData\Local\Microsoft\Windows\Temporary Internet Files\Content.Outlook\X0GE6J90\advisingHubiPad (2).jpg"/>
          <p:cNvPicPr>
            <a:picLocks noChangeAspect="1" noChangeArrowheads="1"/>
          </p:cNvPicPr>
          <p:nvPr/>
        </p:nvPicPr>
        <p:blipFill>
          <a:blip r:embed="rId3" cstate="print"/>
          <a:srcRect/>
          <a:stretch>
            <a:fillRect/>
          </a:stretch>
        </p:blipFill>
        <p:spPr bwMode="auto">
          <a:xfrm>
            <a:off x="0" y="0"/>
            <a:ext cx="8943782" cy="6858000"/>
          </a:xfrm>
          <a:prstGeom prst="rect">
            <a:avLst/>
          </a:prstGeom>
          <a:noFill/>
        </p:spPr>
      </p:pic>
    </p:spTree>
    <p:extLst>
      <p:ext uri="{BB962C8B-B14F-4D97-AF65-F5344CB8AC3E}">
        <p14:creationId xmlns:p14="http://schemas.microsoft.com/office/powerpoint/2010/main" val="2408935296"/>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WAKE UP! GET TO CLASS!</a:t>
            </a:r>
            <a:endParaRPr lang="en-US" dirty="0"/>
          </a:p>
        </p:txBody>
      </p:sp>
      <p:sp>
        <p:nvSpPr>
          <p:cNvPr id="3" name="Content Placeholder 2"/>
          <p:cNvSpPr>
            <a:spLocks noGrp="1"/>
          </p:cNvSpPr>
          <p:nvPr>
            <p:ph idx="1"/>
          </p:nvPr>
        </p:nvSpPr>
        <p:spPr>
          <a:xfrm>
            <a:off x="228600" y="1219200"/>
            <a:ext cx="4583097" cy="5181600"/>
          </a:xfrm>
        </p:spPr>
        <p:txBody>
          <a:bodyPr/>
          <a:lstStyle/>
          <a:p>
            <a:r>
              <a:rPr lang="en-US" sz="2000" dirty="0" smtClean="0"/>
              <a:t>Who sets alarms for themselves?</a:t>
            </a:r>
          </a:p>
          <a:p>
            <a:r>
              <a:rPr lang="en-US" sz="2000" dirty="0" smtClean="0"/>
              <a:t>Why not automatically set alarms for students around their schedule?</a:t>
            </a:r>
          </a:p>
          <a:p>
            <a:r>
              <a:rPr lang="en-US" sz="2000" dirty="0" smtClean="0"/>
              <a:t>Why not have automated wake-up calls?</a:t>
            </a:r>
          </a:p>
          <a:p>
            <a:r>
              <a:rPr lang="en-US" sz="2000" dirty="0" smtClean="0"/>
              <a:t>Why not suggest wake up times based on class attendance?</a:t>
            </a:r>
          </a:p>
          <a:p>
            <a:r>
              <a:rPr lang="en-US" sz="2000" dirty="0" smtClean="0"/>
              <a:t>Why not consider manipulation of reminders as a form of engagement?</a:t>
            </a:r>
          </a:p>
          <a:p>
            <a:r>
              <a:rPr lang="en-US" sz="2000" dirty="0" smtClean="0"/>
              <a:t>Can we ascertain student prospective memory capability and personalize based on it? </a:t>
            </a:r>
            <a:endParaRPr lang="en-US" sz="2000" dirty="0"/>
          </a:p>
        </p:txBody>
      </p:sp>
      <p:sp>
        <p:nvSpPr>
          <p:cNvPr id="4" name="Slide Number Placeholder 3"/>
          <p:cNvSpPr>
            <a:spLocks noGrp="1"/>
          </p:cNvSpPr>
          <p:nvPr>
            <p:ph type="sldNum" sz="quarter" idx="10"/>
          </p:nvPr>
        </p:nvSpPr>
        <p:spPr/>
        <p:txBody>
          <a:bodyPr/>
          <a:lstStyle/>
          <a:p>
            <a:pPr>
              <a:defRPr/>
            </a:pPr>
            <a:fld id="{F180244B-9070-4A86-B972-8ABC929406CD}" type="slidenum">
              <a:rPr lang="en-US" smtClean="0"/>
              <a:pPr>
                <a:defRPr/>
              </a:pPr>
              <a:t>28</a:t>
            </a:fld>
            <a:endParaRPr lang="en-US" sz="1400">
              <a:solidFill>
                <a:srgbClr val="000000"/>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1053" y="769460"/>
            <a:ext cx="3885460" cy="5828190"/>
          </a:xfrm>
          <a:prstGeom prst="rect">
            <a:avLst/>
          </a:prstGeom>
        </p:spPr>
      </p:pic>
    </p:spTree>
    <p:extLst>
      <p:ext uri="{BB962C8B-B14F-4D97-AF65-F5344CB8AC3E}">
        <p14:creationId xmlns:p14="http://schemas.microsoft.com/office/powerpoint/2010/main" val="1100939094"/>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
            </a:r>
            <a:r>
              <a:rPr lang="en-US" dirty="0" smtClean="0"/>
              <a:t>éjà vu?</a:t>
            </a:r>
            <a:endParaRPr lang="en-US" dirty="0"/>
          </a:p>
        </p:txBody>
      </p:sp>
      <p:sp>
        <p:nvSpPr>
          <p:cNvPr id="4" name="Slide Number Placeholder 3"/>
          <p:cNvSpPr>
            <a:spLocks noGrp="1"/>
          </p:cNvSpPr>
          <p:nvPr>
            <p:ph type="sldNum" sz="quarter" idx="10"/>
          </p:nvPr>
        </p:nvSpPr>
        <p:spPr/>
        <p:txBody>
          <a:bodyPr/>
          <a:lstStyle/>
          <a:p>
            <a:pPr>
              <a:defRPr/>
            </a:pPr>
            <a:fld id="{F180244B-9070-4A86-B972-8ABC929406CD}" type="slidenum">
              <a:rPr lang="en-US" smtClean="0"/>
              <a:pPr>
                <a:defRPr/>
              </a:pPr>
              <a:t>29</a:t>
            </a:fld>
            <a:endParaRPr lang="en-US" sz="1400">
              <a:solidFill>
                <a:srgbClr val="000000"/>
              </a:solidFill>
            </a:endParaRPr>
          </a:p>
        </p:txBody>
      </p:sp>
      <p:grpSp>
        <p:nvGrpSpPr>
          <p:cNvPr id="18" name="Group 17"/>
          <p:cNvGrpSpPr/>
          <p:nvPr/>
        </p:nvGrpSpPr>
        <p:grpSpPr>
          <a:xfrm>
            <a:off x="1409322" y="1203755"/>
            <a:ext cx="6325356" cy="5301389"/>
            <a:chOff x="4354513" y="1232576"/>
            <a:chExt cx="4572000" cy="4286942"/>
          </a:xfrm>
        </p:grpSpPr>
        <p:pic>
          <p:nvPicPr>
            <p:cNvPr id="1026" name="Picture 2" descr="http://www.thelongtail.com/conceptu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4513" y="1874359"/>
              <a:ext cx="4524375" cy="328612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354513" y="5257908"/>
              <a:ext cx="4572000" cy="261610"/>
            </a:xfrm>
            <a:prstGeom prst="rect">
              <a:avLst/>
            </a:prstGeom>
          </p:spPr>
          <p:txBody>
            <a:bodyPr>
              <a:spAutoFit/>
            </a:bodyPr>
            <a:lstStyle/>
            <a:p>
              <a:r>
                <a:rPr lang="en-US" sz="1100" dirty="0">
                  <a:solidFill>
                    <a:srgbClr val="000000"/>
                  </a:solidFill>
                  <a:latin typeface="Arial" pitchFamily="34" charset="0"/>
                  <a:cs typeface="Arial" pitchFamily="34" charset="0"/>
                </a:rPr>
                <a:t>http://www.thelongtail.com/conceptual.jpg</a:t>
              </a:r>
            </a:p>
          </p:txBody>
        </p:sp>
        <p:sp>
          <p:nvSpPr>
            <p:cNvPr id="7" name="Rectangle 6"/>
            <p:cNvSpPr/>
            <p:nvPr/>
          </p:nvSpPr>
          <p:spPr>
            <a:xfrm>
              <a:off x="4935984" y="1397511"/>
              <a:ext cx="736847" cy="261610"/>
            </a:xfrm>
            <a:prstGeom prst="rect">
              <a:avLst/>
            </a:prstGeom>
          </p:spPr>
          <p:txBody>
            <a:bodyPr wrap="square">
              <a:spAutoFit/>
            </a:bodyPr>
            <a:lstStyle/>
            <a:p>
              <a:r>
                <a:rPr lang="en-US" sz="1100" b="1" dirty="0" smtClean="0">
                  <a:solidFill>
                    <a:srgbClr val="000000"/>
                  </a:solidFill>
                  <a:latin typeface="Arial" pitchFamily="34" charset="0"/>
                  <a:cs typeface="Arial" pitchFamily="34" charset="0"/>
                </a:rPr>
                <a:t>MOOCs</a:t>
              </a:r>
              <a:endParaRPr lang="en-US" sz="1100" b="1" dirty="0">
                <a:solidFill>
                  <a:srgbClr val="000000"/>
                </a:solidFill>
                <a:latin typeface="Arial" pitchFamily="34" charset="0"/>
                <a:cs typeface="Arial" pitchFamily="34" charset="0"/>
              </a:endParaRPr>
            </a:p>
          </p:txBody>
        </p:sp>
        <p:sp>
          <p:nvSpPr>
            <p:cNvPr id="8" name="Rectangle 7"/>
            <p:cNvSpPr/>
            <p:nvPr/>
          </p:nvSpPr>
          <p:spPr>
            <a:xfrm>
              <a:off x="6248276" y="1232576"/>
              <a:ext cx="736847" cy="430887"/>
            </a:xfrm>
            <a:prstGeom prst="rect">
              <a:avLst/>
            </a:prstGeom>
          </p:spPr>
          <p:txBody>
            <a:bodyPr wrap="square">
              <a:spAutoFit/>
            </a:bodyPr>
            <a:lstStyle/>
            <a:p>
              <a:r>
                <a:rPr lang="en-US" sz="1100" b="1" dirty="0" smtClean="0">
                  <a:solidFill>
                    <a:srgbClr val="000000"/>
                  </a:solidFill>
                  <a:latin typeface="Arial" pitchFamily="34" charset="0"/>
                  <a:cs typeface="Arial" pitchFamily="34" charset="0"/>
                </a:rPr>
                <a:t>Large lectures</a:t>
              </a:r>
              <a:endParaRPr lang="en-US" sz="1100" b="1" dirty="0">
                <a:solidFill>
                  <a:srgbClr val="000000"/>
                </a:solidFill>
                <a:latin typeface="Arial" pitchFamily="34" charset="0"/>
                <a:cs typeface="Arial" pitchFamily="34" charset="0"/>
              </a:endParaRPr>
            </a:p>
          </p:txBody>
        </p:sp>
        <p:sp>
          <p:nvSpPr>
            <p:cNvPr id="9" name="Rectangle 8"/>
            <p:cNvSpPr/>
            <p:nvPr/>
          </p:nvSpPr>
          <p:spPr>
            <a:xfrm>
              <a:off x="7395114" y="1441207"/>
              <a:ext cx="736847" cy="261610"/>
            </a:xfrm>
            <a:prstGeom prst="rect">
              <a:avLst/>
            </a:prstGeom>
          </p:spPr>
          <p:txBody>
            <a:bodyPr wrap="square">
              <a:spAutoFit/>
            </a:bodyPr>
            <a:lstStyle/>
            <a:p>
              <a:r>
                <a:rPr lang="en-US" sz="1100" b="1" dirty="0" smtClean="0">
                  <a:solidFill>
                    <a:srgbClr val="000000"/>
                  </a:solidFill>
                  <a:latin typeface="Arial" pitchFamily="34" charset="0"/>
                  <a:cs typeface="Arial" pitchFamily="34" charset="0"/>
                </a:rPr>
                <a:t>PHI 698</a:t>
              </a:r>
              <a:endParaRPr lang="en-US" sz="1100" b="1" dirty="0">
                <a:solidFill>
                  <a:srgbClr val="000000"/>
                </a:solidFill>
                <a:latin typeface="Arial" pitchFamily="34" charset="0"/>
                <a:cs typeface="Arial" pitchFamily="34" charset="0"/>
              </a:endParaRPr>
            </a:p>
          </p:txBody>
        </p:sp>
        <p:cxnSp>
          <p:nvCxnSpPr>
            <p:cNvPr id="10" name="Straight Arrow Connector 9"/>
            <p:cNvCxnSpPr>
              <a:stCxn id="7" idx="2"/>
            </p:cNvCxnSpPr>
            <p:nvPr/>
          </p:nvCxnSpPr>
          <p:spPr bwMode="auto">
            <a:xfrm flipH="1">
              <a:off x="4989250" y="1659121"/>
              <a:ext cx="315158" cy="1013058"/>
            </a:xfrm>
            <a:prstGeom prst="straightConnector1">
              <a:avLst/>
            </a:prstGeom>
            <a:noFill/>
            <a:ln w="22225" cap="flat" cmpd="sng" algn="ctr">
              <a:solidFill>
                <a:schemeClr val="tx1"/>
              </a:solidFill>
              <a:prstDash val="solid"/>
              <a:round/>
              <a:headEnd type="none" w="med" len="med"/>
              <a:tailEnd type="triangle"/>
            </a:ln>
            <a:effectLst/>
          </p:spPr>
        </p:cxnSp>
        <p:cxnSp>
          <p:nvCxnSpPr>
            <p:cNvPr id="12" name="Straight Arrow Connector 11"/>
            <p:cNvCxnSpPr>
              <a:stCxn id="8" idx="2"/>
            </p:cNvCxnSpPr>
            <p:nvPr/>
          </p:nvCxnSpPr>
          <p:spPr bwMode="auto">
            <a:xfrm flipH="1">
              <a:off x="5331040" y="1663463"/>
              <a:ext cx="1285660" cy="2287100"/>
            </a:xfrm>
            <a:prstGeom prst="straightConnector1">
              <a:avLst/>
            </a:prstGeom>
            <a:noFill/>
            <a:ln w="22225" cap="flat" cmpd="sng" algn="ctr">
              <a:solidFill>
                <a:schemeClr val="tx1"/>
              </a:solidFill>
              <a:prstDash val="solid"/>
              <a:round/>
              <a:headEnd type="none" w="med" len="med"/>
              <a:tailEnd type="triangle"/>
            </a:ln>
            <a:effectLst/>
          </p:spPr>
        </p:cxnSp>
        <p:cxnSp>
          <p:nvCxnSpPr>
            <p:cNvPr id="15" name="Straight Arrow Connector 14"/>
            <p:cNvCxnSpPr>
              <a:stCxn id="9" idx="2"/>
            </p:cNvCxnSpPr>
            <p:nvPr/>
          </p:nvCxnSpPr>
          <p:spPr bwMode="auto">
            <a:xfrm>
              <a:off x="7763538" y="1702817"/>
              <a:ext cx="648860" cy="2878061"/>
            </a:xfrm>
            <a:prstGeom prst="straightConnector1">
              <a:avLst/>
            </a:prstGeom>
            <a:noFill/>
            <a:ln w="22225" cap="flat" cmpd="sng" algn="ctr">
              <a:solidFill>
                <a:schemeClr val="tx1"/>
              </a:solidFill>
              <a:prstDash val="solid"/>
              <a:round/>
              <a:headEnd type="none" w="med" len="med"/>
              <a:tailEnd type="triangle"/>
            </a:ln>
            <a:effectLst/>
          </p:spPr>
        </p:cxnSp>
        <p:sp>
          <p:nvSpPr>
            <p:cNvPr id="17" name="Right Brace 16"/>
            <p:cNvSpPr/>
            <p:nvPr/>
          </p:nvSpPr>
          <p:spPr bwMode="auto">
            <a:xfrm rot="16200000">
              <a:off x="6807490" y="2994662"/>
              <a:ext cx="269565" cy="2181367"/>
            </a:xfrm>
            <a:prstGeom prst="rightBrace">
              <a:avLst/>
            </a:prstGeom>
            <a:noFill/>
            <a:ln w="15875" cap="flat" cmpd="sng" algn="ctr">
              <a:solidFill>
                <a:schemeClr val="tx1"/>
              </a:solidFill>
              <a:prstDash val="solid"/>
              <a:round/>
              <a:headEnd type="none" w="med" len="med"/>
              <a:tailEnd type="none" w="med" len="med"/>
            </a:ln>
            <a:effectLst/>
          </p:spPr>
          <p:txBody>
            <a:bodyPr rtlCol="0" anchor="ctr"/>
            <a:lstStyle/>
            <a:p>
              <a:pPr algn="ctr"/>
              <a:endParaRPr lang="en-US" sz="2600" dirty="0">
                <a:solidFill>
                  <a:srgbClr val="800000"/>
                </a:solidFill>
                <a:latin typeface="Arial" pitchFamily="34" charset="0"/>
                <a:cs typeface="Arial" pitchFamily="34" charset="0"/>
              </a:endParaRPr>
            </a:p>
          </p:txBody>
        </p:sp>
        <p:sp>
          <p:nvSpPr>
            <p:cNvPr id="19" name="Rectangle 18"/>
            <p:cNvSpPr/>
            <p:nvPr/>
          </p:nvSpPr>
          <p:spPr>
            <a:xfrm>
              <a:off x="6579452" y="3609018"/>
              <a:ext cx="736847" cy="323547"/>
            </a:xfrm>
            <a:prstGeom prst="rect">
              <a:avLst/>
            </a:prstGeom>
          </p:spPr>
          <p:txBody>
            <a:bodyPr wrap="square">
              <a:spAutoFit/>
            </a:bodyPr>
            <a:lstStyle/>
            <a:p>
              <a:pPr algn="ctr"/>
              <a:r>
                <a:rPr lang="en-US" sz="2000" b="1" dirty="0" smtClean="0">
                  <a:solidFill>
                    <a:srgbClr val="C00000"/>
                  </a:solidFill>
                  <a:latin typeface="Arial" pitchFamily="34" charset="0"/>
                  <a:cs typeface="Arial" pitchFamily="34" charset="0"/>
                </a:rPr>
                <a:t>???</a:t>
              </a:r>
              <a:endParaRPr lang="en-US" sz="2000" b="1" dirty="0">
                <a:solidFill>
                  <a:srgbClr val="C00000"/>
                </a:solidFill>
                <a:latin typeface="Arial" pitchFamily="34" charset="0"/>
                <a:cs typeface="Arial" pitchFamily="34" charset="0"/>
              </a:endParaRPr>
            </a:p>
          </p:txBody>
        </p:sp>
      </p:grpSp>
    </p:spTree>
    <p:extLst>
      <p:ext uri="{BB962C8B-B14F-4D97-AF65-F5344CB8AC3E}">
        <p14:creationId xmlns:p14="http://schemas.microsoft.com/office/powerpoint/2010/main" val="4095097647"/>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bwMode="gray">
          <a:xfrm>
            <a:off x="163773" y="996287"/>
            <a:ext cx="8789158" cy="641444"/>
          </a:xfrm>
          <a:prstGeom prst="rect">
            <a:avLst/>
          </a:prstGeom>
          <a:solidFill>
            <a:schemeClr val="bg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pic>
        <p:nvPicPr>
          <p:cNvPr id="4" name="Picture 2" descr="http://powersof10.com/images/pot/10_07.jpg"/>
          <p:cNvPicPr>
            <a:picLocks noChangeAspect="1" noChangeArrowheads="1"/>
          </p:cNvPicPr>
          <p:nvPr/>
        </p:nvPicPr>
        <p:blipFill>
          <a:blip r:embed="rId3" cstate="print"/>
          <a:srcRect/>
          <a:stretch>
            <a:fillRect/>
          </a:stretch>
        </p:blipFill>
        <p:spPr bwMode="auto">
          <a:xfrm>
            <a:off x="2718432" y="619985"/>
            <a:ext cx="1755648" cy="1755648"/>
          </a:xfrm>
          <a:prstGeom prst="rect">
            <a:avLst/>
          </a:prstGeom>
          <a:noFill/>
        </p:spPr>
      </p:pic>
      <p:pic>
        <p:nvPicPr>
          <p:cNvPr id="5" name="Picture 4" descr="http://powersof10.com/images/pot/10_08.jpg"/>
          <p:cNvPicPr>
            <a:picLocks noChangeAspect="1" noChangeArrowheads="1"/>
          </p:cNvPicPr>
          <p:nvPr/>
        </p:nvPicPr>
        <p:blipFill>
          <a:blip r:embed="rId4" cstate="print"/>
          <a:srcRect/>
          <a:stretch>
            <a:fillRect/>
          </a:stretch>
        </p:blipFill>
        <p:spPr bwMode="auto">
          <a:xfrm>
            <a:off x="741265" y="619985"/>
            <a:ext cx="1755648" cy="1755648"/>
          </a:xfrm>
          <a:prstGeom prst="rect">
            <a:avLst/>
          </a:prstGeom>
          <a:noFill/>
        </p:spPr>
      </p:pic>
      <p:pic>
        <p:nvPicPr>
          <p:cNvPr id="6" name="Picture 6" descr="http://powersof10.com/images/pot/10_06.jpg"/>
          <p:cNvPicPr>
            <a:picLocks noChangeAspect="1" noChangeArrowheads="1"/>
          </p:cNvPicPr>
          <p:nvPr/>
        </p:nvPicPr>
        <p:blipFill>
          <a:blip r:embed="rId5" cstate="print"/>
          <a:stretch>
            <a:fillRect/>
          </a:stretch>
        </p:blipFill>
        <p:spPr bwMode="auto">
          <a:xfrm>
            <a:off x="4620535" y="619985"/>
            <a:ext cx="1755648" cy="1755648"/>
          </a:xfrm>
          <a:prstGeom prst="rect">
            <a:avLst/>
          </a:prstGeom>
          <a:noFill/>
        </p:spPr>
      </p:pic>
      <p:pic>
        <p:nvPicPr>
          <p:cNvPr id="7" name="Picture 8" descr="http://powersof10.com/images/pot/10_05.jpg"/>
          <p:cNvPicPr>
            <a:picLocks noChangeAspect="1" noChangeArrowheads="1"/>
          </p:cNvPicPr>
          <p:nvPr/>
        </p:nvPicPr>
        <p:blipFill>
          <a:blip r:embed="rId6" cstate="print"/>
          <a:srcRect/>
          <a:stretch>
            <a:fillRect/>
          </a:stretch>
        </p:blipFill>
        <p:spPr bwMode="auto">
          <a:xfrm>
            <a:off x="6580414" y="619985"/>
            <a:ext cx="1755648" cy="1755648"/>
          </a:xfrm>
          <a:prstGeom prst="rect">
            <a:avLst/>
          </a:prstGeom>
          <a:noFill/>
        </p:spPr>
      </p:pic>
      <p:pic>
        <p:nvPicPr>
          <p:cNvPr id="8" name="Picture 10" descr="http://powersof10.com/images/pot/10_04.jpg"/>
          <p:cNvPicPr>
            <a:picLocks noChangeAspect="1" noChangeArrowheads="1"/>
          </p:cNvPicPr>
          <p:nvPr/>
        </p:nvPicPr>
        <p:blipFill>
          <a:blip r:embed="rId7" cstate="print"/>
          <a:stretch>
            <a:fillRect/>
          </a:stretch>
        </p:blipFill>
        <p:spPr bwMode="auto">
          <a:xfrm>
            <a:off x="741265" y="2514704"/>
            <a:ext cx="1755648" cy="1755648"/>
          </a:xfrm>
          <a:prstGeom prst="rect">
            <a:avLst/>
          </a:prstGeom>
          <a:noFill/>
        </p:spPr>
      </p:pic>
      <p:pic>
        <p:nvPicPr>
          <p:cNvPr id="9" name="Picture 12" descr="http://powersof10.com/images/pot/10_03.jpg"/>
          <p:cNvPicPr>
            <a:picLocks noChangeAspect="1" noChangeArrowheads="1"/>
          </p:cNvPicPr>
          <p:nvPr/>
        </p:nvPicPr>
        <p:blipFill>
          <a:blip r:embed="rId8" cstate="print"/>
          <a:srcRect/>
          <a:stretch>
            <a:fillRect/>
          </a:stretch>
        </p:blipFill>
        <p:spPr bwMode="auto">
          <a:xfrm>
            <a:off x="2718432" y="2514704"/>
            <a:ext cx="1755648" cy="1755648"/>
          </a:xfrm>
          <a:prstGeom prst="rect">
            <a:avLst/>
          </a:prstGeom>
          <a:noFill/>
        </p:spPr>
      </p:pic>
      <p:pic>
        <p:nvPicPr>
          <p:cNvPr id="10" name="Picture 14" descr="http://powersof10.com/images/pot/10_02.jpg"/>
          <p:cNvPicPr>
            <a:picLocks noChangeAspect="1" noChangeArrowheads="1"/>
          </p:cNvPicPr>
          <p:nvPr/>
        </p:nvPicPr>
        <p:blipFill>
          <a:blip r:embed="rId9" cstate="print"/>
          <a:srcRect/>
          <a:stretch>
            <a:fillRect/>
          </a:stretch>
        </p:blipFill>
        <p:spPr bwMode="auto">
          <a:xfrm>
            <a:off x="4620535" y="2514704"/>
            <a:ext cx="1755648" cy="1755648"/>
          </a:xfrm>
          <a:prstGeom prst="rect">
            <a:avLst/>
          </a:prstGeom>
          <a:noFill/>
        </p:spPr>
      </p:pic>
      <p:pic>
        <p:nvPicPr>
          <p:cNvPr id="11" name="Picture 16" descr="http://powersof10.com/images/pot/10_01.jpg"/>
          <p:cNvPicPr>
            <a:picLocks noChangeAspect="1" noChangeArrowheads="1"/>
          </p:cNvPicPr>
          <p:nvPr/>
        </p:nvPicPr>
        <p:blipFill>
          <a:blip r:embed="rId10" cstate="print"/>
          <a:srcRect/>
          <a:stretch>
            <a:fillRect/>
          </a:stretch>
        </p:blipFill>
        <p:spPr bwMode="auto">
          <a:xfrm>
            <a:off x="6580414" y="2514704"/>
            <a:ext cx="1755648" cy="1755648"/>
          </a:xfrm>
          <a:prstGeom prst="rect">
            <a:avLst/>
          </a:prstGeom>
          <a:noFill/>
        </p:spPr>
      </p:pic>
      <p:pic>
        <p:nvPicPr>
          <p:cNvPr id="12" name="Picture 18" descr="http://powersof10.com/images/pot/10-00.jpg"/>
          <p:cNvPicPr>
            <a:picLocks noChangeAspect="1" noChangeArrowheads="1"/>
          </p:cNvPicPr>
          <p:nvPr/>
        </p:nvPicPr>
        <p:blipFill>
          <a:blip r:embed="rId11" cstate="print"/>
          <a:srcRect/>
          <a:stretch>
            <a:fillRect/>
          </a:stretch>
        </p:blipFill>
        <p:spPr bwMode="auto">
          <a:xfrm>
            <a:off x="741265" y="4426172"/>
            <a:ext cx="1755648" cy="1755648"/>
          </a:xfrm>
          <a:prstGeom prst="rect">
            <a:avLst/>
          </a:prstGeom>
          <a:noFill/>
        </p:spPr>
      </p:pic>
      <p:pic>
        <p:nvPicPr>
          <p:cNvPr id="13" name="Picture 20" descr="http://powersof10.com/images/pot/10-01.jpg"/>
          <p:cNvPicPr>
            <a:picLocks noChangeAspect="1" noChangeArrowheads="1"/>
          </p:cNvPicPr>
          <p:nvPr/>
        </p:nvPicPr>
        <p:blipFill>
          <a:blip r:embed="rId12" cstate="print"/>
          <a:srcRect/>
          <a:stretch>
            <a:fillRect/>
          </a:stretch>
        </p:blipFill>
        <p:spPr bwMode="auto">
          <a:xfrm>
            <a:off x="2718432" y="4426172"/>
            <a:ext cx="1755648" cy="1755648"/>
          </a:xfrm>
          <a:prstGeom prst="rect">
            <a:avLst/>
          </a:prstGeom>
          <a:noFill/>
        </p:spPr>
      </p:pic>
      <p:pic>
        <p:nvPicPr>
          <p:cNvPr id="14" name="Picture 22" descr="http://powersof10.com/images/pot/10-02.jpg"/>
          <p:cNvPicPr>
            <a:picLocks noChangeAspect="1" noChangeArrowheads="1"/>
          </p:cNvPicPr>
          <p:nvPr/>
        </p:nvPicPr>
        <p:blipFill>
          <a:blip r:embed="rId13" cstate="print"/>
          <a:srcRect/>
          <a:stretch>
            <a:fillRect/>
          </a:stretch>
        </p:blipFill>
        <p:spPr bwMode="auto">
          <a:xfrm>
            <a:off x="4620535" y="4426172"/>
            <a:ext cx="1755648" cy="1755648"/>
          </a:xfrm>
          <a:prstGeom prst="rect">
            <a:avLst/>
          </a:prstGeom>
          <a:noFill/>
        </p:spPr>
      </p:pic>
      <p:pic>
        <p:nvPicPr>
          <p:cNvPr id="15" name="Picture 24" descr="http://powersof10.com/images/pot/10-03.jpg"/>
          <p:cNvPicPr>
            <a:picLocks noChangeAspect="1" noChangeArrowheads="1"/>
          </p:cNvPicPr>
          <p:nvPr/>
        </p:nvPicPr>
        <p:blipFill>
          <a:blip r:embed="rId14" cstate="print"/>
          <a:stretch>
            <a:fillRect/>
          </a:stretch>
        </p:blipFill>
        <p:spPr bwMode="auto">
          <a:xfrm>
            <a:off x="6602311" y="4426172"/>
            <a:ext cx="1755648" cy="1755648"/>
          </a:xfrm>
          <a:prstGeom prst="rect">
            <a:avLst/>
          </a:prstGeom>
          <a:noFill/>
        </p:spPr>
      </p:pic>
    </p:spTree>
    <p:extLst>
      <p:ext uri="{BB962C8B-B14F-4D97-AF65-F5344CB8AC3E}">
        <p14:creationId xmlns:p14="http://schemas.microsoft.com/office/powerpoint/2010/main" val="31408007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Taxonomy? Automatic metadata? Automatic atomic metadata?</a:t>
            </a:r>
            <a:endParaRPr lang="en-US" dirty="0"/>
          </a:p>
        </p:txBody>
      </p:sp>
      <p:sp>
        <p:nvSpPr>
          <p:cNvPr id="6" name="Content Placeholder 5"/>
          <p:cNvSpPr>
            <a:spLocks noGrp="1"/>
          </p:cNvSpPr>
          <p:nvPr>
            <p:ph sz="half" idx="1"/>
          </p:nvPr>
        </p:nvSpPr>
        <p:spPr>
          <a:xfrm>
            <a:off x="228600" y="1776548"/>
            <a:ext cx="5029200" cy="4319451"/>
          </a:xfrm>
        </p:spPr>
        <p:txBody>
          <a:bodyPr/>
          <a:lstStyle/>
          <a:p>
            <a:r>
              <a:rPr lang="en-US" sz="2400" dirty="0" smtClean="0"/>
              <a:t>Let learners navigate an audio/visual stream</a:t>
            </a:r>
          </a:p>
          <a:p>
            <a:r>
              <a:rPr lang="en-US" sz="2400" dirty="0" smtClean="0"/>
              <a:t>Let the system learn what are top terms. Let the system map terms to concepts. Let instructional designers lightly ‘bump’ the taxonomy, post production</a:t>
            </a:r>
          </a:p>
          <a:p>
            <a:r>
              <a:rPr lang="en-US" sz="2400" dirty="0" smtClean="0"/>
              <a:t>Record student engagement with specific terms / concepts</a:t>
            </a:r>
          </a:p>
          <a:p>
            <a:r>
              <a:rPr lang="en-US" sz="2400" dirty="0" smtClean="0"/>
              <a:t>Deliver personalized messages to students</a:t>
            </a:r>
            <a:endParaRPr lang="en-US" sz="2400" dirty="0"/>
          </a:p>
        </p:txBody>
      </p:sp>
      <p:sp>
        <p:nvSpPr>
          <p:cNvPr id="4" name="Slide Number Placeholder 3"/>
          <p:cNvSpPr>
            <a:spLocks noGrp="1"/>
          </p:cNvSpPr>
          <p:nvPr>
            <p:ph type="sldNum" sz="quarter" idx="10"/>
          </p:nvPr>
        </p:nvSpPr>
        <p:spPr/>
        <p:txBody>
          <a:bodyPr/>
          <a:lstStyle/>
          <a:p>
            <a:pPr>
              <a:defRPr/>
            </a:pPr>
            <a:fld id="{F180244B-9070-4A86-B972-8ABC929406CD}" type="slidenum">
              <a:rPr lang="en-US" smtClean="0"/>
              <a:pPr>
                <a:defRPr/>
              </a:pPr>
              <a:t>30</a:t>
            </a:fld>
            <a:endParaRPr lang="en-US" sz="140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7687" y="1447800"/>
            <a:ext cx="3623913" cy="360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5943601" y="5678279"/>
            <a:ext cx="2482056" cy="338554"/>
          </a:xfrm>
          <a:prstGeom prst="rect">
            <a:avLst/>
          </a:prstGeom>
        </p:spPr>
        <p:txBody>
          <a:bodyPr wrap="square">
            <a:spAutoFit/>
          </a:bodyPr>
          <a:lstStyle/>
          <a:p>
            <a:r>
              <a:rPr lang="en-US" sz="1600" dirty="0" smtClean="0">
                <a:solidFill>
                  <a:srgbClr val="1B5DAD"/>
                </a:solidFill>
                <a:latin typeface="Arial" pitchFamily="34" charset="0"/>
                <a:cs typeface="Arial" pitchFamily="34" charset="0"/>
              </a:rPr>
              <a:t>See http://p.uky.edu</a:t>
            </a:r>
            <a:endParaRPr lang="en-US" sz="1600" dirty="0">
              <a:solidFill>
                <a:srgbClr val="1B5DAD"/>
              </a:solidFill>
              <a:latin typeface="Arial" pitchFamily="34" charset="0"/>
              <a:cs typeface="Arial" pitchFamily="34" charset="0"/>
            </a:endParaRPr>
          </a:p>
        </p:txBody>
      </p:sp>
    </p:spTree>
    <p:extLst>
      <p:ext uri="{BB962C8B-B14F-4D97-AF65-F5344CB8AC3E}">
        <p14:creationId xmlns:p14="http://schemas.microsoft.com/office/powerpoint/2010/main" val="3661475994"/>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pPr>
              <a:defRPr/>
            </a:pPr>
            <a:fld id="{AC6CD1FE-BE88-4895-9858-42B777D2EE1B}" type="slidenum">
              <a:rPr lang="en-US" smtClean="0"/>
              <a:pPr>
                <a:defRPr/>
              </a:pPr>
              <a:t>31</a:t>
            </a:fld>
            <a:endParaRPr lang="en-US" sz="1400">
              <a:solidFill>
                <a:srgbClr val="000000"/>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63295"/>
            <a:ext cx="9144000" cy="5522026"/>
          </a:xfrm>
          <a:prstGeom prst="rect">
            <a:avLst/>
          </a:prstGeom>
        </p:spPr>
      </p:pic>
    </p:spTree>
    <p:extLst>
      <p:ext uri="{BB962C8B-B14F-4D97-AF65-F5344CB8AC3E}">
        <p14:creationId xmlns:p14="http://schemas.microsoft.com/office/powerpoint/2010/main" val="1434955029"/>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624810" y="364113"/>
            <a:ext cx="7882682" cy="6194971"/>
            <a:chOff x="888618" y="517850"/>
            <a:chExt cx="11210925" cy="8810625"/>
          </a:xfrm>
        </p:grpSpPr>
        <p:pic>
          <p:nvPicPr>
            <p:cNvPr id="1026" name="Picture 2" descr="C:\Users\ajreck2\Desktop\intr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8618" y="517850"/>
              <a:ext cx="11210925" cy="88106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28045" y="1497800"/>
              <a:ext cx="8984991" cy="6740388"/>
            </a:xfrm>
            <a:prstGeom prst="rect">
              <a:avLst/>
            </a:prstGeom>
          </p:spPr>
        </p:pic>
      </p:grpSp>
      <p:sp>
        <p:nvSpPr>
          <p:cNvPr id="5" name="TextBox 4"/>
          <p:cNvSpPr txBox="1"/>
          <p:nvPr/>
        </p:nvSpPr>
        <p:spPr>
          <a:xfrm>
            <a:off x="3965327" y="6589808"/>
            <a:ext cx="1263487" cy="222240"/>
          </a:xfrm>
          <a:prstGeom prst="rect">
            <a:avLst/>
          </a:prstGeom>
          <a:noFill/>
        </p:spPr>
        <p:txBody>
          <a:bodyPr wrap="none" rtlCol="0">
            <a:spAutoFit/>
          </a:bodyPr>
          <a:lstStyle/>
          <a:p>
            <a:r>
              <a:rPr lang="en-US" sz="844" dirty="0">
                <a:solidFill>
                  <a:srgbClr val="FFFFFF"/>
                </a:solidFill>
                <a:latin typeface="Arial" pitchFamily="34" charset="0"/>
                <a:cs typeface="Arial" pitchFamily="34" charset="0"/>
              </a:rPr>
              <a:t>University of Kentucky</a:t>
            </a:r>
          </a:p>
        </p:txBody>
      </p:sp>
    </p:spTree>
    <p:extLst>
      <p:ext uri="{BB962C8B-B14F-4D97-AF65-F5344CB8AC3E}">
        <p14:creationId xmlns:p14="http://schemas.microsoft.com/office/powerpoint/2010/main" val="988245091"/>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6" y="0"/>
            <a:ext cx="9142884" cy="6858837"/>
          </a:xfrm>
          <a:prstGeom prst="rect">
            <a:avLst/>
          </a:prstGeom>
        </p:spPr>
      </p:pic>
      <p:sp>
        <p:nvSpPr>
          <p:cNvPr id="2" name="Rectangle 1"/>
          <p:cNvSpPr/>
          <p:nvPr/>
        </p:nvSpPr>
        <p:spPr bwMode="auto">
          <a:xfrm>
            <a:off x="1116" y="170907"/>
            <a:ext cx="3156603" cy="6687930"/>
          </a:xfrm>
          <a:prstGeom prst="rect">
            <a:avLst/>
          </a:prstGeom>
          <a:solidFill>
            <a:schemeClr val="tx1">
              <a:alpha val="80000"/>
            </a:schemeClr>
          </a:solidFill>
          <a:ln>
            <a:noFill/>
          </a:ln>
          <a:effectLst/>
          <a:extLst/>
        </p:spPr>
        <p:txBody>
          <a:bodyPr rot="0" spcFirstLastPara="0" vertOverflow="overflow" horzOverflow="overflow" vert="horz" wrap="square" lIns="64294" tIns="32147" rIns="64294" bIns="32147" numCol="1" spcCol="0" rtlCol="0" fromWordArt="0" anchor="ctr" anchorCtr="0" forceAA="0" compatLnSpc="1">
            <a:prstTxWarp prst="textNoShape">
              <a:avLst/>
            </a:prstTxWarp>
            <a:noAutofit/>
          </a:bodyPr>
          <a:lstStyle/>
          <a:p>
            <a:pPr algn="ctr" defTabSz="642915"/>
            <a:endParaRPr lang="en-US" sz="773" dirty="0">
              <a:solidFill>
                <a:srgbClr val="FFFFFF"/>
              </a:solidFill>
              <a:latin typeface="Calibri" panose="020F0502020204030204" pitchFamily="34" charset="0"/>
              <a:ea typeface="ヒラギノ角ゴ ProN W3" charset="0"/>
              <a:cs typeface="Times New Roman" panose="02020603050405020304" pitchFamily="18" charset="0"/>
              <a:sym typeface="Gill Sans" charset="0"/>
            </a:endParaRPr>
          </a:p>
        </p:txBody>
      </p:sp>
      <p:sp>
        <p:nvSpPr>
          <p:cNvPr id="11" name="Rectangle 10"/>
          <p:cNvSpPr/>
          <p:nvPr/>
        </p:nvSpPr>
        <p:spPr bwMode="auto">
          <a:xfrm>
            <a:off x="3157718" y="4061086"/>
            <a:ext cx="5986282" cy="2797751"/>
          </a:xfrm>
          <a:prstGeom prst="rect">
            <a:avLst/>
          </a:prstGeom>
          <a:solidFill>
            <a:schemeClr val="tx1">
              <a:alpha val="80000"/>
            </a:schemeClr>
          </a:solidFill>
          <a:ln>
            <a:noFill/>
          </a:ln>
          <a:effectLst/>
          <a:extLst/>
        </p:spPr>
        <p:txBody>
          <a:bodyPr rot="0" spcFirstLastPara="0" vertOverflow="overflow" horzOverflow="overflow" vert="horz" wrap="square" lIns="64294" tIns="32147" rIns="64294" bIns="32147" numCol="1" spcCol="0" rtlCol="0" fromWordArt="0" anchor="ctr" anchorCtr="0" forceAA="0" compatLnSpc="1">
            <a:prstTxWarp prst="textNoShape">
              <a:avLst/>
            </a:prstTxWarp>
            <a:noAutofit/>
          </a:bodyPr>
          <a:lstStyle/>
          <a:p>
            <a:pPr algn="ctr" defTabSz="642915"/>
            <a:endParaRPr lang="en-US" sz="773" dirty="0">
              <a:solidFill>
                <a:srgbClr val="FFFFFF"/>
              </a:solidFill>
              <a:latin typeface="Calibri" panose="020F0502020204030204" pitchFamily="34" charset="0"/>
              <a:ea typeface="ヒラギノ角ゴ ProN W3" charset="0"/>
              <a:cs typeface="Times New Roman" panose="02020603050405020304" pitchFamily="18" charset="0"/>
              <a:sym typeface="Gill Sans" charset="0"/>
            </a:endParaRPr>
          </a:p>
        </p:txBody>
      </p:sp>
      <p:sp>
        <p:nvSpPr>
          <p:cNvPr id="13" name="Rectangle 12"/>
          <p:cNvSpPr/>
          <p:nvPr/>
        </p:nvSpPr>
        <p:spPr bwMode="auto">
          <a:xfrm>
            <a:off x="7601312" y="170908"/>
            <a:ext cx="1542687" cy="3890179"/>
          </a:xfrm>
          <a:prstGeom prst="rect">
            <a:avLst/>
          </a:prstGeom>
          <a:solidFill>
            <a:schemeClr val="tx1">
              <a:alpha val="80000"/>
            </a:schemeClr>
          </a:solidFill>
          <a:ln>
            <a:noFill/>
          </a:ln>
          <a:effectLst/>
          <a:extLst/>
        </p:spPr>
        <p:txBody>
          <a:bodyPr rot="0" spcFirstLastPara="0" vertOverflow="overflow" horzOverflow="overflow" vert="horz" wrap="square" lIns="64294" tIns="32147" rIns="64294" bIns="32147" numCol="1" spcCol="0" rtlCol="0" fromWordArt="0" anchor="ctr" anchorCtr="0" forceAA="0" compatLnSpc="1">
            <a:prstTxWarp prst="textNoShape">
              <a:avLst/>
            </a:prstTxWarp>
            <a:noAutofit/>
          </a:bodyPr>
          <a:lstStyle/>
          <a:p>
            <a:pPr algn="ctr" defTabSz="642915"/>
            <a:endParaRPr lang="en-US" sz="773" dirty="0">
              <a:solidFill>
                <a:srgbClr val="FFFFFF"/>
              </a:solidFill>
              <a:latin typeface="Calibri" panose="020F0502020204030204" pitchFamily="34" charset="0"/>
              <a:ea typeface="ヒラギノ角ゴ ProN W3" charset="0"/>
              <a:cs typeface="Times New Roman" panose="02020603050405020304" pitchFamily="18" charset="0"/>
              <a:sym typeface="Gill Sans" charset="0"/>
            </a:endParaRPr>
          </a:p>
        </p:txBody>
      </p:sp>
      <p:sp>
        <p:nvSpPr>
          <p:cNvPr id="14" name="Rectangle 13"/>
          <p:cNvSpPr/>
          <p:nvPr/>
        </p:nvSpPr>
        <p:spPr bwMode="auto">
          <a:xfrm>
            <a:off x="1" y="-23738"/>
            <a:ext cx="9143999" cy="194645"/>
          </a:xfrm>
          <a:prstGeom prst="rect">
            <a:avLst/>
          </a:prstGeom>
          <a:solidFill>
            <a:schemeClr val="tx1">
              <a:alpha val="80000"/>
            </a:schemeClr>
          </a:solidFill>
          <a:ln>
            <a:noFill/>
          </a:ln>
          <a:effectLst/>
          <a:extLst/>
        </p:spPr>
        <p:txBody>
          <a:bodyPr rot="0" spcFirstLastPara="0" vertOverflow="overflow" horzOverflow="overflow" vert="horz" wrap="square" lIns="64294" tIns="32147" rIns="64294" bIns="32147" numCol="1" spcCol="0" rtlCol="0" fromWordArt="0" anchor="ctr" anchorCtr="0" forceAA="0" compatLnSpc="1">
            <a:prstTxWarp prst="textNoShape">
              <a:avLst/>
            </a:prstTxWarp>
            <a:noAutofit/>
          </a:bodyPr>
          <a:lstStyle/>
          <a:p>
            <a:pPr algn="ctr" defTabSz="642915"/>
            <a:endParaRPr lang="en-US" sz="773" dirty="0">
              <a:solidFill>
                <a:srgbClr val="FFFFFF"/>
              </a:solidFill>
              <a:latin typeface="Calibri" panose="020F0502020204030204" pitchFamily="34" charset="0"/>
              <a:ea typeface="ヒラギノ角ゴ ProN W3" charset="0"/>
              <a:cs typeface="Times New Roman" panose="02020603050405020304" pitchFamily="18" charset="0"/>
              <a:sym typeface="Gill Sans" charset="0"/>
            </a:endParaRPr>
          </a:p>
        </p:txBody>
      </p:sp>
      <p:sp>
        <p:nvSpPr>
          <p:cNvPr id="15" name="Rectangular Callout 14"/>
          <p:cNvSpPr/>
          <p:nvPr/>
        </p:nvSpPr>
        <p:spPr bwMode="auto">
          <a:xfrm>
            <a:off x="5349220" y="4279886"/>
            <a:ext cx="1603275" cy="1432368"/>
          </a:xfrm>
          <a:prstGeom prst="wedgeRectCallout">
            <a:avLst>
              <a:gd name="adj1" fmla="val 20689"/>
              <a:gd name="adj2" fmla="val -65983"/>
            </a:avLst>
          </a:prstGeom>
          <a:solidFill>
            <a:srgbClr val="0F4156"/>
          </a:solidFill>
          <a:ln>
            <a:solidFill>
              <a:schemeClr val="accent1"/>
            </a:solidFill>
          </a:ln>
          <a:effectLst/>
          <a:extLst/>
        </p:spPr>
        <p:txBody>
          <a:bodyPr rot="0" spcFirstLastPara="0" vertOverflow="overflow" horzOverflow="overflow" vert="horz" wrap="square" lIns="64294" tIns="32147" rIns="64294" bIns="32147" numCol="1" spcCol="0" rtlCol="0" fromWordArt="0" anchor="ctr" anchorCtr="0" forceAA="0" compatLnSpc="1">
            <a:prstTxWarp prst="textNoShape">
              <a:avLst/>
            </a:prstTxWarp>
            <a:noAutofit/>
          </a:bodyPr>
          <a:lstStyle/>
          <a:p>
            <a:r>
              <a:rPr lang="en-US" sz="1266" dirty="0">
                <a:solidFill>
                  <a:srgbClr val="FFFFFF">
                    <a:lumMod val="10000"/>
                    <a:lumOff val="90000"/>
                  </a:srgbClr>
                </a:solidFill>
                <a:latin typeface="Calibri" pitchFamily="34" charset="0"/>
                <a:ea typeface="ヒラギノ角ゴ ProN W3" charset="0"/>
                <a:cs typeface="ヒラギノ角ゴ ProN W3" charset="0"/>
              </a:rPr>
              <a:t>Class slides take a central position.</a:t>
            </a:r>
            <a:br>
              <a:rPr lang="en-US" sz="1266" dirty="0">
                <a:solidFill>
                  <a:srgbClr val="FFFFFF">
                    <a:lumMod val="10000"/>
                    <a:lumOff val="90000"/>
                  </a:srgbClr>
                </a:solidFill>
                <a:latin typeface="Calibri" pitchFamily="34" charset="0"/>
                <a:ea typeface="ヒラギノ角ゴ ProN W3" charset="0"/>
                <a:cs typeface="ヒラギノ角ゴ ProN W3" charset="0"/>
              </a:rPr>
            </a:br>
            <a:r>
              <a:rPr lang="en-US" sz="1266" dirty="0">
                <a:solidFill>
                  <a:srgbClr val="FFFFFF">
                    <a:lumMod val="10000"/>
                    <a:lumOff val="90000"/>
                  </a:srgbClr>
                </a:solidFill>
                <a:latin typeface="Calibri" pitchFamily="34" charset="0"/>
                <a:ea typeface="ヒラギノ角ゴ ProN W3" charset="0"/>
                <a:cs typeface="ヒラギノ角ゴ ProN W3" charset="0"/>
              </a:rPr>
              <a:t/>
            </a:r>
            <a:br>
              <a:rPr lang="en-US" sz="1266" dirty="0">
                <a:solidFill>
                  <a:srgbClr val="FFFFFF">
                    <a:lumMod val="10000"/>
                    <a:lumOff val="90000"/>
                  </a:srgbClr>
                </a:solidFill>
                <a:latin typeface="Calibri" pitchFamily="34" charset="0"/>
                <a:ea typeface="ヒラギノ角ゴ ProN W3" charset="0"/>
                <a:cs typeface="ヒラギノ角ゴ ProN W3" charset="0"/>
              </a:rPr>
            </a:br>
            <a:r>
              <a:rPr lang="en-US" sz="1266" dirty="0">
                <a:solidFill>
                  <a:srgbClr val="FFFFFF">
                    <a:lumMod val="10000"/>
                    <a:lumOff val="90000"/>
                  </a:srgbClr>
                </a:solidFill>
                <a:latin typeface="Calibri" pitchFamily="34" charset="0"/>
                <a:ea typeface="ヒラギノ角ゴ ProN W3" charset="0"/>
                <a:cs typeface="ヒラギノ角ゴ ProN W3" charset="0"/>
              </a:rPr>
              <a:t>The audio/video and slide content is synchronized. </a:t>
            </a:r>
          </a:p>
        </p:txBody>
      </p:sp>
    </p:spTree>
    <p:extLst>
      <p:ext uri="{BB962C8B-B14F-4D97-AF65-F5344CB8AC3E}">
        <p14:creationId xmlns:p14="http://schemas.microsoft.com/office/powerpoint/2010/main" val="2662246015"/>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6" y="0"/>
            <a:ext cx="9142884" cy="6858837"/>
          </a:xfrm>
          <a:prstGeom prst="rect">
            <a:avLst/>
          </a:prstGeom>
        </p:spPr>
      </p:pic>
      <p:sp>
        <p:nvSpPr>
          <p:cNvPr id="13" name="Rectangle 12"/>
          <p:cNvSpPr/>
          <p:nvPr/>
        </p:nvSpPr>
        <p:spPr bwMode="auto">
          <a:xfrm>
            <a:off x="1116" y="170907"/>
            <a:ext cx="3156603" cy="6687930"/>
          </a:xfrm>
          <a:prstGeom prst="rect">
            <a:avLst/>
          </a:prstGeom>
          <a:solidFill>
            <a:schemeClr val="tx1">
              <a:alpha val="80000"/>
            </a:schemeClr>
          </a:solidFill>
          <a:ln>
            <a:noFill/>
          </a:ln>
          <a:effectLst/>
          <a:extLst/>
        </p:spPr>
        <p:txBody>
          <a:bodyPr rot="0" spcFirstLastPara="0" vertOverflow="overflow" horzOverflow="overflow" vert="horz" wrap="square" lIns="64294" tIns="32147" rIns="64294" bIns="32147" numCol="1" spcCol="0" rtlCol="0" fromWordArt="0" anchor="ctr" anchorCtr="0" forceAA="0" compatLnSpc="1">
            <a:prstTxWarp prst="textNoShape">
              <a:avLst/>
            </a:prstTxWarp>
            <a:noAutofit/>
          </a:bodyPr>
          <a:lstStyle/>
          <a:p>
            <a:pPr algn="ctr" defTabSz="642915"/>
            <a:endParaRPr lang="en-US" sz="773" dirty="0">
              <a:solidFill>
                <a:srgbClr val="FFFFFF"/>
              </a:solidFill>
              <a:latin typeface="Calibri" panose="020F0502020204030204" pitchFamily="34" charset="0"/>
              <a:ea typeface="ヒラギノ角ゴ ProN W3" charset="0"/>
              <a:cs typeface="Times New Roman" panose="02020603050405020304" pitchFamily="18" charset="0"/>
              <a:sym typeface="Gill Sans" charset="0"/>
            </a:endParaRPr>
          </a:p>
        </p:txBody>
      </p:sp>
      <p:sp>
        <p:nvSpPr>
          <p:cNvPr id="14" name="Rectangle 13"/>
          <p:cNvSpPr/>
          <p:nvPr/>
        </p:nvSpPr>
        <p:spPr bwMode="auto">
          <a:xfrm>
            <a:off x="1" y="-23738"/>
            <a:ext cx="9143999" cy="194645"/>
          </a:xfrm>
          <a:prstGeom prst="rect">
            <a:avLst/>
          </a:prstGeom>
          <a:solidFill>
            <a:schemeClr val="tx1">
              <a:alpha val="80000"/>
            </a:schemeClr>
          </a:solidFill>
          <a:ln>
            <a:noFill/>
          </a:ln>
          <a:effectLst/>
          <a:extLst/>
        </p:spPr>
        <p:txBody>
          <a:bodyPr rot="0" spcFirstLastPara="0" vertOverflow="overflow" horzOverflow="overflow" vert="horz" wrap="square" lIns="64294" tIns="32147" rIns="64294" bIns="32147" numCol="1" spcCol="0" rtlCol="0" fromWordArt="0" anchor="ctr" anchorCtr="0" forceAA="0" compatLnSpc="1">
            <a:prstTxWarp prst="textNoShape">
              <a:avLst/>
            </a:prstTxWarp>
            <a:noAutofit/>
          </a:bodyPr>
          <a:lstStyle/>
          <a:p>
            <a:pPr algn="ctr" defTabSz="642915"/>
            <a:endParaRPr lang="en-US" sz="773" dirty="0">
              <a:solidFill>
                <a:srgbClr val="FFFFFF"/>
              </a:solidFill>
              <a:latin typeface="Calibri" panose="020F0502020204030204" pitchFamily="34" charset="0"/>
              <a:ea typeface="ヒラギノ角ゴ ProN W3" charset="0"/>
              <a:cs typeface="Times New Roman" panose="02020603050405020304" pitchFamily="18" charset="0"/>
              <a:sym typeface="Gill Sans" charset="0"/>
            </a:endParaRPr>
          </a:p>
        </p:txBody>
      </p:sp>
      <p:sp>
        <p:nvSpPr>
          <p:cNvPr id="15" name="Rectangle 14"/>
          <p:cNvSpPr/>
          <p:nvPr/>
        </p:nvSpPr>
        <p:spPr bwMode="auto">
          <a:xfrm>
            <a:off x="3157718" y="4118055"/>
            <a:ext cx="5986282" cy="2740782"/>
          </a:xfrm>
          <a:prstGeom prst="rect">
            <a:avLst/>
          </a:prstGeom>
          <a:solidFill>
            <a:schemeClr val="tx1">
              <a:alpha val="80000"/>
            </a:schemeClr>
          </a:solidFill>
          <a:ln>
            <a:noFill/>
          </a:ln>
          <a:effectLst/>
          <a:extLst/>
        </p:spPr>
        <p:txBody>
          <a:bodyPr rot="0" spcFirstLastPara="0" vertOverflow="overflow" horzOverflow="overflow" vert="horz" wrap="square" lIns="64294" tIns="32147" rIns="64294" bIns="32147" numCol="1" spcCol="0" rtlCol="0" fromWordArt="0" anchor="ctr" anchorCtr="0" forceAA="0" compatLnSpc="1">
            <a:prstTxWarp prst="textNoShape">
              <a:avLst/>
            </a:prstTxWarp>
            <a:noAutofit/>
          </a:bodyPr>
          <a:lstStyle/>
          <a:p>
            <a:pPr algn="ctr" defTabSz="642915"/>
            <a:endParaRPr lang="en-US" sz="773" dirty="0">
              <a:solidFill>
                <a:srgbClr val="FFFFFF"/>
              </a:solidFill>
              <a:latin typeface="Calibri" panose="020F0502020204030204" pitchFamily="34" charset="0"/>
              <a:ea typeface="ヒラギノ角ゴ ProN W3" charset="0"/>
              <a:cs typeface="Times New Roman" panose="02020603050405020304" pitchFamily="18" charset="0"/>
              <a:sym typeface="Gill Sans" charset="0"/>
            </a:endParaRPr>
          </a:p>
        </p:txBody>
      </p:sp>
      <p:sp>
        <p:nvSpPr>
          <p:cNvPr id="16" name="Rectangle 15"/>
          <p:cNvSpPr/>
          <p:nvPr/>
        </p:nvSpPr>
        <p:spPr bwMode="auto">
          <a:xfrm>
            <a:off x="3157718" y="170907"/>
            <a:ext cx="4443593" cy="3947148"/>
          </a:xfrm>
          <a:prstGeom prst="rect">
            <a:avLst/>
          </a:prstGeom>
          <a:solidFill>
            <a:schemeClr val="tx1">
              <a:alpha val="80000"/>
            </a:schemeClr>
          </a:solidFill>
          <a:ln>
            <a:noFill/>
          </a:ln>
          <a:effectLst/>
          <a:extLst/>
        </p:spPr>
        <p:txBody>
          <a:bodyPr rot="0" spcFirstLastPara="0" vertOverflow="overflow" horzOverflow="overflow" vert="horz" wrap="square" lIns="64294" tIns="32147" rIns="64294" bIns="32147" numCol="1" spcCol="0" rtlCol="0" fromWordArt="0" anchor="ctr" anchorCtr="0" forceAA="0" compatLnSpc="1">
            <a:prstTxWarp prst="textNoShape">
              <a:avLst/>
            </a:prstTxWarp>
            <a:noAutofit/>
          </a:bodyPr>
          <a:lstStyle/>
          <a:p>
            <a:pPr algn="ctr" defTabSz="642915"/>
            <a:endParaRPr lang="en-US" sz="773" dirty="0">
              <a:solidFill>
                <a:srgbClr val="FFFFFF"/>
              </a:solidFill>
              <a:latin typeface="Calibri" panose="020F0502020204030204" pitchFamily="34" charset="0"/>
              <a:ea typeface="ヒラギノ角ゴ ProN W3" charset="0"/>
              <a:cs typeface="Times New Roman" panose="02020603050405020304" pitchFamily="18" charset="0"/>
              <a:sym typeface="Gill Sans" charset="0"/>
            </a:endParaRPr>
          </a:p>
        </p:txBody>
      </p:sp>
      <p:sp>
        <p:nvSpPr>
          <p:cNvPr id="5" name="Rectangular Callout 4"/>
          <p:cNvSpPr/>
          <p:nvPr/>
        </p:nvSpPr>
        <p:spPr bwMode="auto">
          <a:xfrm>
            <a:off x="5818990" y="2392702"/>
            <a:ext cx="1603275" cy="1220769"/>
          </a:xfrm>
          <a:prstGeom prst="wedgeRectCallout">
            <a:avLst>
              <a:gd name="adj1" fmla="val 61806"/>
              <a:gd name="adj2" fmla="val -22233"/>
            </a:avLst>
          </a:prstGeom>
          <a:solidFill>
            <a:srgbClr val="0F4156"/>
          </a:solidFill>
          <a:ln>
            <a:solidFill>
              <a:schemeClr val="accent1"/>
            </a:solidFill>
          </a:ln>
          <a:effectLst/>
          <a:extLst/>
        </p:spPr>
        <p:txBody>
          <a:bodyPr rot="0" spcFirstLastPara="0" vertOverflow="overflow" horzOverflow="overflow" vert="horz" wrap="square" lIns="64294" tIns="32147" rIns="64294" bIns="32147" numCol="1" spcCol="0" rtlCol="0" fromWordArt="0" anchor="ctr" anchorCtr="0" forceAA="0" compatLnSpc="1">
            <a:prstTxWarp prst="textNoShape">
              <a:avLst/>
            </a:prstTxWarp>
            <a:noAutofit/>
          </a:bodyPr>
          <a:lstStyle/>
          <a:p>
            <a:r>
              <a:rPr lang="en-US" sz="1266" dirty="0">
                <a:solidFill>
                  <a:srgbClr val="FFFFFF">
                    <a:lumMod val="10000"/>
                    <a:lumOff val="90000"/>
                  </a:srgbClr>
                </a:solidFill>
                <a:latin typeface="Calibri" pitchFamily="34" charset="0"/>
                <a:ea typeface="ヒラギノ角ゴ ProN W3" charset="0"/>
                <a:cs typeface="ヒラギノ角ゴ ProN W3" charset="0"/>
              </a:rPr>
              <a:t>The note pad allows recording and </a:t>
            </a:r>
          </a:p>
          <a:p>
            <a:r>
              <a:rPr lang="en-US" sz="1266" dirty="0">
                <a:solidFill>
                  <a:srgbClr val="FFFFFF">
                    <a:lumMod val="10000"/>
                    <a:lumOff val="90000"/>
                  </a:srgbClr>
                </a:solidFill>
                <a:latin typeface="Calibri" pitchFamily="34" charset="0"/>
                <a:ea typeface="ヒラギノ角ゴ ProN W3" charset="0"/>
                <a:cs typeface="ヒラギノ角ゴ ProN W3" charset="0"/>
              </a:rPr>
              <a:t>sharing of notes. </a:t>
            </a:r>
          </a:p>
          <a:p>
            <a:endParaRPr lang="en-US" sz="1266" dirty="0">
              <a:solidFill>
                <a:srgbClr val="FFFFFF">
                  <a:lumMod val="10000"/>
                  <a:lumOff val="90000"/>
                </a:srgbClr>
              </a:solidFill>
              <a:latin typeface="Calibri" pitchFamily="34" charset="0"/>
              <a:ea typeface="ヒラギノ角ゴ ProN W3" charset="0"/>
              <a:cs typeface="ヒラギノ角ゴ ProN W3" charset="0"/>
            </a:endParaRPr>
          </a:p>
        </p:txBody>
      </p:sp>
    </p:spTree>
    <p:extLst>
      <p:ext uri="{BB962C8B-B14F-4D97-AF65-F5344CB8AC3E}">
        <p14:creationId xmlns:p14="http://schemas.microsoft.com/office/powerpoint/2010/main" val="648901741"/>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6" y="0"/>
            <a:ext cx="9142884" cy="6858837"/>
          </a:xfrm>
          <a:prstGeom prst="rect">
            <a:avLst/>
          </a:prstGeom>
        </p:spPr>
      </p:pic>
      <p:sp>
        <p:nvSpPr>
          <p:cNvPr id="11" name="Rectangle 10"/>
          <p:cNvSpPr/>
          <p:nvPr/>
        </p:nvSpPr>
        <p:spPr bwMode="auto">
          <a:xfrm>
            <a:off x="1115" y="170907"/>
            <a:ext cx="6810767" cy="6687930"/>
          </a:xfrm>
          <a:prstGeom prst="rect">
            <a:avLst/>
          </a:prstGeom>
          <a:solidFill>
            <a:schemeClr val="tx1">
              <a:alpha val="80000"/>
            </a:schemeClr>
          </a:solidFill>
          <a:ln>
            <a:noFill/>
          </a:ln>
          <a:effectLst/>
          <a:extLst/>
        </p:spPr>
        <p:txBody>
          <a:bodyPr rot="0" spcFirstLastPara="0" vertOverflow="overflow" horzOverflow="overflow" vert="horz" wrap="square" lIns="64294" tIns="32147" rIns="64294" bIns="32147" numCol="1" spcCol="0" rtlCol="0" fromWordArt="0" anchor="ctr" anchorCtr="0" forceAA="0" compatLnSpc="1">
            <a:prstTxWarp prst="textNoShape">
              <a:avLst/>
            </a:prstTxWarp>
            <a:noAutofit/>
          </a:bodyPr>
          <a:lstStyle/>
          <a:p>
            <a:pPr algn="ctr" defTabSz="642915"/>
            <a:endParaRPr lang="en-US" sz="773" dirty="0">
              <a:solidFill>
                <a:srgbClr val="FFFFFF"/>
              </a:solidFill>
              <a:latin typeface="Calibri" panose="020F0502020204030204" pitchFamily="34" charset="0"/>
              <a:ea typeface="ヒラギノ角ゴ ProN W3" charset="0"/>
              <a:cs typeface="Times New Roman" panose="02020603050405020304" pitchFamily="18" charset="0"/>
              <a:sym typeface="Gill Sans" charset="0"/>
            </a:endParaRPr>
          </a:p>
        </p:txBody>
      </p:sp>
      <p:sp>
        <p:nvSpPr>
          <p:cNvPr id="13" name="Rectangle 12"/>
          <p:cNvSpPr/>
          <p:nvPr/>
        </p:nvSpPr>
        <p:spPr bwMode="auto">
          <a:xfrm>
            <a:off x="1" y="-23738"/>
            <a:ext cx="9143999" cy="194645"/>
          </a:xfrm>
          <a:prstGeom prst="rect">
            <a:avLst/>
          </a:prstGeom>
          <a:solidFill>
            <a:schemeClr val="tx1">
              <a:alpha val="80000"/>
            </a:schemeClr>
          </a:solidFill>
          <a:ln>
            <a:noFill/>
          </a:ln>
          <a:effectLst/>
          <a:extLst/>
        </p:spPr>
        <p:txBody>
          <a:bodyPr rot="0" spcFirstLastPara="0" vertOverflow="overflow" horzOverflow="overflow" vert="horz" wrap="square" lIns="64294" tIns="32147" rIns="64294" bIns="32147" numCol="1" spcCol="0" rtlCol="0" fromWordArt="0" anchor="ctr" anchorCtr="0" forceAA="0" compatLnSpc="1">
            <a:prstTxWarp prst="textNoShape">
              <a:avLst/>
            </a:prstTxWarp>
            <a:noAutofit/>
          </a:bodyPr>
          <a:lstStyle/>
          <a:p>
            <a:pPr algn="ctr" defTabSz="642915"/>
            <a:endParaRPr lang="en-US" sz="773" dirty="0">
              <a:solidFill>
                <a:srgbClr val="FFFFFF"/>
              </a:solidFill>
              <a:latin typeface="Calibri" panose="020F0502020204030204" pitchFamily="34" charset="0"/>
              <a:ea typeface="ヒラギノ角ゴ ProN W3" charset="0"/>
              <a:cs typeface="Times New Roman" panose="02020603050405020304" pitchFamily="18" charset="0"/>
              <a:sym typeface="Gill Sans" charset="0"/>
            </a:endParaRPr>
          </a:p>
        </p:txBody>
      </p:sp>
      <p:sp>
        <p:nvSpPr>
          <p:cNvPr id="14" name="Rectangle 13"/>
          <p:cNvSpPr/>
          <p:nvPr/>
        </p:nvSpPr>
        <p:spPr bwMode="auto">
          <a:xfrm flipH="1">
            <a:off x="6811882" y="170908"/>
            <a:ext cx="2332117" cy="3914594"/>
          </a:xfrm>
          <a:prstGeom prst="rect">
            <a:avLst/>
          </a:prstGeom>
          <a:solidFill>
            <a:schemeClr val="tx1">
              <a:alpha val="80000"/>
            </a:schemeClr>
          </a:solidFill>
          <a:ln>
            <a:noFill/>
          </a:ln>
          <a:effectLst/>
          <a:extLst/>
        </p:spPr>
        <p:txBody>
          <a:bodyPr rot="0" spcFirstLastPara="0" vertOverflow="overflow" horzOverflow="overflow" vert="horz" wrap="square" lIns="64294" tIns="32147" rIns="64294" bIns="32147" numCol="1" spcCol="0" rtlCol="0" fromWordArt="0" anchor="ctr" anchorCtr="0" forceAA="0" compatLnSpc="1">
            <a:prstTxWarp prst="textNoShape">
              <a:avLst/>
            </a:prstTxWarp>
            <a:noAutofit/>
          </a:bodyPr>
          <a:lstStyle/>
          <a:p>
            <a:pPr algn="ctr" defTabSz="642915"/>
            <a:endParaRPr lang="en-US" sz="773" dirty="0">
              <a:solidFill>
                <a:srgbClr val="FFFFFF"/>
              </a:solidFill>
              <a:latin typeface="Calibri" panose="020F0502020204030204" pitchFamily="34" charset="0"/>
              <a:ea typeface="ヒラギノ角ゴ ProN W3" charset="0"/>
              <a:cs typeface="Times New Roman" panose="02020603050405020304" pitchFamily="18" charset="0"/>
              <a:sym typeface="Gill Sans" charset="0"/>
            </a:endParaRPr>
          </a:p>
        </p:txBody>
      </p:sp>
      <p:sp>
        <p:nvSpPr>
          <p:cNvPr id="15" name="Rectangular Callout 14"/>
          <p:cNvSpPr/>
          <p:nvPr/>
        </p:nvSpPr>
        <p:spPr bwMode="auto">
          <a:xfrm>
            <a:off x="5916652" y="1570721"/>
            <a:ext cx="2002058" cy="2270625"/>
          </a:xfrm>
          <a:prstGeom prst="wedgeRectCallout">
            <a:avLst>
              <a:gd name="adj1" fmla="val 21907"/>
              <a:gd name="adj2" fmla="val 60459"/>
            </a:avLst>
          </a:prstGeom>
          <a:solidFill>
            <a:srgbClr val="0F4156"/>
          </a:solidFill>
          <a:ln>
            <a:solidFill>
              <a:schemeClr val="accent1"/>
            </a:solidFill>
          </a:ln>
          <a:effectLst/>
          <a:extLst/>
        </p:spPr>
        <p:txBody>
          <a:bodyPr rot="0" spcFirstLastPara="0" vertOverflow="overflow" horzOverflow="overflow" vert="horz" wrap="square" lIns="64294" tIns="32147" rIns="64294" bIns="32147" numCol="1" spcCol="0" rtlCol="0" fromWordArt="0" anchor="ctr" anchorCtr="0" forceAA="0" compatLnSpc="1">
            <a:prstTxWarp prst="textNoShape">
              <a:avLst/>
            </a:prstTxWarp>
            <a:noAutofit/>
          </a:bodyPr>
          <a:lstStyle/>
          <a:p>
            <a:r>
              <a:rPr lang="en-US" sz="1266" dirty="0">
                <a:solidFill>
                  <a:srgbClr val="FFFFFF">
                    <a:lumMod val="10000"/>
                    <a:lumOff val="90000"/>
                  </a:srgbClr>
                </a:solidFill>
                <a:latin typeface="Calibri" pitchFamily="34" charset="0"/>
                <a:ea typeface="ヒラギノ角ゴ ProN W3" charset="0"/>
                <a:cs typeface="ヒラギノ角ゴ ProN W3" charset="0"/>
              </a:rPr>
              <a:t>Personalized recommendations are a guide thru the material.</a:t>
            </a:r>
          </a:p>
          <a:p>
            <a:r>
              <a:rPr lang="en-US" sz="1266" dirty="0">
                <a:solidFill>
                  <a:srgbClr val="FFFFFF">
                    <a:lumMod val="10000"/>
                    <a:lumOff val="90000"/>
                  </a:srgbClr>
                </a:solidFill>
                <a:latin typeface="Calibri" pitchFamily="34" charset="0"/>
                <a:ea typeface="ヒラギノ角ゴ ProN W3" charset="0"/>
                <a:cs typeface="ヒラギノ角ゴ ProN W3" charset="0"/>
              </a:rPr>
              <a:t> </a:t>
            </a:r>
          </a:p>
          <a:p>
            <a:r>
              <a:rPr lang="en-US" sz="1266" dirty="0">
                <a:solidFill>
                  <a:srgbClr val="FFFFFF">
                    <a:lumMod val="10000"/>
                    <a:lumOff val="90000"/>
                  </a:srgbClr>
                </a:solidFill>
                <a:latin typeface="Calibri" pitchFamily="34" charset="0"/>
                <a:ea typeface="ヒラギノ角ゴ ProN W3" charset="0"/>
                <a:cs typeface="ヒラギノ角ゴ ProN W3" charset="0"/>
              </a:rPr>
              <a:t>Feedback on engagement and mastery assist in gauging understanding.</a:t>
            </a:r>
          </a:p>
          <a:p>
            <a:endParaRPr lang="en-US" sz="1266" dirty="0">
              <a:solidFill>
                <a:srgbClr val="FFFFFF">
                  <a:lumMod val="10000"/>
                  <a:lumOff val="90000"/>
                </a:srgbClr>
              </a:solidFill>
              <a:latin typeface="Calibri" pitchFamily="34" charset="0"/>
              <a:ea typeface="ヒラギノ角ゴ ProN W3" charset="0"/>
              <a:cs typeface="ヒラギノ角ゴ ProN W3" charset="0"/>
            </a:endParaRPr>
          </a:p>
          <a:p>
            <a:r>
              <a:rPr lang="en-US" sz="1266" dirty="0">
                <a:solidFill>
                  <a:srgbClr val="FFFFFF">
                    <a:lumMod val="10000"/>
                    <a:lumOff val="90000"/>
                  </a:srgbClr>
                </a:solidFill>
                <a:latin typeface="Calibri" pitchFamily="34" charset="0"/>
                <a:ea typeface="ヒラギノ角ゴ ProN W3" charset="0"/>
                <a:cs typeface="ヒラギノ角ゴ ProN W3" charset="0"/>
              </a:rPr>
              <a:t>Resources and tutors are also provided if a little assistance is needed.</a:t>
            </a:r>
          </a:p>
        </p:txBody>
      </p:sp>
    </p:spTree>
    <p:extLst>
      <p:ext uri="{BB962C8B-B14F-4D97-AF65-F5344CB8AC3E}">
        <p14:creationId xmlns:p14="http://schemas.microsoft.com/office/powerpoint/2010/main" val="1477054797"/>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6" y="0"/>
            <a:ext cx="9142884" cy="6858837"/>
          </a:xfrm>
          <a:prstGeom prst="rect">
            <a:avLst/>
          </a:prstGeom>
        </p:spPr>
      </p:pic>
      <p:sp>
        <p:nvSpPr>
          <p:cNvPr id="11" name="Rectangle 10"/>
          <p:cNvSpPr/>
          <p:nvPr/>
        </p:nvSpPr>
        <p:spPr bwMode="auto">
          <a:xfrm>
            <a:off x="1116" y="170907"/>
            <a:ext cx="3156603" cy="6687930"/>
          </a:xfrm>
          <a:prstGeom prst="rect">
            <a:avLst/>
          </a:prstGeom>
          <a:solidFill>
            <a:schemeClr val="tx1">
              <a:alpha val="80000"/>
            </a:schemeClr>
          </a:solidFill>
          <a:ln>
            <a:noFill/>
          </a:ln>
          <a:effectLst/>
          <a:extLst/>
        </p:spPr>
        <p:txBody>
          <a:bodyPr rot="0" spcFirstLastPara="0" vertOverflow="overflow" horzOverflow="overflow" vert="horz" wrap="square" lIns="64294" tIns="32147" rIns="64294" bIns="32147" numCol="1" spcCol="0" rtlCol="0" fromWordArt="0" anchor="ctr" anchorCtr="0" forceAA="0" compatLnSpc="1">
            <a:prstTxWarp prst="textNoShape">
              <a:avLst/>
            </a:prstTxWarp>
            <a:noAutofit/>
          </a:bodyPr>
          <a:lstStyle/>
          <a:p>
            <a:pPr algn="ctr" defTabSz="642915"/>
            <a:endParaRPr lang="en-US" sz="773" dirty="0">
              <a:solidFill>
                <a:srgbClr val="FFFFFF"/>
              </a:solidFill>
              <a:latin typeface="Calibri" panose="020F0502020204030204" pitchFamily="34" charset="0"/>
              <a:ea typeface="ヒラギノ角ゴ ProN W3" charset="0"/>
              <a:cs typeface="Times New Roman" panose="02020603050405020304" pitchFamily="18" charset="0"/>
              <a:sym typeface="Gill Sans" charset="0"/>
            </a:endParaRPr>
          </a:p>
        </p:txBody>
      </p:sp>
      <p:sp>
        <p:nvSpPr>
          <p:cNvPr id="13" name="Rectangle 12"/>
          <p:cNvSpPr/>
          <p:nvPr/>
        </p:nvSpPr>
        <p:spPr bwMode="auto">
          <a:xfrm>
            <a:off x="1" y="-23738"/>
            <a:ext cx="9143999" cy="194645"/>
          </a:xfrm>
          <a:prstGeom prst="rect">
            <a:avLst/>
          </a:prstGeom>
          <a:solidFill>
            <a:schemeClr val="tx1">
              <a:alpha val="80000"/>
            </a:schemeClr>
          </a:solidFill>
          <a:ln>
            <a:noFill/>
          </a:ln>
          <a:effectLst/>
          <a:extLst/>
        </p:spPr>
        <p:txBody>
          <a:bodyPr rot="0" spcFirstLastPara="0" vertOverflow="overflow" horzOverflow="overflow" vert="horz" wrap="square" lIns="64294" tIns="32147" rIns="64294" bIns="32147" numCol="1" spcCol="0" rtlCol="0" fromWordArt="0" anchor="ctr" anchorCtr="0" forceAA="0" compatLnSpc="1">
            <a:prstTxWarp prst="textNoShape">
              <a:avLst/>
            </a:prstTxWarp>
            <a:noAutofit/>
          </a:bodyPr>
          <a:lstStyle/>
          <a:p>
            <a:pPr algn="ctr" defTabSz="642915"/>
            <a:endParaRPr lang="en-US" sz="773" dirty="0">
              <a:solidFill>
                <a:srgbClr val="FFFFFF"/>
              </a:solidFill>
              <a:latin typeface="Calibri" panose="020F0502020204030204" pitchFamily="34" charset="0"/>
              <a:ea typeface="ヒラギノ角ゴ ProN W3" charset="0"/>
              <a:cs typeface="Times New Roman" panose="02020603050405020304" pitchFamily="18" charset="0"/>
              <a:sym typeface="Gill Sans" charset="0"/>
            </a:endParaRPr>
          </a:p>
        </p:txBody>
      </p:sp>
      <p:sp>
        <p:nvSpPr>
          <p:cNvPr id="14" name="Rectangle 13"/>
          <p:cNvSpPr/>
          <p:nvPr/>
        </p:nvSpPr>
        <p:spPr bwMode="auto">
          <a:xfrm>
            <a:off x="6803744" y="170070"/>
            <a:ext cx="2340257" cy="6687930"/>
          </a:xfrm>
          <a:prstGeom prst="rect">
            <a:avLst/>
          </a:prstGeom>
          <a:solidFill>
            <a:schemeClr val="tx1">
              <a:alpha val="80000"/>
            </a:schemeClr>
          </a:solidFill>
          <a:ln>
            <a:noFill/>
          </a:ln>
          <a:effectLst/>
          <a:extLst/>
        </p:spPr>
        <p:txBody>
          <a:bodyPr rot="0" spcFirstLastPara="0" vertOverflow="overflow" horzOverflow="overflow" vert="horz" wrap="square" lIns="64294" tIns="32147" rIns="64294" bIns="32147" numCol="1" spcCol="0" rtlCol="0" fromWordArt="0" anchor="ctr" anchorCtr="0" forceAA="0" compatLnSpc="1">
            <a:prstTxWarp prst="textNoShape">
              <a:avLst/>
            </a:prstTxWarp>
            <a:noAutofit/>
          </a:bodyPr>
          <a:lstStyle/>
          <a:p>
            <a:pPr algn="ctr" defTabSz="642915"/>
            <a:endParaRPr lang="en-US" sz="773" dirty="0">
              <a:solidFill>
                <a:srgbClr val="FFFFFF"/>
              </a:solidFill>
              <a:latin typeface="Calibri" panose="020F0502020204030204" pitchFamily="34" charset="0"/>
              <a:ea typeface="ヒラギノ角ゴ ProN W3" charset="0"/>
              <a:cs typeface="Times New Roman" panose="02020603050405020304" pitchFamily="18" charset="0"/>
              <a:sym typeface="Gill Sans" charset="0"/>
            </a:endParaRPr>
          </a:p>
        </p:txBody>
      </p:sp>
      <p:sp>
        <p:nvSpPr>
          <p:cNvPr id="15" name="Rectangle 14"/>
          <p:cNvSpPr/>
          <p:nvPr/>
        </p:nvSpPr>
        <p:spPr bwMode="auto">
          <a:xfrm>
            <a:off x="3157718" y="170907"/>
            <a:ext cx="3646025" cy="3906456"/>
          </a:xfrm>
          <a:prstGeom prst="rect">
            <a:avLst/>
          </a:prstGeom>
          <a:solidFill>
            <a:schemeClr val="tx1">
              <a:alpha val="80000"/>
            </a:schemeClr>
          </a:solidFill>
          <a:ln>
            <a:noFill/>
          </a:ln>
          <a:effectLst/>
          <a:extLst/>
        </p:spPr>
        <p:txBody>
          <a:bodyPr rot="0" spcFirstLastPara="0" vertOverflow="overflow" horzOverflow="overflow" vert="horz" wrap="square" lIns="64294" tIns="32147" rIns="64294" bIns="32147" numCol="1" spcCol="0" rtlCol="0" fromWordArt="0" anchor="ctr" anchorCtr="0" forceAA="0" compatLnSpc="1">
            <a:prstTxWarp prst="textNoShape">
              <a:avLst/>
            </a:prstTxWarp>
            <a:noAutofit/>
          </a:bodyPr>
          <a:lstStyle/>
          <a:p>
            <a:pPr algn="ctr" defTabSz="642915"/>
            <a:endParaRPr lang="en-US" sz="773" dirty="0">
              <a:solidFill>
                <a:srgbClr val="FFFFFF"/>
              </a:solidFill>
              <a:latin typeface="Calibri" panose="020F0502020204030204" pitchFamily="34" charset="0"/>
              <a:ea typeface="ヒラギノ角ゴ ProN W3" charset="0"/>
              <a:cs typeface="Times New Roman" panose="02020603050405020304" pitchFamily="18" charset="0"/>
              <a:sym typeface="Gill Sans" charset="0"/>
            </a:endParaRPr>
          </a:p>
        </p:txBody>
      </p:sp>
      <p:sp>
        <p:nvSpPr>
          <p:cNvPr id="16" name="Rectangular Callout 15"/>
          <p:cNvSpPr/>
          <p:nvPr/>
        </p:nvSpPr>
        <p:spPr bwMode="auto">
          <a:xfrm>
            <a:off x="5143501" y="561553"/>
            <a:ext cx="2830371" cy="3230963"/>
          </a:xfrm>
          <a:prstGeom prst="wedgeRectCallout">
            <a:avLst>
              <a:gd name="adj1" fmla="val -20277"/>
              <a:gd name="adj2" fmla="val 59118"/>
            </a:avLst>
          </a:prstGeom>
          <a:solidFill>
            <a:srgbClr val="0F4156"/>
          </a:solidFill>
          <a:ln>
            <a:solidFill>
              <a:schemeClr val="accent1"/>
            </a:solidFill>
          </a:ln>
          <a:effectLst/>
          <a:extLst/>
        </p:spPr>
        <p:txBody>
          <a:bodyPr rot="0" spcFirstLastPara="0" vertOverflow="overflow" horzOverflow="overflow" vert="horz" wrap="square" lIns="64294" tIns="32147" rIns="64294" bIns="32147" numCol="1" spcCol="0" rtlCol="0" fromWordArt="0" anchor="ctr" anchorCtr="0" forceAA="0" compatLnSpc="1">
            <a:prstTxWarp prst="textNoShape">
              <a:avLst/>
            </a:prstTxWarp>
            <a:noAutofit/>
          </a:bodyPr>
          <a:lstStyle/>
          <a:p>
            <a:r>
              <a:rPr lang="en-US" sz="1266" dirty="0">
                <a:solidFill>
                  <a:srgbClr val="FFFFFF">
                    <a:lumMod val="10000"/>
                    <a:lumOff val="90000"/>
                  </a:srgbClr>
                </a:solidFill>
                <a:latin typeface="Calibri" pitchFamily="34" charset="0"/>
                <a:ea typeface="ヒラギノ角ゴ ProN W3" charset="0"/>
                <a:cs typeface="ヒラギノ角ゴ ProN W3" charset="0"/>
              </a:rPr>
              <a:t>A lecture concept map helps to put the lecture in a visual context.</a:t>
            </a:r>
          </a:p>
          <a:p>
            <a:endParaRPr lang="en-US" sz="1266" dirty="0">
              <a:solidFill>
                <a:srgbClr val="FFFFFF">
                  <a:lumMod val="10000"/>
                  <a:lumOff val="90000"/>
                </a:srgbClr>
              </a:solidFill>
              <a:latin typeface="Calibri" pitchFamily="34" charset="0"/>
              <a:ea typeface="ヒラギノ角ゴ ProN W3" charset="0"/>
              <a:cs typeface="ヒラギノ角ゴ ProN W3" charset="0"/>
            </a:endParaRPr>
          </a:p>
          <a:p>
            <a:r>
              <a:rPr lang="en-US" sz="1266" dirty="0">
                <a:solidFill>
                  <a:srgbClr val="FFFFFF">
                    <a:lumMod val="10000"/>
                    <a:lumOff val="90000"/>
                  </a:srgbClr>
                </a:solidFill>
                <a:latin typeface="Calibri" pitchFamily="34" charset="0"/>
                <a:ea typeface="ヒラギノ角ゴ ProN W3" charset="0"/>
                <a:cs typeface="ヒラギノ角ゴ ProN W3" charset="0"/>
              </a:rPr>
              <a:t>The map is generated from analysis of the text and ‘bumped’ into shape by a course designer or instructor. </a:t>
            </a:r>
          </a:p>
          <a:p>
            <a:endParaRPr lang="en-US" sz="1266" dirty="0">
              <a:solidFill>
                <a:srgbClr val="FFFFFF">
                  <a:lumMod val="10000"/>
                  <a:lumOff val="90000"/>
                </a:srgbClr>
              </a:solidFill>
              <a:latin typeface="Calibri" pitchFamily="34" charset="0"/>
              <a:ea typeface="ヒラギノ角ゴ ProN W3" charset="0"/>
              <a:cs typeface="ヒラギノ角ゴ ProN W3" charset="0"/>
            </a:endParaRPr>
          </a:p>
          <a:p>
            <a:r>
              <a:rPr lang="en-US" sz="1266" dirty="0">
                <a:solidFill>
                  <a:srgbClr val="FFFFFF">
                    <a:lumMod val="10000"/>
                    <a:lumOff val="90000"/>
                  </a:srgbClr>
                </a:solidFill>
                <a:latin typeface="Calibri" pitchFamily="34" charset="0"/>
                <a:ea typeface="ヒラギノ角ゴ ProN W3" charset="0"/>
                <a:cs typeface="ヒラギノ角ゴ ProN W3" charset="0"/>
              </a:rPr>
              <a:t>Concepts can be rated to collect perception of usefulness and improve future versions.  </a:t>
            </a:r>
          </a:p>
          <a:p>
            <a:endParaRPr lang="en-US" sz="1266" dirty="0">
              <a:solidFill>
                <a:srgbClr val="FFFFFF">
                  <a:lumMod val="10000"/>
                  <a:lumOff val="90000"/>
                </a:srgbClr>
              </a:solidFill>
              <a:latin typeface="Calibri" pitchFamily="34" charset="0"/>
              <a:ea typeface="ヒラギノ角ゴ ProN W3" charset="0"/>
              <a:cs typeface="ヒラギノ角ゴ ProN W3" charset="0"/>
            </a:endParaRPr>
          </a:p>
          <a:p>
            <a:r>
              <a:rPr lang="en-US" sz="1266" dirty="0">
                <a:solidFill>
                  <a:srgbClr val="FFFFFF">
                    <a:lumMod val="10000"/>
                    <a:lumOff val="90000"/>
                  </a:srgbClr>
                </a:solidFill>
                <a:latin typeface="Calibri" pitchFamily="34" charset="0"/>
                <a:ea typeface="ヒラギノ角ゴ ProN W3" charset="0"/>
                <a:cs typeface="ヒラギノ角ゴ ProN W3" charset="0"/>
              </a:rPr>
              <a:t>Jump to the media segment by clicking on the tag. </a:t>
            </a:r>
          </a:p>
          <a:p>
            <a:endParaRPr lang="en-US" sz="1266" dirty="0">
              <a:solidFill>
                <a:srgbClr val="FFFFFF">
                  <a:lumMod val="10000"/>
                  <a:lumOff val="90000"/>
                </a:srgbClr>
              </a:solidFill>
              <a:latin typeface="Calibri" pitchFamily="34" charset="0"/>
              <a:ea typeface="ヒラギノ角ゴ ProN W3" charset="0"/>
              <a:cs typeface="ヒラギノ角ゴ ProN W3" charset="0"/>
            </a:endParaRPr>
          </a:p>
          <a:p>
            <a:r>
              <a:rPr lang="en-US" sz="1266" dirty="0">
                <a:solidFill>
                  <a:srgbClr val="FFFFFF">
                    <a:lumMod val="10000"/>
                    <a:lumOff val="90000"/>
                  </a:srgbClr>
                </a:solidFill>
                <a:latin typeface="Calibri" pitchFamily="34" charset="0"/>
                <a:ea typeface="ヒラギノ角ゴ ProN W3" charset="0"/>
                <a:cs typeface="ヒラギノ角ゴ ProN W3" charset="0"/>
              </a:rPr>
              <a:t>Test knowledge with small quizzes – ace the quizzes and you’re in good shape!</a:t>
            </a:r>
          </a:p>
        </p:txBody>
      </p:sp>
    </p:spTree>
    <p:extLst>
      <p:ext uri="{BB962C8B-B14F-4D97-AF65-F5344CB8AC3E}">
        <p14:creationId xmlns:p14="http://schemas.microsoft.com/office/powerpoint/2010/main" val="2355873159"/>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6" y="0"/>
            <a:ext cx="9142884" cy="6858837"/>
          </a:xfrm>
          <a:prstGeom prst="rect">
            <a:avLst/>
          </a:prstGeom>
        </p:spPr>
      </p:pic>
      <p:sp>
        <p:nvSpPr>
          <p:cNvPr id="11" name="Rectangle 10"/>
          <p:cNvSpPr/>
          <p:nvPr/>
        </p:nvSpPr>
        <p:spPr bwMode="auto">
          <a:xfrm>
            <a:off x="3157718" y="170907"/>
            <a:ext cx="5986281" cy="6687930"/>
          </a:xfrm>
          <a:prstGeom prst="rect">
            <a:avLst/>
          </a:prstGeom>
          <a:solidFill>
            <a:schemeClr val="tx1">
              <a:alpha val="80000"/>
            </a:schemeClr>
          </a:solidFill>
          <a:ln>
            <a:noFill/>
          </a:ln>
          <a:effectLst/>
          <a:extLst/>
        </p:spPr>
        <p:txBody>
          <a:bodyPr rot="0" spcFirstLastPara="0" vertOverflow="overflow" horzOverflow="overflow" vert="horz" wrap="square" lIns="64294" tIns="32147" rIns="64294" bIns="32147" numCol="1" spcCol="0" rtlCol="0" fromWordArt="0" anchor="ctr" anchorCtr="0" forceAA="0" compatLnSpc="1">
            <a:prstTxWarp prst="textNoShape">
              <a:avLst/>
            </a:prstTxWarp>
            <a:noAutofit/>
          </a:bodyPr>
          <a:lstStyle/>
          <a:p>
            <a:pPr algn="ctr" defTabSz="642915"/>
            <a:endParaRPr lang="en-US" sz="773" dirty="0">
              <a:solidFill>
                <a:srgbClr val="FFFFFF"/>
              </a:solidFill>
              <a:latin typeface="Calibri" panose="020F0502020204030204" pitchFamily="34" charset="0"/>
              <a:ea typeface="ヒラギノ角ゴ ProN W3" charset="0"/>
              <a:cs typeface="Times New Roman" panose="02020603050405020304" pitchFamily="18" charset="0"/>
              <a:sym typeface="Gill Sans" charset="0"/>
            </a:endParaRPr>
          </a:p>
        </p:txBody>
      </p:sp>
      <p:sp>
        <p:nvSpPr>
          <p:cNvPr id="13" name="Rectangle 12"/>
          <p:cNvSpPr/>
          <p:nvPr/>
        </p:nvSpPr>
        <p:spPr bwMode="auto">
          <a:xfrm>
            <a:off x="1" y="-23738"/>
            <a:ext cx="9143999" cy="194645"/>
          </a:xfrm>
          <a:prstGeom prst="rect">
            <a:avLst/>
          </a:prstGeom>
          <a:solidFill>
            <a:schemeClr val="tx1">
              <a:alpha val="80000"/>
            </a:schemeClr>
          </a:solidFill>
          <a:ln>
            <a:noFill/>
          </a:ln>
          <a:effectLst/>
          <a:extLst/>
        </p:spPr>
        <p:txBody>
          <a:bodyPr rot="0" spcFirstLastPara="0" vertOverflow="overflow" horzOverflow="overflow" vert="horz" wrap="square" lIns="64294" tIns="32147" rIns="64294" bIns="32147" numCol="1" spcCol="0" rtlCol="0" fromWordArt="0" anchor="ctr" anchorCtr="0" forceAA="0" compatLnSpc="1">
            <a:prstTxWarp prst="textNoShape">
              <a:avLst/>
            </a:prstTxWarp>
            <a:noAutofit/>
          </a:bodyPr>
          <a:lstStyle/>
          <a:p>
            <a:pPr algn="ctr" defTabSz="642915"/>
            <a:endParaRPr lang="en-US" sz="773" dirty="0">
              <a:solidFill>
                <a:srgbClr val="FFFFFF"/>
              </a:solidFill>
              <a:latin typeface="Calibri" panose="020F0502020204030204" pitchFamily="34" charset="0"/>
              <a:ea typeface="ヒラギノ角ゴ ProN W3" charset="0"/>
              <a:cs typeface="Times New Roman" panose="02020603050405020304" pitchFamily="18" charset="0"/>
              <a:sym typeface="Gill Sans" charset="0"/>
            </a:endParaRPr>
          </a:p>
        </p:txBody>
      </p:sp>
      <p:sp>
        <p:nvSpPr>
          <p:cNvPr id="14" name="Rectangular Callout 13"/>
          <p:cNvSpPr/>
          <p:nvPr/>
        </p:nvSpPr>
        <p:spPr bwMode="auto">
          <a:xfrm>
            <a:off x="3287934" y="2140412"/>
            <a:ext cx="2131256" cy="1214551"/>
          </a:xfrm>
          <a:prstGeom prst="wedgeRectCallout">
            <a:avLst>
              <a:gd name="adj1" fmla="val -56916"/>
              <a:gd name="adj2" fmla="val 20498"/>
            </a:avLst>
          </a:prstGeom>
          <a:solidFill>
            <a:srgbClr val="0F4156"/>
          </a:solidFill>
          <a:ln>
            <a:solidFill>
              <a:schemeClr val="accent1"/>
            </a:solidFill>
          </a:ln>
          <a:effectLst/>
          <a:extLst/>
        </p:spPr>
        <p:txBody>
          <a:bodyPr rot="0" spcFirstLastPara="0" vertOverflow="overflow" horzOverflow="overflow" vert="horz" wrap="square" lIns="64294" tIns="32147" rIns="64294" bIns="32147" numCol="1" spcCol="0" rtlCol="0" fromWordArt="0" anchor="ctr" anchorCtr="0" forceAA="0" compatLnSpc="1">
            <a:prstTxWarp prst="textNoShape">
              <a:avLst/>
            </a:prstTxWarp>
            <a:noAutofit/>
          </a:bodyPr>
          <a:lstStyle/>
          <a:p>
            <a:r>
              <a:rPr lang="en-US" sz="1266" dirty="0">
                <a:solidFill>
                  <a:srgbClr val="FFFFFF">
                    <a:lumMod val="10000"/>
                    <a:lumOff val="90000"/>
                  </a:srgbClr>
                </a:solidFill>
                <a:latin typeface="Calibri" pitchFamily="34" charset="0"/>
                <a:ea typeface="ヒラギノ角ゴ ProN W3" charset="0"/>
                <a:cs typeface="ヒラギノ角ゴ ProN W3" charset="0"/>
              </a:rPr>
              <a:t>A one-stop-shop for searching.</a:t>
            </a:r>
          </a:p>
          <a:p>
            <a:endParaRPr lang="en-US" sz="1266" dirty="0">
              <a:solidFill>
                <a:srgbClr val="FFFFFF">
                  <a:lumMod val="10000"/>
                  <a:lumOff val="90000"/>
                </a:srgbClr>
              </a:solidFill>
              <a:latin typeface="Calibri" pitchFamily="34" charset="0"/>
              <a:ea typeface="ヒラギノ角ゴ ProN W3" charset="0"/>
              <a:cs typeface="ヒラギノ角ゴ ProN W3" charset="0"/>
            </a:endParaRPr>
          </a:p>
          <a:p>
            <a:r>
              <a:rPr lang="en-US" sz="1266" dirty="0">
                <a:solidFill>
                  <a:srgbClr val="FFFFFF">
                    <a:lumMod val="10000"/>
                    <a:lumOff val="90000"/>
                  </a:srgbClr>
                </a:solidFill>
                <a:latin typeface="Calibri" pitchFamily="34" charset="0"/>
                <a:ea typeface="ヒラギノ角ゴ ProN W3" charset="0"/>
                <a:cs typeface="ヒラギノ角ゴ ProN W3" charset="0"/>
              </a:rPr>
              <a:t>Keywords from the video, slides, trends, notes and conversations will appear.</a:t>
            </a:r>
          </a:p>
        </p:txBody>
      </p:sp>
    </p:spTree>
    <p:extLst>
      <p:ext uri="{BB962C8B-B14F-4D97-AF65-F5344CB8AC3E}">
        <p14:creationId xmlns:p14="http://schemas.microsoft.com/office/powerpoint/2010/main" val="1913897177"/>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6" y="0"/>
            <a:ext cx="9142884" cy="6858837"/>
          </a:xfrm>
          <a:prstGeom prst="rect">
            <a:avLst/>
          </a:prstGeom>
        </p:spPr>
      </p:pic>
      <p:sp>
        <p:nvSpPr>
          <p:cNvPr id="13" name="Rectangle 12"/>
          <p:cNvSpPr/>
          <p:nvPr/>
        </p:nvSpPr>
        <p:spPr bwMode="auto">
          <a:xfrm>
            <a:off x="1" y="-23738"/>
            <a:ext cx="9143999" cy="6882575"/>
          </a:xfrm>
          <a:prstGeom prst="rect">
            <a:avLst/>
          </a:prstGeom>
          <a:solidFill>
            <a:schemeClr val="tx1">
              <a:alpha val="80000"/>
            </a:schemeClr>
          </a:solidFill>
          <a:ln>
            <a:noFill/>
          </a:ln>
          <a:effectLst/>
          <a:extLst/>
        </p:spPr>
        <p:txBody>
          <a:bodyPr rot="0" spcFirstLastPara="0" vertOverflow="overflow" horzOverflow="overflow" vert="horz" wrap="square" lIns="64294" tIns="32147" rIns="64294" bIns="32147" numCol="1" spcCol="0" rtlCol="0" fromWordArt="0" anchor="ctr" anchorCtr="0" forceAA="0" compatLnSpc="1">
            <a:prstTxWarp prst="textNoShape">
              <a:avLst/>
            </a:prstTxWarp>
            <a:noAutofit/>
          </a:bodyPr>
          <a:lstStyle/>
          <a:p>
            <a:pPr algn="ctr" defTabSz="642915"/>
            <a:endParaRPr lang="en-US" sz="773" dirty="0">
              <a:solidFill>
                <a:srgbClr val="FFFFFF"/>
              </a:solidFill>
              <a:latin typeface="Calibri" panose="020F0502020204030204" pitchFamily="34" charset="0"/>
              <a:ea typeface="ヒラギノ角ゴ ProN W3" charset="0"/>
              <a:cs typeface="Times New Roman" panose="02020603050405020304" pitchFamily="18" charset="0"/>
              <a:sym typeface="Gill Sans" charset="0"/>
            </a:endParaRPr>
          </a:p>
        </p:txBody>
      </p:sp>
      <p:sp>
        <p:nvSpPr>
          <p:cNvPr id="14" name="Rectangular Callout 13"/>
          <p:cNvSpPr/>
          <p:nvPr/>
        </p:nvSpPr>
        <p:spPr bwMode="auto">
          <a:xfrm>
            <a:off x="2636859" y="1505613"/>
            <a:ext cx="4655192" cy="3939010"/>
          </a:xfrm>
          <a:prstGeom prst="wedgeRectCallout">
            <a:avLst>
              <a:gd name="adj1" fmla="val -48515"/>
              <a:gd name="adj2" fmla="val 20498"/>
            </a:avLst>
          </a:prstGeom>
          <a:solidFill>
            <a:srgbClr val="0F4156"/>
          </a:solidFill>
          <a:ln>
            <a:solidFill>
              <a:schemeClr val="accent1"/>
            </a:solidFill>
          </a:ln>
          <a:effectLst/>
          <a:extLst/>
        </p:spPr>
        <p:txBody>
          <a:bodyPr rot="0" spcFirstLastPara="0" vertOverflow="overflow" horzOverflow="overflow" vert="horz" wrap="square" lIns="64294" tIns="32147" rIns="64294" bIns="32147" numCol="1" spcCol="0" rtlCol="0" fromWordArt="0" anchor="ctr" anchorCtr="0" forceAA="0" compatLnSpc="1">
            <a:prstTxWarp prst="textNoShape">
              <a:avLst/>
            </a:prstTxWarp>
            <a:noAutofit/>
          </a:bodyPr>
          <a:lstStyle/>
          <a:p>
            <a:r>
              <a:rPr lang="en-US" sz="1266" dirty="0">
                <a:solidFill>
                  <a:srgbClr val="FFFFFF">
                    <a:lumMod val="10000"/>
                    <a:lumOff val="90000"/>
                  </a:srgbClr>
                </a:solidFill>
                <a:latin typeface="Calibri" pitchFamily="34" charset="0"/>
                <a:ea typeface="ヒラギノ角ゴ ProN W3" charset="0"/>
                <a:cs typeface="ヒラギノ角ゴ ProN W3" charset="0"/>
              </a:rPr>
              <a:t>Key questions</a:t>
            </a:r>
          </a:p>
          <a:p>
            <a:endParaRPr lang="en-US" sz="1266" dirty="0">
              <a:solidFill>
                <a:srgbClr val="FFFFFF">
                  <a:lumMod val="10000"/>
                  <a:lumOff val="90000"/>
                </a:srgbClr>
              </a:solidFill>
              <a:latin typeface="Calibri" pitchFamily="34" charset="0"/>
              <a:ea typeface="ヒラギノ角ゴ ProN W3" charset="0"/>
              <a:cs typeface="ヒラギノ角ゴ ProN W3" charset="0"/>
            </a:endParaRPr>
          </a:p>
          <a:p>
            <a:pPr marL="200911" indent="-200911">
              <a:buFont typeface="Arial" pitchFamily="34" charset="0"/>
              <a:buChar char="•"/>
            </a:pPr>
            <a:r>
              <a:rPr lang="en-US" sz="1266" dirty="0">
                <a:solidFill>
                  <a:srgbClr val="FFFFFF">
                    <a:lumMod val="10000"/>
                    <a:lumOff val="90000"/>
                  </a:srgbClr>
                </a:solidFill>
                <a:latin typeface="Calibri" pitchFamily="34" charset="0"/>
                <a:ea typeface="ヒラギノ角ゴ ProN W3" charset="0"/>
                <a:cs typeface="ヒラギノ角ゴ ProN W3" charset="0"/>
              </a:rPr>
              <a:t>Can the audio and slides be reliably transcribed into ‘useful’ text? </a:t>
            </a:r>
          </a:p>
          <a:p>
            <a:endParaRPr lang="en-US" sz="1266" dirty="0">
              <a:solidFill>
                <a:srgbClr val="FFFFFF">
                  <a:lumMod val="10000"/>
                  <a:lumOff val="90000"/>
                </a:srgbClr>
              </a:solidFill>
              <a:latin typeface="Calibri" pitchFamily="34" charset="0"/>
              <a:ea typeface="ヒラギノ角ゴ ProN W3" charset="0"/>
              <a:cs typeface="ヒラギノ角ゴ ProN W3" charset="0"/>
            </a:endParaRPr>
          </a:p>
          <a:p>
            <a:pPr marL="200911" indent="-200911">
              <a:buFont typeface="Arial" pitchFamily="34" charset="0"/>
              <a:buChar char="•"/>
            </a:pPr>
            <a:r>
              <a:rPr lang="en-US" sz="1266" dirty="0">
                <a:solidFill>
                  <a:srgbClr val="FFFFFF">
                    <a:lumMod val="10000"/>
                    <a:lumOff val="90000"/>
                  </a:srgbClr>
                </a:solidFill>
                <a:latin typeface="Calibri" pitchFamily="34" charset="0"/>
                <a:ea typeface="ヒラギノ角ゴ ProN W3" charset="0"/>
                <a:cs typeface="ヒラギノ角ゴ ProN W3" charset="0"/>
              </a:rPr>
              <a:t>Can a concept map be derived automatically from the text generated or easily edited by an instructor?</a:t>
            </a:r>
          </a:p>
          <a:p>
            <a:pPr marL="200911" indent="-200911">
              <a:buFont typeface="Arial" pitchFamily="34" charset="0"/>
              <a:buChar char="•"/>
            </a:pPr>
            <a:endParaRPr lang="en-US" sz="1266" dirty="0">
              <a:solidFill>
                <a:srgbClr val="FFFFFF">
                  <a:lumMod val="10000"/>
                  <a:lumOff val="90000"/>
                </a:srgbClr>
              </a:solidFill>
              <a:latin typeface="Calibri" pitchFamily="34" charset="0"/>
              <a:ea typeface="ヒラギノ角ゴ ProN W3" charset="0"/>
              <a:cs typeface="ヒラギノ角ゴ ProN W3" charset="0"/>
            </a:endParaRPr>
          </a:p>
          <a:p>
            <a:pPr marL="200911" indent="-200911">
              <a:buFont typeface="Arial" pitchFamily="34" charset="0"/>
              <a:buChar char="•"/>
            </a:pPr>
            <a:r>
              <a:rPr lang="en-US" sz="1266" dirty="0">
                <a:solidFill>
                  <a:srgbClr val="FFFFFF">
                    <a:lumMod val="10000"/>
                    <a:lumOff val="90000"/>
                  </a:srgbClr>
                </a:solidFill>
                <a:latin typeface="Calibri" pitchFamily="34" charset="0"/>
                <a:ea typeface="ヒラギノ角ゴ ProN W3" charset="0"/>
                <a:cs typeface="ヒラギノ角ゴ ProN W3" charset="0"/>
              </a:rPr>
              <a:t>How easy will it be for designers-instructors to create a quiz and place it in the right location in the video?</a:t>
            </a:r>
          </a:p>
          <a:p>
            <a:pPr marL="200911" indent="-200911">
              <a:buFont typeface="Arial" pitchFamily="34" charset="0"/>
              <a:buChar char="•"/>
            </a:pPr>
            <a:endParaRPr lang="en-US" sz="1266" dirty="0">
              <a:solidFill>
                <a:srgbClr val="FFFFFF">
                  <a:lumMod val="10000"/>
                  <a:lumOff val="90000"/>
                </a:srgbClr>
              </a:solidFill>
              <a:latin typeface="Calibri" pitchFamily="34" charset="0"/>
              <a:ea typeface="ヒラギノ角ゴ ProN W3" charset="0"/>
              <a:cs typeface="ヒラギノ角ゴ ProN W3" charset="0"/>
            </a:endParaRPr>
          </a:p>
          <a:p>
            <a:pPr marL="200911" indent="-200911">
              <a:buFont typeface="Arial" pitchFamily="34" charset="0"/>
              <a:buChar char="•"/>
            </a:pPr>
            <a:r>
              <a:rPr lang="en-US" sz="1266" dirty="0">
                <a:solidFill>
                  <a:srgbClr val="FFFFFF">
                    <a:lumMod val="10000"/>
                    <a:lumOff val="90000"/>
                  </a:srgbClr>
                </a:solidFill>
                <a:latin typeface="Calibri" pitchFamily="34" charset="0"/>
                <a:ea typeface="ヒラギノ角ゴ ProN W3" charset="0"/>
                <a:cs typeface="ヒラギノ角ゴ ProN W3" charset="0"/>
              </a:rPr>
              <a:t>Can we personalize the recommendations to reflect prior knowledge, student ability and individual differences in information processing? </a:t>
            </a:r>
          </a:p>
          <a:p>
            <a:pPr marL="200911" indent="-200911">
              <a:buFont typeface="Arial" pitchFamily="34" charset="0"/>
              <a:buChar char="•"/>
            </a:pPr>
            <a:endParaRPr lang="en-US" sz="1266" dirty="0">
              <a:solidFill>
                <a:srgbClr val="FFFFFF">
                  <a:lumMod val="10000"/>
                  <a:lumOff val="90000"/>
                </a:srgbClr>
              </a:solidFill>
              <a:latin typeface="Calibri" pitchFamily="34" charset="0"/>
              <a:ea typeface="ヒラギノ角ゴ ProN W3" charset="0"/>
              <a:cs typeface="ヒラギノ角ゴ ProN W3" charset="0"/>
            </a:endParaRPr>
          </a:p>
          <a:p>
            <a:pPr marL="200911" indent="-200911">
              <a:buFont typeface="Arial" pitchFamily="34" charset="0"/>
              <a:buChar char="•"/>
            </a:pPr>
            <a:r>
              <a:rPr lang="en-US" sz="1266" dirty="0">
                <a:solidFill>
                  <a:srgbClr val="FFFFFF">
                    <a:lumMod val="10000"/>
                    <a:lumOff val="90000"/>
                  </a:srgbClr>
                </a:solidFill>
                <a:latin typeface="Calibri" pitchFamily="34" charset="0"/>
                <a:ea typeface="ヒラギノ角ゴ ProN W3" charset="0"/>
                <a:cs typeface="ヒラギノ角ゴ ProN W3" charset="0"/>
              </a:rPr>
              <a:t>Can the interface support real-time integration with analytic back-ends (e.g., HANA)?</a:t>
            </a:r>
          </a:p>
          <a:p>
            <a:pPr marL="200911" indent="-200911">
              <a:buFont typeface="Arial" pitchFamily="34" charset="0"/>
              <a:buChar char="•"/>
            </a:pPr>
            <a:endParaRPr lang="en-US" sz="1266" dirty="0">
              <a:solidFill>
                <a:srgbClr val="FFFFFF">
                  <a:lumMod val="10000"/>
                  <a:lumOff val="90000"/>
                </a:srgbClr>
              </a:solidFill>
              <a:latin typeface="Calibri" pitchFamily="34" charset="0"/>
              <a:ea typeface="ヒラギノ角ゴ ProN W3" charset="0"/>
              <a:cs typeface="ヒラギノ角ゴ ProN W3" charset="0"/>
            </a:endParaRPr>
          </a:p>
          <a:p>
            <a:r>
              <a:rPr lang="en-US" sz="1266" dirty="0">
                <a:solidFill>
                  <a:srgbClr val="FFFFFF">
                    <a:lumMod val="10000"/>
                    <a:lumOff val="90000"/>
                  </a:srgbClr>
                </a:solidFill>
                <a:latin typeface="Calibri" pitchFamily="34" charset="0"/>
                <a:ea typeface="ヒラギノ角ゴ ProN W3" charset="0"/>
                <a:cs typeface="ヒラギノ角ゴ ProN W3" charset="0"/>
              </a:rPr>
              <a:t>This is just one conceptualization. </a:t>
            </a:r>
          </a:p>
          <a:p>
            <a:r>
              <a:rPr lang="en-US" sz="1266" dirty="0">
                <a:solidFill>
                  <a:srgbClr val="FFFFFF">
                    <a:lumMod val="10000"/>
                    <a:lumOff val="90000"/>
                  </a:srgbClr>
                </a:solidFill>
                <a:latin typeface="Calibri" pitchFamily="34" charset="0"/>
                <a:ea typeface="ヒラギノ角ゴ ProN W3" charset="0"/>
                <a:cs typeface="ヒラギノ角ゴ ProN W3" charset="0"/>
              </a:rPr>
              <a:t>What other interface designs exist today? How effective are they?</a:t>
            </a:r>
          </a:p>
        </p:txBody>
      </p:sp>
    </p:spTree>
    <p:extLst>
      <p:ext uri="{BB962C8B-B14F-4D97-AF65-F5344CB8AC3E}">
        <p14:creationId xmlns:p14="http://schemas.microsoft.com/office/powerpoint/2010/main" val="2576428289"/>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624810" y="364113"/>
            <a:ext cx="7882682" cy="6194971"/>
            <a:chOff x="888618" y="517850"/>
            <a:chExt cx="11210925" cy="8810625"/>
          </a:xfrm>
        </p:grpSpPr>
        <p:pic>
          <p:nvPicPr>
            <p:cNvPr id="13" name="Picture 2" descr="C:\Users\ajreck2\Desktop\intr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8618" y="517850"/>
              <a:ext cx="11210925" cy="881062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28045" y="1497800"/>
              <a:ext cx="8984991" cy="6740388"/>
            </a:xfrm>
            <a:prstGeom prst="rect">
              <a:avLst/>
            </a:prstGeom>
          </p:spPr>
        </p:pic>
      </p:grpSp>
      <p:sp>
        <p:nvSpPr>
          <p:cNvPr id="5" name="TextBox 4"/>
          <p:cNvSpPr txBox="1"/>
          <p:nvPr/>
        </p:nvSpPr>
        <p:spPr>
          <a:xfrm>
            <a:off x="3965327" y="6589808"/>
            <a:ext cx="1263487" cy="222240"/>
          </a:xfrm>
          <a:prstGeom prst="rect">
            <a:avLst/>
          </a:prstGeom>
          <a:noFill/>
        </p:spPr>
        <p:txBody>
          <a:bodyPr wrap="none" rtlCol="0">
            <a:spAutoFit/>
          </a:bodyPr>
          <a:lstStyle/>
          <a:p>
            <a:r>
              <a:rPr lang="en-US" sz="844" dirty="0">
                <a:solidFill>
                  <a:srgbClr val="FFFFFF"/>
                </a:solidFill>
                <a:latin typeface="Arial" pitchFamily="34" charset="0"/>
                <a:cs typeface="Arial" pitchFamily="34" charset="0"/>
              </a:rPr>
              <a:t>University of Kentucky</a:t>
            </a:r>
          </a:p>
        </p:txBody>
      </p:sp>
    </p:spTree>
    <p:extLst>
      <p:ext uri="{BB962C8B-B14F-4D97-AF65-F5344CB8AC3E}">
        <p14:creationId xmlns:p14="http://schemas.microsoft.com/office/powerpoint/2010/main" val="834419535"/>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Oval 38"/>
          <p:cNvSpPr/>
          <p:nvPr/>
        </p:nvSpPr>
        <p:spPr bwMode="gray">
          <a:xfrm>
            <a:off x="1964529" y="885822"/>
            <a:ext cx="5186363" cy="5186363"/>
          </a:xfrm>
          <a:prstGeom prst="ellipse">
            <a:avLst/>
          </a:prstGeom>
          <a:noFill/>
          <a:ln w="19050" algn="ctr">
            <a:solidFill>
              <a:schemeClr val="bg2"/>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endParaRPr lang="en-US" sz="1600" kern="0" dirty="0" err="1" smtClean="0">
              <a:solidFill>
                <a:srgbClr val="000000"/>
              </a:solidFill>
              <a:ea typeface="Arial Unicode MS" pitchFamily="34" charset="-128"/>
              <a:cs typeface="Arial Unicode MS" pitchFamily="34" charset="-128"/>
            </a:endParaRPr>
          </a:p>
        </p:txBody>
      </p:sp>
      <p:sp>
        <p:nvSpPr>
          <p:cNvPr id="44" name="Rectangle 43"/>
          <p:cNvSpPr/>
          <p:nvPr/>
        </p:nvSpPr>
        <p:spPr bwMode="gray">
          <a:xfrm>
            <a:off x="1543050" y="1578769"/>
            <a:ext cx="1378744" cy="2228850"/>
          </a:xfrm>
          <a:prstGeom prst="rect">
            <a:avLst/>
          </a:prstGeom>
          <a:solidFill>
            <a:schemeClr val="bg1"/>
          </a:solidFill>
          <a:ln w="9525"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endParaRPr lang="en-US" sz="1600" kern="0" dirty="0" err="1" smtClean="0">
              <a:solidFill>
                <a:srgbClr val="000000"/>
              </a:solidFill>
              <a:ea typeface="Arial Unicode MS" pitchFamily="34" charset="-128"/>
              <a:cs typeface="Arial Unicode MS" pitchFamily="34" charset="-128"/>
            </a:endParaRPr>
          </a:p>
        </p:txBody>
      </p:sp>
      <p:sp>
        <p:nvSpPr>
          <p:cNvPr id="45" name="Rectangle 44"/>
          <p:cNvSpPr/>
          <p:nvPr/>
        </p:nvSpPr>
        <p:spPr bwMode="gray">
          <a:xfrm>
            <a:off x="6079330" y="1578769"/>
            <a:ext cx="1378744" cy="2228850"/>
          </a:xfrm>
          <a:prstGeom prst="rect">
            <a:avLst/>
          </a:prstGeom>
          <a:solidFill>
            <a:schemeClr val="bg1"/>
          </a:solidFill>
          <a:ln w="9525"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endParaRPr lang="en-US" sz="1600" kern="0" dirty="0" err="1" smtClean="0">
              <a:solidFill>
                <a:srgbClr val="000000"/>
              </a:solidFill>
              <a:ea typeface="Arial Unicode MS" pitchFamily="34" charset="-128"/>
              <a:cs typeface="Arial Unicode MS" pitchFamily="34" charset="-128"/>
            </a:endParaRPr>
          </a:p>
        </p:txBody>
      </p:sp>
      <p:sp>
        <p:nvSpPr>
          <p:cNvPr id="46" name="Rectangle 45"/>
          <p:cNvSpPr/>
          <p:nvPr/>
        </p:nvSpPr>
        <p:spPr bwMode="gray">
          <a:xfrm>
            <a:off x="2950366" y="4985563"/>
            <a:ext cx="3350421" cy="1514475"/>
          </a:xfrm>
          <a:prstGeom prst="rect">
            <a:avLst/>
          </a:prstGeom>
          <a:solidFill>
            <a:schemeClr val="bg1"/>
          </a:solidFill>
          <a:ln w="9525"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endParaRPr lang="en-US" sz="1600" kern="0" dirty="0" err="1" smtClean="0">
              <a:solidFill>
                <a:srgbClr val="000000"/>
              </a:solidFill>
              <a:ea typeface="Arial Unicode MS" pitchFamily="34" charset="-128"/>
              <a:cs typeface="Arial Unicode MS" pitchFamily="34" charset="-128"/>
            </a:endParaRPr>
          </a:p>
        </p:txBody>
      </p:sp>
      <p:sp>
        <p:nvSpPr>
          <p:cNvPr id="43" name="TextBox 42"/>
          <p:cNvSpPr txBox="1"/>
          <p:nvPr/>
        </p:nvSpPr>
        <p:spPr>
          <a:xfrm>
            <a:off x="6698234" y="1233915"/>
            <a:ext cx="873957" cy="1446550"/>
          </a:xfrm>
          <a:prstGeom prst="rect">
            <a:avLst/>
          </a:prstGeom>
          <a:noFill/>
        </p:spPr>
        <p:txBody>
          <a:bodyPr wrap="none" rtlCol="0">
            <a:spAutoFit/>
          </a:bodyPr>
          <a:lstStyle/>
          <a:p>
            <a:pPr fontAlgn="base">
              <a:spcBef>
                <a:spcPct val="50000"/>
              </a:spcBef>
              <a:spcAft>
                <a:spcPct val="0"/>
              </a:spcAft>
              <a:buClr>
                <a:srgbClr val="F0AB00"/>
              </a:buClr>
              <a:buSzPct val="80000"/>
            </a:pPr>
            <a:r>
              <a:rPr lang="en-US" sz="8800" b="1" kern="0" dirty="0" smtClean="0">
                <a:solidFill>
                  <a:srgbClr val="557630"/>
                </a:solidFill>
                <a:ea typeface="Arial Unicode MS" pitchFamily="34" charset="-128"/>
                <a:cs typeface="Arial Unicode MS" pitchFamily="34" charset="-128"/>
              </a:rPr>
              <a:t>?</a:t>
            </a:r>
            <a:endParaRPr lang="en-US" sz="8800" b="1" kern="0" dirty="0" err="1" smtClean="0">
              <a:solidFill>
                <a:srgbClr val="557630"/>
              </a:solidFill>
              <a:ea typeface="Arial Unicode MS" pitchFamily="34" charset="-128"/>
              <a:cs typeface="Arial Unicode MS" pitchFamily="34" charset="-128"/>
            </a:endParaRPr>
          </a:p>
        </p:txBody>
      </p:sp>
      <p:sp>
        <p:nvSpPr>
          <p:cNvPr id="82946" name="Title 2"/>
          <p:cNvSpPr>
            <a:spLocks noGrp="1"/>
          </p:cNvSpPr>
          <p:nvPr>
            <p:ph type="title"/>
          </p:nvPr>
        </p:nvSpPr>
        <p:spPr/>
        <p:txBody>
          <a:bodyPr/>
          <a:lstStyle/>
          <a:p>
            <a:r>
              <a:rPr lang="de-DE" sz="2800" dirty="0" smtClean="0"/>
              <a:t>What </a:t>
            </a:r>
            <a:r>
              <a:rPr lang="de-DE" sz="2800" dirty="0" err="1" smtClean="0"/>
              <a:t>if</a:t>
            </a:r>
            <a:r>
              <a:rPr lang="de-DE" sz="2800" dirty="0" smtClean="0"/>
              <a:t> </a:t>
            </a:r>
            <a:r>
              <a:rPr lang="de-DE" sz="2800" dirty="0" err="1" smtClean="0"/>
              <a:t>you</a:t>
            </a:r>
            <a:r>
              <a:rPr lang="de-DE" sz="2800" dirty="0" smtClean="0"/>
              <a:t> </a:t>
            </a:r>
            <a:r>
              <a:rPr lang="de-DE" sz="2800" dirty="0" err="1" smtClean="0"/>
              <a:t>could</a:t>
            </a:r>
            <a:r>
              <a:rPr lang="de-DE" sz="2800" dirty="0" smtClean="0"/>
              <a:t>… </a:t>
            </a:r>
            <a:endParaRPr lang="en-US" sz="2800" dirty="0" smtClean="0"/>
          </a:p>
        </p:txBody>
      </p:sp>
      <p:sp>
        <p:nvSpPr>
          <p:cNvPr id="15" name="TextBox 14"/>
          <p:cNvSpPr txBox="1"/>
          <p:nvPr/>
        </p:nvSpPr>
        <p:spPr>
          <a:xfrm>
            <a:off x="387338" y="2902674"/>
            <a:ext cx="2689691" cy="830997"/>
          </a:xfrm>
          <a:prstGeom prst="rect">
            <a:avLst/>
          </a:prstGeom>
          <a:noFill/>
        </p:spPr>
        <p:txBody>
          <a:bodyPr wrap="square" rtlCol="0">
            <a:spAutoFit/>
          </a:bodyPr>
          <a:lstStyle/>
          <a:p>
            <a:pPr algn="ctr" fontAlgn="base">
              <a:spcBef>
                <a:spcPct val="50000"/>
              </a:spcBef>
              <a:spcAft>
                <a:spcPct val="0"/>
              </a:spcAft>
              <a:buClr>
                <a:srgbClr val="F0AB00"/>
              </a:buClr>
              <a:buSzPct val="80000"/>
            </a:pPr>
            <a:r>
              <a:rPr lang="en-US" sz="1600" b="1" kern="0" dirty="0" smtClean="0">
                <a:solidFill>
                  <a:srgbClr val="000000"/>
                </a:solidFill>
                <a:latin typeface="Arial Black"/>
                <a:ea typeface="Arial Unicode MS" pitchFamily="34" charset="-128"/>
                <a:cs typeface="Arial Unicode MS" pitchFamily="34" charset="-128"/>
              </a:rPr>
              <a:t>Manage Large Data Volumes Cost Effectively</a:t>
            </a:r>
          </a:p>
        </p:txBody>
      </p:sp>
      <p:sp>
        <p:nvSpPr>
          <p:cNvPr id="20" name="TextBox 19"/>
          <p:cNvSpPr txBox="1"/>
          <p:nvPr/>
        </p:nvSpPr>
        <p:spPr>
          <a:xfrm>
            <a:off x="2657172" y="5815739"/>
            <a:ext cx="3875314" cy="584775"/>
          </a:xfrm>
          <a:prstGeom prst="rect">
            <a:avLst/>
          </a:prstGeom>
          <a:noFill/>
        </p:spPr>
        <p:txBody>
          <a:bodyPr wrap="square" rtlCol="0">
            <a:spAutoFit/>
          </a:bodyPr>
          <a:lstStyle/>
          <a:p>
            <a:pPr algn="ctr" fontAlgn="base">
              <a:spcBef>
                <a:spcPct val="50000"/>
              </a:spcBef>
              <a:spcAft>
                <a:spcPct val="0"/>
              </a:spcAft>
              <a:buClr>
                <a:srgbClr val="F0AB00"/>
              </a:buClr>
              <a:buSzPct val="80000"/>
            </a:pPr>
            <a:r>
              <a:rPr lang="en-US" sz="1600" b="1" kern="0" dirty="0" smtClean="0">
                <a:solidFill>
                  <a:srgbClr val="000000"/>
                </a:solidFill>
                <a:latin typeface="Arial Black"/>
                <a:ea typeface="Arial Unicode MS" pitchFamily="34" charset="-128"/>
                <a:cs typeface="Arial Unicode MS" pitchFamily="34" charset="-128"/>
              </a:rPr>
              <a:t>Always Have Current &amp; Complete Information</a:t>
            </a:r>
          </a:p>
        </p:txBody>
      </p:sp>
      <p:sp>
        <p:nvSpPr>
          <p:cNvPr id="21" name="TextBox 20"/>
          <p:cNvSpPr txBox="1"/>
          <p:nvPr/>
        </p:nvSpPr>
        <p:spPr>
          <a:xfrm>
            <a:off x="5886247" y="2902674"/>
            <a:ext cx="2846192" cy="830997"/>
          </a:xfrm>
          <a:prstGeom prst="rect">
            <a:avLst/>
          </a:prstGeom>
          <a:noFill/>
        </p:spPr>
        <p:txBody>
          <a:bodyPr wrap="square" rtlCol="0">
            <a:spAutoFit/>
          </a:bodyPr>
          <a:lstStyle/>
          <a:p>
            <a:pPr algn="ctr" fontAlgn="base">
              <a:spcBef>
                <a:spcPct val="50000"/>
              </a:spcBef>
              <a:spcAft>
                <a:spcPct val="0"/>
              </a:spcAft>
              <a:buClr>
                <a:srgbClr val="F0AB00"/>
              </a:buClr>
              <a:buSzPct val="80000"/>
            </a:pPr>
            <a:r>
              <a:rPr lang="en-US" sz="1600" b="1" kern="0" dirty="0" smtClean="0">
                <a:solidFill>
                  <a:srgbClr val="000000"/>
                </a:solidFill>
                <a:latin typeface="Arial Black"/>
                <a:ea typeface="Arial Unicode MS" pitchFamily="34" charset="-128"/>
                <a:cs typeface="Arial Unicode MS" pitchFamily="34" charset="-128"/>
              </a:rPr>
              <a:t>Have Immediate Answers to Any Question</a:t>
            </a:r>
          </a:p>
        </p:txBody>
      </p:sp>
      <p:grpSp>
        <p:nvGrpSpPr>
          <p:cNvPr id="2" name="Group 18"/>
          <p:cNvGrpSpPr/>
          <p:nvPr/>
        </p:nvGrpSpPr>
        <p:grpSpPr>
          <a:xfrm>
            <a:off x="943383" y="1362868"/>
            <a:ext cx="1806963" cy="1473200"/>
            <a:chOff x="521899" y="955675"/>
            <a:chExt cx="1806963" cy="1473200"/>
          </a:xfrm>
        </p:grpSpPr>
        <p:pic>
          <p:nvPicPr>
            <p:cNvPr id="16" name="Picture 33" descr="\\Eric-pauls-power-mac-g5.local\desktop\Graphic Tank\d6.tif"/>
            <p:cNvPicPr>
              <a:picLocks noChangeAspect="1" noChangeArrowheads="1"/>
            </p:cNvPicPr>
            <p:nvPr/>
          </p:nvPicPr>
          <p:blipFill>
            <a:blip r:embed="rId3" cstate="print"/>
            <a:srcRect/>
            <a:stretch>
              <a:fillRect/>
            </a:stretch>
          </p:blipFill>
          <p:spPr bwMode="auto">
            <a:xfrm>
              <a:off x="822824" y="955675"/>
              <a:ext cx="848814" cy="781378"/>
            </a:xfrm>
            <a:prstGeom prst="rect">
              <a:avLst/>
            </a:prstGeom>
            <a:noFill/>
            <a:ln w="9525">
              <a:noFill/>
              <a:miter lim="800000"/>
              <a:headEnd/>
              <a:tailEnd/>
            </a:ln>
          </p:spPr>
        </p:pic>
        <p:pic>
          <p:nvPicPr>
            <p:cNvPr id="17" name="Picture 33" descr="\\Eric-pauls-power-mac-g5.local\desktop\Graphic Tank\d6.tif"/>
            <p:cNvPicPr>
              <a:picLocks noChangeAspect="1" noChangeArrowheads="1"/>
            </p:cNvPicPr>
            <p:nvPr/>
          </p:nvPicPr>
          <p:blipFill>
            <a:blip r:embed="rId4" cstate="print"/>
            <a:srcRect/>
            <a:stretch>
              <a:fillRect/>
            </a:stretch>
          </p:blipFill>
          <p:spPr bwMode="auto">
            <a:xfrm>
              <a:off x="1444329" y="1391442"/>
              <a:ext cx="884533" cy="814259"/>
            </a:xfrm>
            <a:prstGeom prst="rect">
              <a:avLst/>
            </a:prstGeom>
            <a:noFill/>
            <a:ln w="9525">
              <a:noFill/>
              <a:miter lim="800000"/>
              <a:headEnd/>
              <a:tailEnd/>
            </a:ln>
          </p:spPr>
        </p:pic>
        <p:pic>
          <p:nvPicPr>
            <p:cNvPr id="18" name="Picture 33" descr="\\Eric-pauls-power-mac-g5.local\desktop\Graphic Tank\d6.tif"/>
            <p:cNvPicPr>
              <a:picLocks noChangeAspect="1" noChangeArrowheads="1"/>
            </p:cNvPicPr>
            <p:nvPr/>
          </p:nvPicPr>
          <p:blipFill>
            <a:blip r:embed="rId5" cstate="print"/>
            <a:srcRect/>
            <a:stretch>
              <a:fillRect/>
            </a:stretch>
          </p:blipFill>
          <p:spPr bwMode="auto">
            <a:xfrm>
              <a:off x="521899" y="1541461"/>
              <a:ext cx="964002" cy="887414"/>
            </a:xfrm>
            <a:prstGeom prst="rect">
              <a:avLst/>
            </a:prstGeom>
            <a:noFill/>
            <a:ln w="9525">
              <a:noFill/>
              <a:miter lim="800000"/>
              <a:headEnd/>
              <a:tailEnd/>
            </a:ln>
          </p:spPr>
        </p:pic>
      </p:grpSp>
      <p:grpSp>
        <p:nvGrpSpPr>
          <p:cNvPr id="3" name="Group 37"/>
          <p:cNvGrpSpPr/>
          <p:nvPr/>
        </p:nvGrpSpPr>
        <p:grpSpPr>
          <a:xfrm>
            <a:off x="3146613" y="4991102"/>
            <a:ext cx="3011299" cy="768434"/>
            <a:chOff x="3146613" y="4991102"/>
            <a:chExt cx="3011299" cy="768434"/>
          </a:xfrm>
        </p:grpSpPr>
        <p:pic>
          <p:nvPicPr>
            <p:cNvPr id="37" name="Picture 29" descr="\\Eric-pauls-power-mac-g5.local\desktop\Graphic Tank\d2.tif"/>
            <p:cNvPicPr>
              <a:picLocks noChangeAspect="1" noChangeArrowheads="1"/>
            </p:cNvPicPr>
            <p:nvPr/>
          </p:nvPicPr>
          <p:blipFill>
            <a:blip r:embed="rId6" cstate="print"/>
            <a:srcRect/>
            <a:stretch>
              <a:fillRect/>
            </a:stretch>
          </p:blipFill>
          <p:spPr bwMode="auto">
            <a:xfrm>
              <a:off x="5538635" y="5132833"/>
              <a:ext cx="619277" cy="570288"/>
            </a:xfrm>
            <a:prstGeom prst="rect">
              <a:avLst/>
            </a:prstGeom>
            <a:noFill/>
            <a:ln w="9525">
              <a:noFill/>
              <a:miter lim="800000"/>
              <a:headEnd/>
              <a:tailEnd/>
            </a:ln>
          </p:spPr>
        </p:pic>
        <p:pic>
          <p:nvPicPr>
            <p:cNvPr id="29" name="Picture 17" descr="\\Eric-pauls-power-mac-g5.local\desktop\Graphic Tank\web.tif"/>
            <p:cNvPicPr>
              <a:picLocks noChangeAspect="1" noChangeArrowheads="1"/>
            </p:cNvPicPr>
            <p:nvPr/>
          </p:nvPicPr>
          <p:blipFill>
            <a:blip r:embed="rId7" cstate="print"/>
            <a:srcRect/>
            <a:stretch>
              <a:fillRect/>
            </a:stretch>
          </p:blipFill>
          <p:spPr bwMode="auto">
            <a:xfrm>
              <a:off x="5094677" y="5024556"/>
              <a:ext cx="527531" cy="734980"/>
            </a:xfrm>
            <a:prstGeom prst="rect">
              <a:avLst/>
            </a:prstGeom>
            <a:noFill/>
            <a:ln w="9525">
              <a:noFill/>
              <a:miter lim="800000"/>
              <a:headEnd/>
              <a:tailEnd/>
            </a:ln>
          </p:spPr>
        </p:pic>
        <p:pic>
          <p:nvPicPr>
            <p:cNvPr id="28" name="Picture 19" descr="\\Eric-pauls-power-mac-g5.local\desktop\Graphic Tank\100101.tif"/>
            <p:cNvPicPr>
              <a:picLocks noChangeAspect="1" noChangeArrowheads="1"/>
            </p:cNvPicPr>
            <p:nvPr/>
          </p:nvPicPr>
          <p:blipFill>
            <a:blip r:embed="rId8" cstate="print"/>
            <a:srcRect/>
            <a:stretch>
              <a:fillRect/>
            </a:stretch>
          </p:blipFill>
          <p:spPr bwMode="auto">
            <a:xfrm>
              <a:off x="4570462" y="4993481"/>
              <a:ext cx="808439" cy="699841"/>
            </a:xfrm>
            <a:prstGeom prst="rect">
              <a:avLst/>
            </a:prstGeom>
            <a:noFill/>
            <a:ln w="9525">
              <a:noFill/>
              <a:miter lim="800000"/>
              <a:headEnd/>
              <a:tailEnd/>
            </a:ln>
          </p:spPr>
        </p:pic>
        <p:pic>
          <p:nvPicPr>
            <p:cNvPr id="36" name="Picture 98" descr="\\Emp\desktop\Graphic Tank\a3.tif"/>
            <p:cNvPicPr>
              <a:picLocks noChangeAspect="1" noChangeArrowheads="1"/>
            </p:cNvPicPr>
            <p:nvPr/>
          </p:nvPicPr>
          <p:blipFill>
            <a:blip r:embed="rId9" cstate="print"/>
            <a:srcRect/>
            <a:stretch>
              <a:fillRect/>
            </a:stretch>
          </p:blipFill>
          <p:spPr bwMode="auto">
            <a:xfrm>
              <a:off x="4153695" y="4991102"/>
              <a:ext cx="612775" cy="717878"/>
            </a:xfrm>
            <a:prstGeom prst="rect">
              <a:avLst/>
            </a:prstGeom>
            <a:noFill/>
            <a:ln w="9525">
              <a:noFill/>
              <a:miter lim="800000"/>
              <a:headEnd/>
              <a:tailEnd/>
            </a:ln>
          </p:spPr>
        </p:pic>
        <p:pic>
          <p:nvPicPr>
            <p:cNvPr id="30" name="Picture 31" descr="\\Eric-pauls-power-mac-g5.local\desktop\Graphic Tank\d4.tif"/>
            <p:cNvPicPr>
              <a:picLocks noChangeAspect="1" noChangeArrowheads="1"/>
            </p:cNvPicPr>
            <p:nvPr/>
          </p:nvPicPr>
          <p:blipFill>
            <a:blip r:embed="rId10" cstate="print"/>
            <a:srcRect/>
            <a:stretch>
              <a:fillRect/>
            </a:stretch>
          </p:blipFill>
          <p:spPr bwMode="auto">
            <a:xfrm>
              <a:off x="3558683" y="5136075"/>
              <a:ext cx="617059" cy="564741"/>
            </a:xfrm>
            <a:prstGeom prst="rect">
              <a:avLst/>
            </a:prstGeom>
            <a:noFill/>
            <a:ln w="9525">
              <a:noFill/>
              <a:miter lim="800000"/>
              <a:headEnd/>
              <a:tailEnd/>
            </a:ln>
          </p:spPr>
        </p:pic>
        <p:grpSp>
          <p:nvGrpSpPr>
            <p:cNvPr id="4" name="Group 117"/>
            <p:cNvGrpSpPr>
              <a:grpSpLocks/>
            </p:cNvGrpSpPr>
            <p:nvPr/>
          </p:nvGrpSpPr>
          <p:grpSpPr bwMode="auto">
            <a:xfrm>
              <a:off x="3146613" y="5010401"/>
              <a:ext cx="453344" cy="733758"/>
              <a:chOff x="4210887" y="1775010"/>
              <a:chExt cx="516825" cy="875087"/>
            </a:xfrm>
          </p:grpSpPr>
          <p:pic>
            <p:nvPicPr>
              <p:cNvPr id="26" name="Picture 52" descr="\\Eric-pauls-power-mac-g5.local\desktop\Graphic Tank\ddoc.tif"/>
              <p:cNvPicPr>
                <a:picLocks noChangeAspect="1" noChangeArrowheads="1"/>
              </p:cNvPicPr>
              <p:nvPr/>
            </p:nvPicPr>
            <p:blipFill>
              <a:blip r:embed="rId11" cstate="print"/>
              <a:srcRect/>
              <a:stretch>
                <a:fillRect/>
              </a:stretch>
            </p:blipFill>
            <p:spPr bwMode="auto">
              <a:xfrm>
                <a:off x="4286250" y="1775010"/>
                <a:ext cx="441462" cy="875087"/>
              </a:xfrm>
              <a:prstGeom prst="rect">
                <a:avLst/>
              </a:prstGeom>
              <a:noFill/>
              <a:ln w="9525">
                <a:noFill/>
                <a:miter lim="800000"/>
                <a:headEnd/>
                <a:tailEnd/>
              </a:ln>
            </p:spPr>
          </p:pic>
          <p:pic>
            <p:nvPicPr>
              <p:cNvPr id="27" name="Picture 49" descr="\\Eric-pauls-power-mac-g5.local\desktop\Graphic Tank\off7.tif"/>
              <p:cNvPicPr>
                <a:picLocks noChangeAspect="1" noChangeArrowheads="1"/>
              </p:cNvPicPr>
              <p:nvPr/>
            </p:nvPicPr>
            <p:blipFill>
              <a:blip r:embed="rId12" cstate="print"/>
              <a:srcRect/>
              <a:stretch>
                <a:fillRect/>
              </a:stretch>
            </p:blipFill>
            <p:spPr bwMode="auto">
              <a:xfrm>
                <a:off x="4210887" y="1875582"/>
                <a:ext cx="296000" cy="569463"/>
              </a:xfrm>
              <a:prstGeom prst="rect">
                <a:avLst/>
              </a:prstGeom>
              <a:noFill/>
              <a:ln w="9525">
                <a:noFill/>
                <a:miter lim="800000"/>
                <a:headEnd/>
                <a:tailEnd/>
              </a:ln>
            </p:spPr>
          </p:pic>
        </p:grpSp>
      </p:grpSp>
      <p:sp>
        <p:nvSpPr>
          <p:cNvPr id="41" name="TextBox 40"/>
          <p:cNvSpPr txBox="1"/>
          <p:nvPr/>
        </p:nvSpPr>
        <p:spPr>
          <a:xfrm>
            <a:off x="7275583" y="1711183"/>
            <a:ext cx="702436" cy="1107996"/>
          </a:xfrm>
          <a:prstGeom prst="rect">
            <a:avLst/>
          </a:prstGeom>
          <a:noFill/>
        </p:spPr>
        <p:txBody>
          <a:bodyPr wrap="none" rtlCol="0">
            <a:spAutoFit/>
          </a:bodyPr>
          <a:lstStyle/>
          <a:p>
            <a:pPr fontAlgn="base">
              <a:spcBef>
                <a:spcPct val="50000"/>
              </a:spcBef>
              <a:spcAft>
                <a:spcPct val="0"/>
              </a:spcAft>
              <a:buClr>
                <a:srgbClr val="F0AB00"/>
              </a:buClr>
              <a:buSzPct val="80000"/>
            </a:pPr>
            <a:r>
              <a:rPr lang="en-US" sz="6600" b="1" kern="0" dirty="0" smtClean="0">
                <a:solidFill>
                  <a:srgbClr val="557630"/>
                </a:solidFill>
                <a:ea typeface="Arial Unicode MS" pitchFamily="34" charset="-128"/>
                <a:cs typeface="Arial Unicode MS" pitchFamily="34" charset="-128"/>
              </a:rPr>
              <a:t>?</a:t>
            </a:r>
            <a:endParaRPr lang="en-US" sz="6600" b="1" kern="0" dirty="0" err="1" smtClean="0">
              <a:solidFill>
                <a:srgbClr val="557630"/>
              </a:solidFill>
              <a:ea typeface="Arial Unicode MS" pitchFamily="34" charset="-128"/>
              <a:cs typeface="Arial Unicode MS" pitchFamily="34" charset="-128"/>
            </a:endParaRPr>
          </a:p>
        </p:txBody>
      </p:sp>
      <p:sp>
        <p:nvSpPr>
          <p:cNvPr id="42" name="TextBox 41"/>
          <p:cNvSpPr txBox="1"/>
          <p:nvPr/>
        </p:nvSpPr>
        <p:spPr>
          <a:xfrm>
            <a:off x="6463142" y="2054155"/>
            <a:ext cx="497252" cy="707886"/>
          </a:xfrm>
          <a:prstGeom prst="rect">
            <a:avLst/>
          </a:prstGeom>
          <a:noFill/>
        </p:spPr>
        <p:txBody>
          <a:bodyPr wrap="none" rtlCol="0">
            <a:spAutoFit/>
          </a:bodyPr>
          <a:lstStyle/>
          <a:p>
            <a:pPr fontAlgn="base">
              <a:spcBef>
                <a:spcPct val="50000"/>
              </a:spcBef>
              <a:spcAft>
                <a:spcPct val="0"/>
              </a:spcAft>
              <a:buClr>
                <a:srgbClr val="F0AB00"/>
              </a:buClr>
              <a:buSzPct val="80000"/>
            </a:pPr>
            <a:r>
              <a:rPr lang="en-US" sz="4000" b="1" kern="0" dirty="0" smtClean="0">
                <a:solidFill>
                  <a:srgbClr val="557630"/>
                </a:solidFill>
                <a:ea typeface="Arial Unicode MS" pitchFamily="34" charset="-128"/>
                <a:cs typeface="Arial Unicode MS" pitchFamily="34" charset="-128"/>
              </a:rPr>
              <a:t>?</a:t>
            </a:r>
            <a:endParaRPr lang="en-US" sz="4000" b="1" kern="0" dirty="0" err="1" smtClean="0">
              <a:solidFill>
                <a:srgbClr val="557630"/>
              </a:solidFill>
              <a:ea typeface="Arial Unicode MS" pitchFamily="34" charset="-128"/>
              <a:cs typeface="Arial Unicode MS" pitchFamily="34" charset="-128"/>
            </a:endParaRPr>
          </a:p>
        </p:txBody>
      </p:sp>
      <p:pic>
        <p:nvPicPr>
          <p:cNvPr id="1026" name="Picture 2" descr="\\psf\Host\Users\eric\Dolphin\earth.jpg"/>
          <p:cNvPicPr>
            <a:picLocks noChangeAspect="1" noChangeArrowheads="1"/>
          </p:cNvPicPr>
          <p:nvPr/>
        </p:nvPicPr>
        <p:blipFill>
          <a:blip r:embed="rId13" cstate="print"/>
          <a:srcRect l="6019" t="7031" r="6308" b="6163"/>
          <a:stretch>
            <a:fillRect/>
          </a:stretch>
        </p:blipFill>
        <p:spPr bwMode="auto">
          <a:xfrm>
            <a:off x="3443288" y="2172689"/>
            <a:ext cx="2264569" cy="2242148"/>
          </a:xfrm>
          <a:prstGeom prst="ellipse">
            <a:avLst/>
          </a:prstGeom>
          <a:noFill/>
          <a:effectLst/>
        </p:spPr>
      </p:pic>
    </p:spTree>
    <p:extLst>
      <p:ext uri="{BB962C8B-B14F-4D97-AF65-F5344CB8AC3E}">
        <p14:creationId xmlns:p14="http://schemas.microsoft.com/office/powerpoint/2010/main" val="30145524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Organizational considerations</a:t>
            </a:r>
            <a:endParaRPr lang="en-US" dirty="0"/>
          </a:p>
        </p:txBody>
      </p:sp>
      <p:sp>
        <p:nvSpPr>
          <p:cNvPr id="3" name="Content Placeholder 2"/>
          <p:cNvSpPr>
            <a:spLocks noGrp="1"/>
          </p:cNvSpPr>
          <p:nvPr>
            <p:ph idx="1"/>
          </p:nvPr>
        </p:nvSpPr>
        <p:spPr/>
        <p:txBody>
          <a:bodyPr/>
          <a:lstStyle/>
          <a:p>
            <a:r>
              <a:rPr lang="en-US" dirty="0" smtClean="0"/>
              <a:t>Integrated IR and BI teams. Added three Ph.D. level data scientists. Had some turnover.</a:t>
            </a:r>
          </a:p>
          <a:p>
            <a:r>
              <a:rPr lang="en-US" dirty="0" smtClean="0"/>
              <a:t>Translated all old architectures to HANA and retiring old IR data warehouse. Making everything ‘automatic’ like IPEDS cohort determinations, enrollment reporting. Moving as much as possible to self-service. Agnostic on the front end tools.</a:t>
            </a:r>
          </a:p>
          <a:p>
            <a:r>
              <a:rPr lang="en-US" dirty="0" smtClean="0"/>
              <a:t>Opened data. Many have access. Personal data is protected. Established a data community of practice. Used an ‘always beta’ mode of development. Measuring data quality. Providing data quality process improvements to the teams.</a:t>
            </a:r>
          </a:p>
          <a:p>
            <a:r>
              <a:rPr lang="en-US" dirty="0" smtClean="0"/>
              <a:t>Started to raise skill sets in colleges and units. Provide support. Encourage ad-hoc learning opportunities. Help units with job descriptions and selection of talent.</a:t>
            </a:r>
            <a:endParaRPr lang="en-US" dirty="0"/>
          </a:p>
        </p:txBody>
      </p:sp>
      <p:sp>
        <p:nvSpPr>
          <p:cNvPr id="4" name="Slide Number Placeholder 3"/>
          <p:cNvSpPr>
            <a:spLocks noGrp="1"/>
          </p:cNvSpPr>
          <p:nvPr>
            <p:ph type="sldNum" sz="quarter" idx="10"/>
          </p:nvPr>
        </p:nvSpPr>
        <p:spPr/>
        <p:txBody>
          <a:bodyPr/>
          <a:lstStyle/>
          <a:p>
            <a:pPr>
              <a:defRPr/>
            </a:pPr>
            <a:fld id="{F180244B-9070-4A86-B972-8ABC929406CD}" type="slidenum">
              <a:rPr lang="en-US" smtClean="0"/>
              <a:pPr>
                <a:defRPr/>
              </a:pPr>
              <a:t>40</a:t>
            </a:fld>
            <a:endParaRPr lang="en-US" sz="1400">
              <a:solidFill>
                <a:srgbClr val="000000"/>
              </a:solidFill>
            </a:endParaRPr>
          </a:p>
        </p:txBody>
      </p:sp>
    </p:spTree>
    <p:extLst>
      <p:ext uri="{BB962C8B-B14F-4D97-AF65-F5344CB8AC3E}">
        <p14:creationId xmlns:p14="http://schemas.microsoft.com/office/powerpoint/2010/main" val="616243031"/>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5228" y="610136"/>
            <a:ext cx="8892862" cy="6247864"/>
          </a:xfrm>
          <a:prstGeom prst="rect">
            <a:avLst/>
          </a:prstGeom>
        </p:spPr>
        <p:txBody>
          <a:bodyPr wrap="square">
            <a:spAutoFit/>
          </a:bodyPr>
          <a:lstStyle/>
          <a:p>
            <a:pPr indent="-228600"/>
            <a:r>
              <a:rPr lang="en-US" sz="1600" b="1" dirty="0" smtClean="0">
                <a:solidFill>
                  <a:srgbClr val="1B5DAD"/>
                </a:solidFill>
                <a:latin typeface="Arial" pitchFamily="34" charset="0"/>
                <a:cs typeface="Arial" pitchFamily="34" charset="0"/>
              </a:rPr>
              <a:t>Be </a:t>
            </a:r>
            <a:r>
              <a:rPr lang="en-US" sz="1600" b="1" dirty="0">
                <a:solidFill>
                  <a:srgbClr val="1B5DAD"/>
                </a:solidFill>
                <a:latin typeface="Arial" pitchFamily="34" charset="0"/>
                <a:cs typeface="Arial" pitchFamily="34" charset="0"/>
              </a:rPr>
              <a:t>safe and secure.</a:t>
            </a:r>
            <a:r>
              <a:rPr lang="en-US" sz="1600" dirty="0">
                <a:solidFill>
                  <a:srgbClr val="1B5DAD"/>
                </a:solidFill>
                <a:latin typeface="Arial" pitchFamily="34" charset="0"/>
                <a:cs typeface="Arial" pitchFamily="34" charset="0"/>
              </a:rPr>
              <a:t> Respect the acceptable use of information policies and guidelines the university has in place. Please have good passwords and secure your laptop, desktop and other devices appropriately. Treat private student and UK information appropriately</a:t>
            </a:r>
          </a:p>
          <a:p>
            <a:pPr indent="-228600"/>
            <a:endParaRPr lang="en-US" sz="1600" b="1" dirty="0" smtClean="0">
              <a:solidFill>
                <a:srgbClr val="1B5DAD"/>
              </a:solidFill>
              <a:latin typeface="Arial" pitchFamily="34" charset="0"/>
              <a:cs typeface="Arial" pitchFamily="34" charset="0"/>
            </a:endParaRPr>
          </a:p>
          <a:p>
            <a:pPr indent="-228600"/>
            <a:r>
              <a:rPr lang="en-US" sz="1600" b="1" dirty="0" smtClean="0">
                <a:solidFill>
                  <a:srgbClr val="1B5DAD"/>
                </a:solidFill>
                <a:latin typeface="Arial" pitchFamily="34" charset="0"/>
                <a:cs typeface="Arial" pitchFamily="34" charset="0"/>
              </a:rPr>
              <a:t>Be </a:t>
            </a:r>
            <a:r>
              <a:rPr lang="en-US" sz="1600" b="1" dirty="0">
                <a:solidFill>
                  <a:srgbClr val="1B5DAD"/>
                </a:solidFill>
                <a:latin typeface="Arial" pitchFamily="34" charset="0"/>
                <a:cs typeface="Arial" pitchFamily="34" charset="0"/>
              </a:rPr>
              <a:t>collegial.</a:t>
            </a:r>
            <a:r>
              <a:rPr lang="en-US" sz="1600" dirty="0">
                <a:solidFill>
                  <a:srgbClr val="1B5DAD"/>
                </a:solidFill>
                <a:latin typeface="Arial" pitchFamily="34" charset="0"/>
                <a:cs typeface="Arial" pitchFamily="34" charset="0"/>
              </a:rPr>
              <a:t> University data is a community asset and a community of people steward the data. Use and share the data with the best interests of the university </a:t>
            </a:r>
            <a:r>
              <a:rPr lang="en-US" sz="1600" dirty="0" smtClean="0">
                <a:solidFill>
                  <a:srgbClr val="1B5DAD"/>
                </a:solidFill>
                <a:latin typeface="Arial" pitchFamily="34" charset="0"/>
                <a:cs typeface="Arial" pitchFamily="34" charset="0"/>
              </a:rPr>
              <a:t>community </a:t>
            </a:r>
            <a:r>
              <a:rPr lang="en-US" sz="1600" dirty="0">
                <a:solidFill>
                  <a:srgbClr val="1B5DAD"/>
                </a:solidFill>
                <a:latin typeface="Arial" pitchFamily="34" charset="0"/>
                <a:cs typeface="Arial" pitchFamily="34" charset="0"/>
              </a:rPr>
              <a:t>in mind. Since parts of our data analysis environment is designed to allow for greater transparency, analysis will potentially be able to see other unit data. While we will make private to a unit what absolutely needs to be private, the way the university runs it's business often involves multiple colleges and units at the same time. Don't use your access to take unfair advantage of another unit.</a:t>
            </a:r>
          </a:p>
          <a:p>
            <a:pPr indent="-228600"/>
            <a:endParaRPr lang="en-US" sz="1600" b="1" dirty="0" smtClean="0">
              <a:solidFill>
                <a:srgbClr val="1B5DAD"/>
              </a:solidFill>
              <a:latin typeface="Arial" pitchFamily="34" charset="0"/>
              <a:cs typeface="Arial" pitchFamily="34" charset="0"/>
            </a:endParaRPr>
          </a:p>
          <a:p>
            <a:pPr indent="-228600"/>
            <a:r>
              <a:rPr lang="en-US" sz="1600" b="1" dirty="0" smtClean="0">
                <a:solidFill>
                  <a:srgbClr val="1B5DAD"/>
                </a:solidFill>
                <a:latin typeface="Arial" pitchFamily="34" charset="0"/>
                <a:cs typeface="Arial" pitchFamily="34" charset="0"/>
              </a:rPr>
              <a:t>Help </a:t>
            </a:r>
            <a:r>
              <a:rPr lang="en-US" sz="1600" b="1" dirty="0">
                <a:solidFill>
                  <a:srgbClr val="1B5DAD"/>
                </a:solidFill>
                <a:latin typeface="Arial" pitchFamily="34" charset="0"/>
                <a:cs typeface="Arial" pitchFamily="34" charset="0"/>
              </a:rPr>
              <a:t>improve data quality.</a:t>
            </a:r>
            <a:r>
              <a:rPr lang="en-US" sz="1600" dirty="0">
                <a:solidFill>
                  <a:srgbClr val="1B5DAD"/>
                </a:solidFill>
                <a:latin typeface="Arial" pitchFamily="34" charset="0"/>
                <a:cs typeface="Arial" pitchFamily="34" charset="0"/>
              </a:rPr>
              <a:t> If you see data that doesn't appear to be correct, let someone know. We have a team of staff dedicated to helping improve data quality. This team can work with colleges and units on any data entry and data management processes that might need to be changed to improve data quality.</a:t>
            </a:r>
          </a:p>
          <a:p>
            <a:pPr indent="-228600"/>
            <a:endParaRPr lang="en-US" sz="1600" b="1" dirty="0" smtClean="0">
              <a:solidFill>
                <a:srgbClr val="1B5DAD"/>
              </a:solidFill>
              <a:latin typeface="Arial" pitchFamily="34" charset="0"/>
              <a:cs typeface="Arial" pitchFamily="34" charset="0"/>
            </a:endParaRPr>
          </a:p>
          <a:p>
            <a:pPr indent="-228600"/>
            <a:r>
              <a:rPr lang="en-US" sz="1600" b="1" dirty="0" smtClean="0">
                <a:solidFill>
                  <a:srgbClr val="1B5DAD"/>
                </a:solidFill>
                <a:latin typeface="Arial" pitchFamily="34" charset="0"/>
                <a:cs typeface="Arial" pitchFamily="34" charset="0"/>
              </a:rPr>
              <a:t>Be </a:t>
            </a:r>
            <a:r>
              <a:rPr lang="en-US" sz="1600" b="1" dirty="0">
                <a:solidFill>
                  <a:srgbClr val="1B5DAD"/>
                </a:solidFill>
                <a:latin typeface="Arial" pitchFamily="34" charset="0"/>
                <a:cs typeface="Arial" pitchFamily="34" charset="0"/>
              </a:rPr>
              <a:t>open-minded and inquisitive.</a:t>
            </a:r>
            <a:r>
              <a:rPr lang="en-US" sz="1600" dirty="0">
                <a:solidFill>
                  <a:srgbClr val="1B5DAD"/>
                </a:solidFill>
                <a:latin typeface="Arial" pitchFamily="34" charset="0"/>
                <a:cs typeface="Arial" pitchFamily="34" charset="0"/>
              </a:rPr>
              <a:t> Data can be represented in multiple ways at the same time. While the teams are taking great care to enable multiple views of the data to support the community, you might have a valid and unique perspective. In time, we can accommodate more ways of looking at the same data while not interfering with other views or taxonomies.</a:t>
            </a:r>
          </a:p>
          <a:p>
            <a:pPr indent="-228600"/>
            <a:endParaRPr lang="en-US" sz="1600" b="1" dirty="0" smtClean="0">
              <a:solidFill>
                <a:srgbClr val="1B5DAD"/>
              </a:solidFill>
              <a:latin typeface="Arial" pitchFamily="34" charset="0"/>
              <a:cs typeface="Arial" pitchFamily="34" charset="0"/>
            </a:endParaRPr>
          </a:p>
          <a:p>
            <a:pPr indent="-228600"/>
            <a:r>
              <a:rPr lang="en-US" sz="1600" b="1" dirty="0" smtClean="0">
                <a:solidFill>
                  <a:srgbClr val="1B5DAD"/>
                </a:solidFill>
                <a:latin typeface="Arial" pitchFamily="34" charset="0"/>
                <a:cs typeface="Arial" pitchFamily="34" charset="0"/>
              </a:rPr>
              <a:t>Share</a:t>
            </a:r>
            <a:r>
              <a:rPr lang="en-US" sz="1600" b="1" dirty="0">
                <a:solidFill>
                  <a:srgbClr val="1B5DAD"/>
                </a:solidFill>
                <a:latin typeface="Arial" pitchFamily="34" charset="0"/>
                <a:cs typeface="Arial" pitchFamily="34" charset="0"/>
              </a:rPr>
              <a:t>.</a:t>
            </a:r>
            <a:r>
              <a:rPr lang="en-US" sz="1600" dirty="0">
                <a:solidFill>
                  <a:srgbClr val="1B5DAD"/>
                </a:solidFill>
                <a:latin typeface="Arial" pitchFamily="34" charset="0"/>
                <a:cs typeface="Arial" pitchFamily="34" charset="0"/>
              </a:rPr>
              <a:t> The main benefit from open analytics is the power of a community of analysts learning from each other rather than a few select individuals hoarding knowledge or access. As the community improves its knowledge and skill with the data, the university can improve accordingly.</a:t>
            </a:r>
          </a:p>
        </p:txBody>
      </p:sp>
    </p:spTree>
    <p:extLst>
      <p:ext uri="{BB962C8B-B14F-4D97-AF65-F5344CB8AC3E}">
        <p14:creationId xmlns:p14="http://schemas.microsoft.com/office/powerpoint/2010/main" val="2090075260"/>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3681" y="674303"/>
            <a:ext cx="8242459" cy="461665"/>
          </a:xfrm>
          <a:prstGeom prst="rect">
            <a:avLst/>
          </a:prstGeom>
          <a:noFill/>
        </p:spPr>
        <p:txBody>
          <a:bodyPr wrap="square" rtlCol="0">
            <a:spAutoFit/>
          </a:bodyPr>
          <a:lstStyle/>
          <a:p>
            <a:r>
              <a:rPr lang="en-US" sz="2400" b="1" dirty="0" smtClean="0">
                <a:solidFill>
                  <a:srgbClr val="1B5DAD"/>
                </a:solidFill>
                <a:latin typeface="Arial" pitchFamily="34" charset="0"/>
                <a:cs typeface="Arial" pitchFamily="34" charset="0"/>
              </a:rPr>
              <a:t>Personalize learning and support in one architecture</a:t>
            </a:r>
            <a:endParaRPr lang="en-US" sz="2400" b="1" dirty="0">
              <a:solidFill>
                <a:srgbClr val="1B5DAD"/>
              </a:solidFill>
              <a:latin typeface="Arial" pitchFamily="34" charset="0"/>
              <a:cs typeface="Arial" pitchFamily="34" charset="0"/>
            </a:endParaRPr>
          </a:p>
        </p:txBody>
      </p:sp>
      <p:sp>
        <p:nvSpPr>
          <p:cNvPr id="3" name="TextBox 2"/>
          <p:cNvSpPr txBox="1"/>
          <p:nvPr/>
        </p:nvSpPr>
        <p:spPr>
          <a:xfrm>
            <a:off x="231524" y="1238384"/>
            <a:ext cx="8486774" cy="5471248"/>
          </a:xfrm>
          <a:prstGeom prst="rect">
            <a:avLst/>
          </a:prstGeom>
          <a:noFill/>
        </p:spPr>
        <p:txBody>
          <a:bodyPr wrap="square" rtlCol="0">
            <a:noAutofit/>
          </a:bodyPr>
          <a:lstStyle/>
          <a:p>
            <a:pPr marL="482186" indent="-482186">
              <a:buFont typeface="Arial" panose="020B0604020202020204" pitchFamily="34" charset="0"/>
              <a:buChar char="•"/>
            </a:pPr>
            <a:r>
              <a:rPr lang="en-US" sz="2250" dirty="0">
                <a:solidFill>
                  <a:srgbClr val="1B5DAD"/>
                </a:solidFill>
                <a:latin typeface="Arial" pitchFamily="34" charset="0"/>
                <a:cs typeface="Arial" pitchFamily="34" charset="0"/>
              </a:rPr>
              <a:t>Real-time personalized interactions</a:t>
            </a:r>
          </a:p>
          <a:p>
            <a:pPr marL="803643" lvl="1" indent="-321457">
              <a:spcBef>
                <a:spcPts val="422"/>
              </a:spcBef>
              <a:buFont typeface="Arial" panose="020B0604020202020204" pitchFamily="34" charset="0"/>
              <a:buChar char="•"/>
            </a:pPr>
            <a:r>
              <a:rPr lang="en-US" sz="1687" dirty="0">
                <a:solidFill>
                  <a:srgbClr val="1B5DAD"/>
                </a:solidFill>
                <a:latin typeface="Arial" pitchFamily="34" charset="0"/>
                <a:cs typeface="Arial" pitchFamily="34" charset="0"/>
              </a:rPr>
              <a:t>Target on-demand peer tutoring based on student’s profile</a:t>
            </a:r>
          </a:p>
          <a:p>
            <a:pPr marL="803643" lvl="1" indent="-321457">
              <a:buFont typeface="Arial" panose="020B0604020202020204" pitchFamily="34" charset="0"/>
              <a:buChar char="•"/>
            </a:pPr>
            <a:r>
              <a:rPr lang="en-US" sz="1687" dirty="0">
                <a:solidFill>
                  <a:srgbClr val="1B5DAD"/>
                </a:solidFill>
                <a:latin typeface="Arial" pitchFamily="34" charset="0"/>
                <a:cs typeface="Arial" pitchFamily="34" charset="0"/>
              </a:rPr>
              <a:t>Deliver micro-surveys and assessments to capture additional information needed to improve personalization</a:t>
            </a:r>
          </a:p>
          <a:p>
            <a:pPr marL="803643" lvl="1" indent="-321457">
              <a:buFont typeface="Arial" panose="020B0604020202020204" pitchFamily="34" charset="0"/>
              <a:buChar char="•"/>
            </a:pPr>
            <a:r>
              <a:rPr lang="en-US" sz="1687" dirty="0">
                <a:solidFill>
                  <a:srgbClr val="1B5DAD"/>
                </a:solidFill>
                <a:latin typeface="Arial" pitchFamily="34" charset="0"/>
                <a:cs typeface="Arial" pitchFamily="34" charset="0"/>
              </a:rPr>
              <a:t>Give students academic health indicators that tell students where they can improve in study, engagement, support, etc.</a:t>
            </a:r>
          </a:p>
          <a:p>
            <a:pPr marL="803643" lvl="1" indent="-321457">
              <a:buFont typeface="Arial" panose="020B0604020202020204" pitchFamily="34" charset="0"/>
              <a:buChar char="•"/>
            </a:pPr>
            <a:r>
              <a:rPr lang="en-US" sz="1687" dirty="0">
                <a:solidFill>
                  <a:srgbClr val="1B5DAD"/>
                </a:solidFill>
                <a:latin typeface="Arial" pitchFamily="34" charset="0"/>
                <a:cs typeface="Arial" pitchFamily="34" charset="0"/>
              </a:rPr>
              <a:t>Let students opt their parents in to this information so the family can support the student </a:t>
            </a:r>
          </a:p>
          <a:p>
            <a:pPr marL="803643" lvl="1" indent="-321457">
              <a:buFont typeface="Arial" panose="020B0604020202020204" pitchFamily="34" charset="0"/>
              <a:buChar char="•"/>
            </a:pPr>
            <a:r>
              <a:rPr lang="en-US" sz="1687" dirty="0">
                <a:solidFill>
                  <a:srgbClr val="1B5DAD"/>
                </a:solidFill>
                <a:latin typeface="Arial" pitchFamily="34" charset="0"/>
                <a:cs typeface="Arial" pitchFamily="34" charset="0"/>
              </a:rPr>
              <a:t>Tailor and target reminder services, avoid over </a:t>
            </a:r>
            <a:r>
              <a:rPr lang="en-US" sz="1687" dirty="0" smtClean="0">
                <a:solidFill>
                  <a:srgbClr val="1B5DAD"/>
                </a:solidFill>
                <a:latin typeface="Arial" pitchFamily="34" charset="0"/>
                <a:cs typeface="Arial" pitchFamily="34" charset="0"/>
              </a:rPr>
              <a:t>messaging, enable timing of message delivery based on user temporal proclivities</a:t>
            </a:r>
            <a:endParaRPr lang="en-US" sz="1687" dirty="0">
              <a:solidFill>
                <a:srgbClr val="1B5DAD"/>
              </a:solidFill>
              <a:latin typeface="Arial" pitchFamily="34" charset="0"/>
              <a:cs typeface="Arial" pitchFamily="34" charset="0"/>
            </a:endParaRPr>
          </a:p>
          <a:p>
            <a:pPr marL="482186" indent="-482186">
              <a:spcBef>
                <a:spcPts val="844"/>
              </a:spcBef>
              <a:spcAft>
                <a:spcPts val="422"/>
              </a:spcAft>
              <a:buFont typeface="Arial" panose="020B0604020202020204" pitchFamily="34" charset="0"/>
              <a:buChar char="•"/>
            </a:pPr>
            <a:r>
              <a:rPr lang="en-US" sz="2250" dirty="0">
                <a:solidFill>
                  <a:srgbClr val="1B5DAD"/>
                </a:solidFill>
                <a:latin typeface="Arial" pitchFamily="34" charset="0"/>
                <a:cs typeface="Arial" pitchFamily="34" charset="0"/>
              </a:rPr>
              <a:t>Allow for </a:t>
            </a:r>
            <a:r>
              <a:rPr lang="en-US" sz="2250" dirty="0" smtClean="0">
                <a:solidFill>
                  <a:srgbClr val="1B5DAD"/>
                </a:solidFill>
                <a:latin typeface="Arial" pitchFamily="34" charset="0"/>
                <a:cs typeface="Arial" pitchFamily="34" charset="0"/>
              </a:rPr>
              <a:t>open personalized learning</a:t>
            </a:r>
            <a:endParaRPr lang="en-US" sz="2250" dirty="0">
              <a:solidFill>
                <a:srgbClr val="1B5DAD"/>
              </a:solidFill>
              <a:latin typeface="Arial" pitchFamily="34" charset="0"/>
              <a:cs typeface="Arial" pitchFamily="34" charset="0"/>
            </a:endParaRPr>
          </a:p>
          <a:p>
            <a:pPr marL="810340" lvl="1" indent="-328154">
              <a:buFont typeface="Arial" panose="020B0604020202020204" pitchFamily="34" charset="0"/>
              <a:buChar char="•"/>
            </a:pPr>
            <a:r>
              <a:rPr lang="en-US" sz="1687" dirty="0">
                <a:solidFill>
                  <a:srgbClr val="1B5DAD"/>
                </a:solidFill>
                <a:latin typeface="Arial" pitchFamily="34" charset="0"/>
                <a:cs typeface="Arial" pitchFamily="34" charset="0"/>
              </a:rPr>
              <a:t>How content gets matched to students is psychologically complex </a:t>
            </a:r>
          </a:p>
          <a:p>
            <a:pPr marL="810340" lvl="1" indent="-328154">
              <a:buFont typeface="Arial" panose="020B0604020202020204" pitchFamily="34" charset="0"/>
              <a:buChar char="•"/>
            </a:pPr>
            <a:r>
              <a:rPr lang="en-US" sz="1687" dirty="0">
                <a:solidFill>
                  <a:srgbClr val="1B5DAD"/>
                </a:solidFill>
                <a:latin typeface="Arial" pitchFamily="34" charset="0"/>
                <a:cs typeface="Arial" pitchFamily="34" charset="0"/>
              </a:rPr>
              <a:t>Several theories of how humans learn give many insights</a:t>
            </a:r>
          </a:p>
          <a:p>
            <a:pPr marL="810340" lvl="1" indent="-328154">
              <a:buFont typeface="Arial" panose="020B0604020202020204" pitchFamily="34" charset="0"/>
              <a:buChar char="•"/>
            </a:pPr>
            <a:r>
              <a:rPr lang="en-US" sz="1687" dirty="0">
                <a:solidFill>
                  <a:srgbClr val="1B5DAD"/>
                </a:solidFill>
                <a:latin typeface="Arial" pitchFamily="34" charset="0"/>
                <a:cs typeface="Arial" pitchFamily="34" charset="0"/>
              </a:rPr>
              <a:t>Students differ in the following abilities and attributes: visual-object, visual-spatial, reasoning, cognitive reflection, need for sensation, need for cognition, various verbal abilities, confidence, persistence, prospective memory, etc.</a:t>
            </a:r>
          </a:p>
          <a:p>
            <a:pPr marL="810340" lvl="1" indent="-328154">
              <a:buFont typeface="Arial" panose="020B0604020202020204" pitchFamily="34" charset="0"/>
              <a:buChar char="•"/>
            </a:pPr>
            <a:r>
              <a:rPr lang="en-US" sz="1687" dirty="0">
                <a:solidFill>
                  <a:srgbClr val="1B5DAD"/>
                </a:solidFill>
                <a:latin typeface="Arial" pitchFamily="34" charset="0"/>
                <a:cs typeface="Arial" pitchFamily="34" charset="0"/>
              </a:rPr>
              <a:t>We need an open architecture to promote rapid experimentation, testing and sharing of what works and what </a:t>
            </a:r>
            <a:r>
              <a:rPr lang="en-US" sz="1687" dirty="0" smtClean="0">
                <a:solidFill>
                  <a:srgbClr val="1B5DAD"/>
                </a:solidFill>
                <a:latin typeface="Arial" pitchFamily="34" charset="0"/>
                <a:cs typeface="Arial" pitchFamily="34" charset="0"/>
              </a:rPr>
              <a:t>doesn’t</a:t>
            </a:r>
            <a:endParaRPr lang="en-US" sz="1687" dirty="0">
              <a:solidFill>
                <a:srgbClr val="1B5DAD"/>
              </a:solidFill>
              <a:latin typeface="Arial" pitchFamily="34" charset="0"/>
              <a:cs typeface="Arial" pitchFamily="34" charset="0"/>
            </a:endParaRPr>
          </a:p>
        </p:txBody>
      </p:sp>
      <p:sp>
        <p:nvSpPr>
          <p:cNvPr id="5" name="TextBox 4"/>
          <p:cNvSpPr txBox="1"/>
          <p:nvPr/>
        </p:nvSpPr>
        <p:spPr>
          <a:xfrm>
            <a:off x="3965327" y="6589808"/>
            <a:ext cx="1263487" cy="222240"/>
          </a:xfrm>
          <a:prstGeom prst="rect">
            <a:avLst/>
          </a:prstGeom>
          <a:noFill/>
        </p:spPr>
        <p:txBody>
          <a:bodyPr wrap="none" rtlCol="0">
            <a:spAutoFit/>
          </a:bodyPr>
          <a:lstStyle/>
          <a:p>
            <a:r>
              <a:rPr lang="en-US" sz="844" dirty="0">
                <a:solidFill>
                  <a:srgbClr val="FFFFFF"/>
                </a:solidFill>
                <a:latin typeface="Arial" pitchFamily="34" charset="0"/>
                <a:cs typeface="Arial" pitchFamily="34" charset="0"/>
              </a:rPr>
              <a:t>University of Kentucky</a:t>
            </a:r>
          </a:p>
        </p:txBody>
      </p:sp>
    </p:spTree>
    <p:extLst>
      <p:ext uri="{BB962C8B-B14F-4D97-AF65-F5344CB8AC3E}">
        <p14:creationId xmlns:p14="http://schemas.microsoft.com/office/powerpoint/2010/main" val="2381726542"/>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technology can help in student success</a:t>
            </a:r>
            <a:endParaRPr lang="en-US" dirty="0"/>
          </a:p>
        </p:txBody>
      </p:sp>
      <p:sp>
        <p:nvSpPr>
          <p:cNvPr id="4" name="Slide Number Placeholder 3"/>
          <p:cNvSpPr>
            <a:spLocks noGrp="1"/>
          </p:cNvSpPr>
          <p:nvPr>
            <p:ph type="sldNum" sz="quarter" idx="10"/>
          </p:nvPr>
        </p:nvSpPr>
        <p:spPr/>
        <p:txBody>
          <a:bodyPr/>
          <a:lstStyle/>
          <a:p>
            <a:pPr>
              <a:defRPr/>
            </a:pPr>
            <a:fld id="{F180244B-9070-4A86-B972-8ABC929406CD}" type="slidenum">
              <a:rPr lang="en-US" smtClean="0"/>
              <a:pPr>
                <a:defRPr/>
              </a:pPr>
              <a:t>43</a:t>
            </a:fld>
            <a:endParaRPr lang="en-US" sz="1400">
              <a:solidFill>
                <a:srgbClr val="000000"/>
              </a:solidFill>
            </a:endParaRPr>
          </a:p>
        </p:txBody>
      </p:sp>
      <p:cxnSp>
        <p:nvCxnSpPr>
          <p:cNvPr id="6" name="Straight Connector 5"/>
          <p:cNvCxnSpPr/>
          <p:nvPr/>
        </p:nvCxnSpPr>
        <p:spPr bwMode="auto">
          <a:xfrm>
            <a:off x="1871157" y="1862681"/>
            <a:ext cx="0" cy="4148667"/>
          </a:xfrm>
          <a:prstGeom prst="line">
            <a:avLst/>
          </a:prstGeom>
          <a:noFill/>
          <a:ln w="25400" cap="flat" cmpd="sng" algn="ctr">
            <a:solidFill>
              <a:schemeClr val="tx1"/>
            </a:solidFill>
            <a:prstDash val="solid"/>
            <a:round/>
            <a:headEnd type="none" w="med" len="med"/>
            <a:tailEnd type="none" w="med" len="med"/>
          </a:ln>
          <a:effectLst/>
        </p:spPr>
      </p:cxnSp>
      <p:cxnSp>
        <p:nvCxnSpPr>
          <p:cNvPr id="7" name="Straight Connector 6"/>
          <p:cNvCxnSpPr/>
          <p:nvPr/>
        </p:nvCxnSpPr>
        <p:spPr bwMode="auto">
          <a:xfrm flipH="1">
            <a:off x="1862685" y="6002875"/>
            <a:ext cx="5731939" cy="0"/>
          </a:xfrm>
          <a:prstGeom prst="line">
            <a:avLst/>
          </a:prstGeom>
          <a:noFill/>
          <a:ln w="25400" cap="flat" cmpd="sng" algn="ctr">
            <a:solidFill>
              <a:schemeClr val="tx1"/>
            </a:solidFill>
            <a:prstDash val="solid"/>
            <a:round/>
            <a:headEnd type="none" w="med" len="med"/>
            <a:tailEnd type="none" w="med" len="med"/>
          </a:ln>
          <a:effectLst/>
        </p:spPr>
      </p:cxnSp>
      <p:sp>
        <p:nvSpPr>
          <p:cNvPr id="10" name="TextBox 9"/>
          <p:cNvSpPr txBox="1"/>
          <p:nvPr/>
        </p:nvSpPr>
        <p:spPr>
          <a:xfrm>
            <a:off x="482600" y="1701813"/>
            <a:ext cx="1270000" cy="507987"/>
          </a:xfrm>
          <a:prstGeom prst="rect">
            <a:avLst/>
          </a:prstGeom>
          <a:noFill/>
        </p:spPr>
        <p:txBody>
          <a:bodyPr wrap="square" rtlCol="0">
            <a:noAutofit/>
          </a:bodyPr>
          <a:lstStyle/>
          <a:p>
            <a:pPr algn="ctr"/>
            <a:r>
              <a:rPr lang="en-US" sz="1400" dirty="0" smtClean="0">
                <a:solidFill>
                  <a:srgbClr val="000000"/>
                </a:solidFill>
                <a:latin typeface="Arial" pitchFamily="34" charset="0"/>
                <a:cs typeface="Arial" pitchFamily="34" charset="0"/>
              </a:rPr>
              <a:t>High effectiveness</a:t>
            </a:r>
            <a:endParaRPr lang="en-US" sz="1400" dirty="0">
              <a:solidFill>
                <a:srgbClr val="000000"/>
              </a:solidFill>
              <a:latin typeface="Arial" pitchFamily="34" charset="0"/>
              <a:cs typeface="Arial" pitchFamily="34" charset="0"/>
            </a:endParaRPr>
          </a:p>
        </p:txBody>
      </p:sp>
      <p:sp>
        <p:nvSpPr>
          <p:cNvPr id="11" name="TextBox 10"/>
          <p:cNvSpPr txBox="1"/>
          <p:nvPr/>
        </p:nvSpPr>
        <p:spPr>
          <a:xfrm>
            <a:off x="482600" y="5393307"/>
            <a:ext cx="1269999" cy="507987"/>
          </a:xfrm>
          <a:prstGeom prst="rect">
            <a:avLst/>
          </a:prstGeom>
          <a:noFill/>
        </p:spPr>
        <p:txBody>
          <a:bodyPr wrap="square" rtlCol="0">
            <a:noAutofit/>
          </a:bodyPr>
          <a:lstStyle/>
          <a:p>
            <a:pPr algn="ctr"/>
            <a:r>
              <a:rPr lang="en-US" sz="1400" dirty="0" smtClean="0">
                <a:solidFill>
                  <a:srgbClr val="000000"/>
                </a:solidFill>
                <a:latin typeface="Arial" pitchFamily="34" charset="0"/>
                <a:cs typeface="Arial" pitchFamily="34" charset="0"/>
              </a:rPr>
              <a:t>Low effectiveness</a:t>
            </a:r>
            <a:endParaRPr lang="en-US" sz="1400" dirty="0">
              <a:solidFill>
                <a:srgbClr val="000000"/>
              </a:solidFill>
              <a:latin typeface="Arial" pitchFamily="34" charset="0"/>
              <a:cs typeface="Arial" pitchFamily="34" charset="0"/>
            </a:endParaRPr>
          </a:p>
        </p:txBody>
      </p:sp>
      <p:sp>
        <p:nvSpPr>
          <p:cNvPr id="12" name="TextBox 11"/>
          <p:cNvSpPr txBox="1"/>
          <p:nvPr/>
        </p:nvSpPr>
        <p:spPr>
          <a:xfrm>
            <a:off x="1608685" y="6070641"/>
            <a:ext cx="1405448" cy="507987"/>
          </a:xfrm>
          <a:prstGeom prst="rect">
            <a:avLst/>
          </a:prstGeom>
          <a:noFill/>
        </p:spPr>
        <p:txBody>
          <a:bodyPr wrap="square" rtlCol="0">
            <a:noAutofit/>
          </a:bodyPr>
          <a:lstStyle/>
          <a:p>
            <a:pPr algn="ctr"/>
            <a:r>
              <a:rPr lang="en-US" sz="1400" dirty="0" smtClean="0">
                <a:solidFill>
                  <a:srgbClr val="000000"/>
                </a:solidFill>
                <a:latin typeface="Arial" pitchFamily="34" charset="0"/>
                <a:cs typeface="Arial" pitchFamily="34" charset="0"/>
              </a:rPr>
              <a:t>Low volume</a:t>
            </a:r>
            <a:endParaRPr lang="en-US" sz="1400" dirty="0">
              <a:solidFill>
                <a:srgbClr val="000000"/>
              </a:solidFill>
              <a:latin typeface="Arial" pitchFamily="34" charset="0"/>
              <a:cs typeface="Arial" pitchFamily="34" charset="0"/>
            </a:endParaRPr>
          </a:p>
        </p:txBody>
      </p:sp>
      <p:sp>
        <p:nvSpPr>
          <p:cNvPr id="13" name="TextBox 12"/>
          <p:cNvSpPr txBox="1"/>
          <p:nvPr/>
        </p:nvSpPr>
        <p:spPr>
          <a:xfrm>
            <a:off x="6366951" y="6079149"/>
            <a:ext cx="1405448" cy="507987"/>
          </a:xfrm>
          <a:prstGeom prst="rect">
            <a:avLst/>
          </a:prstGeom>
          <a:noFill/>
        </p:spPr>
        <p:txBody>
          <a:bodyPr wrap="square" rtlCol="0">
            <a:noAutofit/>
          </a:bodyPr>
          <a:lstStyle/>
          <a:p>
            <a:pPr algn="ctr"/>
            <a:r>
              <a:rPr lang="en-US" sz="1400" dirty="0" smtClean="0">
                <a:solidFill>
                  <a:srgbClr val="000000"/>
                </a:solidFill>
                <a:latin typeface="Arial" pitchFamily="34" charset="0"/>
                <a:cs typeface="Arial" pitchFamily="34" charset="0"/>
              </a:rPr>
              <a:t>High volume</a:t>
            </a:r>
            <a:endParaRPr lang="en-US" sz="1400" dirty="0">
              <a:solidFill>
                <a:srgbClr val="000000"/>
              </a:solidFill>
              <a:latin typeface="Arial" pitchFamily="34" charset="0"/>
              <a:cs typeface="Arial" pitchFamily="34" charset="0"/>
            </a:endParaRPr>
          </a:p>
        </p:txBody>
      </p:sp>
      <p:cxnSp>
        <p:nvCxnSpPr>
          <p:cNvPr id="15" name="Straight Connector 14"/>
          <p:cNvCxnSpPr/>
          <p:nvPr/>
        </p:nvCxnSpPr>
        <p:spPr bwMode="auto">
          <a:xfrm>
            <a:off x="2383392" y="2209800"/>
            <a:ext cx="4504258" cy="3530600"/>
          </a:xfrm>
          <a:prstGeom prst="line">
            <a:avLst/>
          </a:prstGeom>
          <a:noFill/>
          <a:ln w="22225" cap="flat" cmpd="sng" algn="ctr">
            <a:solidFill>
              <a:schemeClr val="tx1"/>
            </a:solidFill>
            <a:prstDash val="sysDash"/>
            <a:round/>
            <a:headEnd type="none" w="med" len="med"/>
            <a:tailEnd type="none" w="med" len="med"/>
          </a:ln>
          <a:effectLst/>
        </p:spPr>
      </p:cxnSp>
      <p:sp>
        <p:nvSpPr>
          <p:cNvPr id="16" name="Rectangle 15"/>
          <p:cNvSpPr/>
          <p:nvPr/>
        </p:nvSpPr>
        <p:spPr bwMode="auto">
          <a:xfrm>
            <a:off x="2870202" y="2465525"/>
            <a:ext cx="203200" cy="177800"/>
          </a:xfrm>
          <a:prstGeom prst="rect">
            <a:avLst/>
          </a:prstGeom>
          <a:solidFill>
            <a:srgbClr val="FFC000"/>
          </a:solidFill>
          <a:ln w="9525" cap="flat" cmpd="sng" algn="ctr">
            <a:solidFill>
              <a:srgbClr val="002060"/>
            </a:solidFill>
            <a:prstDash val="solid"/>
            <a:round/>
            <a:headEnd type="none" w="med" len="med"/>
            <a:tailEnd type="none" w="med" len="med"/>
          </a:ln>
          <a:effectLst/>
        </p:spPr>
        <p:txBody>
          <a:bodyPr vert="horz" wrap="square" lIns="0" tIns="45720" rIns="0" bIns="45720" numCol="1" rtlCol="0" anchor="t" anchorCtr="0" compatLnSpc="1">
            <a:prstTxWarp prst="textNoShape">
              <a:avLst/>
            </a:prstTxWarp>
          </a:bodyPr>
          <a:lstStyle/>
          <a:p>
            <a:pPr eaLnBrk="0" hangingPunct="0">
              <a:spcAft>
                <a:spcPct val="10000"/>
              </a:spcAft>
              <a:buClr>
                <a:srgbClr val="003366"/>
              </a:buClr>
              <a:buSzPct val="85000"/>
              <a:buFont typeface="ZapfDingbats" pitchFamily="82" charset="0"/>
              <a:buNone/>
            </a:pPr>
            <a:endParaRPr lang="en-US" sz="2600" smtClean="0">
              <a:solidFill>
                <a:srgbClr val="800000"/>
              </a:solidFill>
              <a:cs typeface="Arial" pitchFamily="34" charset="0"/>
            </a:endParaRPr>
          </a:p>
        </p:txBody>
      </p:sp>
      <p:sp>
        <p:nvSpPr>
          <p:cNvPr id="17" name="TextBox 16"/>
          <p:cNvSpPr txBox="1"/>
          <p:nvPr/>
        </p:nvSpPr>
        <p:spPr>
          <a:xfrm>
            <a:off x="3014133" y="2432008"/>
            <a:ext cx="1095172" cy="246221"/>
          </a:xfrm>
          <a:prstGeom prst="rect">
            <a:avLst/>
          </a:prstGeom>
          <a:noFill/>
        </p:spPr>
        <p:txBody>
          <a:bodyPr wrap="none" rtlCol="0">
            <a:spAutoFit/>
          </a:bodyPr>
          <a:lstStyle/>
          <a:p>
            <a:r>
              <a:rPr lang="en-US" sz="1000" dirty="0" smtClean="0">
                <a:solidFill>
                  <a:srgbClr val="000000"/>
                </a:solidFill>
                <a:latin typeface="Arial" pitchFamily="34" charset="0"/>
                <a:cs typeface="Arial" pitchFamily="34" charset="0"/>
              </a:rPr>
              <a:t>Small F2F class</a:t>
            </a:r>
            <a:endParaRPr lang="en-US" sz="1000" dirty="0">
              <a:solidFill>
                <a:srgbClr val="000000"/>
              </a:solidFill>
              <a:latin typeface="Arial" pitchFamily="34" charset="0"/>
              <a:cs typeface="Arial" pitchFamily="34" charset="0"/>
            </a:endParaRPr>
          </a:p>
        </p:txBody>
      </p:sp>
      <p:sp>
        <p:nvSpPr>
          <p:cNvPr id="18" name="Rectangle 17"/>
          <p:cNvSpPr/>
          <p:nvPr/>
        </p:nvSpPr>
        <p:spPr bwMode="auto">
          <a:xfrm>
            <a:off x="6223020" y="5054600"/>
            <a:ext cx="203200" cy="177800"/>
          </a:xfrm>
          <a:prstGeom prst="rect">
            <a:avLst/>
          </a:prstGeom>
          <a:solidFill>
            <a:srgbClr val="FFC000"/>
          </a:solidFill>
          <a:ln w="9525" cap="flat" cmpd="sng" algn="ctr">
            <a:solidFill>
              <a:srgbClr val="002060"/>
            </a:solidFill>
            <a:prstDash val="solid"/>
            <a:round/>
            <a:headEnd type="none" w="med" len="med"/>
            <a:tailEnd type="none" w="med" len="med"/>
          </a:ln>
          <a:effectLst/>
        </p:spPr>
        <p:txBody>
          <a:bodyPr vert="horz" wrap="square" lIns="0" tIns="45720" rIns="0" bIns="45720" numCol="1" rtlCol="0" anchor="t" anchorCtr="0" compatLnSpc="1">
            <a:prstTxWarp prst="textNoShape">
              <a:avLst/>
            </a:prstTxWarp>
          </a:bodyPr>
          <a:lstStyle/>
          <a:p>
            <a:pPr eaLnBrk="0" hangingPunct="0">
              <a:spcAft>
                <a:spcPct val="10000"/>
              </a:spcAft>
              <a:buClr>
                <a:srgbClr val="003366"/>
              </a:buClr>
              <a:buSzPct val="85000"/>
              <a:buFont typeface="ZapfDingbats" pitchFamily="82" charset="0"/>
              <a:buNone/>
            </a:pPr>
            <a:endParaRPr lang="en-US" sz="2600" smtClean="0">
              <a:solidFill>
                <a:srgbClr val="800000"/>
              </a:solidFill>
              <a:cs typeface="Arial" pitchFamily="34" charset="0"/>
            </a:endParaRPr>
          </a:p>
        </p:txBody>
      </p:sp>
      <p:sp>
        <p:nvSpPr>
          <p:cNvPr id="19" name="TextBox 18"/>
          <p:cNvSpPr txBox="1"/>
          <p:nvPr/>
        </p:nvSpPr>
        <p:spPr>
          <a:xfrm>
            <a:off x="6366951" y="5021083"/>
            <a:ext cx="1085554" cy="246221"/>
          </a:xfrm>
          <a:prstGeom prst="rect">
            <a:avLst/>
          </a:prstGeom>
          <a:noFill/>
        </p:spPr>
        <p:txBody>
          <a:bodyPr wrap="none" rtlCol="0">
            <a:spAutoFit/>
          </a:bodyPr>
          <a:lstStyle/>
          <a:p>
            <a:r>
              <a:rPr lang="en-US" sz="1000" dirty="0" smtClean="0">
                <a:solidFill>
                  <a:srgbClr val="000000"/>
                </a:solidFill>
                <a:latin typeface="Arial" pitchFamily="34" charset="0"/>
                <a:cs typeface="Arial" pitchFamily="34" charset="0"/>
              </a:rPr>
              <a:t>Broadcast class</a:t>
            </a:r>
            <a:endParaRPr lang="en-US" sz="1000" dirty="0">
              <a:solidFill>
                <a:srgbClr val="000000"/>
              </a:solidFill>
              <a:latin typeface="Arial" pitchFamily="34" charset="0"/>
              <a:cs typeface="Arial" pitchFamily="34" charset="0"/>
            </a:endParaRPr>
          </a:p>
        </p:txBody>
      </p:sp>
      <p:sp>
        <p:nvSpPr>
          <p:cNvPr id="20" name="Rectangle 19"/>
          <p:cNvSpPr/>
          <p:nvPr/>
        </p:nvSpPr>
        <p:spPr bwMode="auto">
          <a:xfrm>
            <a:off x="6223020" y="4224866"/>
            <a:ext cx="203200" cy="177800"/>
          </a:xfrm>
          <a:prstGeom prst="rect">
            <a:avLst/>
          </a:prstGeom>
          <a:solidFill>
            <a:srgbClr val="FFC000"/>
          </a:solidFill>
          <a:ln w="9525" cap="flat" cmpd="sng" algn="ctr">
            <a:solidFill>
              <a:srgbClr val="002060"/>
            </a:solidFill>
            <a:prstDash val="solid"/>
            <a:round/>
            <a:headEnd type="none" w="med" len="med"/>
            <a:tailEnd type="none" w="med" len="med"/>
          </a:ln>
          <a:effectLst/>
        </p:spPr>
        <p:txBody>
          <a:bodyPr vert="horz" wrap="square" lIns="0" tIns="45720" rIns="0" bIns="45720" numCol="1" rtlCol="0" anchor="t" anchorCtr="0" compatLnSpc="1">
            <a:prstTxWarp prst="textNoShape">
              <a:avLst/>
            </a:prstTxWarp>
          </a:bodyPr>
          <a:lstStyle/>
          <a:p>
            <a:pPr eaLnBrk="0" hangingPunct="0">
              <a:spcAft>
                <a:spcPct val="10000"/>
              </a:spcAft>
              <a:buClr>
                <a:srgbClr val="003366"/>
              </a:buClr>
              <a:buSzPct val="85000"/>
              <a:buFont typeface="ZapfDingbats" pitchFamily="82" charset="0"/>
              <a:buNone/>
            </a:pPr>
            <a:endParaRPr lang="en-US" sz="2600" smtClean="0">
              <a:solidFill>
                <a:srgbClr val="800000"/>
              </a:solidFill>
              <a:cs typeface="Arial" pitchFamily="34" charset="0"/>
            </a:endParaRPr>
          </a:p>
        </p:txBody>
      </p:sp>
      <p:sp>
        <p:nvSpPr>
          <p:cNvPr id="21" name="TextBox 20"/>
          <p:cNvSpPr txBox="1"/>
          <p:nvPr/>
        </p:nvSpPr>
        <p:spPr>
          <a:xfrm>
            <a:off x="6366951" y="4191349"/>
            <a:ext cx="1611339" cy="246221"/>
          </a:xfrm>
          <a:prstGeom prst="rect">
            <a:avLst/>
          </a:prstGeom>
          <a:noFill/>
        </p:spPr>
        <p:txBody>
          <a:bodyPr wrap="none" rtlCol="0">
            <a:spAutoFit/>
          </a:bodyPr>
          <a:lstStyle/>
          <a:p>
            <a:r>
              <a:rPr lang="en-US" sz="1000" dirty="0" smtClean="0">
                <a:solidFill>
                  <a:srgbClr val="000000"/>
                </a:solidFill>
                <a:latin typeface="Arial" pitchFamily="34" charset="0"/>
                <a:cs typeface="Arial" pitchFamily="34" charset="0"/>
              </a:rPr>
              <a:t>Current MOOC approach</a:t>
            </a:r>
            <a:endParaRPr lang="en-US" sz="1000" dirty="0">
              <a:solidFill>
                <a:srgbClr val="000000"/>
              </a:solidFill>
              <a:latin typeface="Arial" pitchFamily="34" charset="0"/>
              <a:cs typeface="Arial" pitchFamily="34" charset="0"/>
            </a:endParaRPr>
          </a:p>
        </p:txBody>
      </p:sp>
      <p:sp>
        <p:nvSpPr>
          <p:cNvPr id="22" name="Rectangle 21"/>
          <p:cNvSpPr/>
          <p:nvPr/>
        </p:nvSpPr>
        <p:spPr bwMode="auto">
          <a:xfrm>
            <a:off x="6223020" y="3039532"/>
            <a:ext cx="203200" cy="177800"/>
          </a:xfrm>
          <a:prstGeom prst="rect">
            <a:avLst/>
          </a:prstGeom>
          <a:solidFill>
            <a:srgbClr val="FFC000"/>
          </a:solidFill>
          <a:ln w="9525" cap="flat" cmpd="sng" algn="ctr">
            <a:solidFill>
              <a:srgbClr val="002060"/>
            </a:solidFill>
            <a:prstDash val="solid"/>
            <a:round/>
            <a:headEnd type="none" w="med" len="med"/>
            <a:tailEnd type="none" w="med" len="med"/>
          </a:ln>
          <a:effectLst/>
        </p:spPr>
        <p:txBody>
          <a:bodyPr vert="horz" wrap="square" lIns="0" tIns="45720" rIns="0" bIns="45720" numCol="1" rtlCol="0" anchor="t" anchorCtr="0" compatLnSpc="1">
            <a:prstTxWarp prst="textNoShape">
              <a:avLst/>
            </a:prstTxWarp>
          </a:bodyPr>
          <a:lstStyle/>
          <a:p>
            <a:pPr eaLnBrk="0" hangingPunct="0">
              <a:spcAft>
                <a:spcPct val="10000"/>
              </a:spcAft>
              <a:buClr>
                <a:srgbClr val="003366"/>
              </a:buClr>
              <a:buSzPct val="85000"/>
              <a:buFont typeface="ZapfDingbats" pitchFamily="82" charset="0"/>
              <a:buNone/>
            </a:pPr>
            <a:endParaRPr lang="en-US" sz="2600" smtClean="0">
              <a:solidFill>
                <a:srgbClr val="800000"/>
              </a:solidFill>
              <a:cs typeface="Arial" pitchFamily="34" charset="0"/>
            </a:endParaRPr>
          </a:p>
        </p:txBody>
      </p:sp>
      <p:sp>
        <p:nvSpPr>
          <p:cNvPr id="23" name="TextBox 22"/>
          <p:cNvSpPr txBox="1"/>
          <p:nvPr/>
        </p:nvSpPr>
        <p:spPr>
          <a:xfrm>
            <a:off x="6366951" y="3006015"/>
            <a:ext cx="893193" cy="246221"/>
          </a:xfrm>
          <a:prstGeom prst="rect">
            <a:avLst/>
          </a:prstGeom>
          <a:noFill/>
        </p:spPr>
        <p:txBody>
          <a:bodyPr wrap="none" rtlCol="0">
            <a:spAutoFit/>
          </a:bodyPr>
          <a:lstStyle/>
          <a:p>
            <a:r>
              <a:rPr lang="en-US" sz="1000" dirty="0" smtClean="0">
                <a:solidFill>
                  <a:srgbClr val="000000"/>
                </a:solidFill>
                <a:latin typeface="Arial" pitchFamily="34" charset="0"/>
                <a:cs typeface="Arial" pitchFamily="34" charset="0"/>
              </a:rPr>
              <a:t>MOOC + PT</a:t>
            </a:r>
            <a:endParaRPr lang="en-US" sz="1000" dirty="0">
              <a:solidFill>
                <a:srgbClr val="000000"/>
              </a:solidFill>
              <a:latin typeface="Arial" pitchFamily="34" charset="0"/>
              <a:cs typeface="Arial" pitchFamily="34" charset="0"/>
            </a:endParaRPr>
          </a:p>
        </p:txBody>
      </p:sp>
      <p:sp>
        <p:nvSpPr>
          <p:cNvPr id="24" name="Rectangle 23"/>
          <p:cNvSpPr/>
          <p:nvPr/>
        </p:nvSpPr>
        <p:spPr bwMode="auto">
          <a:xfrm>
            <a:off x="6223019" y="2087037"/>
            <a:ext cx="203200" cy="177800"/>
          </a:xfrm>
          <a:prstGeom prst="rect">
            <a:avLst/>
          </a:prstGeom>
          <a:solidFill>
            <a:srgbClr val="FFC000"/>
          </a:solidFill>
          <a:ln w="9525" cap="flat" cmpd="sng" algn="ctr">
            <a:solidFill>
              <a:srgbClr val="002060"/>
            </a:solidFill>
            <a:prstDash val="solid"/>
            <a:round/>
            <a:headEnd type="none" w="med" len="med"/>
            <a:tailEnd type="none" w="med" len="med"/>
          </a:ln>
          <a:effectLst/>
        </p:spPr>
        <p:txBody>
          <a:bodyPr vert="horz" wrap="square" lIns="0" tIns="45720" rIns="0" bIns="45720" numCol="1" rtlCol="0" anchor="t" anchorCtr="0" compatLnSpc="1">
            <a:prstTxWarp prst="textNoShape">
              <a:avLst/>
            </a:prstTxWarp>
          </a:bodyPr>
          <a:lstStyle/>
          <a:p>
            <a:pPr eaLnBrk="0" hangingPunct="0">
              <a:spcAft>
                <a:spcPct val="10000"/>
              </a:spcAft>
              <a:buClr>
                <a:srgbClr val="003366"/>
              </a:buClr>
              <a:buSzPct val="85000"/>
              <a:buFont typeface="ZapfDingbats" pitchFamily="82" charset="0"/>
              <a:buNone/>
            </a:pPr>
            <a:endParaRPr lang="en-US" sz="2600" smtClean="0">
              <a:solidFill>
                <a:srgbClr val="800000"/>
              </a:solidFill>
              <a:cs typeface="Arial" pitchFamily="34" charset="0"/>
            </a:endParaRPr>
          </a:p>
        </p:txBody>
      </p:sp>
      <p:sp>
        <p:nvSpPr>
          <p:cNvPr id="25" name="TextBox 24"/>
          <p:cNvSpPr txBox="1"/>
          <p:nvPr/>
        </p:nvSpPr>
        <p:spPr>
          <a:xfrm>
            <a:off x="6366950" y="2053520"/>
            <a:ext cx="1266693" cy="246221"/>
          </a:xfrm>
          <a:prstGeom prst="rect">
            <a:avLst/>
          </a:prstGeom>
          <a:noFill/>
        </p:spPr>
        <p:txBody>
          <a:bodyPr wrap="none" rtlCol="0">
            <a:spAutoFit/>
          </a:bodyPr>
          <a:lstStyle/>
          <a:p>
            <a:r>
              <a:rPr lang="en-US" sz="1000" dirty="0" smtClean="0">
                <a:solidFill>
                  <a:srgbClr val="000000"/>
                </a:solidFill>
                <a:latin typeface="Arial" pitchFamily="34" charset="0"/>
                <a:cs typeface="Arial" pitchFamily="34" charset="0"/>
              </a:rPr>
              <a:t>MOOC + PT + F2F</a:t>
            </a:r>
            <a:endParaRPr lang="en-US" sz="1000" dirty="0">
              <a:solidFill>
                <a:srgbClr val="000000"/>
              </a:solidFill>
              <a:latin typeface="Arial" pitchFamily="34" charset="0"/>
              <a:cs typeface="Arial" pitchFamily="34" charset="0"/>
            </a:endParaRPr>
          </a:p>
        </p:txBody>
      </p:sp>
      <p:cxnSp>
        <p:nvCxnSpPr>
          <p:cNvPr id="27" name="Straight Arrow Connector 26"/>
          <p:cNvCxnSpPr/>
          <p:nvPr/>
        </p:nvCxnSpPr>
        <p:spPr bwMode="auto">
          <a:xfrm flipV="1">
            <a:off x="6324619" y="4480420"/>
            <a:ext cx="0" cy="490030"/>
          </a:xfrm>
          <a:prstGeom prst="straightConnector1">
            <a:avLst/>
          </a:prstGeom>
          <a:noFill/>
          <a:ln w="9525" cap="flat" cmpd="sng" algn="ctr">
            <a:solidFill>
              <a:srgbClr val="002060"/>
            </a:solidFill>
            <a:prstDash val="solid"/>
            <a:round/>
            <a:headEnd type="none" w="med" len="med"/>
            <a:tailEnd type="arrow"/>
          </a:ln>
          <a:effectLst/>
        </p:spPr>
      </p:cxnSp>
      <p:cxnSp>
        <p:nvCxnSpPr>
          <p:cNvPr id="28" name="Straight Arrow Connector 27"/>
          <p:cNvCxnSpPr/>
          <p:nvPr/>
        </p:nvCxnSpPr>
        <p:spPr bwMode="auto">
          <a:xfrm flipV="1">
            <a:off x="6316171" y="3361267"/>
            <a:ext cx="0" cy="694783"/>
          </a:xfrm>
          <a:prstGeom prst="straightConnector1">
            <a:avLst/>
          </a:prstGeom>
          <a:noFill/>
          <a:ln w="9525" cap="flat" cmpd="sng" algn="ctr">
            <a:solidFill>
              <a:srgbClr val="002060"/>
            </a:solidFill>
            <a:prstDash val="solid"/>
            <a:round/>
            <a:headEnd type="none" w="med" len="med"/>
            <a:tailEnd type="arrow"/>
          </a:ln>
          <a:effectLst/>
        </p:spPr>
      </p:cxnSp>
      <p:cxnSp>
        <p:nvCxnSpPr>
          <p:cNvPr id="31" name="Straight Arrow Connector 30"/>
          <p:cNvCxnSpPr/>
          <p:nvPr/>
        </p:nvCxnSpPr>
        <p:spPr bwMode="auto">
          <a:xfrm flipV="1">
            <a:off x="6324619" y="2359011"/>
            <a:ext cx="1" cy="561991"/>
          </a:xfrm>
          <a:prstGeom prst="straightConnector1">
            <a:avLst/>
          </a:prstGeom>
          <a:noFill/>
          <a:ln w="9525" cap="flat" cmpd="sng" algn="ctr">
            <a:solidFill>
              <a:srgbClr val="002060"/>
            </a:solidFill>
            <a:prstDash val="solid"/>
            <a:round/>
            <a:headEnd type="none" w="med" len="med"/>
            <a:tailEnd type="arrow"/>
          </a:ln>
          <a:effectLst/>
        </p:spPr>
      </p:cxnSp>
      <p:sp>
        <p:nvSpPr>
          <p:cNvPr id="33" name="TextBox 32"/>
          <p:cNvSpPr txBox="1"/>
          <p:nvPr/>
        </p:nvSpPr>
        <p:spPr>
          <a:xfrm rot="2277192">
            <a:off x="3488279" y="3725159"/>
            <a:ext cx="1537600" cy="246221"/>
          </a:xfrm>
          <a:prstGeom prst="rect">
            <a:avLst/>
          </a:prstGeom>
          <a:noFill/>
        </p:spPr>
        <p:txBody>
          <a:bodyPr wrap="none" rtlCol="0">
            <a:spAutoFit/>
          </a:bodyPr>
          <a:lstStyle/>
          <a:p>
            <a:r>
              <a:rPr lang="en-US" sz="1000" i="1" dirty="0" smtClean="0">
                <a:solidFill>
                  <a:srgbClr val="000000"/>
                </a:solidFill>
                <a:latin typeface="Arial" pitchFamily="34" charset="0"/>
                <a:cs typeface="Arial" pitchFamily="34" charset="0"/>
              </a:rPr>
              <a:t>Scale </a:t>
            </a:r>
            <a:r>
              <a:rPr lang="en-US" sz="1000" i="1" dirty="0" err="1" smtClean="0">
                <a:solidFill>
                  <a:srgbClr val="000000"/>
                </a:solidFill>
                <a:latin typeface="Arial" pitchFamily="34" charset="0"/>
                <a:cs typeface="Arial" pitchFamily="34" charset="0"/>
              </a:rPr>
              <a:t>vs</a:t>
            </a:r>
            <a:r>
              <a:rPr lang="en-US" sz="1000" i="1" dirty="0" smtClean="0">
                <a:solidFill>
                  <a:srgbClr val="000000"/>
                </a:solidFill>
                <a:latin typeface="Arial" pitchFamily="34" charset="0"/>
                <a:cs typeface="Arial" pitchFamily="34" charset="0"/>
              </a:rPr>
              <a:t> quality tradeoff</a:t>
            </a:r>
            <a:endParaRPr lang="en-US" sz="1000" i="1" dirty="0">
              <a:solidFill>
                <a:srgbClr val="000000"/>
              </a:solidFill>
              <a:latin typeface="Arial" pitchFamily="34" charset="0"/>
              <a:cs typeface="Arial" pitchFamily="34" charset="0"/>
            </a:endParaRPr>
          </a:p>
        </p:txBody>
      </p:sp>
      <p:sp>
        <p:nvSpPr>
          <p:cNvPr id="26" name="TextBox 25"/>
          <p:cNvSpPr txBox="1"/>
          <p:nvPr/>
        </p:nvSpPr>
        <p:spPr>
          <a:xfrm>
            <a:off x="2119010" y="5265569"/>
            <a:ext cx="2664005" cy="707886"/>
          </a:xfrm>
          <a:prstGeom prst="rect">
            <a:avLst/>
          </a:prstGeom>
          <a:noFill/>
        </p:spPr>
        <p:txBody>
          <a:bodyPr wrap="square" rtlCol="0">
            <a:spAutoFit/>
          </a:bodyPr>
          <a:lstStyle/>
          <a:p>
            <a:r>
              <a:rPr lang="en-US" sz="1000" dirty="0" smtClean="0">
                <a:solidFill>
                  <a:srgbClr val="000000"/>
                </a:solidFill>
                <a:latin typeface="Arial" pitchFamily="34" charset="0"/>
                <a:cs typeface="Arial" pitchFamily="34" charset="0"/>
              </a:rPr>
              <a:t>F2F = Face-to-face</a:t>
            </a:r>
          </a:p>
          <a:p>
            <a:r>
              <a:rPr lang="en-US" sz="1000" dirty="0" smtClean="0">
                <a:solidFill>
                  <a:srgbClr val="000000"/>
                </a:solidFill>
                <a:latin typeface="Arial" pitchFamily="34" charset="0"/>
                <a:cs typeface="Arial" pitchFamily="34" charset="0"/>
              </a:rPr>
              <a:t>PT = Personalization technology, adaptive learning technology</a:t>
            </a:r>
          </a:p>
          <a:p>
            <a:endParaRPr lang="en-US" sz="100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1042665007"/>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713" y="1092756"/>
            <a:ext cx="8686800" cy="533400"/>
          </a:xfrm>
        </p:spPr>
        <p:txBody>
          <a:bodyPr/>
          <a:lstStyle/>
          <a:p>
            <a:pPr algn="ctr"/>
            <a:r>
              <a:rPr lang="en-US" sz="3600" dirty="0" smtClean="0"/>
              <a:t>Questions?</a:t>
            </a:r>
            <a:endParaRPr lang="en-US" sz="3600" dirty="0"/>
          </a:p>
        </p:txBody>
      </p:sp>
      <p:sp>
        <p:nvSpPr>
          <p:cNvPr id="4" name="Slide Number Placeholder 3"/>
          <p:cNvSpPr>
            <a:spLocks noGrp="1"/>
          </p:cNvSpPr>
          <p:nvPr>
            <p:ph type="sldNum" sz="quarter" idx="10"/>
          </p:nvPr>
        </p:nvSpPr>
        <p:spPr/>
        <p:txBody>
          <a:bodyPr/>
          <a:lstStyle/>
          <a:p>
            <a:pPr>
              <a:defRPr/>
            </a:pPr>
            <a:fld id="{F180244B-9070-4A86-B972-8ABC929406CD}" type="slidenum">
              <a:rPr lang="en-US" smtClean="0"/>
              <a:pPr>
                <a:defRPr/>
              </a:pPr>
              <a:t>44</a:t>
            </a:fld>
            <a:endParaRPr lang="en-US" sz="1400">
              <a:solidFill>
                <a:srgbClr val="000000"/>
              </a:solidFill>
            </a:endParaRPr>
          </a:p>
        </p:txBody>
      </p:sp>
      <p:pic>
        <p:nvPicPr>
          <p:cNvPr id="1026" name="Picture 2" descr="http://www.happy-pixels.com/wp-content/uploads/2011/04/human-flight-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1035" y="2056424"/>
            <a:ext cx="7164156" cy="3933122"/>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468727"/>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85478" y="893599"/>
            <a:ext cx="8496000" cy="738664"/>
          </a:xfrm>
        </p:spPr>
        <p:txBody>
          <a:bodyPr/>
          <a:lstStyle/>
          <a:p>
            <a:pPr algn="ctr"/>
            <a:r>
              <a:rPr lang="en-US" dirty="0" smtClean="0"/>
              <a:t>Thank </a:t>
            </a:r>
            <a:r>
              <a:rPr lang="en-US" dirty="0" smtClean="0"/>
              <a:t>you! </a:t>
            </a:r>
            <a:r>
              <a:rPr lang="en-US" dirty="0" smtClean="0"/>
              <a:t>Please complete an evaluation</a:t>
            </a:r>
            <a:endParaRPr lang="en-US" dirty="0"/>
          </a:p>
        </p:txBody>
      </p:sp>
      <p:sp>
        <p:nvSpPr>
          <p:cNvPr id="5" name="Text Placeholder 4"/>
          <p:cNvSpPr>
            <a:spLocks noGrp="1"/>
          </p:cNvSpPr>
          <p:nvPr>
            <p:ph type="body" sz="quarter" idx="10"/>
          </p:nvPr>
        </p:nvSpPr>
        <p:spPr>
          <a:xfrm>
            <a:off x="398949" y="3506400"/>
            <a:ext cx="4196199" cy="2384734"/>
          </a:xfrm>
        </p:spPr>
        <p:txBody>
          <a:bodyPr/>
          <a:lstStyle/>
          <a:p>
            <a:r>
              <a:rPr lang="en-US" sz="1800" b="1" dirty="0">
                <a:solidFill>
                  <a:schemeClr val="tx1"/>
                </a:solidFill>
              </a:rPr>
              <a:t>James David Hardison, DMD, </a:t>
            </a:r>
            <a:r>
              <a:rPr lang="en-US" sz="1800" b="1" dirty="0" smtClean="0">
                <a:solidFill>
                  <a:schemeClr val="tx1"/>
                </a:solidFill>
              </a:rPr>
              <a:t>MBA</a:t>
            </a:r>
          </a:p>
          <a:p>
            <a:r>
              <a:rPr lang="en-US" dirty="0" smtClean="0">
                <a:solidFill>
                  <a:schemeClr val="tx1"/>
                </a:solidFill>
              </a:rPr>
              <a:t>Industry </a:t>
            </a:r>
            <a:r>
              <a:rPr lang="en-US" dirty="0">
                <a:solidFill>
                  <a:schemeClr val="tx1"/>
                </a:solidFill>
              </a:rPr>
              <a:t>Principal, Higher </a:t>
            </a:r>
            <a:r>
              <a:rPr lang="en-US" dirty="0" smtClean="0">
                <a:solidFill>
                  <a:schemeClr val="tx1"/>
                </a:solidFill>
              </a:rPr>
              <a:t>Education</a:t>
            </a:r>
          </a:p>
          <a:p>
            <a:r>
              <a:rPr lang="en-US" dirty="0" smtClean="0">
                <a:solidFill>
                  <a:schemeClr val="tx1"/>
                </a:solidFill>
              </a:rPr>
              <a:t>SAP America, </a:t>
            </a:r>
            <a:r>
              <a:rPr lang="en-US" dirty="0">
                <a:solidFill>
                  <a:schemeClr val="tx1"/>
                </a:solidFill>
              </a:rPr>
              <a:t>Public </a:t>
            </a:r>
            <a:r>
              <a:rPr lang="en-US" dirty="0" smtClean="0">
                <a:solidFill>
                  <a:schemeClr val="tx1"/>
                </a:solidFill>
              </a:rPr>
              <a:t>Services </a:t>
            </a:r>
            <a:endParaRPr lang="en-US" dirty="0" smtClean="0">
              <a:solidFill>
                <a:schemeClr val="tx1"/>
              </a:solidFill>
            </a:endParaRPr>
          </a:p>
          <a:p>
            <a:r>
              <a:rPr lang="en-US" dirty="0">
                <a:solidFill>
                  <a:schemeClr val="tx1"/>
                </a:solidFill>
              </a:rPr>
              <a:t>j</a:t>
            </a:r>
            <a:r>
              <a:rPr lang="en-US" dirty="0" smtClean="0">
                <a:solidFill>
                  <a:schemeClr val="tx1"/>
                </a:solidFill>
              </a:rPr>
              <a:t>ames.hardison@sap.com</a:t>
            </a:r>
            <a:endParaRPr lang="en-US" dirty="0">
              <a:solidFill>
                <a:schemeClr val="tx1"/>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9353" y="6091999"/>
            <a:ext cx="1762125" cy="428625"/>
          </a:xfrm>
          <a:prstGeom prst="rect">
            <a:avLst/>
          </a:prstGeom>
        </p:spPr>
      </p:pic>
      <p:sp>
        <p:nvSpPr>
          <p:cNvPr id="13" name="Text Placeholder 4"/>
          <p:cNvSpPr txBox="1">
            <a:spLocks/>
          </p:cNvSpPr>
          <p:nvPr/>
        </p:nvSpPr>
        <p:spPr bwMode="gray">
          <a:xfrm>
            <a:off x="4976635" y="3508900"/>
            <a:ext cx="4023148" cy="2384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rtl="0" eaLnBrk="0" fontAlgn="base" hangingPunct="0">
              <a:spcBef>
                <a:spcPts val="1200"/>
              </a:spcBef>
              <a:spcAft>
                <a:spcPct val="0"/>
              </a:spcAft>
              <a:buClr>
                <a:schemeClr val="accent1"/>
              </a:buClr>
              <a:buSzPct val="80000"/>
              <a:defRPr sz="1600" b="0" kern="1200">
                <a:solidFill>
                  <a:schemeClr val="tx1"/>
                </a:solidFill>
                <a:latin typeface="+mn-lt"/>
                <a:ea typeface="+mn-ea"/>
                <a:cs typeface="+mn-cs"/>
              </a:defRPr>
            </a:lvl1pPr>
            <a:lvl2pPr marL="742950" indent="-285750" algn="l" rtl="0" eaLnBrk="0" fontAlgn="base" hangingPunct="0">
              <a:spcBef>
                <a:spcPts val="600"/>
              </a:spcBef>
              <a:spcAft>
                <a:spcPct val="0"/>
              </a:spcAft>
              <a:buClr>
                <a:schemeClr val="accent1"/>
              </a:buClr>
              <a:buSzPct val="80000"/>
              <a:buFont typeface="wingdings" pitchFamily="2" charset="2"/>
              <a:defRPr kern="1200">
                <a:solidFill>
                  <a:schemeClr val="tx1"/>
                </a:solidFill>
                <a:latin typeface="+mn-lt"/>
                <a:ea typeface="+mn-ea"/>
                <a:cs typeface="+mn-cs"/>
              </a:defRPr>
            </a:lvl2pPr>
            <a:lvl3pPr marL="179388" indent="-179388" algn="l" rtl="0" eaLnBrk="0" fontAlgn="base" hangingPunct="0">
              <a:spcBef>
                <a:spcPts val="400"/>
              </a:spcBef>
              <a:spcAft>
                <a:spcPct val="0"/>
              </a:spcAft>
              <a:buClr>
                <a:schemeClr val="accent1"/>
              </a:buClr>
              <a:buSzPct val="100000"/>
              <a:buFont typeface="wingdings" pitchFamily="2" charset="2"/>
              <a:buChar char=""/>
              <a:defRPr sz="1600" kern="1200">
                <a:solidFill>
                  <a:schemeClr val="tx1"/>
                </a:solidFill>
                <a:latin typeface="+mn-lt"/>
                <a:ea typeface="+mn-ea"/>
                <a:cs typeface="+mn-cs"/>
              </a:defRPr>
            </a:lvl3pPr>
            <a:lvl4pPr marL="358775" indent="-179388" algn="l" rtl="0" eaLnBrk="0" fontAlgn="base" hangingPunct="0">
              <a:spcBef>
                <a:spcPts val="400"/>
              </a:spcBef>
              <a:spcAft>
                <a:spcPct val="0"/>
              </a:spcAft>
              <a:buClr>
                <a:schemeClr val="accent2"/>
              </a:buClr>
              <a:buSzPct val="100000"/>
              <a:buFont typeface="Arial" charset="0"/>
              <a:buChar char="–"/>
              <a:defRPr sz="1400" kern="1200">
                <a:solidFill>
                  <a:schemeClr val="tx1"/>
                </a:solidFill>
                <a:latin typeface="+mn-lt"/>
                <a:ea typeface="+mn-ea"/>
                <a:cs typeface="+mn-cs"/>
              </a:defRPr>
            </a:lvl4pPr>
            <a:lvl5pPr marL="541338" indent="-179388" algn="l" rtl="0" eaLnBrk="0" fontAlgn="base" hangingPunct="0">
              <a:spcBef>
                <a:spcPts val="250"/>
              </a:spcBef>
              <a:spcAft>
                <a:spcPct val="0"/>
              </a:spcAft>
              <a:buClr>
                <a:schemeClr val="accent2"/>
              </a:buClr>
              <a:buSzPct val="100000"/>
              <a:buFont typeface="Courier New"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b="1" dirty="0"/>
              <a:t>Vince Kellen, </a:t>
            </a:r>
            <a:r>
              <a:rPr lang="en-US" sz="1800" b="1" dirty="0" smtClean="0"/>
              <a:t>Ph.D.</a:t>
            </a:r>
          </a:p>
          <a:p>
            <a:r>
              <a:rPr lang="en-US" dirty="0" smtClean="0"/>
              <a:t>Senior </a:t>
            </a:r>
            <a:r>
              <a:rPr lang="en-US" dirty="0"/>
              <a:t>Vice </a:t>
            </a:r>
            <a:r>
              <a:rPr lang="en-US" dirty="0" smtClean="0"/>
              <a:t>Provost Academic </a:t>
            </a:r>
            <a:r>
              <a:rPr lang="en-US" dirty="0"/>
              <a:t>Planning, Analytics and </a:t>
            </a:r>
            <a:r>
              <a:rPr lang="en-US" dirty="0" smtClean="0"/>
              <a:t>Technologies</a:t>
            </a:r>
          </a:p>
          <a:p>
            <a:r>
              <a:rPr lang="en-US" dirty="0" smtClean="0"/>
              <a:t>University </a:t>
            </a:r>
            <a:r>
              <a:rPr lang="en-US" dirty="0"/>
              <a:t>of </a:t>
            </a:r>
            <a:r>
              <a:rPr lang="en-US" dirty="0" smtClean="0"/>
              <a:t>Kentucky</a:t>
            </a:r>
          </a:p>
          <a:p>
            <a:r>
              <a:rPr lang="en-US" dirty="0" smtClean="0"/>
              <a:t>@</a:t>
            </a:r>
            <a:r>
              <a:rPr lang="en-US" dirty="0" err="1" smtClean="0"/>
              <a:t>vkellen</a:t>
            </a:r>
            <a:endParaRPr lang="en-US" dirty="0" smtClean="0"/>
          </a:p>
        </p:txBody>
      </p:sp>
    </p:spTree>
    <p:extLst>
      <p:ext uri="{BB962C8B-B14F-4D97-AF65-F5344CB8AC3E}">
        <p14:creationId xmlns:p14="http://schemas.microsoft.com/office/powerpoint/2010/main" val="38725856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800" dirty="0" smtClean="0"/>
              <a:t>Why Is This So Hard? </a:t>
            </a:r>
            <a:endParaRPr lang="en-US" sz="2800" dirty="0"/>
          </a:p>
        </p:txBody>
      </p:sp>
      <p:pic>
        <p:nvPicPr>
          <p:cNvPr id="196610" name="Picture 2" descr="C:\Users\i812688\Pictures\ForSlides\smoking-drive.png"/>
          <p:cNvPicPr>
            <a:picLocks noChangeAspect="1" noChangeArrowheads="1"/>
          </p:cNvPicPr>
          <p:nvPr/>
        </p:nvPicPr>
        <p:blipFill>
          <a:blip r:embed="rId3" cstate="print"/>
          <a:srcRect/>
          <a:stretch>
            <a:fillRect/>
          </a:stretch>
        </p:blipFill>
        <p:spPr bwMode="auto">
          <a:xfrm>
            <a:off x="862207" y="1939958"/>
            <a:ext cx="2993697" cy="3278423"/>
          </a:xfrm>
          <a:prstGeom prst="rect">
            <a:avLst/>
          </a:prstGeom>
          <a:noFill/>
        </p:spPr>
      </p:pic>
      <p:sp>
        <p:nvSpPr>
          <p:cNvPr id="12" name="TextBox 11"/>
          <p:cNvSpPr txBox="1"/>
          <p:nvPr/>
        </p:nvSpPr>
        <p:spPr>
          <a:xfrm>
            <a:off x="3855904" y="2212293"/>
            <a:ext cx="4964096" cy="4401205"/>
          </a:xfrm>
          <a:prstGeom prst="rect">
            <a:avLst/>
          </a:prstGeom>
          <a:noFill/>
        </p:spPr>
        <p:txBody>
          <a:bodyPr wrap="square" rtlCol="0">
            <a:spAutoFit/>
          </a:bodyPr>
          <a:lstStyle/>
          <a:p>
            <a:pPr algn="ctr" fontAlgn="base">
              <a:spcBef>
                <a:spcPct val="50000"/>
              </a:spcBef>
              <a:spcAft>
                <a:spcPct val="0"/>
              </a:spcAft>
              <a:buClr>
                <a:srgbClr val="F0AB00"/>
              </a:buClr>
              <a:buSzPct val="80000"/>
            </a:pPr>
            <a:r>
              <a:rPr lang="en-US" sz="2800" b="1" kern="0" dirty="0" smtClean="0">
                <a:solidFill>
                  <a:schemeClr val="tx1">
                    <a:lumMod val="65000"/>
                    <a:lumOff val="35000"/>
                  </a:schemeClr>
                </a:solidFill>
                <a:latin typeface="+mj-lt"/>
                <a:ea typeface="Arial Unicode MS" pitchFamily="34" charset="-128"/>
                <a:cs typeface="Arial Unicode MS" pitchFamily="34" charset="-128"/>
              </a:rPr>
              <a:t>Slow Disks &amp; CPUs</a:t>
            </a:r>
          </a:p>
          <a:p>
            <a:pPr algn="ctr" fontAlgn="base">
              <a:spcBef>
                <a:spcPct val="50000"/>
              </a:spcBef>
              <a:spcAft>
                <a:spcPct val="0"/>
              </a:spcAft>
              <a:buClr>
                <a:srgbClr val="F0AB00"/>
              </a:buClr>
              <a:buSzPct val="80000"/>
            </a:pPr>
            <a:r>
              <a:rPr lang="en-US" sz="2800" b="1" kern="0" dirty="0" smtClean="0">
                <a:solidFill>
                  <a:schemeClr val="tx1">
                    <a:lumMod val="65000"/>
                    <a:lumOff val="35000"/>
                  </a:schemeClr>
                </a:solidFill>
                <a:latin typeface="+mj-lt"/>
                <a:ea typeface="Arial Unicode MS" pitchFamily="34" charset="-128"/>
                <a:cs typeface="Arial Unicode MS" pitchFamily="34" charset="-128"/>
              </a:rPr>
              <a:t>I/O Bottleneck</a:t>
            </a:r>
          </a:p>
          <a:p>
            <a:pPr algn="ctr" fontAlgn="base">
              <a:spcBef>
                <a:spcPct val="50000"/>
              </a:spcBef>
              <a:spcAft>
                <a:spcPct val="0"/>
              </a:spcAft>
              <a:buClr>
                <a:srgbClr val="F0AB00"/>
              </a:buClr>
              <a:buSzPct val="80000"/>
            </a:pPr>
            <a:r>
              <a:rPr lang="en-US" sz="2800" b="1" kern="0" dirty="0" smtClean="0">
                <a:solidFill>
                  <a:schemeClr val="tx1">
                    <a:lumMod val="65000"/>
                    <a:lumOff val="35000"/>
                  </a:schemeClr>
                </a:solidFill>
                <a:latin typeface="+mj-lt"/>
                <a:ea typeface="Arial Unicode MS" pitchFamily="34" charset="-128"/>
                <a:cs typeface="Arial Unicode MS" pitchFamily="34" charset="-128"/>
              </a:rPr>
              <a:t>Expensive Memory</a:t>
            </a:r>
          </a:p>
          <a:p>
            <a:pPr algn="ctr" fontAlgn="base">
              <a:spcBef>
                <a:spcPct val="50000"/>
              </a:spcBef>
              <a:spcAft>
                <a:spcPct val="0"/>
              </a:spcAft>
              <a:buClr>
                <a:srgbClr val="F0AB00"/>
              </a:buClr>
              <a:buSzPct val="80000"/>
            </a:pPr>
            <a:endParaRPr lang="en-US" sz="2800" b="1" kern="0" dirty="0" smtClean="0">
              <a:solidFill>
                <a:schemeClr val="tx1">
                  <a:lumMod val="65000"/>
                  <a:lumOff val="35000"/>
                </a:schemeClr>
              </a:solidFill>
              <a:latin typeface="+mj-lt"/>
              <a:ea typeface="Arial Unicode MS" pitchFamily="34" charset="-128"/>
              <a:cs typeface="Arial Unicode MS" pitchFamily="34" charset="-128"/>
            </a:endParaRPr>
          </a:p>
          <a:p>
            <a:pPr algn="ctr" fontAlgn="base">
              <a:spcBef>
                <a:spcPct val="50000"/>
              </a:spcBef>
              <a:spcAft>
                <a:spcPct val="0"/>
              </a:spcAft>
              <a:buClr>
                <a:srgbClr val="F0AB00"/>
              </a:buClr>
              <a:buSzPct val="80000"/>
            </a:pPr>
            <a:r>
              <a:rPr lang="en-US" sz="2800" b="1" kern="0" dirty="0" smtClean="0">
                <a:solidFill>
                  <a:srgbClr val="002060"/>
                </a:solidFill>
                <a:latin typeface="+mj-lt"/>
                <a:ea typeface="Arial Unicode MS" pitchFamily="34" charset="-128"/>
                <a:cs typeface="Arial Unicode MS" pitchFamily="34" charset="-128"/>
              </a:rPr>
              <a:t>Optimized for Transactions</a:t>
            </a:r>
          </a:p>
          <a:p>
            <a:pPr algn="ctr" fontAlgn="base">
              <a:spcBef>
                <a:spcPct val="50000"/>
              </a:spcBef>
              <a:spcAft>
                <a:spcPct val="0"/>
              </a:spcAft>
              <a:buClr>
                <a:srgbClr val="F0AB00"/>
              </a:buClr>
              <a:buSzPct val="80000"/>
            </a:pPr>
            <a:r>
              <a:rPr lang="en-US" sz="2800" b="1" kern="0" dirty="0" smtClean="0">
                <a:solidFill>
                  <a:srgbClr val="002060"/>
                </a:solidFill>
                <a:latin typeface="+mj-lt"/>
                <a:ea typeface="Arial Unicode MS" pitchFamily="34" charset="-128"/>
                <a:cs typeface="Arial Unicode MS" pitchFamily="34" charset="-128"/>
              </a:rPr>
              <a:t>BI is an Afterthought</a:t>
            </a:r>
          </a:p>
          <a:p>
            <a:pPr fontAlgn="base">
              <a:spcBef>
                <a:spcPct val="50000"/>
              </a:spcBef>
              <a:spcAft>
                <a:spcPct val="0"/>
              </a:spcAft>
              <a:buClr>
                <a:srgbClr val="F0AB00"/>
              </a:buClr>
              <a:buSzPct val="80000"/>
            </a:pPr>
            <a:endParaRPr lang="en-US" sz="2800" b="1" kern="0" dirty="0" smtClean="0">
              <a:solidFill>
                <a:schemeClr val="tx1">
                  <a:lumMod val="65000"/>
                  <a:lumOff val="35000"/>
                </a:schemeClr>
              </a:solidFill>
              <a:latin typeface="+mj-lt"/>
              <a:ea typeface="Arial Unicode MS" pitchFamily="34" charset="-128"/>
              <a:cs typeface="Arial Unicode MS" pitchFamily="34" charset="-128"/>
            </a:endParaRPr>
          </a:p>
        </p:txBody>
      </p:sp>
      <p:sp>
        <p:nvSpPr>
          <p:cNvPr id="13" name="TextBox 12"/>
          <p:cNvSpPr txBox="1"/>
          <p:nvPr/>
        </p:nvSpPr>
        <p:spPr>
          <a:xfrm>
            <a:off x="1194040" y="1404290"/>
            <a:ext cx="6997428" cy="523220"/>
          </a:xfrm>
          <a:prstGeom prst="rect">
            <a:avLst/>
          </a:prstGeom>
          <a:noFill/>
        </p:spPr>
        <p:txBody>
          <a:bodyPr wrap="none" rtlCol="0">
            <a:spAutoFit/>
          </a:bodyPr>
          <a:lstStyle/>
          <a:p>
            <a:pPr fontAlgn="base">
              <a:spcBef>
                <a:spcPct val="50000"/>
              </a:spcBef>
              <a:spcAft>
                <a:spcPct val="0"/>
              </a:spcAft>
              <a:buClr>
                <a:srgbClr val="F0AB00"/>
              </a:buClr>
              <a:buSzPct val="80000"/>
            </a:pPr>
            <a:r>
              <a:rPr lang="en-US" sz="2800" b="1" kern="0" dirty="0" smtClean="0">
                <a:solidFill>
                  <a:srgbClr val="002060"/>
                </a:solidFill>
                <a:latin typeface="+mj-lt"/>
                <a:ea typeface="Arial Unicode MS" pitchFamily="34" charset="-128"/>
                <a:cs typeface="Arial Unicode MS" pitchFamily="34" charset="-128"/>
              </a:rPr>
              <a:t>30 Year-Old Database Design Principles</a:t>
            </a:r>
          </a:p>
        </p:txBody>
      </p:sp>
      <p:sp>
        <p:nvSpPr>
          <p:cNvPr id="14" name="Isosceles Triangle 13"/>
          <p:cNvSpPr/>
          <p:nvPr/>
        </p:nvSpPr>
        <p:spPr bwMode="gray">
          <a:xfrm flipV="1">
            <a:off x="4540469" y="4225145"/>
            <a:ext cx="3650999" cy="378373"/>
          </a:xfrm>
          <a:prstGeom prst="triangle">
            <a:avLst/>
          </a:prstGeom>
          <a:solidFill>
            <a:srgbClr val="FF0000"/>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spTree>
    <p:extLst>
      <p:ext uri="{BB962C8B-B14F-4D97-AF65-F5344CB8AC3E}">
        <p14:creationId xmlns:p14="http://schemas.microsoft.com/office/powerpoint/2010/main" val="2805600275"/>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4514" name="Picture 2"/>
          <p:cNvPicPr>
            <a:picLocks noChangeAspect="1" noChangeArrowheads="1"/>
          </p:cNvPicPr>
          <p:nvPr/>
        </p:nvPicPr>
        <p:blipFill>
          <a:blip r:embed="rId3" cstate="print"/>
          <a:srcRect/>
          <a:stretch>
            <a:fillRect/>
          </a:stretch>
        </p:blipFill>
        <p:spPr bwMode="auto">
          <a:xfrm>
            <a:off x="172945" y="324000"/>
            <a:ext cx="8647055" cy="6103380"/>
          </a:xfrm>
          <a:prstGeom prst="rect">
            <a:avLst/>
          </a:prstGeom>
          <a:noFill/>
          <a:ln w="9525">
            <a:noFill/>
            <a:miter lim="800000"/>
            <a:headEnd/>
            <a:tailEnd/>
          </a:ln>
        </p:spPr>
      </p:pic>
    </p:spTree>
    <p:extLst>
      <p:ext uri="{BB962C8B-B14F-4D97-AF65-F5344CB8AC3E}">
        <p14:creationId xmlns:p14="http://schemas.microsoft.com/office/powerpoint/2010/main" val="34964811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ctrTitle"/>
          </p:nvPr>
        </p:nvSpPr>
        <p:spPr>
          <a:xfrm>
            <a:off x="324000" y="2625375"/>
            <a:ext cx="8496000" cy="738664"/>
          </a:xfrm>
        </p:spPr>
        <p:txBody>
          <a:bodyPr/>
          <a:lstStyle/>
          <a:p>
            <a:r>
              <a:rPr lang="en-US" sz="3200" dirty="0" smtClean="0"/>
              <a:t>Key Learning Objectives</a:t>
            </a:r>
            <a:endParaRPr lang="en-US" sz="3200" dirty="0"/>
          </a:p>
        </p:txBody>
      </p:sp>
      <p:sp>
        <p:nvSpPr>
          <p:cNvPr id="7" name="Text Placeholder 6"/>
          <p:cNvSpPr>
            <a:spLocks noGrp="1"/>
          </p:cNvSpPr>
          <p:nvPr>
            <p:ph type="body" sz="quarter" idx="10"/>
          </p:nvPr>
        </p:nvSpPr>
        <p:spPr>
          <a:xfrm>
            <a:off x="324000" y="3534614"/>
            <a:ext cx="8496300" cy="2454062"/>
          </a:xfrm>
        </p:spPr>
        <p:txBody>
          <a:bodyPr/>
          <a:lstStyle/>
          <a:p>
            <a:r>
              <a:rPr lang="en-US" sz="2800" dirty="0"/>
              <a:t>Introduction</a:t>
            </a:r>
          </a:p>
          <a:p>
            <a:r>
              <a:rPr lang="en-US" sz="2800" b="1" u="sng" dirty="0"/>
              <a:t>SAP HANA Overview</a:t>
            </a:r>
          </a:p>
          <a:p>
            <a:r>
              <a:rPr lang="en-US" sz="2800" dirty="0" smtClean="0"/>
              <a:t>Applications of HANA in Higher Education</a:t>
            </a:r>
            <a:endParaRPr lang="en-US" sz="2800" dirty="0"/>
          </a:p>
          <a:p>
            <a:endParaRPr lang="en-US" sz="2000" dirty="0"/>
          </a:p>
          <a:p>
            <a:pPr marL="640080" lvl="1" indent="-274320">
              <a:buSzPct val="100000"/>
              <a:buFont typeface="Wingdings" pitchFamily="2" charset="2"/>
              <a:buChar char="Ø"/>
            </a:pPr>
            <a:endParaRPr lang="en-US" dirty="0" smtClean="0"/>
          </a:p>
        </p:txBody>
      </p:sp>
      <p:pic>
        <p:nvPicPr>
          <p:cNvPr id="4" name="Picture Placeholder 3"/>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rcRect t="31161" b="31161"/>
          <a:stretch>
            <a:fillRect/>
          </a:stretch>
        </p:blipFill>
        <p:spPr/>
      </p:pic>
    </p:spTree>
    <p:extLst>
      <p:ext uri="{BB962C8B-B14F-4D97-AF65-F5344CB8AC3E}">
        <p14:creationId xmlns:p14="http://schemas.microsoft.com/office/powerpoint/2010/main" val="2469197852"/>
      </p:ext>
    </p:extLst>
  </p:cSld>
  <p:clrMapOvr>
    <a:masterClrMapping/>
  </p:clrMapOvr>
  <mc:AlternateContent xmlns:mc="http://schemas.openxmlformats.org/markup-compatibility/2006" xmlns:p14="http://schemas.microsoft.com/office/powerpoint/2010/main">
    <mc:Choice Requires="p14">
      <p:transition p14:dur="0" advTm="32958"/>
    </mc:Choice>
    <mc:Fallback xmlns="">
      <p:transition advTm="32958"/>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383810"/>
            <a:ext cx="9144000" cy="755650"/>
          </a:xfrm>
        </p:spPr>
        <p:txBody>
          <a:bodyPr/>
          <a:lstStyle/>
          <a:p>
            <a:pPr algn="ctr"/>
            <a:r>
              <a:rPr lang="en-US" sz="3600" dirty="0"/>
              <a:t>SAP </a:t>
            </a:r>
            <a:r>
              <a:rPr lang="en-US" sz="3600" dirty="0" smtClean="0"/>
              <a:t>HANA </a:t>
            </a:r>
            <a:r>
              <a:rPr lang="en-US" sz="2600" dirty="0" smtClean="0"/>
              <a:t>(</a:t>
            </a:r>
            <a:r>
              <a:rPr lang="en-US" sz="2600" u="sng" dirty="0" smtClean="0"/>
              <a:t>H</a:t>
            </a:r>
            <a:r>
              <a:rPr lang="en-US" sz="2600" dirty="0" smtClean="0"/>
              <a:t>igh </a:t>
            </a:r>
            <a:r>
              <a:rPr lang="en-US" sz="2600" dirty="0"/>
              <a:t>Performance </a:t>
            </a:r>
            <a:r>
              <a:rPr lang="en-US" sz="2600" u="sng" dirty="0" err="1"/>
              <a:t>AN</a:t>
            </a:r>
            <a:r>
              <a:rPr lang="en-US" sz="2600" dirty="0" err="1"/>
              <a:t>alytic</a:t>
            </a:r>
            <a:r>
              <a:rPr lang="en-US" sz="2600" dirty="0"/>
              <a:t> </a:t>
            </a:r>
            <a:r>
              <a:rPr lang="en-US" sz="2600" u="sng" dirty="0" smtClean="0"/>
              <a:t>A</a:t>
            </a:r>
            <a:r>
              <a:rPr lang="en-US" sz="2600" dirty="0" smtClean="0"/>
              <a:t>ppliance)</a:t>
            </a:r>
            <a:endParaRPr lang="en-US" sz="2600" dirty="0"/>
          </a:p>
        </p:txBody>
      </p:sp>
      <p:sp>
        <p:nvSpPr>
          <p:cNvPr id="3" name="Text Placeholder 2"/>
          <p:cNvSpPr>
            <a:spLocks noGrp="1"/>
          </p:cNvSpPr>
          <p:nvPr>
            <p:ph type="body" sz="quarter" idx="10"/>
          </p:nvPr>
        </p:nvSpPr>
        <p:spPr>
          <a:xfrm>
            <a:off x="441433" y="1690687"/>
            <a:ext cx="8229601" cy="4391026"/>
          </a:xfrm>
        </p:spPr>
        <p:txBody>
          <a:bodyPr/>
          <a:lstStyle/>
          <a:p>
            <a:r>
              <a:rPr lang="en-US" sz="3200" b="0" dirty="0" smtClean="0">
                <a:latin typeface="+mj-lt"/>
              </a:rPr>
              <a:t>A next-generation </a:t>
            </a:r>
            <a:r>
              <a:rPr lang="en-US" sz="3200" b="0" dirty="0">
                <a:latin typeface="+mj-lt"/>
              </a:rPr>
              <a:t>platform ... </a:t>
            </a:r>
            <a:r>
              <a:rPr lang="en-US" sz="3200" b="0" dirty="0" smtClean="0">
                <a:latin typeface="+mj-lt"/>
              </a:rPr>
              <a:t>that </a:t>
            </a:r>
            <a:r>
              <a:rPr lang="en-US" sz="3200" b="0" dirty="0">
                <a:latin typeface="+mj-lt"/>
              </a:rPr>
              <a:t>can process and analyze </a:t>
            </a:r>
            <a:r>
              <a:rPr lang="en-US" sz="3200" b="0" dirty="0" smtClean="0">
                <a:latin typeface="+mj-lt"/>
              </a:rPr>
              <a:t>… structured </a:t>
            </a:r>
            <a:r>
              <a:rPr lang="en-US" sz="3200" b="0" dirty="0">
                <a:latin typeface="+mj-lt"/>
              </a:rPr>
              <a:t>and </a:t>
            </a:r>
            <a:r>
              <a:rPr lang="en-US" sz="3200" b="0" dirty="0" smtClean="0">
                <a:latin typeface="+mj-lt"/>
              </a:rPr>
              <a:t>unstructured </a:t>
            </a:r>
            <a:r>
              <a:rPr lang="en-US" sz="3200" b="0" dirty="0">
                <a:latin typeface="+mj-lt"/>
              </a:rPr>
              <a:t>data </a:t>
            </a:r>
            <a:r>
              <a:rPr lang="en-US" sz="3200" b="0" dirty="0" smtClean="0">
                <a:latin typeface="+mj-lt"/>
              </a:rPr>
              <a:t>… providing insight </a:t>
            </a:r>
            <a:r>
              <a:rPr lang="en-US" sz="3200" b="0" dirty="0">
                <a:latin typeface="+mj-lt"/>
              </a:rPr>
              <a:t>into the lowest level of </a:t>
            </a:r>
            <a:r>
              <a:rPr lang="en-US" sz="3200" b="0" dirty="0" smtClean="0">
                <a:latin typeface="+mj-lt"/>
              </a:rPr>
              <a:t>detail … with a quick </a:t>
            </a:r>
            <a:r>
              <a:rPr lang="en-US" sz="3200" b="0" dirty="0">
                <a:latin typeface="+mj-lt"/>
              </a:rPr>
              <a:t>time to </a:t>
            </a:r>
            <a:r>
              <a:rPr lang="en-US" sz="3200" b="0" dirty="0" smtClean="0">
                <a:latin typeface="+mj-lt"/>
              </a:rPr>
              <a:t>value … and the ability </a:t>
            </a:r>
            <a:r>
              <a:rPr lang="en-US" sz="3200" b="0" dirty="0">
                <a:latin typeface="+mj-lt"/>
              </a:rPr>
              <a:t>to ask more questions to drive informed </a:t>
            </a:r>
            <a:r>
              <a:rPr lang="en-US" sz="3200" b="0" dirty="0" smtClean="0">
                <a:latin typeface="+mj-lt"/>
              </a:rPr>
              <a:t>decisions.</a:t>
            </a:r>
            <a:endParaRPr lang="en-US" sz="3200" b="0" dirty="0">
              <a:latin typeface="+mj-lt"/>
            </a:endParaRPr>
          </a:p>
          <a:p>
            <a:endParaRPr lang="en-US" dirty="0"/>
          </a:p>
        </p:txBody>
      </p:sp>
    </p:spTree>
    <p:extLst>
      <p:ext uri="{BB962C8B-B14F-4D97-AF65-F5344CB8AC3E}">
        <p14:creationId xmlns:p14="http://schemas.microsoft.com/office/powerpoint/2010/main" val="10415686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0"/>
          <p:cNvSpPr>
            <a:spLocks noChangeArrowheads="1"/>
          </p:cNvSpPr>
          <p:nvPr/>
        </p:nvSpPr>
        <p:spPr bwMode="gray">
          <a:xfrm>
            <a:off x="461770" y="2015067"/>
            <a:ext cx="8215649" cy="3759199"/>
          </a:xfrm>
          <a:prstGeom prst="roundRect">
            <a:avLst>
              <a:gd name="adj" fmla="val 0"/>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76730" tIns="38366" rIns="76730" bIns="38366" numCol="1" rtlCol="0" anchor="t" anchorCtr="0" compatLnSpc="1">
            <a:prstTxWarp prst="textNoShape">
              <a:avLst/>
            </a:prstTxWarp>
            <a:noAutofit/>
          </a:bodyPr>
          <a:lstStyle/>
          <a:p>
            <a:pPr algn="ctr" defTabSz="912733" fontAlgn="auto">
              <a:spcBef>
                <a:spcPts val="0"/>
              </a:spcBef>
              <a:spcAft>
                <a:spcPts val="0"/>
              </a:spcAft>
              <a:defRPr/>
            </a:pPr>
            <a:r>
              <a:rPr lang="en-US" b="1" dirty="0" smtClean="0">
                <a:solidFill>
                  <a:srgbClr val="000000"/>
                </a:solidFill>
                <a:latin typeface="Arial" pitchFamily="34" charset="0"/>
                <a:cs typeface="Arial" pitchFamily="34" charset="0"/>
              </a:rPr>
              <a:t>SAP HANA</a:t>
            </a:r>
            <a:endParaRPr lang="en-US" b="1" dirty="0">
              <a:solidFill>
                <a:srgbClr val="000000"/>
              </a:solidFill>
              <a:latin typeface="Arial" pitchFamily="34" charset="0"/>
              <a:cs typeface="Arial" pitchFamily="34" charset="0"/>
            </a:endParaRPr>
          </a:p>
        </p:txBody>
      </p:sp>
      <p:sp>
        <p:nvSpPr>
          <p:cNvPr id="6" name="AutoShape 20"/>
          <p:cNvSpPr>
            <a:spLocks noChangeArrowheads="1"/>
          </p:cNvSpPr>
          <p:nvPr/>
        </p:nvSpPr>
        <p:spPr bwMode="gray">
          <a:xfrm>
            <a:off x="1669398" y="1585066"/>
            <a:ext cx="1935677" cy="671215"/>
          </a:xfrm>
          <a:prstGeom prst="roundRect">
            <a:avLst>
              <a:gd name="adj" fmla="val 0"/>
            </a:avLst>
          </a:prstGeom>
          <a:solidFill>
            <a:schemeClr val="accent3">
              <a:lumMod val="20000"/>
              <a:lumOff val="80000"/>
            </a:schemeClr>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76730" tIns="38366" rIns="76730" bIns="38366" numCol="1" rtlCol="0" anchor="ctr" anchorCtr="0" compatLnSpc="1">
            <a:prstTxWarp prst="textNoShape">
              <a:avLst/>
            </a:prstTxWarp>
            <a:noAutofit/>
          </a:bodyPr>
          <a:lstStyle/>
          <a:p>
            <a:pPr algn="ctr" defTabSz="767302" eaLnBrk="0" fontAlgn="auto" hangingPunct="0">
              <a:spcBef>
                <a:spcPts val="0"/>
              </a:spcBef>
              <a:spcAft>
                <a:spcPts val="0"/>
              </a:spcAft>
              <a:defRPr/>
            </a:pPr>
            <a:r>
              <a:rPr lang="en-US" sz="2000" b="1" dirty="0" smtClean="0">
                <a:solidFill>
                  <a:srgbClr val="000000"/>
                </a:solidFill>
                <a:latin typeface="Arial"/>
              </a:rPr>
              <a:t>Real-time </a:t>
            </a:r>
            <a:br>
              <a:rPr lang="en-US" sz="2000" b="1" dirty="0" smtClean="0">
                <a:solidFill>
                  <a:srgbClr val="000000"/>
                </a:solidFill>
                <a:latin typeface="Arial"/>
              </a:rPr>
            </a:br>
            <a:r>
              <a:rPr lang="en-US" sz="2000" b="1" dirty="0" smtClean="0">
                <a:solidFill>
                  <a:srgbClr val="000000"/>
                </a:solidFill>
                <a:latin typeface="Arial"/>
              </a:rPr>
              <a:t>analytics</a:t>
            </a:r>
            <a:endParaRPr lang="en-US" sz="2000" b="1" dirty="0">
              <a:solidFill>
                <a:srgbClr val="000000"/>
              </a:solidFill>
              <a:latin typeface="Arial"/>
            </a:endParaRPr>
          </a:p>
        </p:txBody>
      </p:sp>
      <p:grpSp>
        <p:nvGrpSpPr>
          <p:cNvPr id="7" name="Group 27"/>
          <p:cNvGrpSpPr/>
          <p:nvPr/>
        </p:nvGrpSpPr>
        <p:grpSpPr>
          <a:xfrm>
            <a:off x="2102983" y="5606192"/>
            <a:ext cx="4900636" cy="981710"/>
            <a:chOff x="2855307" y="4910806"/>
            <a:chExt cx="6535884" cy="981937"/>
          </a:xfrm>
        </p:grpSpPr>
        <p:cxnSp>
          <p:nvCxnSpPr>
            <p:cNvPr id="8" name="Straight Connector 7"/>
            <p:cNvCxnSpPr/>
            <p:nvPr/>
          </p:nvCxnSpPr>
          <p:spPr bwMode="gray">
            <a:xfrm rot="16200000" flipH="1">
              <a:off x="3596382" y="5410089"/>
              <a:ext cx="179556" cy="0"/>
            </a:xfrm>
            <a:prstGeom prst="line">
              <a:avLst/>
            </a:prstGeom>
            <a:ln>
              <a:headEnd type="none"/>
              <a:tailEnd type="none"/>
            </a:ln>
          </p:spPr>
          <p:style>
            <a:lnRef idx="1">
              <a:schemeClr val="accent1"/>
            </a:lnRef>
            <a:fillRef idx="3">
              <a:schemeClr val="accent1"/>
            </a:fillRef>
            <a:effectRef idx="2">
              <a:schemeClr val="accent1"/>
            </a:effectRef>
            <a:fontRef idx="minor">
              <a:schemeClr val="lt1"/>
            </a:fontRef>
          </p:style>
        </p:cxnSp>
        <p:sp>
          <p:nvSpPr>
            <p:cNvPr id="10" name="AutoShape 26"/>
            <p:cNvSpPr>
              <a:spLocks noChangeArrowheads="1"/>
            </p:cNvSpPr>
            <p:nvPr/>
          </p:nvSpPr>
          <p:spPr bwMode="gray">
            <a:xfrm>
              <a:off x="2855307" y="5289521"/>
              <a:ext cx="2613253" cy="583974"/>
            </a:xfrm>
            <a:prstGeom prst="roundRect">
              <a:avLst>
                <a:gd name="adj" fmla="val 0"/>
              </a:avLst>
            </a:prstGeom>
            <a:solidFill>
              <a:schemeClr val="accent5">
                <a:lumMod val="60000"/>
                <a:lumOff val="40000"/>
              </a:schemeClr>
            </a:solidFill>
            <a:ln>
              <a:noFill/>
              <a:headEnd/>
              <a:tailEnd/>
            </a:ln>
          </p:spPr>
          <p:style>
            <a:lnRef idx="1">
              <a:schemeClr val="accent1"/>
            </a:lnRef>
            <a:fillRef idx="3">
              <a:schemeClr val="accent1"/>
            </a:fillRef>
            <a:effectRef idx="2">
              <a:schemeClr val="accent1"/>
            </a:effectRef>
            <a:fontRef idx="minor">
              <a:schemeClr val="lt1"/>
            </a:fontRef>
          </p:style>
          <p:txBody>
            <a:bodyPr lIns="108878" tIns="108878" rIns="108878" bIns="108878" anchor="ctr"/>
            <a:lstStyle/>
            <a:p>
              <a:pPr algn="ctr" defTabSz="912733" fontAlgn="auto">
                <a:spcBef>
                  <a:spcPts val="0"/>
                </a:spcBef>
                <a:spcAft>
                  <a:spcPts val="0"/>
                </a:spcAft>
                <a:defRPr/>
              </a:pPr>
              <a:r>
                <a:rPr lang="en-US" sz="1400" b="1" dirty="0">
                  <a:solidFill>
                    <a:srgbClr val="000000"/>
                  </a:solidFill>
                  <a:latin typeface="Arial"/>
                  <a:ea typeface="Arial Unicode MS" pitchFamily="34" charset="-128"/>
                  <a:cs typeface="Arial Unicode MS" pitchFamily="34" charset="-128"/>
                </a:rPr>
                <a:t>SAP </a:t>
              </a:r>
              <a:r>
                <a:rPr lang="en-US" sz="1400" b="1" dirty="0" smtClean="0">
                  <a:solidFill>
                    <a:srgbClr val="000000"/>
                  </a:solidFill>
                  <a:latin typeface="Arial"/>
                  <a:ea typeface="Arial Unicode MS" pitchFamily="34" charset="-128"/>
                  <a:cs typeface="Arial Unicode MS" pitchFamily="34" charset="-128"/>
                </a:rPr>
                <a:t>Business </a:t>
              </a:r>
              <a:r>
                <a:rPr lang="en-US" sz="1400" b="1" dirty="0">
                  <a:solidFill>
                    <a:srgbClr val="000000"/>
                  </a:solidFill>
                  <a:latin typeface="Arial"/>
                  <a:ea typeface="Arial Unicode MS" pitchFamily="34" charset="-128"/>
                  <a:cs typeface="Arial Unicode MS" pitchFamily="34" charset="-128"/>
                </a:rPr>
                <a:t>Suite</a:t>
              </a:r>
            </a:p>
          </p:txBody>
        </p:sp>
        <p:sp>
          <p:nvSpPr>
            <p:cNvPr id="11" name="AutoShape 26"/>
            <p:cNvSpPr>
              <a:spLocks noChangeArrowheads="1"/>
            </p:cNvSpPr>
            <p:nvPr/>
          </p:nvSpPr>
          <p:spPr bwMode="gray">
            <a:xfrm>
              <a:off x="6841291" y="5308769"/>
              <a:ext cx="2549900" cy="583974"/>
            </a:xfrm>
            <a:prstGeom prst="roundRect">
              <a:avLst>
                <a:gd name="adj" fmla="val 0"/>
              </a:avLst>
            </a:prstGeom>
            <a:solidFill>
              <a:schemeClr val="accent5">
                <a:lumMod val="60000"/>
                <a:lumOff val="40000"/>
              </a:schemeClr>
            </a:solidFill>
            <a:ln>
              <a:noFill/>
              <a:headEnd/>
              <a:tailEnd/>
            </a:ln>
          </p:spPr>
          <p:style>
            <a:lnRef idx="1">
              <a:schemeClr val="accent1"/>
            </a:lnRef>
            <a:fillRef idx="3">
              <a:schemeClr val="accent1"/>
            </a:fillRef>
            <a:effectRef idx="2">
              <a:schemeClr val="accent1"/>
            </a:effectRef>
            <a:fontRef idx="minor">
              <a:schemeClr val="lt1"/>
            </a:fontRef>
          </p:style>
          <p:txBody>
            <a:bodyPr lIns="108878" tIns="108878" rIns="108878" bIns="108878" anchor="ctr"/>
            <a:lstStyle/>
            <a:p>
              <a:pPr algn="ctr" defTabSz="912733" fontAlgn="auto">
                <a:spcBef>
                  <a:spcPts val="0"/>
                </a:spcBef>
                <a:spcAft>
                  <a:spcPts val="0"/>
                </a:spcAft>
                <a:defRPr/>
              </a:pPr>
              <a:r>
                <a:rPr lang="en-US" sz="1400" b="1" dirty="0" smtClean="0">
                  <a:solidFill>
                    <a:srgbClr val="000000"/>
                  </a:solidFill>
                  <a:latin typeface="Arial"/>
                  <a:ea typeface="Arial Unicode MS" pitchFamily="34" charset="-128"/>
                  <a:cs typeface="Arial Unicode MS" pitchFamily="34" charset="-128"/>
                </a:rPr>
                <a:t>Third-party  systems</a:t>
              </a:r>
              <a:endParaRPr lang="en-US" sz="1400" b="1" dirty="0">
                <a:solidFill>
                  <a:srgbClr val="000000"/>
                </a:solidFill>
                <a:latin typeface="Arial"/>
                <a:ea typeface="Arial Unicode MS" pitchFamily="34" charset="-128"/>
                <a:cs typeface="Arial Unicode MS" pitchFamily="34" charset="-128"/>
              </a:endParaRPr>
            </a:p>
          </p:txBody>
        </p:sp>
        <p:cxnSp>
          <p:nvCxnSpPr>
            <p:cNvPr id="12" name="Straight Connector 11"/>
            <p:cNvCxnSpPr/>
            <p:nvPr/>
          </p:nvCxnSpPr>
          <p:spPr bwMode="gray">
            <a:xfrm rot="16200000" flipH="1">
              <a:off x="8462579" y="5410090"/>
              <a:ext cx="179556" cy="0"/>
            </a:xfrm>
            <a:prstGeom prst="line">
              <a:avLst/>
            </a:prstGeom>
            <a:ln>
              <a:headEnd type="none"/>
              <a:tailEnd type="none"/>
            </a:ln>
          </p:spPr>
          <p:style>
            <a:lnRef idx="1">
              <a:schemeClr val="accent1"/>
            </a:lnRef>
            <a:fillRef idx="3">
              <a:schemeClr val="accent1"/>
            </a:fillRef>
            <a:effectRef idx="2">
              <a:schemeClr val="accent1"/>
            </a:effectRef>
            <a:fontRef idx="minor">
              <a:schemeClr val="lt1"/>
            </a:fontRef>
          </p:style>
        </p:cxnSp>
        <p:sp>
          <p:nvSpPr>
            <p:cNvPr id="13" name="Up-Down Arrow 12"/>
            <p:cNvSpPr/>
            <p:nvPr/>
          </p:nvSpPr>
          <p:spPr bwMode="gray">
            <a:xfrm flipH="1">
              <a:off x="8039650" y="4910806"/>
              <a:ext cx="209082" cy="392691"/>
            </a:xfrm>
            <a:prstGeom prst="upDownArrow">
              <a:avLst>
                <a:gd name="adj1" fmla="val 25758"/>
                <a:gd name="adj2" fmla="val 50000"/>
              </a:avLst>
            </a:prstGeom>
            <a:solidFill>
              <a:schemeClr val="bg2"/>
            </a:solidFill>
            <a:ln>
              <a:solidFill>
                <a:schemeClr val="bg2"/>
              </a:solidFill>
              <a:headEnd/>
              <a:tailEnd/>
            </a:ln>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marL="244307" indent="-244307" algn="ctr" defTabSz="912733" fontAlgn="auto">
                <a:spcBef>
                  <a:spcPct val="75000"/>
                </a:spcBef>
                <a:spcAft>
                  <a:spcPts val="0"/>
                </a:spcAft>
                <a:buClr>
                  <a:srgbClr val="44697D"/>
                </a:buClr>
                <a:buSzPct val="80000"/>
              </a:pPr>
              <a:endParaRPr lang="en-US" sz="1000" kern="0" dirty="0">
                <a:solidFill>
                  <a:srgbClr val="FFFFFF"/>
                </a:solidFill>
                <a:latin typeface="Arial"/>
                <a:ea typeface="Arial Unicode MS" pitchFamily="34" charset="-128"/>
                <a:cs typeface="Arial Unicode MS" pitchFamily="34" charset="-128"/>
              </a:endParaRPr>
            </a:p>
          </p:txBody>
        </p:sp>
        <p:sp>
          <p:nvSpPr>
            <p:cNvPr id="14" name="Up-Down Arrow 13"/>
            <p:cNvSpPr/>
            <p:nvPr/>
          </p:nvSpPr>
          <p:spPr bwMode="gray">
            <a:xfrm flipH="1">
              <a:off x="4050812" y="4910806"/>
              <a:ext cx="209082" cy="392691"/>
            </a:xfrm>
            <a:prstGeom prst="upDownArrow">
              <a:avLst>
                <a:gd name="adj1" fmla="val 25758"/>
                <a:gd name="adj2" fmla="val 50000"/>
              </a:avLst>
            </a:prstGeom>
            <a:solidFill>
              <a:schemeClr val="bg2"/>
            </a:solidFill>
            <a:ln>
              <a:solidFill>
                <a:schemeClr val="bg2"/>
              </a:solidFill>
              <a:headEnd/>
              <a:tailEnd/>
            </a:ln>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marL="244307" indent="-244307" algn="ctr" defTabSz="912733" fontAlgn="auto">
                <a:spcBef>
                  <a:spcPct val="75000"/>
                </a:spcBef>
                <a:spcAft>
                  <a:spcPts val="0"/>
                </a:spcAft>
                <a:buClr>
                  <a:srgbClr val="44697D"/>
                </a:buClr>
                <a:buSzPct val="80000"/>
              </a:pPr>
              <a:endParaRPr lang="en-US" sz="1000" kern="0" dirty="0">
                <a:solidFill>
                  <a:srgbClr val="FFFFFF"/>
                </a:solidFill>
                <a:latin typeface="Arial"/>
                <a:ea typeface="Arial Unicode MS" pitchFamily="34" charset="-128"/>
                <a:cs typeface="Arial Unicode MS" pitchFamily="34" charset="-128"/>
              </a:endParaRPr>
            </a:p>
          </p:txBody>
        </p:sp>
      </p:grpSp>
      <p:sp>
        <p:nvSpPr>
          <p:cNvPr id="19" name="AutoShape 20"/>
          <p:cNvSpPr>
            <a:spLocks noChangeArrowheads="1"/>
          </p:cNvSpPr>
          <p:nvPr/>
        </p:nvSpPr>
        <p:spPr bwMode="gray">
          <a:xfrm>
            <a:off x="731144" y="4076742"/>
            <a:ext cx="2370689" cy="749260"/>
          </a:xfrm>
          <a:prstGeom prst="roundRect">
            <a:avLst>
              <a:gd name="adj" fmla="val 0"/>
            </a:avLst>
          </a:prstGeom>
          <a:solidFill>
            <a:schemeClr val="accent1">
              <a:lumMod val="20000"/>
              <a:lumOff val="80000"/>
            </a:schemeClr>
          </a:solidFill>
          <a:ln>
            <a:headEnd/>
            <a:tailEnd/>
          </a:ln>
        </p:spPr>
        <p:style>
          <a:lnRef idx="1">
            <a:schemeClr val="accent1"/>
          </a:lnRef>
          <a:fillRef idx="3">
            <a:schemeClr val="accent1"/>
          </a:fillRef>
          <a:effectRef idx="2">
            <a:schemeClr val="accent1"/>
          </a:effectRef>
          <a:fontRef idx="minor">
            <a:schemeClr val="lt1"/>
          </a:fontRef>
        </p:style>
        <p:txBody>
          <a:bodyPr lIns="91380" tIns="91380" rIns="91380" bIns="91380" anchor="ctr"/>
          <a:lstStyle/>
          <a:p>
            <a:pPr algn="ctr" defTabSz="912733" fontAlgn="auto">
              <a:lnSpc>
                <a:spcPts val="1200"/>
              </a:lnSpc>
              <a:spcBef>
                <a:spcPts val="0"/>
              </a:spcBef>
              <a:spcAft>
                <a:spcPts val="0"/>
              </a:spcAft>
              <a:defRPr/>
            </a:pPr>
            <a:r>
              <a:rPr lang="en-US" dirty="0" smtClean="0">
                <a:solidFill>
                  <a:schemeClr val="tx1"/>
                </a:solidFill>
                <a:latin typeface="Arial"/>
                <a:ea typeface="Arial Unicode MS" pitchFamily="34" charset="-128"/>
                <a:cs typeface="Arial Unicode MS" pitchFamily="34" charset="-128"/>
              </a:rPr>
              <a:t>Columnar Storage</a:t>
            </a:r>
            <a:endParaRPr lang="en-US" dirty="0">
              <a:solidFill>
                <a:schemeClr val="tx1"/>
              </a:solidFill>
              <a:latin typeface="Arial"/>
              <a:ea typeface="Arial Unicode MS" pitchFamily="34" charset="-128"/>
              <a:cs typeface="Arial Unicode MS" pitchFamily="34" charset="-128"/>
            </a:endParaRPr>
          </a:p>
        </p:txBody>
      </p:sp>
      <p:sp>
        <p:nvSpPr>
          <p:cNvPr id="20" name="AutoShape 20"/>
          <p:cNvSpPr>
            <a:spLocks noChangeArrowheads="1"/>
          </p:cNvSpPr>
          <p:nvPr/>
        </p:nvSpPr>
        <p:spPr bwMode="gray">
          <a:xfrm>
            <a:off x="6042079" y="4074016"/>
            <a:ext cx="2383318" cy="754603"/>
          </a:xfrm>
          <a:prstGeom prst="roundRect">
            <a:avLst>
              <a:gd name="adj" fmla="val 0"/>
            </a:avLst>
          </a:prstGeom>
          <a:solidFill>
            <a:schemeClr val="accent1">
              <a:lumMod val="20000"/>
              <a:lumOff val="80000"/>
            </a:schemeClr>
          </a:solidFill>
          <a:ln>
            <a:headEnd/>
            <a:tailEnd/>
          </a:ln>
        </p:spPr>
        <p:style>
          <a:lnRef idx="1">
            <a:schemeClr val="accent1"/>
          </a:lnRef>
          <a:fillRef idx="3">
            <a:schemeClr val="accent1"/>
          </a:fillRef>
          <a:effectRef idx="2">
            <a:schemeClr val="accent1"/>
          </a:effectRef>
          <a:fontRef idx="minor">
            <a:schemeClr val="lt1"/>
          </a:fontRef>
        </p:style>
        <p:txBody>
          <a:bodyPr lIns="91380" tIns="91380" rIns="91380" bIns="91380" anchor="ctr"/>
          <a:lstStyle/>
          <a:p>
            <a:pPr algn="ctr" defTabSz="912733" fontAlgn="auto">
              <a:lnSpc>
                <a:spcPts val="1200"/>
              </a:lnSpc>
              <a:spcBef>
                <a:spcPts val="0"/>
              </a:spcBef>
              <a:spcAft>
                <a:spcPts val="0"/>
              </a:spcAft>
              <a:defRPr/>
            </a:pPr>
            <a:r>
              <a:rPr lang="en-US" dirty="0" smtClean="0">
                <a:solidFill>
                  <a:schemeClr val="tx1"/>
                </a:solidFill>
                <a:latin typeface="Arial"/>
                <a:ea typeface="Arial Unicode MS" pitchFamily="34" charset="-128"/>
                <a:cs typeface="Arial Unicode MS" pitchFamily="34" charset="-128"/>
              </a:rPr>
              <a:t>Row Storage</a:t>
            </a:r>
            <a:endParaRPr lang="en-US" dirty="0">
              <a:solidFill>
                <a:schemeClr val="tx1"/>
              </a:solidFill>
              <a:latin typeface="Arial"/>
              <a:ea typeface="Arial Unicode MS" pitchFamily="34" charset="-128"/>
              <a:cs typeface="Arial Unicode MS" pitchFamily="34" charset="-128"/>
            </a:endParaRPr>
          </a:p>
        </p:txBody>
      </p:sp>
      <p:sp>
        <p:nvSpPr>
          <p:cNvPr id="21" name="AutoShape 20"/>
          <p:cNvSpPr>
            <a:spLocks noChangeArrowheads="1"/>
          </p:cNvSpPr>
          <p:nvPr/>
        </p:nvSpPr>
        <p:spPr bwMode="gray">
          <a:xfrm>
            <a:off x="5480361" y="1581876"/>
            <a:ext cx="2017788" cy="674405"/>
          </a:xfrm>
          <a:prstGeom prst="roundRect">
            <a:avLst>
              <a:gd name="adj" fmla="val 0"/>
            </a:avLst>
          </a:prstGeom>
          <a:solidFill>
            <a:schemeClr val="accent3">
              <a:lumMod val="20000"/>
              <a:lumOff val="80000"/>
            </a:schemeClr>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76730" tIns="38366" rIns="76730" bIns="38366" numCol="1" rtlCol="0" anchor="ctr" anchorCtr="0" compatLnSpc="1">
            <a:prstTxWarp prst="textNoShape">
              <a:avLst/>
            </a:prstTxWarp>
            <a:noAutofit/>
          </a:bodyPr>
          <a:lstStyle/>
          <a:p>
            <a:pPr algn="ctr" defTabSz="767302" eaLnBrk="0" fontAlgn="auto" hangingPunct="0">
              <a:spcBef>
                <a:spcPts val="0"/>
              </a:spcBef>
              <a:spcAft>
                <a:spcPts val="0"/>
              </a:spcAft>
              <a:defRPr/>
            </a:pPr>
            <a:r>
              <a:rPr lang="en-US" sz="2000" b="1" dirty="0" smtClean="0">
                <a:solidFill>
                  <a:srgbClr val="000000"/>
                </a:solidFill>
                <a:latin typeface="Arial"/>
              </a:rPr>
              <a:t>Real-time</a:t>
            </a:r>
            <a:br>
              <a:rPr lang="en-US" sz="2000" b="1" dirty="0" smtClean="0">
                <a:solidFill>
                  <a:srgbClr val="000000"/>
                </a:solidFill>
                <a:latin typeface="Arial"/>
              </a:rPr>
            </a:br>
            <a:r>
              <a:rPr lang="en-US" sz="2000" b="1" dirty="0" smtClean="0">
                <a:solidFill>
                  <a:srgbClr val="000000"/>
                </a:solidFill>
                <a:latin typeface="Arial"/>
              </a:rPr>
              <a:t> apps</a:t>
            </a:r>
            <a:endParaRPr lang="en-US" sz="2000" b="1" dirty="0">
              <a:solidFill>
                <a:srgbClr val="000000"/>
              </a:solidFill>
              <a:latin typeface="Arial"/>
            </a:endParaRPr>
          </a:p>
        </p:txBody>
      </p:sp>
      <p:sp>
        <p:nvSpPr>
          <p:cNvPr id="22" name="AutoShape 20"/>
          <p:cNvSpPr>
            <a:spLocks noChangeArrowheads="1"/>
          </p:cNvSpPr>
          <p:nvPr/>
        </p:nvSpPr>
        <p:spPr bwMode="gray">
          <a:xfrm>
            <a:off x="3386656" y="4076742"/>
            <a:ext cx="2370689" cy="749260"/>
          </a:xfrm>
          <a:prstGeom prst="roundRect">
            <a:avLst>
              <a:gd name="adj" fmla="val 0"/>
            </a:avLst>
          </a:prstGeom>
          <a:solidFill>
            <a:schemeClr val="accent1">
              <a:lumMod val="20000"/>
              <a:lumOff val="80000"/>
            </a:schemeClr>
          </a:solidFill>
          <a:ln>
            <a:headEnd/>
            <a:tailEnd/>
          </a:ln>
        </p:spPr>
        <p:style>
          <a:lnRef idx="1">
            <a:schemeClr val="accent1"/>
          </a:lnRef>
          <a:fillRef idx="3">
            <a:schemeClr val="accent1"/>
          </a:fillRef>
          <a:effectRef idx="2">
            <a:schemeClr val="accent1"/>
          </a:effectRef>
          <a:fontRef idx="minor">
            <a:schemeClr val="lt1"/>
          </a:fontRef>
        </p:style>
        <p:txBody>
          <a:bodyPr lIns="91380" tIns="91380" rIns="91380" bIns="91380" anchor="ctr"/>
          <a:lstStyle/>
          <a:p>
            <a:pPr algn="ctr" defTabSz="912733" fontAlgn="auto">
              <a:lnSpc>
                <a:spcPts val="1200"/>
              </a:lnSpc>
              <a:spcBef>
                <a:spcPts val="0"/>
              </a:spcBef>
              <a:spcAft>
                <a:spcPts val="0"/>
              </a:spcAft>
              <a:defRPr/>
            </a:pPr>
            <a:r>
              <a:rPr lang="en-US" dirty="0" smtClean="0">
                <a:solidFill>
                  <a:schemeClr val="tx1"/>
                </a:solidFill>
                <a:latin typeface="Arial"/>
                <a:ea typeface="Arial Unicode MS" pitchFamily="34" charset="-128"/>
                <a:cs typeface="Arial Unicode MS" pitchFamily="34" charset="-128"/>
              </a:rPr>
              <a:t>In-memory Database</a:t>
            </a:r>
            <a:endParaRPr lang="en-US" dirty="0">
              <a:solidFill>
                <a:schemeClr val="tx1"/>
              </a:solidFill>
              <a:latin typeface="Arial"/>
              <a:ea typeface="Arial Unicode MS" pitchFamily="34" charset="-128"/>
              <a:cs typeface="Arial Unicode MS" pitchFamily="34" charset="-128"/>
            </a:endParaRPr>
          </a:p>
        </p:txBody>
      </p:sp>
      <p:sp>
        <p:nvSpPr>
          <p:cNvPr id="23" name="AutoShape 20"/>
          <p:cNvSpPr>
            <a:spLocks noChangeArrowheads="1"/>
          </p:cNvSpPr>
          <p:nvPr/>
        </p:nvSpPr>
        <p:spPr bwMode="gray">
          <a:xfrm>
            <a:off x="731144" y="3225969"/>
            <a:ext cx="2370689" cy="749260"/>
          </a:xfrm>
          <a:prstGeom prst="roundRect">
            <a:avLst>
              <a:gd name="adj" fmla="val 0"/>
            </a:avLst>
          </a:prstGeom>
          <a:solidFill>
            <a:schemeClr val="accent1">
              <a:lumMod val="20000"/>
              <a:lumOff val="80000"/>
            </a:schemeClr>
          </a:solidFill>
          <a:ln>
            <a:headEnd/>
            <a:tailEnd/>
          </a:ln>
        </p:spPr>
        <p:style>
          <a:lnRef idx="1">
            <a:schemeClr val="accent1"/>
          </a:lnRef>
          <a:fillRef idx="3">
            <a:schemeClr val="accent1"/>
          </a:fillRef>
          <a:effectRef idx="2">
            <a:schemeClr val="accent1"/>
          </a:effectRef>
          <a:fontRef idx="minor">
            <a:schemeClr val="lt1"/>
          </a:fontRef>
        </p:style>
        <p:txBody>
          <a:bodyPr lIns="91380" tIns="91380" rIns="91380" bIns="91380" anchor="ctr"/>
          <a:lstStyle/>
          <a:p>
            <a:pPr algn="ctr" defTabSz="912733" fontAlgn="auto">
              <a:lnSpc>
                <a:spcPts val="1200"/>
              </a:lnSpc>
              <a:spcBef>
                <a:spcPts val="0"/>
              </a:spcBef>
              <a:spcAft>
                <a:spcPts val="0"/>
              </a:spcAft>
              <a:defRPr/>
            </a:pPr>
            <a:r>
              <a:rPr lang="en-US" dirty="0" smtClean="0">
                <a:solidFill>
                  <a:schemeClr val="tx1"/>
                </a:solidFill>
                <a:latin typeface="Arial"/>
                <a:ea typeface="Arial Unicode MS" pitchFamily="34" charset="-128"/>
                <a:cs typeface="Arial Unicode MS" pitchFamily="34" charset="-128"/>
              </a:rPr>
              <a:t>Planning and </a:t>
            </a:r>
            <a:br>
              <a:rPr lang="en-US" dirty="0" smtClean="0">
                <a:solidFill>
                  <a:schemeClr val="tx1"/>
                </a:solidFill>
                <a:latin typeface="Arial"/>
                <a:ea typeface="Arial Unicode MS" pitchFamily="34" charset="-128"/>
                <a:cs typeface="Arial Unicode MS" pitchFamily="34" charset="-128"/>
              </a:rPr>
            </a:br>
            <a:r>
              <a:rPr lang="en-US" dirty="0" smtClean="0">
                <a:solidFill>
                  <a:schemeClr val="tx1"/>
                </a:solidFill>
                <a:latin typeface="Arial"/>
                <a:ea typeface="Arial Unicode MS" pitchFamily="34" charset="-128"/>
                <a:cs typeface="Arial Unicode MS" pitchFamily="34" charset="-128"/>
              </a:rPr>
              <a:t/>
            </a:r>
            <a:br>
              <a:rPr lang="en-US" dirty="0" smtClean="0">
                <a:solidFill>
                  <a:schemeClr val="tx1"/>
                </a:solidFill>
                <a:latin typeface="Arial"/>
                <a:ea typeface="Arial Unicode MS" pitchFamily="34" charset="-128"/>
                <a:cs typeface="Arial Unicode MS" pitchFamily="34" charset="-128"/>
              </a:rPr>
            </a:br>
            <a:r>
              <a:rPr lang="en-US" dirty="0" smtClean="0">
                <a:solidFill>
                  <a:schemeClr val="tx1"/>
                </a:solidFill>
                <a:latin typeface="Arial"/>
                <a:ea typeface="Arial Unicode MS" pitchFamily="34" charset="-128"/>
                <a:cs typeface="Arial Unicode MS" pitchFamily="34" charset="-128"/>
              </a:rPr>
              <a:t>Calculation Engine</a:t>
            </a:r>
            <a:endParaRPr lang="en-US" dirty="0">
              <a:solidFill>
                <a:schemeClr val="tx1"/>
              </a:solidFill>
              <a:latin typeface="Arial"/>
              <a:ea typeface="Arial Unicode MS" pitchFamily="34" charset="-128"/>
              <a:cs typeface="Arial Unicode MS" pitchFamily="34" charset="-128"/>
            </a:endParaRPr>
          </a:p>
        </p:txBody>
      </p:sp>
      <p:sp>
        <p:nvSpPr>
          <p:cNvPr id="24" name="AutoShape 20"/>
          <p:cNvSpPr>
            <a:spLocks noChangeArrowheads="1"/>
          </p:cNvSpPr>
          <p:nvPr/>
        </p:nvSpPr>
        <p:spPr bwMode="gray">
          <a:xfrm>
            <a:off x="6042079" y="3223243"/>
            <a:ext cx="2383318" cy="754603"/>
          </a:xfrm>
          <a:prstGeom prst="roundRect">
            <a:avLst>
              <a:gd name="adj" fmla="val 0"/>
            </a:avLst>
          </a:prstGeom>
          <a:solidFill>
            <a:schemeClr val="accent1">
              <a:lumMod val="20000"/>
              <a:lumOff val="80000"/>
            </a:schemeClr>
          </a:solidFill>
          <a:ln>
            <a:headEnd/>
            <a:tailEnd/>
          </a:ln>
        </p:spPr>
        <p:style>
          <a:lnRef idx="1">
            <a:schemeClr val="accent1"/>
          </a:lnRef>
          <a:fillRef idx="3">
            <a:schemeClr val="accent1"/>
          </a:fillRef>
          <a:effectRef idx="2">
            <a:schemeClr val="accent1"/>
          </a:effectRef>
          <a:fontRef idx="minor">
            <a:schemeClr val="lt1"/>
          </a:fontRef>
        </p:style>
        <p:txBody>
          <a:bodyPr lIns="91380" tIns="91380" rIns="91380" bIns="91380" anchor="ctr"/>
          <a:lstStyle/>
          <a:p>
            <a:pPr algn="ctr" defTabSz="912733" fontAlgn="auto">
              <a:lnSpc>
                <a:spcPts val="1200"/>
              </a:lnSpc>
              <a:spcBef>
                <a:spcPts val="0"/>
              </a:spcBef>
              <a:spcAft>
                <a:spcPts val="0"/>
              </a:spcAft>
              <a:defRPr/>
            </a:pPr>
            <a:r>
              <a:rPr lang="en-US" dirty="0" smtClean="0">
                <a:solidFill>
                  <a:schemeClr val="tx1"/>
                </a:solidFill>
                <a:latin typeface="Arial"/>
                <a:ea typeface="Arial Unicode MS" pitchFamily="34" charset="-128"/>
                <a:cs typeface="Arial Unicode MS" pitchFamily="34" charset="-128"/>
              </a:rPr>
              <a:t>R &amp; </a:t>
            </a:r>
            <a:r>
              <a:rPr lang="en-US" dirty="0" err="1" smtClean="0">
                <a:solidFill>
                  <a:schemeClr val="tx1"/>
                </a:solidFill>
                <a:latin typeface="Arial"/>
                <a:ea typeface="Arial Unicode MS" pitchFamily="34" charset="-128"/>
                <a:cs typeface="Arial Unicode MS" pitchFamily="34" charset="-128"/>
              </a:rPr>
              <a:t>Hadoop</a:t>
            </a:r>
            <a:r>
              <a:rPr lang="en-US" dirty="0" smtClean="0">
                <a:solidFill>
                  <a:schemeClr val="tx1"/>
                </a:solidFill>
                <a:latin typeface="Arial"/>
                <a:ea typeface="Arial Unicode MS" pitchFamily="34" charset="-128"/>
                <a:cs typeface="Arial Unicode MS" pitchFamily="34" charset="-128"/>
              </a:rPr>
              <a:t> </a:t>
            </a:r>
            <a:br>
              <a:rPr lang="en-US" dirty="0" smtClean="0">
                <a:solidFill>
                  <a:schemeClr val="tx1"/>
                </a:solidFill>
                <a:latin typeface="Arial"/>
                <a:ea typeface="Arial Unicode MS" pitchFamily="34" charset="-128"/>
                <a:cs typeface="Arial Unicode MS" pitchFamily="34" charset="-128"/>
              </a:rPr>
            </a:br>
            <a:r>
              <a:rPr lang="en-US" dirty="0" smtClean="0">
                <a:solidFill>
                  <a:schemeClr val="tx1"/>
                </a:solidFill>
                <a:latin typeface="Arial"/>
                <a:ea typeface="Arial Unicode MS" pitchFamily="34" charset="-128"/>
                <a:cs typeface="Arial Unicode MS" pitchFamily="34" charset="-128"/>
              </a:rPr>
              <a:t/>
            </a:r>
            <a:br>
              <a:rPr lang="en-US" dirty="0" smtClean="0">
                <a:solidFill>
                  <a:schemeClr val="tx1"/>
                </a:solidFill>
                <a:latin typeface="Arial"/>
                <a:ea typeface="Arial Unicode MS" pitchFamily="34" charset="-128"/>
                <a:cs typeface="Arial Unicode MS" pitchFamily="34" charset="-128"/>
              </a:rPr>
            </a:br>
            <a:r>
              <a:rPr lang="en-US" dirty="0" smtClean="0">
                <a:solidFill>
                  <a:schemeClr val="tx1"/>
                </a:solidFill>
                <a:latin typeface="Arial"/>
                <a:ea typeface="Arial Unicode MS" pitchFamily="34" charset="-128"/>
                <a:cs typeface="Arial Unicode MS" pitchFamily="34" charset="-128"/>
              </a:rPr>
              <a:t>Integration</a:t>
            </a:r>
            <a:endParaRPr lang="en-US" dirty="0">
              <a:solidFill>
                <a:schemeClr val="tx1"/>
              </a:solidFill>
              <a:latin typeface="Arial"/>
              <a:ea typeface="Arial Unicode MS" pitchFamily="34" charset="-128"/>
              <a:cs typeface="Arial Unicode MS" pitchFamily="34" charset="-128"/>
            </a:endParaRPr>
          </a:p>
        </p:txBody>
      </p:sp>
      <p:sp>
        <p:nvSpPr>
          <p:cNvPr id="25" name="AutoShape 20"/>
          <p:cNvSpPr>
            <a:spLocks noChangeArrowheads="1"/>
          </p:cNvSpPr>
          <p:nvPr/>
        </p:nvSpPr>
        <p:spPr bwMode="gray">
          <a:xfrm>
            <a:off x="3386656" y="3225969"/>
            <a:ext cx="2370689" cy="749260"/>
          </a:xfrm>
          <a:prstGeom prst="roundRect">
            <a:avLst>
              <a:gd name="adj" fmla="val 0"/>
            </a:avLst>
          </a:prstGeom>
          <a:solidFill>
            <a:schemeClr val="accent1">
              <a:lumMod val="20000"/>
              <a:lumOff val="80000"/>
            </a:schemeClr>
          </a:solidFill>
          <a:ln>
            <a:headEnd/>
            <a:tailEnd/>
          </a:ln>
        </p:spPr>
        <p:style>
          <a:lnRef idx="1">
            <a:schemeClr val="accent1"/>
          </a:lnRef>
          <a:fillRef idx="3">
            <a:schemeClr val="accent1"/>
          </a:fillRef>
          <a:effectRef idx="2">
            <a:schemeClr val="accent1"/>
          </a:effectRef>
          <a:fontRef idx="minor">
            <a:schemeClr val="lt1"/>
          </a:fontRef>
        </p:style>
        <p:txBody>
          <a:bodyPr lIns="91380" tIns="91380" rIns="91380" bIns="91380" anchor="ctr"/>
          <a:lstStyle/>
          <a:p>
            <a:pPr algn="ctr" defTabSz="912733" fontAlgn="auto">
              <a:lnSpc>
                <a:spcPts val="1200"/>
              </a:lnSpc>
              <a:spcBef>
                <a:spcPts val="0"/>
              </a:spcBef>
              <a:spcAft>
                <a:spcPts val="0"/>
              </a:spcAft>
              <a:defRPr/>
            </a:pPr>
            <a:r>
              <a:rPr lang="en-US" dirty="0" smtClean="0">
                <a:solidFill>
                  <a:schemeClr val="tx1"/>
                </a:solidFill>
                <a:latin typeface="Arial"/>
                <a:ea typeface="Arial Unicode MS" pitchFamily="34" charset="-128"/>
                <a:cs typeface="Arial Unicode MS" pitchFamily="34" charset="-128"/>
              </a:rPr>
              <a:t>Predictive &amp; </a:t>
            </a:r>
            <a:br>
              <a:rPr lang="en-US" dirty="0" smtClean="0">
                <a:solidFill>
                  <a:schemeClr val="tx1"/>
                </a:solidFill>
                <a:latin typeface="Arial"/>
                <a:ea typeface="Arial Unicode MS" pitchFamily="34" charset="-128"/>
                <a:cs typeface="Arial Unicode MS" pitchFamily="34" charset="-128"/>
              </a:rPr>
            </a:br>
            <a:r>
              <a:rPr lang="en-US" dirty="0" smtClean="0">
                <a:solidFill>
                  <a:schemeClr val="tx1"/>
                </a:solidFill>
                <a:latin typeface="Arial"/>
                <a:ea typeface="Arial Unicode MS" pitchFamily="34" charset="-128"/>
                <a:cs typeface="Arial Unicode MS" pitchFamily="34" charset="-128"/>
              </a:rPr>
              <a:t/>
            </a:r>
            <a:br>
              <a:rPr lang="en-US" dirty="0" smtClean="0">
                <a:solidFill>
                  <a:schemeClr val="tx1"/>
                </a:solidFill>
                <a:latin typeface="Arial"/>
                <a:ea typeface="Arial Unicode MS" pitchFamily="34" charset="-128"/>
                <a:cs typeface="Arial Unicode MS" pitchFamily="34" charset="-128"/>
              </a:rPr>
            </a:br>
            <a:r>
              <a:rPr lang="en-US" dirty="0" smtClean="0">
                <a:solidFill>
                  <a:schemeClr val="tx1"/>
                </a:solidFill>
                <a:latin typeface="Arial"/>
                <a:ea typeface="Arial Unicode MS" pitchFamily="34" charset="-128"/>
                <a:cs typeface="Arial Unicode MS" pitchFamily="34" charset="-128"/>
              </a:rPr>
              <a:t>Business Libraries</a:t>
            </a:r>
            <a:endParaRPr lang="en-US" dirty="0">
              <a:solidFill>
                <a:schemeClr val="tx1"/>
              </a:solidFill>
              <a:latin typeface="Arial"/>
              <a:ea typeface="Arial Unicode MS" pitchFamily="34" charset="-128"/>
              <a:cs typeface="Arial Unicode MS" pitchFamily="34" charset="-128"/>
            </a:endParaRPr>
          </a:p>
        </p:txBody>
      </p:sp>
      <p:sp>
        <p:nvSpPr>
          <p:cNvPr id="28" name="AutoShape 20"/>
          <p:cNvSpPr>
            <a:spLocks noChangeArrowheads="1"/>
          </p:cNvSpPr>
          <p:nvPr/>
        </p:nvSpPr>
        <p:spPr bwMode="gray">
          <a:xfrm>
            <a:off x="723958" y="2358189"/>
            <a:ext cx="2370689" cy="749260"/>
          </a:xfrm>
          <a:prstGeom prst="roundRect">
            <a:avLst>
              <a:gd name="adj" fmla="val 0"/>
            </a:avLst>
          </a:prstGeom>
          <a:solidFill>
            <a:schemeClr val="accent1">
              <a:lumMod val="20000"/>
              <a:lumOff val="80000"/>
            </a:schemeClr>
          </a:solidFill>
          <a:ln>
            <a:headEnd/>
            <a:tailEnd/>
          </a:ln>
        </p:spPr>
        <p:style>
          <a:lnRef idx="1">
            <a:schemeClr val="accent1"/>
          </a:lnRef>
          <a:fillRef idx="3">
            <a:schemeClr val="accent1"/>
          </a:fillRef>
          <a:effectRef idx="2">
            <a:schemeClr val="accent1"/>
          </a:effectRef>
          <a:fontRef idx="minor">
            <a:schemeClr val="lt1"/>
          </a:fontRef>
        </p:style>
        <p:txBody>
          <a:bodyPr lIns="91380" tIns="91380" rIns="91380" bIns="91380" anchor="ctr"/>
          <a:lstStyle/>
          <a:p>
            <a:pPr algn="ctr" defTabSz="912733" fontAlgn="auto">
              <a:lnSpc>
                <a:spcPts val="1200"/>
              </a:lnSpc>
              <a:spcBef>
                <a:spcPts val="0"/>
              </a:spcBef>
              <a:spcAft>
                <a:spcPts val="0"/>
              </a:spcAft>
              <a:defRPr/>
            </a:pPr>
            <a:r>
              <a:rPr lang="en-US" dirty="0" smtClean="0">
                <a:solidFill>
                  <a:schemeClr val="tx1"/>
                </a:solidFill>
                <a:latin typeface="Arial"/>
                <a:ea typeface="Arial Unicode MS" pitchFamily="34" charset="-128"/>
                <a:cs typeface="Arial Unicode MS" pitchFamily="34" charset="-128"/>
              </a:rPr>
              <a:t>Info Composer &amp; </a:t>
            </a:r>
            <a:br>
              <a:rPr lang="en-US" dirty="0" smtClean="0">
                <a:solidFill>
                  <a:schemeClr val="tx1"/>
                </a:solidFill>
                <a:latin typeface="Arial"/>
                <a:ea typeface="Arial Unicode MS" pitchFamily="34" charset="-128"/>
                <a:cs typeface="Arial Unicode MS" pitchFamily="34" charset="-128"/>
              </a:rPr>
            </a:br>
            <a:r>
              <a:rPr lang="en-US" dirty="0" smtClean="0">
                <a:solidFill>
                  <a:schemeClr val="tx1"/>
                </a:solidFill>
                <a:latin typeface="Arial"/>
                <a:ea typeface="Arial Unicode MS" pitchFamily="34" charset="-128"/>
                <a:cs typeface="Arial Unicode MS" pitchFamily="34" charset="-128"/>
              </a:rPr>
              <a:t/>
            </a:r>
            <a:br>
              <a:rPr lang="en-US" dirty="0" smtClean="0">
                <a:solidFill>
                  <a:schemeClr val="tx1"/>
                </a:solidFill>
                <a:latin typeface="Arial"/>
                <a:ea typeface="Arial Unicode MS" pitchFamily="34" charset="-128"/>
                <a:cs typeface="Arial Unicode MS" pitchFamily="34" charset="-128"/>
              </a:rPr>
            </a:br>
            <a:r>
              <a:rPr lang="en-US" dirty="0" smtClean="0">
                <a:solidFill>
                  <a:schemeClr val="tx1"/>
                </a:solidFill>
                <a:latin typeface="Arial"/>
                <a:ea typeface="Arial Unicode MS" pitchFamily="34" charset="-128"/>
                <a:cs typeface="Arial Unicode MS" pitchFamily="34" charset="-128"/>
              </a:rPr>
              <a:t>Modeling Studio</a:t>
            </a:r>
            <a:endParaRPr lang="en-US" dirty="0">
              <a:solidFill>
                <a:schemeClr val="tx1"/>
              </a:solidFill>
              <a:latin typeface="Arial"/>
              <a:ea typeface="Arial Unicode MS" pitchFamily="34" charset="-128"/>
              <a:cs typeface="Arial Unicode MS" pitchFamily="34" charset="-128"/>
            </a:endParaRPr>
          </a:p>
        </p:txBody>
      </p:sp>
      <p:sp>
        <p:nvSpPr>
          <p:cNvPr id="29" name="AutoShape 20"/>
          <p:cNvSpPr>
            <a:spLocks noChangeArrowheads="1"/>
          </p:cNvSpPr>
          <p:nvPr/>
        </p:nvSpPr>
        <p:spPr bwMode="gray">
          <a:xfrm>
            <a:off x="6034893" y="2355463"/>
            <a:ext cx="2383318" cy="754603"/>
          </a:xfrm>
          <a:prstGeom prst="roundRect">
            <a:avLst>
              <a:gd name="adj" fmla="val 0"/>
            </a:avLst>
          </a:prstGeom>
          <a:solidFill>
            <a:schemeClr val="accent1">
              <a:lumMod val="20000"/>
              <a:lumOff val="80000"/>
            </a:schemeClr>
          </a:solidFill>
          <a:ln>
            <a:headEnd/>
            <a:tailEnd/>
          </a:ln>
        </p:spPr>
        <p:style>
          <a:lnRef idx="1">
            <a:schemeClr val="accent1"/>
          </a:lnRef>
          <a:fillRef idx="3">
            <a:schemeClr val="accent1"/>
          </a:fillRef>
          <a:effectRef idx="2">
            <a:schemeClr val="accent1"/>
          </a:effectRef>
          <a:fontRef idx="minor">
            <a:schemeClr val="lt1"/>
          </a:fontRef>
        </p:style>
        <p:txBody>
          <a:bodyPr lIns="91380" tIns="91380" rIns="91380" bIns="91380" anchor="ctr"/>
          <a:lstStyle/>
          <a:p>
            <a:pPr algn="ctr" defTabSz="912733" fontAlgn="auto">
              <a:lnSpc>
                <a:spcPts val="1200"/>
              </a:lnSpc>
              <a:spcBef>
                <a:spcPts val="0"/>
              </a:spcBef>
              <a:spcAft>
                <a:spcPts val="0"/>
              </a:spcAft>
              <a:defRPr/>
            </a:pPr>
            <a:r>
              <a:rPr lang="en-US" dirty="0" smtClean="0">
                <a:solidFill>
                  <a:schemeClr val="tx1"/>
                </a:solidFill>
                <a:latin typeface="Arial"/>
                <a:ea typeface="Arial Unicode MS" pitchFamily="34" charset="-128"/>
                <a:cs typeface="Arial Unicode MS" pitchFamily="34" charset="-128"/>
              </a:rPr>
              <a:t>Text Search</a:t>
            </a:r>
            <a:endParaRPr lang="en-US" dirty="0">
              <a:solidFill>
                <a:schemeClr val="tx1"/>
              </a:solidFill>
              <a:latin typeface="Arial"/>
              <a:ea typeface="Arial Unicode MS" pitchFamily="34" charset="-128"/>
              <a:cs typeface="Arial Unicode MS" pitchFamily="34" charset="-128"/>
            </a:endParaRPr>
          </a:p>
        </p:txBody>
      </p:sp>
      <p:sp>
        <p:nvSpPr>
          <p:cNvPr id="30" name="AutoShape 20"/>
          <p:cNvSpPr>
            <a:spLocks noChangeArrowheads="1"/>
          </p:cNvSpPr>
          <p:nvPr/>
        </p:nvSpPr>
        <p:spPr bwMode="gray">
          <a:xfrm>
            <a:off x="3386656" y="2358189"/>
            <a:ext cx="2370689" cy="749260"/>
          </a:xfrm>
          <a:prstGeom prst="roundRect">
            <a:avLst>
              <a:gd name="adj" fmla="val 0"/>
            </a:avLst>
          </a:prstGeom>
          <a:solidFill>
            <a:schemeClr val="accent1">
              <a:lumMod val="20000"/>
              <a:lumOff val="80000"/>
            </a:schemeClr>
          </a:solidFill>
          <a:ln>
            <a:headEnd/>
            <a:tailEnd/>
          </a:ln>
        </p:spPr>
        <p:style>
          <a:lnRef idx="1">
            <a:schemeClr val="accent1"/>
          </a:lnRef>
          <a:fillRef idx="3">
            <a:schemeClr val="accent1"/>
          </a:fillRef>
          <a:effectRef idx="2">
            <a:schemeClr val="accent1"/>
          </a:effectRef>
          <a:fontRef idx="minor">
            <a:schemeClr val="lt1"/>
          </a:fontRef>
        </p:style>
        <p:txBody>
          <a:bodyPr lIns="91380" tIns="91380" rIns="91380" bIns="91380" anchor="ctr"/>
          <a:lstStyle/>
          <a:p>
            <a:pPr algn="ctr" defTabSz="912733" fontAlgn="auto">
              <a:lnSpc>
                <a:spcPts val="1200"/>
              </a:lnSpc>
              <a:spcBef>
                <a:spcPts val="0"/>
              </a:spcBef>
              <a:spcAft>
                <a:spcPts val="0"/>
              </a:spcAft>
              <a:defRPr/>
            </a:pPr>
            <a:r>
              <a:rPr lang="en-US" dirty="0" smtClean="0">
                <a:solidFill>
                  <a:schemeClr val="tx1"/>
                </a:solidFill>
                <a:latin typeface="Arial"/>
                <a:ea typeface="Arial Unicode MS" pitchFamily="34" charset="-128"/>
                <a:cs typeface="Arial Unicode MS" pitchFamily="34" charset="-128"/>
              </a:rPr>
              <a:t>Application Services</a:t>
            </a:r>
            <a:endParaRPr lang="en-US" dirty="0">
              <a:solidFill>
                <a:schemeClr val="tx1"/>
              </a:solidFill>
              <a:latin typeface="Arial"/>
              <a:ea typeface="Arial Unicode MS" pitchFamily="34" charset="-128"/>
              <a:cs typeface="Arial Unicode MS" pitchFamily="34" charset="-128"/>
            </a:endParaRPr>
          </a:p>
        </p:txBody>
      </p:sp>
      <p:sp>
        <p:nvSpPr>
          <p:cNvPr id="31" name="Rectangle 30"/>
          <p:cNvSpPr/>
          <p:nvPr/>
        </p:nvSpPr>
        <p:spPr bwMode="gray">
          <a:xfrm>
            <a:off x="0" y="243765"/>
            <a:ext cx="7337186" cy="953968"/>
          </a:xfrm>
          <a:prstGeom prst="rect">
            <a:avLst/>
          </a:prstGeom>
          <a:solidFill>
            <a:schemeClr val="tx1">
              <a:lumMod val="50000"/>
              <a:lumOff val="50000"/>
              <a:alpha val="54000"/>
            </a:schemeClr>
          </a:solidFill>
          <a:ln w="6350" algn="ctr">
            <a:noFill/>
            <a:miter lim="800000"/>
            <a:headEnd/>
            <a:tailEnd/>
          </a:ln>
        </p:spPr>
        <p:txBody>
          <a:bodyPr lIns="107109" tIns="85686" rIns="107109" bIns="85686" rtlCol="0" anchor="ctr"/>
          <a:lstStyle/>
          <a:p>
            <a:pPr defTabSz="1088223" fontAlgn="base">
              <a:spcBef>
                <a:spcPct val="50000"/>
              </a:spcBef>
              <a:spcAft>
                <a:spcPct val="0"/>
              </a:spcAft>
              <a:buClr>
                <a:srgbClr val="F0AB00"/>
              </a:buClr>
              <a:buSzPct val="80000"/>
            </a:pPr>
            <a:r>
              <a:rPr lang="en-US" sz="4000" b="1" kern="0" dirty="0" smtClean="0">
                <a:solidFill>
                  <a:schemeClr val="bg1"/>
                </a:solidFill>
                <a:ea typeface="Arial Unicode MS" pitchFamily="34" charset="-128"/>
                <a:cs typeface="Arial Unicode MS" pitchFamily="34" charset="-128"/>
              </a:rPr>
              <a:t>More than just a database…</a:t>
            </a:r>
          </a:p>
        </p:txBody>
      </p:sp>
      <p:sp>
        <p:nvSpPr>
          <p:cNvPr id="26" name="AutoShape 20"/>
          <p:cNvSpPr>
            <a:spLocks noChangeArrowheads="1"/>
          </p:cNvSpPr>
          <p:nvPr/>
        </p:nvSpPr>
        <p:spPr bwMode="gray">
          <a:xfrm>
            <a:off x="3369722" y="4906476"/>
            <a:ext cx="2370689" cy="749260"/>
          </a:xfrm>
          <a:prstGeom prst="roundRect">
            <a:avLst>
              <a:gd name="adj" fmla="val 0"/>
            </a:avLst>
          </a:prstGeom>
          <a:solidFill>
            <a:schemeClr val="accent1">
              <a:lumMod val="20000"/>
              <a:lumOff val="80000"/>
            </a:schemeClr>
          </a:solidFill>
          <a:ln>
            <a:headEnd/>
            <a:tailEnd/>
          </a:ln>
        </p:spPr>
        <p:style>
          <a:lnRef idx="1">
            <a:schemeClr val="accent1"/>
          </a:lnRef>
          <a:fillRef idx="3">
            <a:schemeClr val="accent1"/>
          </a:fillRef>
          <a:effectRef idx="2">
            <a:schemeClr val="accent1"/>
          </a:effectRef>
          <a:fontRef idx="minor">
            <a:schemeClr val="lt1"/>
          </a:fontRef>
        </p:style>
        <p:txBody>
          <a:bodyPr lIns="91380" tIns="91380" rIns="91380" bIns="91380" anchor="ctr"/>
          <a:lstStyle/>
          <a:p>
            <a:pPr algn="ctr" defTabSz="912733" fontAlgn="auto">
              <a:lnSpc>
                <a:spcPts val="1200"/>
              </a:lnSpc>
              <a:spcBef>
                <a:spcPts val="0"/>
              </a:spcBef>
              <a:spcAft>
                <a:spcPts val="0"/>
              </a:spcAft>
              <a:defRPr/>
            </a:pPr>
            <a:r>
              <a:rPr lang="en-US" dirty="0" smtClean="0">
                <a:solidFill>
                  <a:schemeClr val="tx1"/>
                </a:solidFill>
                <a:latin typeface="Arial"/>
                <a:ea typeface="Arial Unicode MS" pitchFamily="34" charset="-128"/>
                <a:cs typeface="Arial Unicode MS" pitchFamily="34" charset="-128"/>
              </a:rPr>
              <a:t>Spatial Engine</a:t>
            </a:r>
            <a:endParaRPr lang="en-US" dirty="0">
              <a:solidFill>
                <a:schemeClr val="tx1"/>
              </a:solidFill>
              <a:latin typeface="Arial"/>
              <a:ea typeface="Arial Unicode MS" pitchFamily="34" charset="-128"/>
              <a:cs typeface="Arial Unicode MS" pitchFamily="34" charset="-128"/>
            </a:endParaRPr>
          </a:p>
        </p:txBody>
      </p:sp>
    </p:spTree>
    <p:extLst>
      <p:ext uri="{BB962C8B-B14F-4D97-AF65-F5344CB8AC3E}">
        <p14:creationId xmlns:p14="http://schemas.microsoft.com/office/powerpoint/2010/main" val="213746310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heme/theme1.xml><?xml version="1.0" encoding="utf-8"?>
<a:theme xmlns:a="http://schemas.openxmlformats.org/drawingml/2006/main" name="SAP_2013_v1.0">
  <a:themeElements>
    <a:clrScheme name="SAP_Colors2011_1.1">
      <a:dk1>
        <a:srgbClr val="000000"/>
      </a:dk1>
      <a:lt1>
        <a:srgbClr val="FFFFFF"/>
      </a:lt1>
      <a:dk2>
        <a:srgbClr val="0076CB"/>
      </a:dk2>
      <a:lt2>
        <a:srgbClr val="CCCCCC"/>
      </a:lt2>
      <a:accent1>
        <a:srgbClr val="F0AB00"/>
      </a:accent1>
      <a:accent2>
        <a:srgbClr val="666666"/>
      </a:accent2>
      <a:accent3>
        <a:srgbClr val="0076CB"/>
      </a:accent3>
      <a:accent4>
        <a:srgbClr val="4FB81C"/>
      </a:accent4>
      <a:accent5>
        <a:srgbClr val="E35500"/>
      </a:accent5>
      <a:accent6>
        <a:srgbClr val="760A85"/>
      </a:accent6>
      <a:hlink>
        <a:srgbClr val="666666"/>
      </a:hlink>
      <a:folHlink>
        <a:srgbClr val="CCCCCC"/>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6350" algn="ctr">
          <a:noFill/>
          <a:miter lim="800000"/>
          <a:headEnd/>
          <a:tailEnd/>
        </a:ln>
      </a:spPr>
      <a:bodyPr lIns="90000" tIns="72000" rIns="90000" bIns="72000" rtlCol="0" anchor="ctr"/>
      <a:lstStyle>
        <a:defPPr marR="0" algn="ctr" defTabSz="914400" eaLnBrk="1" fontAlgn="base" latinLnBrk="0" hangingPunct="1">
          <a:lnSpc>
            <a:spcPct val="100000"/>
          </a:lnSpc>
          <a:spcBef>
            <a:spcPct val="50000"/>
          </a:spcBef>
          <a:spcAft>
            <a:spcPct val="0"/>
          </a:spcAft>
          <a:buClr>
            <a:srgbClr val="F0AB00"/>
          </a:buClr>
          <a:buSzPct val="80000"/>
          <a:tabLst/>
          <a:defRPr kumimoji="0" b="0" i="0" u="none" strike="noStrike" kern="0" cap="none" spc="0" normalizeH="0" baseline="0" noProof="0" dirty="0" smtClean="0">
            <a:ln>
              <a:noFill/>
            </a:ln>
            <a:effectLst/>
            <a:uLnTx/>
            <a:uFillTx/>
            <a:ea typeface="Arial Unicode MS" pitchFamily="34" charset="-128"/>
            <a:cs typeface="Arial Unicode MS" pitchFamily="34" charset="-128"/>
          </a:defRPr>
        </a:defPPr>
      </a:lst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fontAlgn="base">
          <a:spcBef>
            <a:spcPct val="50000"/>
          </a:spcBef>
          <a:spcAft>
            <a:spcPct val="0"/>
          </a:spcAft>
          <a:buClr>
            <a:srgbClr val="F0AB00"/>
          </a:buClr>
          <a:buSzPct val="80000"/>
          <a:defRPr sz="1800" kern="0" dirty="0" err="1" smtClean="0">
            <a:ea typeface="Arial Unicode MS" pitchFamily="34" charset="-128"/>
            <a:cs typeface="Arial Unicode MS" pitchFamily="34" charset="-128"/>
          </a:defRPr>
        </a:defPPr>
      </a:lstStyle>
    </a:txDef>
  </a:objectDefaults>
  <a:extraClrSchemeLst/>
</a:theme>
</file>

<file path=ppt/theme/theme2.xml><?xml version="1.0" encoding="utf-8"?>
<a:theme xmlns:a="http://schemas.openxmlformats.org/drawingml/2006/main" name="2008 Cutter Template">
  <a:themeElements>
    <a:clrScheme name="WF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WF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45720" rIns="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10000"/>
          </a:spcAft>
          <a:buClr>
            <a:srgbClr val="003366"/>
          </a:buClr>
          <a:buSzPct val="85000"/>
          <a:buFont typeface="ZapfDingbats" pitchFamily="82" charset="0"/>
          <a:buNone/>
          <a:tabLst/>
          <a:defRPr kumimoji="0" lang="en-US" sz="2600" b="0" i="0" u="none" strike="noStrike" cap="none" normalizeH="0" baseline="0" smtClean="0">
            <a:ln>
              <a:noFill/>
            </a:ln>
            <a:solidFill>
              <a:srgbClr val="800000"/>
            </a:solidFill>
            <a:effectLst/>
            <a:latin typeface="Arial" charset="0"/>
          </a:defRPr>
        </a:defPPr>
      </a:lstStyle>
    </a:spDef>
    <a:lnDef>
      <a:spPr bwMode="auto">
        <a:noFill/>
        <a:ln w="9525" cap="flat" cmpd="sng" algn="ctr">
          <a:solidFill>
            <a:srgbClr val="002060"/>
          </a:solidFill>
          <a:prstDash val="solid"/>
          <a:round/>
          <a:headEnd type="none" w="med" len="med"/>
          <a:tailEnd type="none" w="med" len="med"/>
        </a:ln>
        <a:effectLst/>
      </a:spPr>
      <a:bodyPr/>
      <a:lstStyle/>
    </a:lnDef>
  </a:objectDefaults>
  <a:extraClrSchemeLst>
    <a:extraClrScheme>
      <a:clrScheme name="WF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WF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WF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WF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WF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WF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WF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SAP_Colors2011">
      <a:dk1>
        <a:srgbClr val="000000"/>
      </a:dk1>
      <a:lt1>
        <a:srgbClr val="FFFFFF"/>
      </a:lt1>
      <a:dk2>
        <a:srgbClr val="00AFE3"/>
      </a:dk2>
      <a:lt2>
        <a:srgbClr val="CCCCCC"/>
      </a:lt2>
      <a:accent1>
        <a:srgbClr val="FDB913"/>
      </a:accent1>
      <a:accent2>
        <a:srgbClr val="626366"/>
      </a:accent2>
      <a:accent3>
        <a:srgbClr val="0082C9"/>
      </a:accent3>
      <a:accent4>
        <a:srgbClr val="4BBE44"/>
      </a:accent4>
      <a:accent5>
        <a:srgbClr val="B1D249"/>
      </a:accent5>
      <a:accent6>
        <a:srgbClr val="80298F"/>
      </a:accent6>
      <a:hlink>
        <a:srgbClr val="04357B"/>
      </a:hlink>
      <a:folHlink>
        <a:srgbClr val="999999"/>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SAP_Colors2011">
      <a:dk1>
        <a:srgbClr val="000000"/>
      </a:dk1>
      <a:lt1>
        <a:srgbClr val="FFFFFF"/>
      </a:lt1>
      <a:dk2>
        <a:srgbClr val="00AFE3"/>
      </a:dk2>
      <a:lt2>
        <a:srgbClr val="CCCCCC"/>
      </a:lt2>
      <a:accent1>
        <a:srgbClr val="FDB913"/>
      </a:accent1>
      <a:accent2>
        <a:srgbClr val="626366"/>
      </a:accent2>
      <a:accent3>
        <a:srgbClr val="0082C9"/>
      </a:accent3>
      <a:accent4>
        <a:srgbClr val="4BBE44"/>
      </a:accent4>
      <a:accent5>
        <a:srgbClr val="B1D249"/>
      </a:accent5>
      <a:accent6>
        <a:srgbClr val="80298F"/>
      </a:accent6>
      <a:hlink>
        <a:srgbClr val="04357B"/>
      </a:hlink>
      <a:folHlink>
        <a:srgbClr val="999999"/>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12787</TotalTime>
  <Words>2464</Words>
  <Application>Microsoft Office PowerPoint</Application>
  <PresentationFormat>On-screen Show (4:3)</PresentationFormat>
  <Paragraphs>312</Paragraphs>
  <Slides>45</Slides>
  <Notes>40</Notes>
  <HiddenSlides>0</HiddenSlides>
  <MMClips>0</MMClips>
  <ScaleCrop>false</ScaleCrop>
  <HeadingPairs>
    <vt:vector size="4" baseType="variant">
      <vt:variant>
        <vt:lpstr>Theme</vt:lpstr>
      </vt:variant>
      <vt:variant>
        <vt:i4>2</vt:i4>
      </vt:variant>
      <vt:variant>
        <vt:lpstr>Slide Titles</vt:lpstr>
      </vt:variant>
      <vt:variant>
        <vt:i4>45</vt:i4>
      </vt:variant>
    </vt:vector>
  </HeadingPairs>
  <TitlesOfParts>
    <vt:vector size="47" baseType="lpstr">
      <vt:lpstr>SAP_2013_v1.0</vt:lpstr>
      <vt:lpstr>2008 Cutter Template</vt:lpstr>
      <vt:lpstr>Big Data Enables Student Retention: Student Success &amp; SAP HANA</vt:lpstr>
      <vt:lpstr>Key Learning Objectives </vt:lpstr>
      <vt:lpstr>PowerPoint Presentation</vt:lpstr>
      <vt:lpstr>What if you could… </vt:lpstr>
      <vt:lpstr>Why Is This So Hard? </vt:lpstr>
      <vt:lpstr>PowerPoint Presentation</vt:lpstr>
      <vt:lpstr>Key Learning Objectives</vt:lpstr>
      <vt:lpstr>SAP HANA (High Performance ANalytic Appliance)</vt:lpstr>
      <vt:lpstr>PowerPoint Presentation</vt:lpstr>
      <vt:lpstr>Key Learning Objectives</vt:lpstr>
      <vt:lpstr>HANA for Higher Education through University Alliances</vt:lpstr>
      <vt:lpstr>What is the difference between how did students do and how are they doing?</vt:lpstr>
      <vt:lpstr>Newton’s First Law of Motion</vt:lpstr>
      <vt:lpstr>Newton’s Second Law of Motion</vt:lpstr>
      <vt:lpstr>We need a change</vt:lpstr>
      <vt:lpstr>Using Fast Analytics to Help Improve Student Retention  (and more)   Vince Kellen, Ph.D. Senior Vice Provost Academic Planning, Analytics and Technologies University of Kentucky  vkellen@uky.edu   October, 2013</vt:lpstr>
      <vt:lpstr>What we have done and what we would like to do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WAKE UP! GET TO CLASS!</vt:lpstr>
      <vt:lpstr>Déjà vu?</vt:lpstr>
      <vt:lpstr>Taxonomy? Automatic metadata? Automatic atomic metadata?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Organizational considerations</vt:lpstr>
      <vt:lpstr>PowerPoint Presentation</vt:lpstr>
      <vt:lpstr>PowerPoint Presentation</vt:lpstr>
      <vt:lpstr>How technology can help in student success</vt:lpstr>
      <vt:lpstr>Questions?</vt:lpstr>
      <vt:lpstr>Thank you! Please complete an evaluation</vt:lpstr>
    </vt:vector>
  </TitlesOfParts>
  <Company>SAP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Short Presentation Title</dc:title>
  <dc:creator>SAP AG</dc:creator>
  <cp:lastModifiedBy>Hardison, James</cp:lastModifiedBy>
  <cp:revision>284</cp:revision>
  <cp:lastPrinted>2013-05-14T21:38:14Z</cp:lastPrinted>
  <dcterms:created xsi:type="dcterms:W3CDTF">2012-10-10T06:43:02Z</dcterms:created>
  <dcterms:modified xsi:type="dcterms:W3CDTF">2013-10-17T17:02:49Z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-1622014121</vt:i4>
  </property>
  <property fmtid="{D5CDD505-2E9C-101B-9397-08002B2CF9AE}" pid="3" name="_NewReviewCycle">
    <vt:lpwstr/>
  </property>
  <property fmtid="{D5CDD505-2E9C-101B-9397-08002B2CF9AE}" pid="4" name="_EmailSubject">
    <vt:lpwstr>Make changes to IVE overview deck?</vt:lpwstr>
  </property>
  <property fmtid="{D5CDD505-2E9C-101B-9397-08002B2CF9AE}" pid="5" name="_AuthorEmail">
    <vt:lpwstr>sadaf.hossain@sap.com</vt:lpwstr>
  </property>
  <property fmtid="{D5CDD505-2E9C-101B-9397-08002B2CF9AE}" pid="6" name="_AuthorEmailDisplayName">
    <vt:lpwstr>Hossain, Sadaf</vt:lpwstr>
  </property>
  <property fmtid="{D5CDD505-2E9C-101B-9397-08002B2CF9AE}" pid="7" name="_PreviousAdHocReviewCycleID">
    <vt:i4>1415248012</vt:i4>
  </property>
</Properties>
</file>