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2" r:id="rId4"/>
  </p:sldMasterIdLst>
  <p:notesMasterIdLst>
    <p:notesMasterId r:id="rId100"/>
  </p:notesMasterIdLst>
  <p:sldIdLst>
    <p:sldId id="256" r:id="rId5"/>
    <p:sldId id="399" r:id="rId6"/>
    <p:sldId id="342" r:id="rId7"/>
    <p:sldId id="343" r:id="rId8"/>
    <p:sldId id="344" r:id="rId9"/>
    <p:sldId id="346" r:id="rId10"/>
    <p:sldId id="339" r:id="rId11"/>
    <p:sldId id="325" r:id="rId12"/>
    <p:sldId id="400" r:id="rId13"/>
    <p:sldId id="257" r:id="rId14"/>
    <p:sldId id="327" r:id="rId15"/>
    <p:sldId id="258" r:id="rId16"/>
    <p:sldId id="297" r:id="rId17"/>
    <p:sldId id="328" r:id="rId18"/>
    <p:sldId id="360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29" r:id="rId29"/>
    <p:sldId id="401" r:id="rId30"/>
    <p:sldId id="302" r:id="rId31"/>
    <p:sldId id="303" r:id="rId32"/>
    <p:sldId id="304" r:id="rId33"/>
    <p:sldId id="330" r:id="rId34"/>
    <p:sldId id="381" r:id="rId35"/>
    <p:sldId id="279" r:id="rId36"/>
    <p:sldId id="298" r:id="rId37"/>
    <p:sldId id="283" r:id="rId38"/>
    <p:sldId id="299" r:id="rId39"/>
    <p:sldId id="284" r:id="rId40"/>
    <p:sldId id="300" r:id="rId41"/>
    <p:sldId id="326" r:id="rId42"/>
    <p:sldId id="301" r:id="rId43"/>
    <p:sldId id="318" r:id="rId44"/>
    <p:sldId id="305" r:id="rId45"/>
    <p:sldId id="285" r:id="rId46"/>
    <p:sldId id="306" r:id="rId47"/>
    <p:sldId id="286" r:id="rId48"/>
    <p:sldId id="308" r:id="rId49"/>
    <p:sldId id="287" r:id="rId50"/>
    <p:sldId id="288" r:id="rId51"/>
    <p:sldId id="310" r:id="rId52"/>
    <p:sldId id="319" r:id="rId53"/>
    <p:sldId id="307" r:id="rId54"/>
    <p:sldId id="290" r:id="rId55"/>
    <p:sldId id="332" r:id="rId56"/>
    <p:sldId id="331" r:id="rId57"/>
    <p:sldId id="291" r:id="rId58"/>
    <p:sldId id="309" r:id="rId59"/>
    <p:sldId id="378" r:id="rId60"/>
    <p:sldId id="355" r:id="rId61"/>
    <p:sldId id="356" r:id="rId62"/>
    <p:sldId id="354" r:id="rId63"/>
    <p:sldId id="402" r:id="rId64"/>
    <p:sldId id="387" r:id="rId65"/>
    <p:sldId id="386" r:id="rId66"/>
    <p:sldId id="320" r:id="rId67"/>
    <p:sldId id="389" r:id="rId68"/>
    <p:sldId id="382" r:id="rId69"/>
    <p:sldId id="322" r:id="rId70"/>
    <p:sldId id="403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404" r:id="rId82"/>
    <p:sldId id="390" r:id="rId83"/>
    <p:sldId id="391" r:id="rId84"/>
    <p:sldId id="392" r:id="rId85"/>
    <p:sldId id="321" r:id="rId86"/>
    <p:sldId id="405" r:id="rId87"/>
    <p:sldId id="312" r:id="rId88"/>
    <p:sldId id="292" r:id="rId89"/>
    <p:sldId id="377" r:id="rId90"/>
    <p:sldId id="393" r:id="rId91"/>
    <p:sldId id="293" r:id="rId92"/>
    <p:sldId id="265" r:id="rId93"/>
    <p:sldId id="357" r:id="rId94"/>
    <p:sldId id="358" r:id="rId95"/>
    <p:sldId id="359" r:id="rId96"/>
    <p:sldId id="266" r:id="rId97"/>
    <p:sldId id="353" r:id="rId98"/>
    <p:sldId id="267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4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47C3E-BE71-4C22-8233-F4D984667D80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28233-1E41-4733-8833-5FBCF20308CD}">
      <dgm:prSet phldrT="[Text]" custT="1"/>
      <dgm:spPr/>
      <dgm:t>
        <a:bodyPr/>
        <a:lstStyle/>
        <a:p>
          <a:r>
            <a:rPr lang="en-US" sz="3200" dirty="0" smtClean="0"/>
            <a:t>amazingness happens</a:t>
          </a:r>
          <a:endParaRPr lang="en-US" sz="3200" dirty="0"/>
        </a:p>
      </dgm:t>
    </dgm:pt>
    <dgm:pt modelId="{6B75AC28-A2E4-4BC8-B165-36408D91609D}" type="parTrans" cxnId="{E7D207C0-A724-4113-BBD1-3D125A0EB66B}">
      <dgm:prSet/>
      <dgm:spPr/>
      <dgm:t>
        <a:bodyPr/>
        <a:lstStyle/>
        <a:p>
          <a:endParaRPr lang="en-US"/>
        </a:p>
      </dgm:t>
    </dgm:pt>
    <dgm:pt modelId="{0D1DEDB7-B851-4DE5-9266-B5278564A049}" type="sibTrans" cxnId="{E7D207C0-A724-4113-BBD1-3D125A0EB66B}">
      <dgm:prSet/>
      <dgm:spPr/>
      <dgm:t>
        <a:bodyPr/>
        <a:lstStyle/>
        <a:p>
          <a:endParaRPr lang="en-US"/>
        </a:p>
      </dgm:t>
    </dgm:pt>
    <dgm:pt modelId="{F8645CB1-5F74-4AA3-9840-4ECA4F4C6BF9}">
      <dgm:prSet phldrT="[Text]"/>
      <dgm:spPr/>
      <dgm:t>
        <a:bodyPr/>
        <a:lstStyle/>
        <a:p>
          <a:r>
            <a:rPr lang="en-US" dirty="0" smtClean="0"/>
            <a:t>teaching</a:t>
          </a:r>
          <a:endParaRPr lang="en-US" dirty="0"/>
        </a:p>
      </dgm:t>
    </dgm:pt>
    <dgm:pt modelId="{864A6DF3-B073-44CE-A87E-8C3E4EDF78AA}" type="parTrans" cxnId="{9A5862B0-3D8D-472A-9410-C6D30E9EA02F}">
      <dgm:prSet/>
      <dgm:spPr/>
      <dgm:t>
        <a:bodyPr/>
        <a:lstStyle/>
        <a:p>
          <a:endParaRPr lang="en-US"/>
        </a:p>
      </dgm:t>
    </dgm:pt>
    <dgm:pt modelId="{9DB93E20-C8C6-4773-8DC1-F0981EEF2DB0}" type="sibTrans" cxnId="{9A5862B0-3D8D-472A-9410-C6D30E9EA02F}">
      <dgm:prSet/>
      <dgm:spPr/>
      <dgm:t>
        <a:bodyPr/>
        <a:lstStyle/>
        <a:p>
          <a:endParaRPr lang="en-US"/>
        </a:p>
      </dgm:t>
    </dgm:pt>
    <dgm:pt modelId="{796B28E9-5889-4520-A47E-3C4F1CA9D0FC}">
      <dgm:prSet phldrT="[Text]" custT="1"/>
      <dgm:spPr/>
      <dgm:t>
        <a:bodyPr/>
        <a:lstStyle/>
        <a:p>
          <a:r>
            <a:rPr lang="en-US" sz="3200" dirty="0" smtClean="0"/>
            <a:t>students demonstrate concrete cognitive, affective or behavioral outcomes</a:t>
          </a:r>
          <a:endParaRPr lang="en-US" sz="3200" dirty="0"/>
        </a:p>
      </dgm:t>
    </dgm:pt>
    <dgm:pt modelId="{0D76F5FD-306E-44E3-AD63-E21C027121A0}" type="parTrans" cxnId="{F97FC1CB-15D1-4DF8-984B-5A862ED15B9F}">
      <dgm:prSet/>
      <dgm:spPr/>
      <dgm:t>
        <a:bodyPr/>
        <a:lstStyle/>
        <a:p>
          <a:endParaRPr lang="en-US"/>
        </a:p>
      </dgm:t>
    </dgm:pt>
    <dgm:pt modelId="{B4E23F99-139F-4C23-8F6D-48024DED919D}" type="sibTrans" cxnId="{F97FC1CB-15D1-4DF8-984B-5A862ED15B9F}">
      <dgm:prSet/>
      <dgm:spPr/>
      <dgm:t>
        <a:bodyPr/>
        <a:lstStyle/>
        <a:p>
          <a:endParaRPr lang="en-US"/>
        </a:p>
      </dgm:t>
    </dgm:pt>
    <dgm:pt modelId="{541789FD-FD1C-4DE8-B8E5-B3008B12A1EE}">
      <dgm:prSet phldrT="[Text]"/>
      <dgm:spPr/>
      <dgm:t>
        <a:bodyPr/>
        <a:lstStyle/>
        <a:p>
          <a:r>
            <a:rPr lang="en-US" dirty="0" smtClean="0"/>
            <a:t>learning</a:t>
          </a:r>
          <a:endParaRPr lang="en-US" dirty="0"/>
        </a:p>
      </dgm:t>
    </dgm:pt>
    <dgm:pt modelId="{4CA6A20D-EF6E-4F5E-933F-7F326729C0F7}" type="parTrans" cxnId="{433EC014-3717-4222-9FD8-5CE9CF99D8FA}">
      <dgm:prSet/>
      <dgm:spPr/>
      <dgm:t>
        <a:bodyPr/>
        <a:lstStyle/>
        <a:p>
          <a:endParaRPr lang="en-US"/>
        </a:p>
      </dgm:t>
    </dgm:pt>
    <dgm:pt modelId="{B9EA4ED6-E68D-4BF0-A4B3-2C8B2E540FE7}" type="sibTrans" cxnId="{433EC014-3717-4222-9FD8-5CE9CF99D8FA}">
      <dgm:prSet/>
      <dgm:spPr/>
      <dgm:t>
        <a:bodyPr/>
        <a:lstStyle/>
        <a:p>
          <a:endParaRPr lang="en-US"/>
        </a:p>
      </dgm:t>
    </dgm:pt>
    <dgm:pt modelId="{33876543-8E9B-4474-AEE4-64568EDD79C3}" type="pres">
      <dgm:prSet presAssocID="{24A47C3E-BE71-4C22-8233-F4D984667D80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17DCAF-B185-4BF6-9568-B0FE2F2BD7D7}" type="pres">
      <dgm:prSet presAssocID="{9AA28233-1E41-4733-8833-5FBCF20308CD}" presName="chaos" presStyleCnt="0"/>
      <dgm:spPr/>
    </dgm:pt>
    <dgm:pt modelId="{71161E1F-CC8E-4DF0-B4FE-24D923D5C7C7}" type="pres">
      <dgm:prSet presAssocID="{9AA28233-1E41-4733-8833-5FBCF20308CD}" presName="parTx1" presStyleLbl="revTx" presStyleIdx="0" presStyleCnt="3" custScaleY="167745"/>
      <dgm:spPr/>
      <dgm:t>
        <a:bodyPr/>
        <a:lstStyle/>
        <a:p>
          <a:endParaRPr lang="en-US"/>
        </a:p>
      </dgm:t>
    </dgm:pt>
    <dgm:pt modelId="{D965AC7E-AE06-425F-B984-14393786B940}" type="pres">
      <dgm:prSet presAssocID="{9AA28233-1E41-4733-8833-5FBCF20308CD}" presName="desTx1" presStyleLbl="revTx" presStyleIdx="1" presStyleCnt="3" custLinFactNeighborX="-951" custLinFactNeighborY="14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AA142B-79D4-4B2F-90A0-76D10655E2F6}" type="pres">
      <dgm:prSet presAssocID="{9AA28233-1E41-4733-8833-5FBCF20308CD}" presName="c1" presStyleLbl="node1" presStyleIdx="0" presStyleCnt="19"/>
      <dgm:spPr/>
    </dgm:pt>
    <dgm:pt modelId="{3E5C3246-14AF-46A6-9EC6-048183BC6000}" type="pres">
      <dgm:prSet presAssocID="{9AA28233-1E41-4733-8833-5FBCF20308CD}" presName="c2" presStyleLbl="node1" presStyleIdx="1" presStyleCnt="19"/>
      <dgm:spPr/>
    </dgm:pt>
    <dgm:pt modelId="{A4525BDB-CD3D-4C56-AB12-FC69841284FC}" type="pres">
      <dgm:prSet presAssocID="{9AA28233-1E41-4733-8833-5FBCF20308CD}" presName="c3" presStyleLbl="node1" presStyleIdx="2" presStyleCnt="19"/>
      <dgm:spPr/>
    </dgm:pt>
    <dgm:pt modelId="{6739083A-8DD5-4A36-9BE1-281F1E2D50A5}" type="pres">
      <dgm:prSet presAssocID="{9AA28233-1E41-4733-8833-5FBCF20308CD}" presName="c4" presStyleLbl="node1" presStyleIdx="3" presStyleCnt="19"/>
      <dgm:spPr/>
    </dgm:pt>
    <dgm:pt modelId="{AC80675E-CD67-49C0-B793-81BFA6C0BE76}" type="pres">
      <dgm:prSet presAssocID="{9AA28233-1E41-4733-8833-5FBCF20308CD}" presName="c5" presStyleLbl="node1" presStyleIdx="4" presStyleCnt="19"/>
      <dgm:spPr/>
    </dgm:pt>
    <dgm:pt modelId="{7C923522-9BC8-4057-9BE1-76C7CA8DB128}" type="pres">
      <dgm:prSet presAssocID="{9AA28233-1E41-4733-8833-5FBCF20308CD}" presName="c6" presStyleLbl="node1" presStyleIdx="5" presStyleCnt="19"/>
      <dgm:spPr/>
    </dgm:pt>
    <dgm:pt modelId="{3151ACB4-6B45-479F-A16C-4E6026D79E94}" type="pres">
      <dgm:prSet presAssocID="{9AA28233-1E41-4733-8833-5FBCF20308CD}" presName="c7" presStyleLbl="node1" presStyleIdx="6" presStyleCnt="19"/>
      <dgm:spPr/>
    </dgm:pt>
    <dgm:pt modelId="{27810032-4CFA-4BA8-9802-3432A8AB2DF0}" type="pres">
      <dgm:prSet presAssocID="{9AA28233-1E41-4733-8833-5FBCF20308CD}" presName="c8" presStyleLbl="node1" presStyleIdx="7" presStyleCnt="19"/>
      <dgm:spPr/>
    </dgm:pt>
    <dgm:pt modelId="{36E32AE6-B595-458F-ABBE-55DB04BC7F52}" type="pres">
      <dgm:prSet presAssocID="{9AA28233-1E41-4733-8833-5FBCF20308CD}" presName="c9" presStyleLbl="node1" presStyleIdx="8" presStyleCnt="19"/>
      <dgm:spPr/>
    </dgm:pt>
    <dgm:pt modelId="{4FAB8677-BE10-42E9-BB9D-5B602E9BD104}" type="pres">
      <dgm:prSet presAssocID="{9AA28233-1E41-4733-8833-5FBCF20308CD}" presName="c10" presStyleLbl="node1" presStyleIdx="9" presStyleCnt="19"/>
      <dgm:spPr/>
    </dgm:pt>
    <dgm:pt modelId="{D6C1B5F7-27E5-48FF-8185-E8C902D67F4E}" type="pres">
      <dgm:prSet presAssocID="{9AA28233-1E41-4733-8833-5FBCF20308CD}" presName="c11" presStyleLbl="node1" presStyleIdx="10" presStyleCnt="19"/>
      <dgm:spPr/>
    </dgm:pt>
    <dgm:pt modelId="{3CD129BB-A2C2-4278-9656-FCE88A002F27}" type="pres">
      <dgm:prSet presAssocID="{9AA28233-1E41-4733-8833-5FBCF20308CD}" presName="c12" presStyleLbl="node1" presStyleIdx="11" presStyleCnt="19"/>
      <dgm:spPr/>
    </dgm:pt>
    <dgm:pt modelId="{736AA4F3-7A78-4249-A9A7-BB0D599030CA}" type="pres">
      <dgm:prSet presAssocID="{9AA28233-1E41-4733-8833-5FBCF20308CD}" presName="c13" presStyleLbl="node1" presStyleIdx="12" presStyleCnt="19"/>
      <dgm:spPr/>
    </dgm:pt>
    <dgm:pt modelId="{912F87A0-A31B-4B0A-8196-F3108F30A27A}" type="pres">
      <dgm:prSet presAssocID="{9AA28233-1E41-4733-8833-5FBCF20308CD}" presName="c14" presStyleLbl="node1" presStyleIdx="13" presStyleCnt="19"/>
      <dgm:spPr/>
    </dgm:pt>
    <dgm:pt modelId="{57A0A623-A53F-4915-B4B0-E9D6F52DE30A}" type="pres">
      <dgm:prSet presAssocID="{9AA28233-1E41-4733-8833-5FBCF20308CD}" presName="c15" presStyleLbl="node1" presStyleIdx="14" presStyleCnt="19"/>
      <dgm:spPr/>
    </dgm:pt>
    <dgm:pt modelId="{1275688A-14A2-48A4-95FE-355BE8B1B2A5}" type="pres">
      <dgm:prSet presAssocID="{9AA28233-1E41-4733-8833-5FBCF20308CD}" presName="c16" presStyleLbl="node1" presStyleIdx="15" presStyleCnt="19"/>
      <dgm:spPr/>
    </dgm:pt>
    <dgm:pt modelId="{3D5CB05C-46F1-477F-8640-5C5B3CE6F65D}" type="pres">
      <dgm:prSet presAssocID="{9AA28233-1E41-4733-8833-5FBCF20308CD}" presName="c17" presStyleLbl="node1" presStyleIdx="16" presStyleCnt="19"/>
      <dgm:spPr/>
    </dgm:pt>
    <dgm:pt modelId="{3FBC067A-8587-4AA7-B92E-3E5A5532F356}" type="pres">
      <dgm:prSet presAssocID="{9AA28233-1E41-4733-8833-5FBCF20308CD}" presName="c18" presStyleLbl="node1" presStyleIdx="17" presStyleCnt="19"/>
      <dgm:spPr/>
    </dgm:pt>
    <dgm:pt modelId="{1DE57E4B-439F-43C4-BB64-9EB6FEB05BCE}" type="pres">
      <dgm:prSet presAssocID="{0D1DEDB7-B851-4DE5-9266-B5278564A049}" presName="chevronComposite1" presStyleCnt="0"/>
      <dgm:spPr/>
    </dgm:pt>
    <dgm:pt modelId="{D494EEA0-2927-4932-B511-9D2C2D57F9D0}" type="pres">
      <dgm:prSet presAssocID="{0D1DEDB7-B851-4DE5-9266-B5278564A049}" presName="chevron1" presStyleLbl="sibTrans2D1" presStyleIdx="0" presStyleCnt="2" custScaleX="123460" custScaleY="115012"/>
      <dgm:spPr/>
    </dgm:pt>
    <dgm:pt modelId="{0C7493AA-77A0-42C6-95C8-F5719B8972BC}" type="pres">
      <dgm:prSet presAssocID="{0D1DEDB7-B851-4DE5-9266-B5278564A049}" presName="spChevron1" presStyleCnt="0"/>
      <dgm:spPr/>
    </dgm:pt>
    <dgm:pt modelId="{0EA7F917-C4A3-4118-B5D3-5BA36E5485D9}" type="pres">
      <dgm:prSet presAssocID="{0D1DEDB7-B851-4DE5-9266-B5278564A049}" presName="overlap" presStyleCnt="0"/>
      <dgm:spPr/>
    </dgm:pt>
    <dgm:pt modelId="{06A4A328-2863-4A8C-97E7-0539CCC46023}" type="pres">
      <dgm:prSet presAssocID="{0D1DEDB7-B851-4DE5-9266-B5278564A049}" presName="chevronComposite2" presStyleCnt="0"/>
      <dgm:spPr/>
    </dgm:pt>
    <dgm:pt modelId="{1C7C84C7-DD41-49D1-9240-41ADADACC990}" type="pres">
      <dgm:prSet presAssocID="{0D1DEDB7-B851-4DE5-9266-B5278564A049}" presName="chevron2" presStyleLbl="sibTrans2D1" presStyleIdx="1" presStyleCnt="2" custScaleX="123460" custScaleY="115012"/>
      <dgm:spPr/>
    </dgm:pt>
    <dgm:pt modelId="{72E32C6A-FB9B-44B8-9709-55A27BC413F2}" type="pres">
      <dgm:prSet presAssocID="{0D1DEDB7-B851-4DE5-9266-B5278564A049}" presName="spChevron2" presStyleCnt="0"/>
      <dgm:spPr/>
    </dgm:pt>
    <dgm:pt modelId="{5A9C25D3-9650-4C43-B21C-305435B587A5}" type="pres">
      <dgm:prSet presAssocID="{796B28E9-5889-4520-A47E-3C4F1CA9D0FC}" presName="last" presStyleCnt="0"/>
      <dgm:spPr/>
    </dgm:pt>
    <dgm:pt modelId="{D46748E8-3A60-4DBE-820F-92D257EF2A7A}" type="pres">
      <dgm:prSet presAssocID="{796B28E9-5889-4520-A47E-3C4F1CA9D0FC}" presName="circleTx" presStyleLbl="node1" presStyleIdx="18" presStyleCnt="19" custScaleX="159795" custScaleY="157247"/>
      <dgm:spPr/>
      <dgm:t>
        <a:bodyPr/>
        <a:lstStyle/>
        <a:p>
          <a:endParaRPr lang="en-US"/>
        </a:p>
      </dgm:t>
    </dgm:pt>
    <dgm:pt modelId="{DE9B557A-5A41-4B8B-A7F1-ADF2134D2B54}" type="pres">
      <dgm:prSet presAssocID="{796B28E9-5889-4520-A47E-3C4F1CA9D0FC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C5A2F-4432-48CB-B4B5-7629D80755FD}" type="pres">
      <dgm:prSet presAssocID="{796B28E9-5889-4520-A47E-3C4F1CA9D0FC}" presName="spN" presStyleCnt="0"/>
      <dgm:spPr/>
    </dgm:pt>
  </dgm:ptLst>
  <dgm:cxnLst>
    <dgm:cxn modelId="{C96E42A9-8674-4E61-A5D4-E372491EC40A}" type="presOf" srcId="{F8645CB1-5F74-4AA3-9840-4ECA4F4C6BF9}" destId="{D965AC7E-AE06-425F-B984-14393786B940}" srcOrd="0" destOrd="0" presId="urn:microsoft.com/office/officeart/2009/3/layout/RandomtoResultProcess"/>
    <dgm:cxn modelId="{F97FC1CB-15D1-4DF8-984B-5A862ED15B9F}" srcId="{24A47C3E-BE71-4C22-8233-F4D984667D80}" destId="{796B28E9-5889-4520-A47E-3C4F1CA9D0FC}" srcOrd="1" destOrd="0" parTransId="{0D76F5FD-306E-44E3-AD63-E21C027121A0}" sibTransId="{B4E23F99-139F-4C23-8F6D-48024DED919D}"/>
    <dgm:cxn modelId="{5D5773C4-FEF0-474B-8C24-F6ED77CF3A7F}" type="presOf" srcId="{796B28E9-5889-4520-A47E-3C4F1CA9D0FC}" destId="{D46748E8-3A60-4DBE-820F-92D257EF2A7A}" srcOrd="0" destOrd="0" presId="urn:microsoft.com/office/officeart/2009/3/layout/RandomtoResultProcess"/>
    <dgm:cxn modelId="{91969C58-6A3E-4E75-8C52-C660250FD0A5}" type="presOf" srcId="{24A47C3E-BE71-4C22-8233-F4D984667D80}" destId="{33876543-8E9B-4474-AEE4-64568EDD79C3}" srcOrd="0" destOrd="0" presId="urn:microsoft.com/office/officeart/2009/3/layout/RandomtoResultProcess"/>
    <dgm:cxn modelId="{9A5862B0-3D8D-472A-9410-C6D30E9EA02F}" srcId="{9AA28233-1E41-4733-8833-5FBCF20308CD}" destId="{F8645CB1-5F74-4AA3-9840-4ECA4F4C6BF9}" srcOrd="0" destOrd="0" parTransId="{864A6DF3-B073-44CE-A87E-8C3E4EDF78AA}" sibTransId="{9DB93E20-C8C6-4773-8DC1-F0981EEF2DB0}"/>
    <dgm:cxn modelId="{88537973-0665-4AAC-BFC5-F68713252E50}" type="presOf" srcId="{541789FD-FD1C-4DE8-B8E5-B3008B12A1EE}" destId="{DE9B557A-5A41-4B8B-A7F1-ADF2134D2B54}" srcOrd="0" destOrd="0" presId="urn:microsoft.com/office/officeart/2009/3/layout/RandomtoResultProcess"/>
    <dgm:cxn modelId="{E7D207C0-A724-4113-BBD1-3D125A0EB66B}" srcId="{24A47C3E-BE71-4C22-8233-F4D984667D80}" destId="{9AA28233-1E41-4733-8833-5FBCF20308CD}" srcOrd="0" destOrd="0" parTransId="{6B75AC28-A2E4-4BC8-B165-36408D91609D}" sibTransId="{0D1DEDB7-B851-4DE5-9266-B5278564A049}"/>
    <dgm:cxn modelId="{433EC014-3717-4222-9FD8-5CE9CF99D8FA}" srcId="{796B28E9-5889-4520-A47E-3C4F1CA9D0FC}" destId="{541789FD-FD1C-4DE8-B8E5-B3008B12A1EE}" srcOrd="0" destOrd="0" parTransId="{4CA6A20D-EF6E-4F5E-933F-7F326729C0F7}" sibTransId="{B9EA4ED6-E68D-4BF0-A4B3-2C8B2E540FE7}"/>
    <dgm:cxn modelId="{29C83700-5C6B-4528-AA53-F015E04B2AE9}" type="presOf" srcId="{9AA28233-1E41-4733-8833-5FBCF20308CD}" destId="{71161E1F-CC8E-4DF0-B4FE-24D923D5C7C7}" srcOrd="0" destOrd="0" presId="urn:microsoft.com/office/officeart/2009/3/layout/RandomtoResultProcess"/>
    <dgm:cxn modelId="{14C1A4D8-E3B4-48C6-B49C-47D693D3A3EA}" type="presParOf" srcId="{33876543-8E9B-4474-AEE4-64568EDD79C3}" destId="{6517DCAF-B185-4BF6-9568-B0FE2F2BD7D7}" srcOrd="0" destOrd="0" presId="urn:microsoft.com/office/officeart/2009/3/layout/RandomtoResultProcess"/>
    <dgm:cxn modelId="{8B080CFC-32DE-490B-ACF1-24E4B673D732}" type="presParOf" srcId="{6517DCAF-B185-4BF6-9568-B0FE2F2BD7D7}" destId="{71161E1F-CC8E-4DF0-B4FE-24D923D5C7C7}" srcOrd="0" destOrd="0" presId="urn:microsoft.com/office/officeart/2009/3/layout/RandomtoResultProcess"/>
    <dgm:cxn modelId="{9F747703-CE61-4DC8-B6A7-4817DB74AA6F}" type="presParOf" srcId="{6517DCAF-B185-4BF6-9568-B0FE2F2BD7D7}" destId="{D965AC7E-AE06-425F-B984-14393786B940}" srcOrd="1" destOrd="0" presId="urn:microsoft.com/office/officeart/2009/3/layout/RandomtoResultProcess"/>
    <dgm:cxn modelId="{C86D6D1D-F77B-4868-A2CB-AC37C2CA0AEA}" type="presParOf" srcId="{6517DCAF-B185-4BF6-9568-B0FE2F2BD7D7}" destId="{46AA142B-79D4-4B2F-90A0-76D10655E2F6}" srcOrd="2" destOrd="0" presId="urn:microsoft.com/office/officeart/2009/3/layout/RandomtoResultProcess"/>
    <dgm:cxn modelId="{DD83FA5C-29B9-4EFF-9D5A-735C984544FD}" type="presParOf" srcId="{6517DCAF-B185-4BF6-9568-B0FE2F2BD7D7}" destId="{3E5C3246-14AF-46A6-9EC6-048183BC6000}" srcOrd="3" destOrd="0" presId="urn:microsoft.com/office/officeart/2009/3/layout/RandomtoResultProcess"/>
    <dgm:cxn modelId="{9DAF9376-3FD0-4289-B6B7-4B39C4B673D0}" type="presParOf" srcId="{6517DCAF-B185-4BF6-9568-B0FE2F2BD7D7}" destId="{A4525BDB-CD3D-4C56-AB12-FC69841284FC}" srcOrd="4" destOrd="0" presId="urn:microsoft.com/office/officeart/2009/3/layout/RandomtoResultProcess"/>
    <dgm:cxn modelId="{4CECF9DC-3459-46B6-ADE2-7657A2372359}" type="presParOf" srcId="{6517DCAF-B185-4BF6-9568-B0FE2F2BD7D7}" destId="{6739083A-8DD5-4A36-9BE1-281F1E2D50A5}" srcOrd="5" destOrd="0" presId="urn:microsoft.com/office/officeart/2009/3/layout/RandomtoResultProcess"/>
    <dgm:cxn modelId="{5D020F79-E64A-4FFE-A980-A0EC1C690C1D}" type="presParOf" srcId="{6517DCAF-B185-4BF6-9568-B0FE2F2BD7D7}" destId="{AC80675E-CD67-49C0-B793-81BFA6C0BE76}" srcOrd="6" destOrd="0" presId="urn:microsoft.com/office/officeart/2009/3/layout/RandomtoResultProcess"/>
    <dgm:cxn modelId="{EFCE6529-19F3-49C5-8E87-40CD264ED9AE}" type="presParOf" srcId="{6517DCAF-B185-4BF6-9568-B0FE2F2BD7D7}" destId="{7C923522-9BC8-4057-9BE1-76C7CA8DB128}" srcOrd="7" destOrd="0" presId="urn:microsoft.com/office/officeart/2009/3/layout/RandomtoResultProcess"/>
    <dgm:cxn modelId="{667A4F9A-F69C-49D5-A507-67F1174C978E}" type="presParOf" srcId="{6517DCAF-B185-4BF6-9568-B0FE2F2BD7D7}" destId="{3151ACB4-6B45-479F-A16C-4E6026D79E94}" srcOrd="8" destOrd="0" presId="urn:microsoft.com/office/officeart/2009/3/layout/RandomtoResultProcess"/>
    <dgm:cxn modelId="{E90E96AD-DC79-4D73-999C-B9EF8B06693D}" type="presParOf" srcId="{6517DCAF-B185-4BF6-9568-B0FE2F2BD7D7}" destId="{27810032-4CFA-4BA8-9802-3432A8AB2DF0}" srcOrd="9" destOrd="0" presId="urn:microsoft.com/office/officeart/2009/3/layout/RandomtoResultProcess"/>
    <dgm:cxn modelId="{7AC1BC7F-124B-46EF-AA24-1169E7463E8D}" type="presParOf" srcId="{6517DCAF-B185-4BF6-9568-B0FE2F2BD7D7}" destId="{36E32AE6-B595-458F-ABBE-55DB04BC7F52}" srcOrd="10" destOrd="0" presId="urn:microsoft.com/office/officeart/2009/3/layout/RandomtoResultProcess"/>
    <dgm:cxn modelId="{0A512216-69B0-4A00-9A9F-3945DD8D32B7}" type="presParOf" srcId="{6517DCAF-B185-4BF6-9568-B0FE2F2BD7D7}" destId="{4FAB8677-BE10-42E9-BB9D-5B602E9BD104}" srcOrd="11" destOrd="0" presId="urn:microsoft.com/office/officeart/2009/3/layout/RandomtoResultProcess"/>
    <dgm:cxn modelId="{5B96D4CF-8B54-495D-865D-D3FAE093D416}" type="presParOf" srcId="{6517DCAF-B185-4BF6-9568-B0FE2F2BD7D7}" destId="{D6C1B5F7-27E5-48FF-8185-E8C902D67F4E}" srcOrd="12" destOrd="0" presId="urn:microsoft.com/office/officeart/2009/3/layout/RandomtoResultProcess"/>
    <dgm:cxn modelId="{74E6D00E-A924-463A-B571-0DB138E616B8}" type="presParOf" srcId="{6517DCAF-B185-4BF6-9568-B0FE2F2BD7D7}" destId="{3CD129BB-A2C2-4278-9656-FCE88A002F27}" srcOrd="13" destOrd="0" presId="urn:microsoft.com/office/officeart/2009/3/layout/RandomtoResultProcess"/>
    <dgm:cxn modelId="{89E30D06-7006-4E24-B4EE-D0D5B17EB615}" type="presParOf" srcId="{6517DCAF-B185-4BF6-9568-B0FE2F2BD7D7}" destId="{736AA4F3-7A78-4249-A9A7-BB0D599030CA}" srcOrd="14" destOrd="0" presId="urn:microsoft.com/office/officeart/2009/3/layout/RandomtoResultProcess"/>
    <dgm:cxn modelId="{1774CFD8-36BF-4F9E-9F02-5B179C041E3C}" type="presParOf" srcId="{6517DCAF-B185-4BF6-9568-B0FE2F2BD7D7}" destId="{912F87A0-A31B-4B0A-8196-F3108F30A27A}" srcOrd="15" destOrd="0" presId="urn:microsoft.com/office/officeart/2009/3/layout/RandomtoResultProcess"/>
    <dgm:cxn modelId="{39FC06B3-25F7-4FEA-B05E-0B854D3562FF}" type="presParOf" srcId="{6517DCAF-B185-4BF6-9568-B0FE2F2BD7D7}" destId="{57A0A623-A53F-4915-B4B0-E9D6F52DE30A}" srcOrd="16" destOrd="0" presId="urn:microsoft.com/office/officeart/2009/3/layout/RandomtoResultProcess"/>
    <dgm:cxn modelId="{DBBAEC1F-42EF-4055-8C88-D88F88BA0315}" type="presParOf" srcId="{6517DCAF-B185-4BF6-9568-B0FE2F2BD7D7}" destId="{1275688A-14A2-48A4-95FE-355BE8B1B2A5}" srcOrd="17" destOrd="0" presId="urn:microsoft.com/office/officeart/2009/3/layout/RandomtoResultProcess"/>
    <dgm:cxn modelId="{0FC39A12-D636-4A31-B1B9-3AA1884963BA}" type="presParOf" srcId="{6517DCAF-B185-4BF6-9568-B0FE2F2BD7D7}" destId="{3D5CB05C-46F1-477F-8640-5C5B3CE6F65D}" srcOrd="18" destOrd="0" presId="urn:microsoft.com/office/officeart/2009/3/layout/RandomtoResultProcess"/>
    <dgm:cxn modelId="{449A64CC-0116-4F55-8EF4-3B63194BE934}" type="presParOf" srcId="{6517DCAF-B185-4BF6-9568-B0FE2F2BD7D7}" destId="{3FBC067A-8587-4AA7-B92E-3E5A5532F356}" srcOrd="19" destOrd="0" presId="urn:microsoft.com/office/officeart/2009/3/layout/RandomtoResultProcess"/>
    <dgm:cxn modelId="{0F83ED58-5A73-4239-A974-69ED071C6258}" type="presParOf" srcId="{33876543-8E9B-4474-AEE4-64568EDD79C3}" destId="{1DE57E4B-439F-43C4-BB64-9EB6FEB05BCE}" srcOrd="1" destOrd="0" presId="urn:microsoft.com/office/officeart/2009/3/layout/RandomtoResultProcess"/>
    <dgm:cxn modelId="{12DF4F8E-0800-47BD-B644-461E3F330183}" type="presParOf" srcId="{1DE57E4B-439F-43C4-BB64-9EB6FEB05BCE}" destId="{D494EEA0-2927-4932-B511-9D2C2D57F9D0}" srcOrd="0" destOrd="0" presId="urn:microsoft.com/office/officeart/2009/3/layout/RandomtoResultProcess"/>
    <dgm:cxn modelId="{91EC3726-005E-44B9-A6EA-23B6AB6FA582}" type="presParOf" srcId="{1DE57E4B-439F-43C4-BB64-9EB6FEB05BCE}" destId="{0C7493AA-77A0-42C6-95C8-F5719B8972BC}" srcOrd="1" destOrd="0" presId="urn:microsoft.com/office/officeart/2009/3/layout/RandomtoResultProcess"/>
    <dgm:cxn modelId="{7E864626-628D-405F-8A3C-4D23DF7537AB}" type="presParOf" srcId="{33876543-8E9B-4474-AEE4-64568EDD79C3}" destId="{0EA7F917-C4A3-4118-B5D3-5BA36E5485D9}" srcOrd="2" destOrd="0" presId="urn:microsoft.com/office/officeart/2009/3/layout/RandomtoResultProcess"/>
    <dgm:cxn modelId="{4B7366DF-3D40-4199-ADE5-2DDF963A3C18}" type="presParOf" srcId="{33876543-8E9B-4474-AEE4-64568EDD79C3}" destId="{06A4A328-2863-4A8C-97E7-0539CCC46023}" srcOrd="3" destOrd="0" presId="urn:microsoft.com/office/officeart/2009/3/layout/RandomtoResultProcess"/>
    <dgm:cxn modelId="{6D0AE959-6AAF-4DEC-806B-B88A0C7EB610}" type="presParOf" srcId="{06A4A328-2863-4A8C-97E7-0539CCC46023}" destId="{1C7C84C7-DD41-49D1-9240-41ADADACC990}" srcOrd="0" destOrd="0" presId="urn:microsoft.com/office/officeart/2009/3/layout/RandomtoResultProcess"/>
    <dgm:cxn modelId="{E2B6A933-CF8F-4872-83BC-4D15B493E040}" type="presParOf" srcId="{06A4A328-2863-4A8C-97E7-0539CCC46023}" destId="{72E32C6A-FB9B-44B8-9709-55A27BC413F2}" srcOrd="1" destOrd="0" presId="urn:microsoft.com/office/officeart/2009/3/layout/RandomtoResultProcess"/>
    <dgm:cxn modelId="{BF8DB717-B450-4B64-9425-F7A06C9AB792}" type="presParOf" srcId="{33876543-8E9B-4474-AEE4-64568EDD79C3}" destId="{5A9C25D3-9650-4C43-B21C-305435B587A5}" srcOrd="4" destOrd="0" presId="urn:microsoft.com/office/officeart/2009/3/layout/RandomtoResultProcess"/>
    <dgm:cxn modelId="{74D78636-DFC1-4AFD-9214-FF01C4DEC14B}" type="presParOf" srcId="{5A9C25D3-9650-4C43-B21C-305435B587A5}" destId="{D46748E8-3A60-4DBE-820F-92D257EF2A7A}" srcOrd="0" destOrd="0" presId="urn:microsoft.com/office/officeart/2009/3/layout/RandomtoResultProcess"/>
    <dgm:cxn modelId="{7475D992-1D60-4BEB-8A8B-6F480894A86C}" type="presParOf" srcId="{5A9C25D3-9650-4C43-B21C-305435B587A5}" destId="{DE9B557A-5A41-4B8B-A7F1-ADF2134D2B54}" srcOrd="1" destOrd="0" presId="urn:microsoft.com/office/officeart/2009/3/layout/RandomtoResultProcess"/>
    <dgm:cxn modelId="{BBC8720E-5B64-46D4-8C52-4ED6448D9CCA}" type="presParOf" srcId="{5A9C25D3-9650-4C43-B21C-305435B587A5}" destId="{118C5A2F-4432-48CB-B4B5-7629D80755FD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524A7E-A655-4849-8AEA-3372B26AFB1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01C521-F518-4C3A-A2B1-705227668841}">
      <dgm:prSet phldrT="[Text]" custT="1"/>
      <dgm:spPr/>
      <dgm:t>
        <a:bodyPr/>
        <a:lstStyle/>
        <a:p>
          <a:r>
            <a:rPr lang="en-US" sz="3600" dirty="0" smtClean="0"/>
            <a:t>Teaching Artifacts</a:t>
          </a:r>
          <a:endParaRPr lang="en-US" sz="3600" dirty="0"/>
        </a:p>
      </dgm:t>
    </dgm:pt>
    <dgm:pt modelId="{E11094EF-77E1-4E21-B712-E305434F32B3}" type="parTrans" cxnId="{0E2FE955-6D02-46AC-809A-77977E94EFFC}">
      <dgm:prSet/>
      <dgm:spPr/>
      <dgm:t>
        <a:bodyPr/>
        <a:lstStyle/>
        <a:p>
          <a:endParaRPr lang="en-US"/>
        </a:p>
      </dgm:t>
    </dgm:pt>
    <dgm:pt modelId="{29E96393-0D5F-4D83-9F31-8EC58526C569}" type="sibTrans" cxnId="{0E2FE955-6D02-46AC-809A-77977E94EFFC}">
      <dgm:prSet/>
      <dgm:spPr/>
      <dgm:t>
        <a:bodyPr/>
        <a:lstStyle/>
        <a:p>
          <a:endParaRPr lang="en-US"/>
        </a:p>
      </dgm:t>
    </dgm:pt>
    <dgm:pt modelId="{FDBB26FE-A00D-4428-8E24-4B7EA86BA681}">
      <dgm:prSet phldrT="[Text]" custT="1"/>
      <dgm:spPr/>
      <dgm:t>
        <a:bodyPr/>
        <a:lstStyle/>
        <a:p>
          <a:pPr marL="109538" indent="-109538" algn="l">
            <a:lnSpc>
              <a:spcPct val="100000"/>
            </a:lnSpc>
            <a:spcAft>
              <a:spcPts val="0"/>
            </a:spcAft>
          </a:pPr>
          <a:r>
            <a:rPr lang="en-US" sz="3400" dirty="0" smtClean="0"/>
            <a:t>Student Ratings</a:t>
          </a:r>
        </a:p>
        <a:p>
          <a:pPr marL="109538" indent="-109538" algn="l">
            <a:lnSpc>
              <a:spcPct val="100000"/>
            </a:lnSpc>
            <a:spcAft>
              <a:spcPts val="0"/>
            </a:spcAft>
          </a:pPr>
          <a:r>
            <a:rPr lang="en-US" sz="3400" dirty="0" smtClean="0"/>
            <a:t>Peer Review</a:t>
          </a:r>
        </a:p>
        <a:p>
          <a:pPr marL="109538" indent="-109538" algn="l">
            <a:lnSpc>
              <a:spcPct val="100000"/>
            </a:lnSpc>
            <a:spcAft>
              <a:spcPts val="0"/>
            </a:spcAft>
          </a:pPr>
          <a:r>
            <a:rPr lang="en-US" sz="3400" dirty="0" smtClean="0"/>
            <a:t>Complementary Teaching Artifacts</a:t>
          </a:r>
          <a:endParaRPr lang="en-US" sz="3400" dirty="0"/>
        </a:p>
      </dgm:t>
    </dgm:pt>
    <dgm:pt modelId="{80339680-EC89-4854-9DC2-89F2035E0292}" type="parTrans" cxnId="{52AEB60A-66CE-4385-BD6A-26ECCDB31E51}">
      <dgm:prSet/>
      <dgm:spPr/>
      <dgm:t>
        <a:bodyPr/>
        <a:lstStyle/>
        <a:p>
          <a:endParaRPr lang="en-US"/>
        </a:p>
      </dgm:t>
    </dgm:pt>
    <dgm:pt modelId="{CA53F67A-DAEA-4135-904E-B088F7CE7A7B}" type="sibTrans" cxnId="{52AEB60A-66CE-4385-BD6A-26ECCDB31E51}">
      <dgm:prSet/>
      <dgm:spPr/>
      <dgm:t>
        <a:bodyPr/>
        <a:lstStyle/>
        <a:p>
          <a:endParaRPr lang="en-US"/>
        </a:p>
      </dgm:t>
    </dgm:pt>
    <dgm:pt modelId="{48570DCD-D3D2-4901-A46E-6B6DB8EC7762}" type="pres">
      <dgm:prSet presAssocID="{14524A7E-A655-4849-8AEA-3372B26AF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56F053-BAB5-4580-ADAA-B290B323A3C9}" type="pres">
      <dgm:prSet presAssocID="{2701C521-F518-4C3A-A2B1-70522766884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3F04B-0878-49C9-B378-5AEAAD339F75}" type="pres">
      <dgm:prSet presAssocID="{FDBB26FE-A00D-4428-8E24-4B7EA86BA681}" presName="arrow" presStyleLbl="node1" presStyleIdx="1" presStyleCnt="2" custScaleY="1000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2B9984-047E-4942-B080-CE46576EA15C}" type="presOf" srcId="{2701C521-F518-4C3A-A2B1-705227668841}" destId="{4156F053-BAB5-4580-ADAA-B290B323A3C9}" srcOrd="0" destOrd="0" presId="urn:microsoft.com/office/officeart/2005/8/layout/arrow5"/>
    <dgm:cxn modelId="{04D5E572-3A75-463B-BE44-13EAF8DF3AAA}" type="presOf" srcId="{14524A7E-A655-4849-8AEA-3372B26AFB18}" destId="{48570DCD-D3D2-4901-A46E-6B6DB8EC7762}" srcOrd="0" destOrd="0" presId="urn:microsoft.com/office/officeart/2005/8/layout/arrow5"/>
    <dgm:cxn modelId="{0E2FE955-6D02-46AC-809A-77977E94EFFC}" srcId="{14524A7E-A655-4849-8AEA-3372B26AFB18}" destId="{2701C521-F518-4C3A-A2B1-705227668841}" srcOrd="0" destOrd="0" parTransId="{E11094EF-77E1-4E21-B712-E305434F32B3}" sibTransId="{29E96393-0D5F-4D83-9F31-8EC58526C569}"/>
    <dgm:cxn modelId="{52AEB60A-66CE-4385-BD6A-26ECCDB31E51}" srcId="{14524A7E-A655-4849-8AEA-3372B26AFB18}" destId="{FDBB26FE-A00D-4428-8E24-4B7EA86BA681}" srcOrd="1" destOrd="0" parTransId="{80339680-EC89-4854-9DC2-89F2035E0292}" sibTransId="{CA53F67A-DAEA-4135-904E-B088F7CE7A7B}"/>
    <dgm:cxn modelId="{515CC201-FF36-426C-A8DC-11F94128B2D5}" type="presOf" srcId="{FDBB26FE-A00D-4428-8E24-4B7EA86BA681}" destId="{3383F04B-0878-49C9-B378-5AEAAD339F75}" srcOrd="0" destOrd="0" presId="urn:microsoft.com/office/officeart/2005/8/layout/arrow5"/>
    <dgm:cxn modelId="{DB4D697D-EE49-405A-BC06-13D0DA0D30FA}" type="presParOf" srcId="{48570DCD-D3D2-4901-A46E-6B6DB8EC7762}" destId="{4156F053-BAB5-4580-ADAA-B290B323A3C9}" srcOrd="0" destOrd="0" presId="urn:microsoft.com/office/officeart/2005/8/layout/arrow5"/>
    <dgm:cxn modelId="{92E761B2-0254-4F3F-BB40-672B88C42068}" type="presParOf" srcId="{48570DCD-D3D2-4901-A46E-6B6DB8EC7762}" destId="{3383F04B-0878-49C9-B378-5AEAAD339F7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F79B9D-4C39-4FC9-956E-FE76A94F38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BAA41-BDFA-47FA-8923-B29519D610A8}">
      <dgm:prSet phldrT="[Text]" custT="1"/>
      <dgm:spPr/>
      <dgm:t>
        <a:bodyPr/>
        <a:lstStyle/>
        <a:p>
          <a:r>
            <a:rPr lang="en-US" sz="3600" dirty="0" smtClean="0"/>
            <a:t>Active engagement</a:t>
          </a:r>
          <a:endParaRPr lang="en-US" sz="3600" dirty="0"/>
        </a:p>
      </dgm:t>
    </dgm:pt>
    <dgm:pt modelId="{8E74C762-64B1-4B9A-A4F8-4D4F282440F9}" type="parTrans" cxnId="{4953C36F-87E6-43D6-82AC-CD4C2828BCDE}">
      <dgm:prSet/>
      <dgm:spPr/>
      <dgm:t>
        <a:bodyPr/>
        <a:lstStyle/>
        <a:p>
          <a:endParaRPr lang="en-US"/>
        </a:p>
      </dgm:t>
    </dgm:pt>
    <dgm:pt modelId="{3ADA1A45-3888-463B-B49A-0C16B2F804C8}" type="sibTrans" cxnId="{4953C36F-87E6-43D6-82AC-CD4C2828BCDE}">
      <dgm:prSet/>
      <dgm:spPr/>
      <dgm:t>
        <a:bodyPr/>
        <a:lstStyle/>
        <a:p>
          <a:endParaRPr lang="en-US"/>
        </a:p>
      </dgm:t>
    </dgm:pt>
    <dgm:pt modelId="{A4F90032-27C2-47DB-8B37-C0E341A5F6E5}">
      <dgm:prSet phldrT="[Text]" custT="1"/>
      <dgm:spPr/>
      <dgm:t>
        <a:bodyPr/>
        <a:lstStyle/>
        <a:p>
          <a:r>
            <a:rPr lang="en-US" sz="3600" dirty="0" smtClean="0"/>
            <a:t>Combine analytic data on the </a:t>
          </a:r>
          <a:r>
            <a:rPr lang="en-US" sz="3600" b="1" dirty="0" smtClean="0">
              <a:solidFill>
                <a:schemeClr val="accent5"/>
              </a:solidFill>
            </a:rPr>
            <a:t>number of instructor posts </a:t>
          </a:r>
          <a:r>
            <a:rPr lang="en-US" sz="3600" dirty="0" smtClean="0"/>
            <a:t>to the discussion board with </a:t>
          </a:r>
          <a:r>
            <a:rPr lang="en-US" sz="3600" b="1" dirty="0" smtClean="0">
              <a:solidFill>
                <a:schemeClr val="accent5"/>
              </a:solidFill>
            </a:rPr>
            <a:t>student rating </a:t>
          </a:r>
          <a:r>
            <a:rPr lang="en-US" sz="3600" dirty="0" smtClean="0"/>
            <a:t>data, highlighting students’ perception of the value of instructor’s posts to promoting learning.</a:t>
          </a:r>
          <a:endParaRPr lang="en-US" sz="3600" dirty="0"/>
        </a:p>
      </dgm:t>
    </dgm:pt>
    <dgm:pt modelId="{0266BE37-BA5F-40B8-AF71-FC2E6FD994A7}" type="parTrans" cxnId="{54D4086D-1408-4148-89A9-4D474F16AC07}">
      <dgm:prSet/>
      <dgm:spPr/>
      <dgm:t>
        <a:bodyPr/>
        <a:lstStyle/>
        <a:p>
          <a:endParaRPr lang="en-US"/>
        </a:p>
      </dgm:t>
    </dgm:pt>
    <dgm:pt modelId="{62D65424-135B-4A4B-98C9-8EE501666C4A}" type="sibTrans" cxnId="{54D4086D-1408-4148-89A9-4D474F16AC07}">
      <dgm:prSet/>
      <dgm:spPr/>
      <dgm:t>
        <a:bodyPr/>
        <a:lstStyle/>
        <a:p>
          <a:endParaRPr lang="en-US"/>
        </a:p>
      </dgm:t>
    </dgm:pt>
    <dgm:pt modelId="{12F8C8D5-C590-45BE-9B58-5EF428BC1F6A}" type="pres">
      <dgm:prSet presAssocID="{73F79B9D-4C39-4FC9-956E-FE76A94F38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957188-E3D3-4B8B-9C18-390BCC7FD06D}" type="pres">
      <dgm:prSet presAssocID="{E66BAA41-BDFA-47FA-8923-B29519D610A8}" presName="parentText" presStyleLbl="node1" presStyleIdx="0" presStyleCnt="1" custAng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242EE-3732-426F-93BF-C670D3733486}" type="pres">
      <dgm:prSet presAssocID="{E66BAA41-BDFA-47FA-8923-B29519D610A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532AEE-EDE9-427F-88EF-45D15194EBD8}" type="presOf" srcId="{A4F90032-27C2-47DB-8B37-C0E341A5F6E5}" destId="{95C242EE-3732-426F-93BF-C670D3733486}" srcOrd="0" destOrd="0" presId="urn:microsoft.com/office/officeart/2005/8/layout/vList2"/>
    <dgm:cxn modelId="{8B4B313D-F208-456E-B03B-41168DC3C2F3}" type="presOf" srcId="{73F79B9D-4C39-4FC9-956E-FE76A94F382B}" destId="{12F8C8D5-C590-45BE-9B58-5EF428BC1F6A}" srcOrd="0" destOrd="0" presId="urn:microsoft.com/office/officeart/2005/8/layout/vList2"/>
    <dgm:cxn modelId="{21AC46EA-649A-4060-9EC9-B049587FA8E4}" type="presOf" srcId="{E66BAA41-BDFA-47FA-8923-B29519D610A8}" destId="{78957188-E3D3-4B8B-9C18-390BCC7FD06D}" srcOrd="0" destOrd="0" presId="urn:microsoft.com/office/officeart/2005/8/layout/vList2"/>
    <dgm:cxn modelId="{4953C36F-87E6-43D6-82AC-CD4C2828BCDE}" srcId="{73F79B9D-4C39-4FC9-956E-FE76A94F382B}" destId="{E66BAA41-BDFA-47FA-8923-B29519D610A8}" srcOrd="0" destOrd="0" parTransId="{8E74C762-64B1-4B9A-A4F8-4D4F282440F9}" sibTransId="{3ADA1A45-3888-463B-B49A-0C16B2F804C8}"/>
    <dgm:cxn modelId="{54D4086D-1408-4148-89A9-4D474F16AC07}" srcId="{E66BAA41-BDFA-47FA-8923-B29519D610A8}" destId="{A4F90032-27C2-47DB-8B37-C0E341A5F6E5}" srcOrd="0" destOrd="0" parTransId="{0266BE37-BA5F-40B8-AF71-FC2E6FD994A7}" sibTransId="{62D65424-135B-4A4B-98C9-8EE501666C4A}"/>
    <dgm:cxn modelId="{EEF95C4B-ACD8-4C6D-A06C-1AA5F83BA273}" type="presParOf" srcId="{12F8C8D5-C590-45BE-9B58-5EF428BC1F6A}" destId="{78957188-E3D3-4B8B-9C18-390BCC7FD06D}" srcOrd="0" destOrd="0" presId="urn:microsoft.com/office/officeart/2005/8/layout/vList2"/>
    <dgm:cxn modelId="{BBF0E859-A006-4D63-84AB-EAF60EC38713}" type="presParOf" srcId="{12F8C8D5-C590-45BE-9B58-5EF428BC1F6A}" destId="{95C242EE-3732-426F-93BF-C670D373348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F79B9D-4C39-4FC9-956E-FE76A94F38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BB0CEF-21C0-4A6C-8CC5-552735EC5786}">
      <dgm:prSet custT="1"/>
      <dgm:spPr/>
      <dgm:t>
        <a:bodyPr/>
        <a:lstStyle/>
        <a:p>
          <a:r>
            <a:rPr lang="en-US" sz="3600" dirty="0" smtClean="0"/>
            <a:t>Combine analytic data on average </a:t>
          </a:r>
          <a:r>
            <a:rPr lang="en-US" sz="3600" b="1" dirty="0" smtClean="0">
              <a:solidFill>
                <a:schemeClr val="accent5"/>
              </a:solidFill>
            </a:rPr>
            <a:t>instructor response time </a:t>
          </a:r>
          <a:r>
            <a:rPr lang="en-US" sz="3600" dirty="0" smtClean="0"/>
            <a:t>for grading students’ assignments with a peer evaluation of the </a:t>
          </a:r>
          <a:r>
            <a:rPr lang="en-US" sz="3600" b="1" dirty="0" smtClean="0">
              <a:solidFill>
                <a:schemeClr val="accent5"/>
              </a:solidFill>
            </a:rPr>
            <a:t>quality of feedback </a:t>
          </a:r>
          <a:r>
            <a:rPr lang="en-US" sz="3600" dirty="0" smtClean="0"/>
            <a:t>for a randomly selected sample of artifacts.</a:t>
          </a:r>
        </a:p>
      </dgm:t>
    </dgm:pt>
    <dgm:pt modelId="{3480BA17-09EB-4537-9D3A-91F134745060}" type="parTrans" cxnId="{8CC94BCD-AB65-4E51-91A3-FA4E97C00511}">
      <dgm:prSet/>
      <dgm:spPr/>
      <dgm:t>
        <a:bodyPr/>
        <a:lstStyle/>
        <a:p>
          <a:endParaRPr lang="en-US"/>
        </a:p>
      </dgm:t>
    </dgm:pt>
    <dgm:pt modelId="{1B9DF827-58B4-426C-B671-3BE882068DE0}" type="sibTrans" cxnId="{8CC94BCD-AB65-4E51-91A3-FA4E97C00511}">
      <dgm:prSet/>
      <dgm:spPr/>
      <dgm:t>
        <a:bodyPr/>
        <a:lstStyle/>
        <a:p>
          <a:endParaRPr lang="en-US"/>
        </a:p>
      </dgm:t>
    </dgm:pt>
    <dgm:pt modelId="{1341FF40-969C-4221-87A9-BBEFD06576E6}">
      <dgm:prSet custT="1"/>
      <dgm:spPr/>
      <dgm:t>
        <a:bodyPr/>
        <a:lstStyle/>
        <a:p>
          <a:r>
            <a:rPr lang="en-US" sz="3600" dirty="0" smtClean="0"/>
            <a:t>Prompt and useful feedback</a:t>
          </a:r>
        </a:p>
      </dgm:t>
    </dgm:pt>
    <dgm:pt modelId="{9927CFF0-84B1-4456-A914-F8BA8FD85ED6}" type="parTrans" cxnId="{6F243998-BF92-46AA-8BF3-7356D2CCF5EB}">
      <dgm:prSet/>
      <dgm:spPr/>
      <dgm:t>
        <a:bodyPr/>
        <a:lstStyle/>
        <a:p>
          <a:endParaRPr lang="en-US"/>
        </a:p>
      </dgm:t>
    </dgm:pt>
    <dgm:pt modelId="{D7AA2B9E-0FE8-4086-9D88-58D7A122B9A9}" type="sibTrans" cxnId="{6F243998-BF92-46AA-8BF3-7356D2CCF5EB}">
      <dgm:prSet/>
      <dgm:spPr/>
      <dgm:t>
        <a:bodyPr/>
        <a:lstStyle/>
        <a:p>
          <a:endParaRPr lang="en-US"/>
        </a:p>
      </dgm:t>
    </dgm:pt>
    <dgm:pt modelId="{12F8C8D5-C590-45BE-9B58-5EF428BC1F6A}" type="pres">
      <dgm:prSet presAssocID="{73F79B9D-4C39-4FC9-956E-FE76A94F38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747DB6-7514-44F1-B319-268309F4131C}" type="pres">
      <dgm:prSet presAssocID="{1341FF40-969C-4221-87A9-BBEFD06576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E01A5-7420-48F5-A34E-F24B0F5D1938}" type="pres">
      <dgm:prSet presAssocID="{1341FF40-969C-4221-87A9-BBEFD06576E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243998-BF92-46AA-8BF3-7356D2CCF5EB}" srcId="{73F79B9D-4C39-4FC9-956E-FE76A94F382B}" destId="{1341FF40-969C-4221-87A9-BBEFD06576E6}" srcOrd="0" destOrd="0" parTransId="{9927CFF0-84B1-4456-A914-F8BA8FD85ED6}" sibTransId="{D7AA2B9E-0FE8-4086-9D88-58D7A122B9A9}"/>
    <dgm:cxn modelId="{8CC94BCD-AB65-4E51-91A3-FA4E97C00511}" srcId="{1341FF40-969C-4221-87A9-BBEFD06576E6}" destId="{35BB0CEF-21C0-4A6C-8CC5-552735EC5786}" srcOrd="0" destOrd="0" parTransId="{3480BA17-09EB-4537-9D3A-91F134745060}" sibTransId="{1B9DF827-58B4-426C-B671-3BE882068DE0}"/>
    <dgm:cxn modelId="{B17B08C1-922E-4525-8CAB-F76423C8B084}" type="presOf" srcId="{1341FF40-969C-4221-87A9-BBEFD06576E6}" destId="{14747DB6-7514-44F1-B319-268309F4131C}" srcOrd="0" destOrd="0" presId="urn:microsoft.com/office/officeart/2005/8/layout/vList2"/>
    <dgm:cxn modelId="{4D3355DC-669E-43E1-812D-152ED1AC87FC}" type="presOf" srcId="{35BB0CEF-21C0-4A6C-8CC5-552735EC5786}" destId="{7FDE01A5-7420-48F5-A34E-F24B0F5D1938}" srcOrd="0" destOrd="0" presId="urn:microsoft.com/office/officeart/2005/8/layout/vList2"/>
    <dgm:cxn modelId="{EBB07275-6C7F-4A43-83DD-F613AAEAF717}" type="presOf" srcId="{73F79B9D-4C39-4FC9-956E-FE76A94F382B}" destId="{12F8C8D5-C590-45BE-9B58-5EF428BC1F6A}" srcOrd="0" destOrd="0" presId="urn:microsoft.com/office/officeart/2005/8/layout/vList2"/>
    <dgm:cxn modelId="{5E631FBB-10D1-4C7E-9250-EB9620668E4F}" type="presParOf" srcId="{12F8C8D5-C590-45BE-9B58-5EF428BC1F6A}" destId="{14747DB6-7514-44F1-B319-268309F4131C}" srcOrd="0" destOrd="0" presId="urn:microsoft.com/office/officeart/2005/8/layout/vList2"/>
    <dgm:cxn modelId="{C8958EF6-2C64-46FF-9BCB-640A25DA65BA}" type="presParOf" srcId="{12F8C8D5-C590-45BE-9B58-5EF428BC1F6A}" destId="{7FDE01A5-7420-48F5-A34E-F24B0F5D193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3F79B9D-4C39-4FC9-956E-FE76A94F38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AB2A00-C860-4C42-938E-7062C6B78BD0}">
      <dgm:prSet custT="1"/>
      <dgm:spPr/>
      <dgm:t>
        <a:bodyPr/>
        <a:lstStyle/>
        <a:p>
          <a:r>
            <a:rPr lang="en-US" sz="3600" dirty="0" smtClean="0"/>
            <a:t>Combine analytic data on </a:t>
          </a:r>
          <a:r>
            <a:rPr lang="en-US" sz="3600" b="1" dirty="0" smtClean="0">
              <a:solidFill>
                <a:schemeClr val="accent5"/>
              </a:solidFill>
            </a:rPr>
            <a:t>number of instructor posts </a:t>
          </a:r>
          <a:r>
            <a:rPr lang="en-US" sz="3600" dirty="0" smtClean="0"/>
            <a:t>and </a:t>
          </a:r>
          <a:r>
            <a:rPr lang="en-US" sz="3600" b="1" dirty="0" smtClean="0">
              <a:solidFill>
                <a:schemeClr val="accent5"/>
              </a:solidFill>
            </a:rPr>
            <a:t>number of student posts </a:t>
          </a:r>
          <a:r>
            <a:rPr lang="en-US" sz="3600" dirty="0" smtClean="0"/>
            <a:t>in an asynchronous discussion thread.</a:t>
          </a:r>
          <a:endParaRPr lang="en-US" sz="3600" dirty="0"/>
        </a:p>
      </dgm:t>
    </dgm:pt>
    <dgm:pt modelId="{A09C30F1-3A2F-43DD-BBF2-0DD9314FD181}" type="parTrans" cxnId="{FB02AC26-A1EF-4EE1-8046-F3C2020DCBC6}">
      <dgm:prSet/>
      <dgm:spPr/>
      <dgm:t>
        <a:bodyPr/>
        <a:lstStyle/>
        <a:p>
          <a:endParaRPr lang="en-US"/>
        </a:p>
      </dgm:t>
    </dgm:pt>
    <dgm:pt modelId="{C6E90E10-EB5A-4A41-BFE0-3A9E69B90A44}" type="sibTrans" cxnId="{FB02AC26-A1EF-4EE1-8046-F3C2020DCBC6}">
      <dgm:prSet/>
      <dgm:spPr/>
      <dgm:t>
        <a:bodyPr/>
        <a:lstStyle/>
        <a:p>
          <a:endParaRPr lang="en-US"/>
        </a:p>
      </dgm:t>
    </dgm:pt>
    <dgm:pt modelId="{16F9F327-91C8-46FE-9B4E-EF5CEAD1998D}">
      <dgm:prSet custT="1"/>
      <dgm:spPr/>
      <dgm:t>
        <a:bodyPr/>
        <a:lstStyle/>
        <a:p>
          <a:r>
            <a:rPr lang="en-US" sz="3600" dirty="0" smtClean="0"/>
            <a:t>Foster student engagement</a:t>
          </a:r>
          <a:endParaRPr lang="en-US" sz="3600" dirty="0"/>
        </a:p>
      </dgm:t>
    </dgm:pt>
    <dgm:pt modelId="{80AB7F27-353A-40BB-A95B-3F8D699469BB}" type="parTrans" cxnId="{38B3E80D-3002-48D1-B47C-772B0E0E3582}">
      <dgm:prSet/>
      <dgm:spPr/>
      <dgm:t>
        <a:bodyPr/>
        <a:lstStyle/>
        <a:p>
          <a:endParaRPr lang="en-US"/>
        </a:p>
      </dgm:t>
    </dgm:pt>
    <dgm:pt modelId="{63EE0DA0-A831-4F47-A7B3-CD6AE1195D69}" type="sibTrans" cxnId="{38B3E80D-3002-48D1-B47C-772B0E0E3582}">
      <dgm:prSet/>
      <dgm:spPr/>
      <dgm:t>
        <a:bodyPr/>
        <a:lstStyle/>
        <a:p>
          <a:endParaRPr lang="en-US"/>
        </a:p>
      </dgm:t>
    </dgm:pt>
    <dgm:pt modelId="{12F8C8D5-C590-45BE-9B58-5EF428BC1F6A}" type="pres">
      <dgm:prSet presAssocID="{73F79B9D-4C39-4FC9-956E-FE76A94F38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EE2370-858F-4590-B2A4-443F6467E829}" type="pres">
      <dgm:prSet presAssocID="{16F9F327-91C8-46FE-9B4E-EF5CEAD1998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3BA3F-3ACB-449F-A5FB-B1AEE4BB63FA}" type="pres">
      <dgm:prSet presAssocID="{16F9F327-91C8-46FE-9B4E-EF5CEAD1998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02AC26-A1EF-4EE1-8046-F3C2020DCBC6}" srcId="{16F9F327-91C8-46FE-9B4E-EF5CEAD1998D}" destId="{AFAB2A00-C860-4C42-938E-7062C6B78BD0}" srcOrd="0" destOrd="0" parTransId="{A09C30F1-3A2F-43DD-BBF2-0DD9314FD181}" sibTransId="{C6E90E10-EB5A-4A41-BFE0-3A9E69B90A44}"/>
    <dgm:cxn modelId="{EA4E8534-7217-4A9D-9012-EFEFAD519C4A}" type="presOf" srcId="{AFAB2A00-C860-4C42-938E-7062C6B78BD0}" destId="{DB53BA3F-3ACB-449F-A5FB-B1AEE4BB63FA}" srcOrd="0" destOrd="0" presId="urn:microsoft.com/office/officeart/2005/8/layout/vList2"/>
    <dgm:cxn modelId="{7DEF0A64-12CF-4F24-A08C-D2E9B5106B77}" type="presOf" srcId="{73F79B9D-4C39-4FC9-956E-FE76A94F382B}" destId="{12F8C8D5-C590-45BE-9B58-5EF428BC1F6A}" srcOrd="0" destOrd="0" presId="urn:microsoft.com/office/officeart/2005/8/layout/vList2"/>
    <dgm:cxn modelId="{38B3E80D-3002-48D1-B47C-772B0E0E3582}" srcId="{73F79B9D-4C39-4FC9-956E-FE76A94F382B}" destId="{16F9F327-91C8-46FE-9B4E-EF5CEAD1998D}" srcOrd="0" destOrd="0" parTransId="{80AB7F27-353A-40BB-A95B-3F8D699469BB}" sibTransId="{63EE0DA0-A831-4F47-A7B3-CD6AE1195D69}"/>
    <dgm:cxn modelId="{43536BE9-C7EE-4396-9292-DF35D7821F73}" type="presOf" srcId="{16F9F327-91C8-46FE-9B4E-EF5CEAD1998D}" destId="{80EE2370-858F-4590-B2A4-443F6467E829}" srcOrd="0" destOrd="0" presId="urn:microsoft.com/office/officeart/2005/8/layout/vList2"/>
    <dgm:cxn modelId="{274BF025-1D1C-4A72-90F0-875CCE0D96DB}" type="presParOf" srcId="{12F8C8D5-C590-45BE-9B58-5EF428BC1F6A}" destId="{80EE2370-858F-4590-B2A4-443F6467E829}" srcOrd="0" destOrd="0" presId="urn:microsoft.com/office/officeart/2005/8/layout/vList2"/>
    <dgm:cxn modelId="{BFEDE9D5-4F21-423C-9083-CA5AEF0C77E8}" type="presParOf" srcId="{12F8C8D5-C590-45BE-9B58-5EF428BC1F6A}" destId="{DB53BA3F-3ACB-449F-A5FB-B1AEE4BB63F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F477FF-F8AB-4A8C-B92A-2D1CF3CA3C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FD4F9-2A2B-4E49-99CE-CD6E0D42E359}">
      <dgm:prSet phldrT="[Text]" custT="1"/>
      <dgm:spPr/>
      <dgm:t>
        <a:bodyPr/>
        <a:lstStyle/>
        <a:p>
          <a:r>
            <a:rPr lang="en-US" sz="2800" b="1" dirty="0" smtClean="0">
              <a:latin typeface="+mn-lt"/>
              <a:cs typeface="Arial" panose="020B0604020202020204" pitchFamily="34" charset="0"/>
            </a:rPr>
            <a:t>Facilitation</a:t>
          </a:r>
          <a:endParaRPr lang="en-US" sz="2800" b="1" dirty="0">
            <a:latin typeface="+mn-lt"/>
            <a:cs typeface="Arial" panose="020B0604020202020204" pitchFamily="34" charset="0"/>
          </a:endParaRPr>
        </a:p>
      </dgm:t>
    </dgm:pt>
    <dgm:pt modelId="{8BA5830D-AB84-41AE-943D-6BEE5B59666B}" type="parTrans" cxnId="{5C570889-B5F7-4C0D-AF11-A3CD922B2362}">
      <dgm:prSet/>
      <dgm:spPr/>
      <dgm:t>
        <a:bodyPr/>
        <a:lstStyle/>
        <a:p>
          <a:endParaRPr lang="en-US" sz="2800"/>
        </a:p>
      </dgm:t>
    </dgm:pt>
    <dgm:pt modelId="{0F69559D-095F-4B11-AEB9-DAD6CDB00860}" type="sibTrans" cxnId="{5C570889-B5F7-4C0D-AF11-A3CD922B2362}">
      <dgm:prSet/>
      <dgm:spPr/>
      <dgm:t>
        <a:bodyPr/>
        <a:lstStyle/>
        <a:p>
          <a:endParaRPr lang="en-US" sz="2800"/>
        </a:p>
      </dgm:t>
    </dgm:pt>
    <dgm:pt modelId="{B02C2B8F-9194-4AA9-8C92-21BD73468BB1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Timely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C59E6727-BF71-4958-9B16-FFB42A03E45B}" type="parTrans" cxnId="{5DE81ADA-EECD-4C5B-B6B7-FF4052AC5506}">
      <dgm:prSet/>
      <dgm:spPr/>
      <dgm:t>
        <a:bodyPr/>
        <a:lstStyle/>
        <a:p>
          <a:endParaRPr lang="en-US" sz="2800"/>
        </a:p>
      </dgm:t>
    </dgm:pt>
    <dgm:pt modelId="{CEECB0C8-0438-4DCC-9D8B-B3259F2ECF44}" type="sibTrans" cxnId="{5DE81ADA-EECD-4C5B-B6B7-FF4052AC5506}">
      <dgm:prSet/>
      <dgm:spPr/>
      <dgm:t>
        <a:bodyPr/>
        <a:lstStyle/>
        <a:p>
          <a:endParaRPr lang="en-US" sz="2800"/>
        </a:p>
      </dgm:t>
    </dgm:pt>
    <dgm:pt modelId="{493E597B-EE5A-4DA6-BF2D-86F9F8870A4D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Frequent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98975087-F7D9-44AF-81EC-CA551C22C0F4}" type="parTrans" cxnId="{C14376DA-DD62-4FAC-B133-7885CE83E40F}">
      <dgm:prSet/>
      <dgm:spPr/>
      <dgm:t>
        <a:bodyPr/>
        <a:lstStyle/>
        <a:p>
          <a:endParaRPr lang="en-US" sz="2800"/>
        </a:p>
      </dgm:t>
    </dgm:pt>
    <dgm:pt modelId="{E0CB15B3-0ADA-4E39-9BD7-E95FD48CE025}" type="sibTrans" cxnId="{C14376DA-DD62-4FAC-B133-7885CE83E40F}">
      <dgm:prSet/>
      <dgm:spPr/>
      <dgm:t>
        <a:bodyPr/>
        <a:lstStyle/>
        <a:p>
          <a:endParaRPr lang="en-US" sz="2800"/>
        </a:p>
      </dgm:t>
    </dgm:pt>
    <dgm:pt modelId="{2ADD9DC3-8F41-4DAD-B6BC-72B146F76835}">
      <dgm:prSet phldrT="[Text]" custT="1"/>
      <dgm:spPr/>
      <dgm:t>
        <a:bodyPr/>
        <a:lstStyle/>
        <a:p>
          <a:r>
            <a:rPr lang="en-US" sz="2800" b="1" dirty="0" smtClean="0">
              <a:latin typeface="+mn-lt"/>
              <a:cs typeface="Arial" panose="020B0604020202020204" pitchFamily="34" charset="0"/>
            </a:rPr>
            <a:t>Instruction</a:t>
          </a:r>
          <a:endParaRPr lang="en-US" sz="2800" b="1" dirty="0">
            <a:latin typeface="+mn-lt"/>
            <a:cs typeface="Arial" panose="020B0604020202020204" pitchFamily="34" charset="0"/>
          </a:endParaRPr>
        </a:p>
      </dgm:t>
    </dgm:pt>
    <dgm:pt modelId="{A6DC8F73-B25D-45E5-AF75-8F41C7EBEA03}" type="parTrans" cxnId="{B9C110D6-7A97-4BC5-81B7-1DC1A4B443C0}">
      <dgm:prSet/>
      <dgm:spPr/>
      <dgm:t>
        <a:bodyPr/>
        <a:lstStyle/>
        <a:p>
          <a:endParaRPr lang="en-US" sz="2800"/>
        </a:p>
      </dgm:t>
    </dgm:pt>
    <dgm:pt modelId="{70B57860-1959-4A87-A5EB-F869830BBCC0}" type="sibTrans" cxnId="{B9C110D6-7A97-4BC5-81B7-1DC1A4B443C0}">
      <dgm:prSet/>
      <dgm:spPr/>
      <dgm:t>
        <a:bodyPr/>
        <a:lstStyle/>
        <a:p>
          <a:endParaRPr lang="en-US" sz="2800"/>
        </a:p>
      </dgm:t>
    </dgm:pt>
    <dgm:pt modelId="{343B0951-6883-4572-A315-5CCA86596C7D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Multimodal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3A48A434-685A-4976-AF16-4F9CEFBFA845}" type="parTrans" cxnId="{9318071F-46C7-4A1E-B335-2D0EB158879F}">
      <dgm:prSet/>
      <dgm:spPr/>
      <dgm:t>
        <a:bodyPr/>
        <a:lstStyle/>
        <a:p>
          <a:endParaRPr lang="en-US" sz="2800"/>
        </a:p>
      </dgm:t>
    </dgm:pt>
    <dgm:pt modelId="{77758898-7D0D-4909-BF5B-2F2E7182974D}" type="sibTrans" cxnId="{9318071F-46C7-4A1E-B335-2D0EB158879F}">
      <dgm:prSet/>
      <dgm:spPr/>
      <dgm:t>
        <a:bodyPr/>
        <a:lstStyle/>
        <a:p>
          <a:endParaRPr lang="en-US" sz="2800"/>
        </a:p>
      </dgm:t>
    </dgm:pt>
    <dgm:pt modelId="{147DA9B5-40AE-4211-BE36-F5FF4F3D6E07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Applied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62FA791F-7369-43BE-A44A-9A6FF095D9B6}" type="parTrans" cxnId="{4AE9FEAE-E541-4775-A3C2-E3F62F1E6F9A}">
      <dgm:prSet/>
      <dgm:spPr/>
      <dgm:t>
        <a:bodyPr/>
        <a:lstStyle/>
        <a:p>
          <a:endParaRPr lang="en-US" sz="2800"/>
        </a:p>
      </dgm:t>
    </dgm:pt>
    <dgm:pt modelId="{B802F444-669F-43B3-8B3D-D1A3C0250F42}" type="sibTrans" cxnId="{4AE9FEAE-E541-4775-A3C2-E3F62F1E6F9A}">
      <dgm:prSet/>
      <dgm:spPr/>
      <dgm:t>
        <a:bodyPr/>
        <a:lstStyle/>
        <a:p>
          <a:endParaRPr lang="en-US" sz="2800"/>
        </a:p>
      </dgm:t>
    </dgm:pt>
    <dgm:pt modelId="{066A1920-A0E2-42D0-BD91-54789B95BC4A}">
      <dgm:prSet phldrT="[Text]" custT="1"/>
      <dgm:spPr/>
      <dgm:t>
        <a:bodyPr/>
        <a:lstStyle/>
        <a:p>
          <a:r>
            <a:rPr lang="en-US" sz="2800" b="1" dirty="0" smtClean="0">
              <a:latin typeface="+mn-lt"/>
              <a:cs typeface="Arial" panose="020B0604020202020204" pitchFamily="34" charset="0"/>
            </a:rPr>
            <a:t>Grading &amp; Feedback</a:t>
          </a:r>
          <a:endParaRPr lang="en-US" sz="2800" b="1" dirty="0">
            <a:latin typeface="+mn-lt"/>
            <a:cs typeface="Arial" panose="020B0604020202020204" pitchFamily="34" charset="0"/>
          </a:endParaRPr>
        </a:p>
      </dgm:t>
    </dgm:pt>
    <dgm:pt modelId="{E524F44D-FA7A-4D15-8884-95660BCEAC8C}" type="parTrans" cxnId="{CFAF3DB6-3217-45B5-846A-DFAB907664C0}">
      <dgm:prSet/>
      <dgm:spPr/>
      <dgm:t>
        <a:bodyPr/>
        <a:lstStyle/>
        <a:p>
          <a:endParaRPr lang="en-US" sz="2800"/>
        </a:p>
      </dgm:t>
    </dgm:pt>
    <dgm:pt modelId="{D7BF78BF-6C1B-4040-8D0F-5F494B2CE4A5}" type="sibTrans" cxnId="{CFAF3DB6-3217-45B5-846A-DFAB907664C0}">
      <dgm:prSet/>
      <dgm:spPr/>
      <dgm:t>
        <a:bodyPr/>
        <a:lstStyle/>
        <a:p>
          <a:endParaRPr lang="en-US" sz="2800"/>
        </a:p>
      </dgm:t>
    </dgm:pt>
    <dgm:pt modelId="{390373C1-FA61-40E7-9814-890F1324769D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Specific 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8A6B1159-BA41-4767-82C8-5A7464090286}" type="parTrans" cxnId="{4DC4F65A-283E-42CB-97C4-2A6C9E4C6BF1}">
      <dgm:prSet/>
      <dgm:spPr/>
      <dgm:t>
        <a:bodyPr/>
        <a:lstStyle/>
        <a:p>
          <a:endParaRPr lang="en-US" sz="2800"/>
        </a:p>
      </dgm:t>
    </dgm:pt>
    <dgm:pt modelId="{66991BFB-07D8-4E7C-ADB9-B0793D004518}" type="sibTrans" cxnId="{4DC4F65A-283E-42CB-97C4-2A6C9E4C6BF1}">
      <dgm:prSet/>
      <dgm:spPr/>
      <dgm:t>
        <a:bodyPr/>
        <a:lstStyle/>
        <a:p>
          <a:endParaRPr lang="en-US" sz="2800"/>
        </a:p>
      </dgm:t>
    </dgm:pt>
    <dgm:pt modelId="{FBE03D63-223F-473B-BFAD-E6E0728A0C81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Immediate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40763784-66C2-4683-B253-D40413918592}" type="parTrans" cxnId="{FA23F802-08DF-4FA9-8065-76294314E69E}">
      <dgm:prSet/>
      <dgm:spPr/>
      <dgm:t>
        <a:bodyPr/>
        <a:lstStyle/>
        <a:p>
          <a:endParaRPr lang="en-US" sz="2800"/>
        </a:p>
      </dgm:t>
    </dgm:pt>
    <dgm:pt modelId="{967D2B29-DC26-45B5-903B-D1965125FFB8}" type="sibTrans" cxnId="{FA23F802-08DF-4FA9-8065-76294314E69E}">
      <dgm:prSet/>
      <dgm:spPr/>
      <dgm:t>
        <a:bodyPr/>
        <a:lstStyle/>
        <a:p>
          <a:endParaRPr lang="en-US" sz="2800"/>
        </a:p>
      </dgm:t>
    </dgm:pt>
    <dgm:pt modelId="{EC479055-8F6C-4BBD-9D99-877C64533C7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Engaging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2070F1F6-B387-45FD-B606-C10B75AC231A}" type="parTrans" cxnId="{DA745852-02C9-4446-8AE5-AD944B84131B}">
      <dgm:prSet/>
      <dgm:spPr/>
      <dgm:t>
        <a:bodyPr/>
        <a:lstStyle/>
        <a:p>
          <a:endParaRPr lang="en-US" sz="2800"/>
        </a:p>
      </dgm:t>
    </dgm:pt>
    <dgm:pt modelId="{B958448B-78F0-46F3-8719-8EDBCF4301A7}" type="sibTrans" cxnId="{DA745852-02C9-4446-8AE5-AD944B84131B}">
      <dgm:prSet/>
      <dgm:spPr/>
      <dgm:t>
        <a:bodyPr/>
        <a:lstStyle/>
        <a:p>
          <a:endParaRPr lang="en-US" sz="2800"/>
        </a:p>
      </dgm:t>
    </dgm:pt>
    <dgm:pt modelId="{5A9A4D04-AA6B-4100-9FD3-881F6C018B5C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Relationship-Building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AC044122-1517-4A5F-BBA6-AB798D66665E}" type="parTrans" cxnId="{656DB508-E798-44B9-BE8A-0905EE255EB2}">
      <dgm:prSet/>
      <dgm:spPr/>
      <dgm:t>
        <a:bodyPr/>
        <a:lstStyle/>
        <a:p>
          <a:endParaRPr lang="en-US" sz="2800"/>
        </a:p>
      </dgm:t>
    </dgm:pt>
    <dgm:pt modelId="{30A1C735-33EF-4D83-A138-2F6DFB84A026}" type="sibTrans" cxnId="{656DB508-E798-44B9-BE8A-0905EE255EB2}">
      <dgm:prSet/>
      <dgm:spPr/>
      <dgm:t>
        <a:bodyPr/>
        <a:lstStyle/>
        <a:p>
          <a:endParaRPr lang="en-US" sz="2800"/>
        </a:p>
      </dgm:t>
    </dgm:pt>
    <dgm:pt modelId="{CCE622A6-BD40-44B0-A8E5-BE9C531B07F7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Ongoing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68A2A54D-C023-418D-B2ED-475AC2039EF1}" type="parTrans" cxnId="{436357EE-A0C3-45A2-A792-B040E3D8E0F6}">
      <dgm:prSet/>
      <dgm:spPr/>
      <dgm:t>
        <a:bodyPr/>
        <a:lstStyle/>
        <a:p>
          <a:endParaRPr lang="en-US" sz="2800"/>
        </a:p>
      </dgm:t>
    </dgm:pt>
    <dgm:pt modelId="{A2E46C9F-69D6-42BB-AAB8-94B8C9BE3F2F}" type="sibTrans" cxnId="{436357EE-A0C3-45A2-A792-B040E3D8E0F6}">
      <dgm:prSet/>
      <dgm:spPr/>
      <dgm:t>
        <a:bodyPr/>
        <a:lstStyle/>
        <a:p>
          <a:endParaRPr lang="en-US" sz="2800"/>
        </a:p>
      </dgm:t>
    </dgm:pt>
    <dgm:pt modelId="{1E5D6436-D813-49E5-B2D4-B4EC6CC7404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Interactive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5717D739-9008-47D4-8DD2-CDE743672D37}" type="parTrans" cxnId="{C5681335-29C1-4090-8955-17C4E11D894B}">
      <dgm:prSet/>
      <dgm:spPr/>
      <dgm:t>
        <a:bodyPr/>
        <a:lstStyle/>
        <a:p>
          <a:endParaRPr lang="en-US" sz="2800"/>
        </a:p>
      </dgm:t>
    </dgm:pt>
    <dgm:pt modelId="{61206283-1D32-48E9-B82A-778F9A1E91A8}" type="sibTrans" cxnId="{C5681335-29C1-4090-8955-17C4E11D894B}">
      <dgm:prSet/>
      <dgm:spPr/>
      <dgm:t>
        <a:bodyPr/>
        <a:lstStyle/>
        <a:p>
          <a:endParaRPr lang="en-US" sz="2800"/>
        </a:p>
      </dgm:t>
    </dgm:pt>
    <dgm:pt modelId="{E0AF3D2F-372E-4E1E-A7F8-CC868911E8F8}">
      <dgm:prSet phldrT="[Text]" custT="1"/>
      <dgm:spPr/>
      <dgm:t>
        <a:bodyPr/>
        <a:lstStyle/>
        <a:p>
          <a:r>
            <a:rPr lang="en-US" sz="2800" b="1" dirty="0" smtClean="0">
              <a:latin typeface="+mn-lt"/>
              <a:cs typeface="Arial" panose="020B0604020202020204" pitchFamily="34" charset="0"/>
            </a:rPr>
            <a:t>Administration</a:t>
          </a:r>
          <a:endParaRPr lang="en-US" sz="2800" b="1" dirty="0">
            <a:latin typeface="+mn-lt"/>
            <a:cs typeface="Arial" panose="020B0604020202020204" pitchFamily="34" charset="0"/>
          </a:endParaRPr>
        </a:p>
      </dgm:t>
    </dgm:pt>
    <dgm:pt modelId="{823DBF2B-032A-4B5A-A3BD-450E969286EB}" type="parTrans" cxnId="{7F026C3B-0D91-4C3D-8436-46F8EA21D918}">
      <dgm:prSet/>
      <dgm:spPr/>
      <dgm:t>
        <a:bodyPr/>
        <a:lstStyle/>
        <a:p>
          <a:endParaRPr lang="en-US" sz="2800"/>
        </a:p>
      </dgm:t>
    </dgm:pt>
    <dgm:pt modelId="{20D5E41F-2F99-4091-9A29-80F9CBA9512E}" type="sibTrans" cxnId="{7F026C3B-0D91-4C3D-8436-46F8EA21D918}">
      <dgm:prSet/>
      <dgm:spPr/>
      <dgm:t>
        <a:bodyPr/>
        <a:lstStyle/>
        <a:p>
          <a:endParaRPr lang="en-US" sz="2800"/>
        </a:p>
      </dgm:t>
    </dgm:pt>
    <dgm:pt modelId="{7F367FCA-A158-4533-98F0-19DA99235FE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Current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C8278B5C-2B5B-49B5-AB54-6644C9B6FDF3}" type="parTrans" cxnId="{21358F6B-EEBA-461C-9DE4-717EC2585A1D}">
      <dgm:prSet/>
      <dgm:spPr/>
      <dgm:t>
        <a:bodyPr/>
        <a:lstStyle/>
        <a:p>
          <a:endParaRPr lang="en-US" sz="2800"/>
        </a:p>
      </dgm:t>
    </dgm:pt>
    <dgm:pt modelId="{78C341DD-DD04-488D-972A-FE3B984D843A}" type="sibTrans" cxnId="{21358F6B-EEBA-461C-9DE4-717EC2585A1D}">
      <dgm:prSet/>
      <dgm:spPr/>
      <dgm:t>
        <a:bodyPr/>
        <a:lstStyle/>
        <a:p>
          <a:endParaRPr lang="en-US" sz="2800"/>
        </a:p>
      </dgm:t>
    </dgm:pt>
    <dgm:pt modelId="{60DFA6E7-5449-4515-9D08-1FC337F65B13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Clear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6B943D3A-764D-4833-93C3-FF25C14DE5CE}" type="parTrans" cxnId="{91CBBD33-1858-464D-8209-08265D637A3C}">
      <dgm:prSet/>
      <dgm:spPr/>
      <dgm:t>
        <a:bodyPr/>
        <a:lstStyle/>
        <a:p>
          <a:endParaRPr lang="en-US" sz="2800"/>
        </a:p>
      </dgm:t>
    </dgm:pt>
    <dgm:pt modelId="{B8AD2A24-58C6-4C3A-9C7B-BF2E4C04664F}" type="sibTrans" cxnId="{91CBBD33-1858-464D-8209-08265D637A3C}">
      <dgm:prSet/>
      <dgm:spPr/>
      <dgm:t>
        <a:bodyPr/>
        <a:lstStyle/>
        <a:p>
          <a:endParaRPr lang="en-US" sz="2800"/>
        </a:p>
      </dgm:t>
    </dgm:pt>
    <dgm:pt modelId="{129A68C6-20FD-4821-8A61-1C90AD559748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Proactive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C98E5166-3AB8-479E-A626-67D255D177EF}" type="parTrans" cxnId="{DA840A6D-357B-474A-A608-533FBA11FF62}">
      <dgm:prSet/>
      <dgm:spPr/>
      <dgm:t>
        <a:bodyPr/>
        <a:lstStyle/>
        <a:p>
          <a:endParaRPr lang="en-US" sz="2800"/>
        </a:p>
      </dgm:t>
    </dgm:pt>
    <dgm:pt modelId="{5941DF88-AE47-4B14-ABE4-62C344BD34F9}" type="sibTrans" cxnId="{DA840A6D-357B-474A-A608-533FBA11FF62}">
      <dgm:prSet/>
      <dgm:spPr/>
      <dgm:t>
        <a:bodyPr/>
        <a:lstStyle/>
        <a:p>
          <a:endParaRPr lang="en-US" sz="2800"/>
        </a:p>
      </dgm:t>
    </dgm:pt>
    <dgm:pt modelId="{5AF3F394-A8BE-4739-91AD-8B6AED65B965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Rubric-Driven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A823EB2A-8BAE-45BA-890B-30B0265AE8CC}" type="parTrans" cxnId="{92E6F29C-7322-44A1-BCB0-C93A7A2EC1F7}">
      <dgm:prSet/>
      <dgm:spPr/>
      <dgm:t>
        <a:bodyPr/>
        <a:lstStyle/>
        <a:p>
          <a:endParaRPr lang="en-US" sz="2800"/>
        </a:p>
      </dgm:t>
    </dgm:pt>
    <dgm:pt modelId="{B20040A6-FC36-4381-876D-53C5D17776D1}" type="sibTrans" cxnId="{92E6F29C-7322-44A1-BCB0-C93A7A2EC1F7}">
      <dgm:prSet/>
      <dgm:spPr/>
      <dgm:t>
        <a:bodyPr/>
        <a:lstStyle/>
        <a:p>
          <a:endParaRPr lang="en-US" sz="2800"/>
        </a:p>
      </dgm:t>
    </dgm:pt>
    <dgm:pt modelId="{EED36847-BF6A-4E23-82DD-E25F5A9B80FD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Student-Oriented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9017D7F0-024D-41E1-B5B0-CB9B8EA66528}" type="parTrans" cxnId="{8AFF2AB6-C91D-4E8D-8B77-26E65EFEE5F7}">
      <dgm:prSet/>
      <dgm:spPr/>
      <dgm:t>
        <a:bodyPr/>
        <a:lstStyle/>
        <a:p>
          <a:endParaRPr lang="en-US" sz="2800"/>
        </a:p>
      </dgm:t>
    </dgm:pt>
    <dgm:pt modelId="{4C3094B9-99E6-4822-A419-8A4863FB1B12}" type="sibTrans" cxnId="{8AFF2AB6-C91D-4E8D-8B77-26E65EFEE5F7}">
      <dgm:prSet/>
      <dgm:spPr/>
      <dgm:t>
        <a:bodyPr/>
        <a:lstStyle/>
        <a:p>
          <a:endParaRPr lang="en-US" sz="2800"/>
        </a:p>
      </dgm:t>
    </dgm:pt>
    <dgm:pt modelId="{35A19382-22A2-4491-867A-148F65047CA3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Student-Centered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86BDAA28-6E72-49DF-8EC8-B05D13C2ECB4}" type="parTrans" cxnId="{6C3CE720-AAA0-4B7F-83DA-79C1FE61EC15}">
      <dgm:prSet/>
      <dgm:spPr/>
      <dgm:t>
        <a:bodyPr/>
        <a:lstStyle/>
        <a:p>
          <a:endParaRPr lang="en-US" sz="2800"/>
        </a:p>
      </dgm:t>
    </dgm:pt>
    <dgm:pt modelId="{824390FF-551E-4203-9912-A5A13AA1D79D}" type="sibTrans" cxnId="{6C3CE720-AAA0-4B7F-83DA-79C1FE61EC15}">
      <dgm:prSet/>
      <dgm:spPr/>
      <dgm:t>
        <a:bodyPr/>
        <a:lstStyle/>
        <a:p>
          <a:endParaRPr lang="en-US" sz="2800"/>
        </a:p>
      </dgm:t>
    </dgm:pt>
    <dgm:pt modelId="{9BBD2FE4-070B-4ED0-AD6D-0FE946D4EAEF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Timely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D9E2956E-EA36-4CB5-962E-3D85F28DA0E4}" type="parTrans" cxnId="{3AB505B9-CEF1-4938-887F-49D3A2AC2725}">
      <dgm:prSet/>
      <dgm:spPr/>
      <dgm:t>
        <a:bodyPr/>
        <a:lstStyle/>
        <a:p>
          <a:endParaRPr lang="en-US" sz="2800"/>
        </a:p>
      </dgm:t>
    </dgm:pt>
    <dgm:pt modelId="{C7AA9FEC-493D-4115-9730-D16A0036204A}" type="sibTrans" cxnId="{3AB505B9-CEF1-4938-887F-49D3A2AC2725}">
      <dgm:prSet/>
      <dgm:spPr/>
      <dgm:t>
        <a:bodyPr/>
        <a:lstStyle/>
        <a:p>
          <a:endParaRPr lang="en-US" sz="2800"/>
        </a:p>
      </dgm:t>
    </dgm:pt>
    <dgm:pt modelId="{E7AFCCE1-6F1C-4E30-930F-FF28C6D13D56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Policy-Driven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3004D766-EECC-433E-8829-8B270B5D238F}" type="parTrans" cxnId="{313F22BA-D71A-4712-AA86-C0FF960A8BF4}">
      <dgm:prSet/>
      <dgm:spPr/>
      <dgm:t>
        <a:bodyPr/>
        <a:lstStyle/>
        <a:p>
          <a:endParaRPr lang="en-US" sz="2800"/>
        </a:p>
      </dgm:t>
    </dgm:pt>
    <dgm:pt modelId="{9468E61F-6B25-4474-96A6-CAE535E3496F}" type="sibTrans" cxnId="{313F22BA-D71A-4712-AA86-C0FF960A8BF4}">
      <dgm:prSet/>
      <dgm:spPr/>
      <dgm:t>
        <a:bodyPr/>
        <a:lstStyle/>
        <a:p>
          <a:endParaRPr lang="en-US" sz="2800"/>
        </a:p>
      </dgm:t>
    </dgm:pt>
    <dgm:pt modelId="{00E6BE19-A5C8-4F91-AB46-F6B7F69484CD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Synchronous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56264AEB-7E6F-4203-A760-B76BD28343D2}" type="parTrans" cxnId="{3608977B-1685-4F9C-A10C-08EAADA6D3B5}">
      <dgm:prSet/>
      <dgm:spPr/>
      <dgm:t>
        <a:bodyPr/>
        <a:lstStyle/>
        <a:p>
          <a:endParaRPr lang="en-US" sz="2800"/>
        </a:p>
      </dgm:t>
    </dgm:pt>
    <dgm:pt modelId="{5E17F8AD-701C-4DD1-B174-CD6029A24BD0}" type="sibTrans" cxnId="{3608977B-1685-4F9C-A10C-08EAADA6D3B5}">
      <dgm:prSet/>
      <dgm:spPr/>
      <dgm:t>
        <a:bodyPr/>
        <a:lstStyle/>
        <a:p>
          <a:endParaRPr lang="en-US" sz="2800"/>
        </a:p>
      </dgm:t>
    </dgm:pt>
    <dgm:pt modelId="{AF401B3C-4160-46C3-8CC4-3D9DD6321404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Asynchronous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0C6D8FC7-E5A8-42C1-8ADA-E39919E9E383}" type="parTrans" cxnId="{2FC7F06D-B282-4CB5-B9B6-426BEF15BE39}">
      <dgm:prSet/>
      <dgm:spPr/>
      <dgm:t>
        <a:bodyPr/>
        <a:lstStyle/>
        <a:p>
          <a:endParaRPr lang="en-US" sz="2800"/>
        </a:p>
      </dgm:t>
    </dgm:pt>
    <dgm:pt modelId="{C77B7984-2D46-4A1D-9F4E-4E56C1E9DE15}" type="sibTrans" cxnId="{2FC7F06D-B282-4CB5-B9B6-426BEF15BE39}">
      <dgm:prSet/>
      <dgm:spPr/>
      <dgm:t>
        <a:bodyPr/>
        <a:lstStyle/>
        <a:p>
          <a:endParaRPr lang="en-US" sz="2800"/>
        </a:p>
      </dgm:t>
    </dgm:pt>
    <dgm:pt modelId="{799BA2B3-10A8-4F20-9726-639AAF10F902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Elaborative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E0FEF4D5-7503-4C1C-AB13-ECADE20BC9DB}" type="parTrans" cxnId="{8787FDFE-77C3-4EF3-BE62-4C87891DFC3F}">
      <dgm:prSet/>
      <dgm:spPr/>
      <dgm:t>
        <a:bodyPr/>
        <a:lstStyle/>
        <a:p>
          <a:endParaRPr lang="en-US" sz="2800"/>
        </a:p>
      </dgm:t>
    </dgm:pt>
    <dgm:pt modelId="{49E8390B-88C4-44A9-BF6C-2D4CE54AE066}" type="sibTrans" cxnId="{8787FDFE-77C3-4EF3-BE62-4C87891DFC3F}">
      <dgm:prSet/>
      <dgm:spPr/>
      <dgm:t>
        <a:bodyPr/>
        <a:lstStyle/>
        <a:p>
          <a:endParaRPr lang="en-US" sz="2800"/>
        </a:p>
      </dgm:t>
    </dgm:pt>
    <dgm:pt modelId="{54FCE7E3-A05C-4305-B759-7C7EB22F1B1E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Individualized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2EB715B6-BE77-4ABF-BC47-08B8ED6D4DA0}" type="parTrans" cxnId="{7B005CDF-CF4F-4E44-BC28-D39FB8696A85}">
      <dgm:prSet/>
      <dgm:spPr/>
      <dgm:t>
        <a:bodyPr/>
        <a:lstStyle/>
        <a:p>
          <a:endParaRPr lang="en-US" sz="2800"/>
        </a:p>
      </dgm:t>
    </dgm:pt>
    <dgm:pt modelId="{607F9CC4-6D4D-49CF-A91A-B486EFB08EA5}" type="sibTrans" cxnId="{7B005CDF-CF4F-4E44-BC28-D39FB8696A85}">
      <dgm:prSet/>
      <dgm:spPr/>
      <dgm:t>
        <a:bodyPr/>
        <a:lstStyle/>
        <a:p>
          <a:endParaRPr lang="en-US" sz="2800"/>
        </a:p>
      </dgm:t>
    </dgm:pt>
    <dgm:pt modelId="{851760F5-F809-4C34-936F-C5FFA4D4A528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Personalized  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48746860-A8D7-4066-9401-9C75465821D4}" type="parTrans" cxnId="{602EAA1B-9C8B-472E-B178-11216D2B5C65}">
      <dgm:prSet/>
      <dgm:spPr/>
      <dgm:t>
        <a:bodyPr/>
        <a:lstStyle/>
        <a:p>
          <a:endParaRPr lang="en-US" sz="2800"/>
        </a:p>
      </dgm:t>
    </dgm:pt>
    <dgm:pt modelId="{AA21DB3A-87FC-4825-A079-2D93B79B7393}" type="sibTrans" cxnId="{602EAA1B-9C8B-472E-B178-11216D2B5C65}">
      <dgm:prSet/>
      <dgm:spPr/>
      <dgm:t>
        <a:bodyPr/>
        <a:lstStyle/>
        <a:p>
          <a:endParaRPr lang="en-US" sz="2800"/>
        </a:p>
      </dgm:t>
    </dgm:pt>
    <dgm:pt modelId="{F608C65B-6AD2-4E57-824B-7E93FD529695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Detailed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01EB324C-94C2-4C56-ADE7-0CC3BEC28A2A}" type="parTrans" cxnId="{AB4141C5-9C17-46A3-8AF7-5373D9027981}">
      <dgm:prSet/>
      <dgm:spPr/>
      <dgm:t>
        <a:bodyPr/>
        <a:lstStyle/>
        <a:p>
          <a:endParaRPr lang="en-US" sz="2800"/>
        </a:p>
      </dgm:t>
    </dgm:pt>
    <dgm:pt modelId="{9C5C9CE9-6A79-406B-862B-3A740D64FABC}" type="sibTrans" cxnId="{AB4141C5-9C17-46A3-8AF7-5373D9027981}">
      <dgm:prSet/>
      <dgm:spPr/>
      <dgm:t>
        <a:bodyPr/>
        <a:lstStyle/>
        <a:p>
          <a:endParaRPr lang="en-US" sz="2800"/>
        </a:p>
      </dgm:t>
    </dgm:pt>
    <dgm:pt modelId="{B993C79C-BA09-49D0-8C1B-F7AD0EBAC571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2800" dirty="0" smtClean="0">
              <a:latin typeface="+mn-lt"/>
              <a:cs typeface="Arial" panose="020B0604020202020204" pitchFamily="34" charset="0"/>
            </a:rPr>
            <a:t>Aligned</a:t>
          </a:r>
          <a:endParaRPr lang="en-US" sz="2800" dirty="0">
            <a:latin typeface="+mn-lt"/>
            <a:cs typeface="Arial" panose="020B0604020202020204" pitchFamily="34" charset="0"/>
          </a:endParaRPr>
        </a:p>
      </dgm:t>
    </dgm:pt>
    <dgm:pt modelId="{385296FB-D9A5-431E-AC08-DA055E7A7062}" type="parTrans" cxnId="{83905D32-C876-46A0-892F-118E862D6F4A}">
      <dgm:prSet/>
      <dgm:spPr/>
      <dgm:t>
        <a:bodyPr/>
        <a:lstStyle/>
        <a:p>
          <a:endParaRPr lang="en-US" sz="2800"/>
        </a:p>
      </dgm:t>
    </dgm:pt>
    <dgm:pt modelId="{037ED1AC-4A93-481B-8B61-25769E584F3B}" type="sibTrans" cxnId="{83905D32-C876-46A0-892F-118E862D6F4A}">
      <dgm:prSet/>
      <dgm:spPr/>
      <dgm:t>
        <a:bodyPr/>
        <a:lstStyle/>
        <a:p>
          <a:endParaRPr lang="en-US" sz="2800"/>
        </a:p>
      </dgm:t>
    </dgm:pt>
    <dgm:pt modelId="{F1EC5C18-ACE9-4813-AD92-43BC2996FDF5}" type="pres">
      <dgm:prSet presAssocID="{90F477FF-F8AB-4A8C-B92A-2D1CF3CA3C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DCAAC-7198-46FE-9EE9-DB91F8ABD463}" type="pres">
      <dgm:prSet presAssocID="{FA0FD4F9-2A2B-4E49-99CE-CD6E0D42E359}" presName="composite" presStyleCnt="0"/>
      <dgm:spPr/>
    </dgm:pt>
    <dgm:pt modelId="{0797F50C-F8F9-46E0-ADCE-789325379111}" type="pres">
      <dgm:prSet presAssocID="{FA0FD4F9-2A2B-4E49-99CE-CD6E0D42E359}" presName="parTx" presStyleLbl="alignNode1" presStyleIdx="0" presStyleCnt="4" custScaleX="118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6871E-EDCF-418F-BF21-774CC415A84B}" type="pres">
      <dgm:prSet presAssocID="{FA0FD4F9-2A2B-4E49-99CE-CD6E0D42E359}" presName="desTx" presStyleLbl="alignAccFollowNode1" presStyleIdx="0" presStyleCnt="4" custScaleX="118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C899B-64F9-475D-BB17-231EE8ED2BE3}" type="pres">
      <dgm:prSet presAssocID="{0F69559D-095F-4B11-AEB9-DAD6CDB00860}" presName="space" presStyleCnt="0"/>
      <dgm:spPr/>
    </dgm:pt>
    <dgm:pt modelId="{713CAE30-E6AE-4F97-9BE7-2017AACAF03D}" type="pres">
      <dgm:prSet presAssocID="{2ADD9DC3-8F41-4DAD-B6BC-72B146F76835}" presName="composite" presStyleCnt="0"/>
      <dgm:spPr/>
    </dgm:pt>
    <dgm:pt modelId="{55381ECC-8A79-4E13-8D40-576DE6929D22}" type="pres">
      <dgm:prSet presAssocID="{2ADD9DC3-8F41-4DAD-B6BC-72B146F76835}" presName="parTx" presStyleLbl="alignNode1" presStyleIdx="1" presStyleCnt="4" custScaleX="118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46DA7-4F33-4F70-B7DB-EB09DECE6924}" type="pres">
      <dgm:prSet presAssocID="{2ADD9DC3-8F41-4DAD-B6BC-72B146F76835}" presName="desTx" presStyleLbl="alignAccFollowNode1" presStyleIdx="1" presStyleCnt="4" custScaleX="118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5DBBB3-229F-48D3-A29B-6A84F3261D5F}" type="pres">
      <dgm:prSet presAssocID="{70B57860-1959-4A87-A5EB-F869830BBCC0}" presName="space" presStyleCnt="0"/>
      <dgm:spPr/>
    </dgm:pt>
    <dgm:pt modelId="{EC03C744-D7EE-4EA0-AC01-023CB7CD4ABD}" type="pres">
      <dgm:prSet presAssocID="{066A1920-A0E2-42D0-BD91-54789B95BC4A}" presName="composite" presStyleCnt="0"/>
      <dgm:spPr/>
    </dgm:pt>
    <dgm:pt modelId="{D6A4219D-B955-4A0E-BDD8-A55CCF88E6A8}" type="pres">
      <dgm:prSet presAssocID="{066A1920-A0E2-42D0-BD91-54789B95BC4A}" presName="parTx" presStyleLbl="alignNode1" presStyleIdx="2" presStyleCnt="4" custScaleX="118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4D6EE-B85D-4FC4-A35B-22ACDFB945E5}" type="pres">
      <dgm:prSet presAssocID="{066A1920-A0E2-42D0-BD91-54789B95BC4A}" presName="desTx" presStyleLbl="alignAccFollowNode1" presStyleIdx="2" presStyleCnt="4" custScaleX="118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CF4B5-68D2-4C3B-AE10-CE0DA4700F02}" type="pres">
      <dgm:prSet presAssocID="{D7BF78BF-6C1B-4040-8D0F-5F494B2CE4A5}" presName="space" presStyleCnt="0"/>
      <dgm:spPr/>
    </dgm:pt>
    <dgm:pt modelId="{FDC8F812-3C76-4F5B-9EFD-C85CA3951C5C}" type="pres">
      <dgm:prSet presAssocID="{E0AF3D2F-372E-4E1E-A7F8-CC868911E8F8}" presName="composite" presStyleCnt="0"/>
      <dgm:spPr/>
    </dgm:pt>
    <dgm:pt modelId="{69B68753-5BD0-4A03-B7CD-B31231F86BCD}" type="pres">
      <dgm:prSet presAssocID="{E0AF3D2F-372E-4E1E-A7F8-CC868911E8F8}" presName="parTx" presStyleLbl="alignNode1" presStyleIdx="3" presStyleCnt="4" custScaleX="118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885C9-2033-409C-A9A1-9F6AA56F41A2}" type="pres">
      <dgm:prSet presAssocID="{E0AF3D2F-372E-4E1E-A7F8-CC868911E8F8}" presName="desTx" presStyleLbl="alignAccFollowNode1" presStyleIdx="3" presStyleCnt="4" custScaleX="118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6357EE-A0C3-45A2-A792-B040E3D8E0F6}" srcId="{2ADD9DC3-8F41-4DAD-B6BC-72B146F76835}" destId="{CCE622A6-BD40-44B0-A8E5-BE9C531B07F7}" srcOrd="1" destOrd="0" parTransId="{68A2A54D-C023-418D-B2ED-475AC2039EF1}" sibTransId="{A2E46C9F-69D6-42BB-AAB8-94B8C9BE3F2F}"/>
    <dgm:cxn modelId="{5EBDA1FB-F184-4E54-9848-DD4F7CE605CC}" type="presOf" srcId="{799BA2B3-10A8-4F20-9726-639AAF10F902}" destId="{BFD4D6EE-B85D-4FC4-A35B-22ACDFB945E5}" srcOrd="0" destOrd="1" presId="urn:microsoft.com/office/officeart/2005/8/layout/hList1"/>
    <dgm:cxn modelId="{0E5F6890-0DFA-4796-837A-3BE96F7A962F}" type="presOf" srcId="{EED36847-BF6A-4E23-82DD-E25F5A9B80FD}" destId="{BFD4D6EE-B85D-4FC4-A35B-22ACDFB945E5}" srcOrd="0" destOrd="5" presId="urn:microsoft.com/office/officeart/2005/8/layout/hList1"/>
    <dgm:cxn modelId="{342DA35F-D616-436E-93C8-0D1757FDC2B8}" type="presOf" srcId="{E0AF3D2F-372E-4E1E-A7F8-CC868911E8F8}" destId="{69B68753-5BD0-4A03-B7CD-B31231F86BCD}" srcOrd="0" destOrd="0" presId="urn:microsoft.com/office/officeart/2005/8/layout/hList1"/>
    <dgm:cxn modelId="{DC0635CF-53DF-41D3-863D-3F457C805A4A}" type="presOf" srcId="{00E6BE19-A5C8-4F91-AB46-F6B7F69484CD}" destId="{6246871E-EDCF-418F-BF21-774CC415A84B}" srcOrd="0" destOrd="4" presId="urn:microsoft.com/office/officeart/2005/8/layout/hList1"/>
    <dgm:cxn modelId="{7F026C3B-0D91-4C3D-8436-46F8EA21D918}" srcId="{90F477FF-F8AB-4A8C-B92A-2D1CF3CA3C8E}" destId="{E0AF3D2F-372E-4E1E-A7F8-CC868911E8F8}" srcOrd="3" destOrd="0" parTransId="{823DBF2B-032A-4B5A-A3BD-450E969286EB}" sibTransId="{20D5E41F-2F99-4091-9A29-80F9CBA9512E}"/>
    <dgm:cxn modelId="{9318071F-46C7-4A1E-B335-2D0EB158879F}" srcId="{2ADD9DC3-8F41-4DAD-B6BC-72B146F76835}" destId="{343B0951-6883-4572-A315-5CCA86596C7D}" srcOrd="0" destOrd="0" parTransId="{3A48A434-685A-4976-AF16-4F9CEFBFA845}" sibTransId="{77758898-7D0D-4909-BF5B-2F2E7182974D}"/>
    <dgm:cxn modelId="{B9C110D6-7A97-4BC5-81B7-1DC1A4B443C0}" srcId="{90F477FF-F8AB-4A8C-B92A-2D1CF3CA3C8E}" destId="{2ADD9DC3-8F41-4DAD-B6BC-72B146F76835}" srcOrd="1" destOrd="0" parTransId="{A6DC8F73-B25D-45E5-AF75-8F41C7EBEA03}" sibTransId="{70B57860-1959-4A87-A5EB-F869830BBCC0}"/>
    <dgm:cxn modelId="{B6BEE436-B5DC-45B9-BAC6-2D4324298759}" type="presOf" srcId="{5A9A4D04-AA6B-4100-9FD3-881F6C018B5C}" destId="{6246871E-EDCF-418F-BF21-774CC415A84B}" srcOrd="0" destOrd="3" presId="urn:microsoft.com/office/officeart/2005/8/layout/hList1"/>
    <dgm:cxn modelId="{FA23F802-08DF-4FA9-8065-76294314E69E}" srcId="{066A1920-A0E2-42D0-BD91-54789B95BC4A}" destId="{FBE03D63-223F-473B-BFAD-E6E0728A0C81}" srcOrd="3" destOrd="0" parTransId="{40763784-66C2-4683-B253-D40413918592}" sibTransId="{967D2B29-DC26-45B5-903B-D1965125FFB8}"/>
    <dgm:cxn modelId="{25696879-DACE-4E2B-B228-50477D4137C9}" type="presOf" srcId="{343B0951-6883-4572-A315-5CCA86596C7D}" destId="{A2146DA7-4F33-4F70-B7DB-EB09DECE6924}" srcOrd="0" destOrd="0" presId="urn:microsoft.com/office/officeart/2005/8/layout/hList1"/>
    <dgm:cxn modelId="{F4D0B04C-BA75-44FE-8524-FE66C357DB1A}" type="presOf" srcId="{851760F5-F809-4C34-936F-C5FFA4D4A528}" destId="{A2146DA7-4F33-4F70-B7DB-EB09DECE6924}" srcOrd="0" destOrd="5" presId="urn:microsoft.com/office/officeart/2005/8/layout/hList1"/>
    <dgm:cxn modelId="{5DE81ADA-EECD-4C5B-B6B7-FF4052AC5506}" srcId="{FA0FD4F9-2A2B-4E49-99CE-CD6E0D42E359}" destId="{B02C2B8F-9194-4AA9-8C92-21BD73468BB1}" srcOrd="0" destOrd="0" parTransId="{C59E6727-BF71-4958-9B16-FFB42A03E45B}" sibTransId="{CEECB0C8-0438-4DCC-9D8B-B3259F2ECF44}"/>
    <dgm:cxn modelId="{AB4141C5-9C17-46A3-8AF7-5373D9027981}" srcId="{E0AF3D2F-372E-4E1E-A7F8-CC868911E8F8}" destId="{F608C65B-6AD2-4E57-824B-7E93FD529695}" srcOrd="5" destOrd="0" parTransId="{01EB324C-94C2-4C56-ADE7-0CC3BEC28A2A}" sibTransId="{9C5C9CE9-6A79-406B-862B-3A740D64FABC}"/>
    <dgm:cxn modelId="{92E6F29C-7322-44A1-BCB0-C93A7A2EC1F7}" srcId="{066A1920-A0E2-42D0-BD91-54789B95BC4A}" destId="{5AF3F394-A8BE-4739-91AD-8B6AED65B965}" srcOrd="4" destOrd="0" parTransId="{A823EB2A-8BAE-45BA-890B-30B0265AE8CC}" sibTransId="{B20040A6-FC36-4381-876D-53C5D17776D1}"/>
    <dgm:cxn modelId="{2FC7F06D-B282-4CB5-B9B6-426BEF15BE39}" srcId="{FA0FD4F9-2A2B-4E49-99CE-CD6E0D42E359}" destId="{AF401B3C-4160-46C3-8CC4-3D9DD6321404}" srcOrd="5" destOrd="0" parTransId="{0C6D8FC7-E5A8-42C1-8ADA-E39919E9E383}" sibTransId="{C77B7984-2D46-4A1D-9F4E-4E56C1E9DE15}"/>
    <dgm:cxn modelId="{A16CD5D3-939D-4FEA-AFA6-0C9EF0DB46C1}" type="presOf" srcId="{35A19382-22A2-4491-867A-148F65047CA3}" destId="{A2146DA7-4F33-4F70-B7DB-EB09DECE6924}" srcOrd="0" destOrd="4" presId="urn:microsoft.com/office/officeart/2005/8/layout/hList1"/>
    <dgm:cxn modelId="{FB65E64A-E3B7-4826-91F4-850E438D64C7}" type="presOf" srcId="{54FCE7E3-A05C-4305-B759-7C7EB22F1B1E}" destId="{BFD4D6EE-B85D-4FC4-A35B-22ACDFB945E5}" srcOrd="0" destOrd="2" presId="urn:microsoft.com/office/officeart/2005/8/layout/hList1"/>
    <dgm:cxn modelId="{C14376DA-DD62-4FAC-B133-7885CE83E40F}" srcId="{FA0FD4F9-2A2B-4E49-99CE-CD6E0D42E359}" destId="{493E597B-EE5A-4DA6-BF2D-86F9F8870A4D}" srcOrd="1" destOrd="0" parTransId="{98975087-F7D9-44AF-81EC-CA551C22C0F4}" sibTransId="{E0CB15B3-0ADA-4E39-9BD7-E95FD48CE025}"/>
    <dgm:cxn modelId="{4DC4F65A-283E-42CB-97C4-2A6C9E4C6BF1}" srcId="{066A1920-A0E2-42D0-BD91-54789B95BC4A}" destId="{390373C1-FA61-40E7-9814-890F1324769D}" srcOrd="0" destOrd="0" parTransId="{8A6B1159-BA41-4767-82C8-5A7464090286}" sibTransId="{66991BFB-07D8-4E7C-ADB9-B0793D004518}"/>
    <dgm:cxn modelId="{7E1AB3AC-5361-438B-8E0D-B2BE0D361DEA}" type="presOf" srcId="{EC479055-8F6C-4BBD-9D99-877C64533C74}" destId="{6246871E-EDCF-418F-BF21-774CC415A84B}" srcOrd="0" destOrd="2" presId="urn:microsoft.com/office/officeart/2005/8/layout/hList1"/>
    <dgm:cxn modelId="{DA745852-02C9-4446-8AE5-AD944B84131B}" srcId="{FA0FD4F9-2A2B-4E49-99CE-CD6E0D42E359}" destId="{EC479055-8F6C-4BBD-9D99-877C64533C74}" srcOrd="2" destOrd="0" parTransId="{2070F1F6-B387-45FD-B606-C10B75AC231A}" sibTransId="{B958448B-78F0-46F3-8719-8EDBCF4301A7}"/>
    <dgm:cxn modelId="{21D40417-A03F-4275-BC72-F2492161D4C1}" type="presOf" srcId="{E7AFCCE1-6F1C-4E30-930F-FF28C6D13D56}" destId="{54C885C9-2033-409C-A9A1-9F6AA56F41A2}" srcOrd="0" destOrd="4" presId="urn:microsoft.com/office/officeart/2005/8/layout/hList1"/>
    <dgm:cxn modelId="{AE08771E-A4B0-45D4-9711-BC7851713B97}" type="presOf" srcId="{147DA9B5-40AE-4211-BE36-F5FF4F3D6E07}" destId="{A2146DA7-4F33-4F70-B7DB-EB09DECE6924}" srcOrd="0" destOrd="2" presId="urn:microsoft.com/office/officeart/2005/8/layout/hList1"/>
    <dgm:cxn modelId="{8ABFDD79-175E-453B-B412-0C936C0F5BFA}" type="presOf" srcId="{F608C65B-6AD2-4E57-824B-7E93FD529695}" destId="{54C885C9-2033-409C-A9A1-9F6AA56F41A2}" srcOrd="0" destOrd="5" presId="urn:microsoft.com/office/officeart/2005/8/layout/hList1"/>
    <dgm:cxn modelId="{21358F6B-EEBA-461C-9DE4-717EC2585A1D}" srcId="{E0AF3D2F-372E-4E1E-A7F8-CC868911E8F8}" destId="{7F367FCA-A158-4533-98F0-19DA99235FE0}" srcOrd="0" destOrd="0" parTransId="{C8278B5C-2B5B-49B5-AB54-6644C9B6FDF3}" sibTransId="{78C341DD-DD04-488D-972A-FE3B984D843A}"/>
    <dgm:cxn modelId="{F5578585-A9A1-4ACF-BB90-9681FA444DE8}" type="presOf" srcId="{FBE03D63-223F-473B-BFAD-E6E0728A0C81}" destId="{BFD4D6EE-B85D-4FC4-A35B-22ACDFB945E5}" srcOrd="0" destOrd="3" presId="urn:microsoft.com/office/officeart/2005/8/layout/hList1"/>
    <dgm:cxn modelId="{085E801F-58D5-4539-A8C3-5882A821A0E7}" type="presOf" srcId="{2ADD9DC3-8F41-4DAD-B6BC-72B146F76835}" destId="{55381ECC-8A79-4E13-8D40-576DE6929D22}" srcOrd="0" destOrd="0" presId="urn:microsoft.com/office/officeart/2005/8/layout/hList1"/>
    <dgm:cxn modelId="{3AB505B9-CEF1-4938-887F-49D3A2AC2725}" srcId="{E0AF3D2F-372E-4E1E-A7F8-CC868911E8F8}" destId="{9BBD2FE4-070B-4ED0-AD6D-0FE946D4EAEF}" srcOrd="3" destOrd="0" parTransId="{D9E2956E-EA36-4CB5-962E-3D85F28DA0E4}" sibTransId="{C7AA9FEC-493D-4115-9730-D16A0036204A}"/>
    <dgm:cxn modelId="{C5681335-29C1-4090-8955-17C4E11D894B}" srcId="{2ADD9DC3-8F41-4DAD-B6BC-72B146F76835}" destId="{1E5D6436-D813-49E5-B2D4-B4EC6CC74044}" srcOrd="3" destOrd="0" parTransId="{5717D739-9008-47D4-8DD2-CDE743672D37}" sibTransId="{61206283-1D32-48E9-B82A-778F9A1E91A8}"/>
    <dgm:cxn modelId="{3608977B-1685-4F9C-A10C-08EAADA6D3B5}" srcId="{FA0FD4F9-2A2B-4E49-99CE-CD6E0D42E359}" destId="{00E6BE19-A5C8-4F91-AB46-F6B7F69484CD}" srcOrd="4" destOrd="0" parTransId="{56264AEB-7E6F-4203-A760-B76BD28343D2}" sibTransId="{5E17F8AD-701C-4DD1-B174-CD6029A24BD0}"/>
    <dgm:cxn modelId="{5C570889-B5F7-4C0D-AF11-A3CD922B2362}" srcId="{90F477FF-F8AB-4A8C-B92A-2D1CF3CA3C8E}" destId="{FA0FD4F9-2A2B-4E49-99CE-CD6E0D42E359}" srcOrd="0" destOrd="0" parTransId="{8BA5830D-AB84-41AE-943D-6BEE5B59666B}" sibTransId="{0F69559D-095F-4B11-AEB9-DAD6CDB00860}"/>
    <dgm:cxn modelId="{6C3CE720-AAA0-4B7F-83DA-79C1FE61EC15}" srcId="{2ADD9DC3-8F41-4DAD-B6BC-72B146F76835}" destId="{35A19382-22A2-4491-867A-148F65047CA3}" srcOrd="4" destOrd="0" parTransId="{86BDAA28-6E72-49DF-8EC8-B05D13C2ECB4}" sibTransId="{824390FF-551E-4203-9912-A5A13AA1D79D}"/>
    <dgm:cxn modelId="{2ACED1EA-7F33-4559-BF31-32170776FE57}" type="presOf" srcId="{5AF3F394-A8BE-4739-91AD-8B6AED65B965}" destId="{BFD4D6EE-B85D-4FC4-A35B-22ACDFB945E5}" srcOrd="0" destOrd="4" presId="urn:microsoft.com/office/officeart/2005/8/layout/hList1"/>
    <dgm:cxn modelId="{656DB508-E798-44B9-BE8A-0905EE255EB2}" srcId="{FA0FD4F9-2A2B-4E49-99CE-CD6E0D42E359}" destId="{5A9A4D04-AA6B-4100-9FD3-881F6C018B5C}" srcOrd="3" destOrd="0" parTransId="{AC044122-1517-4A5F-BBA6-AB798D66665E}" sibTransId="{30A1C735-33EF-4D83-A138-2F6DFB84A026}"/>
    <dgm:cxn modelId="{788FA2EE-2F48-4ECF-977C-42D0DAC14883}" type="presOf" srcId="{90F477FF-F8AB-4A8C-B92A-2D1CF3CA3C8E}" destId="{F1EC5C18-ACE9-4813-AD92-43BC2996FDF5}" srcOrd="0" destOrd="0" presId="urn:microsoft.com/office/officeart/2005/8/layout/hList1"/>
    <dgm:cxn modelId="{A6E36E61-0443-42E1-B258-3BFCF0068591}" type="presOf" srcId="{CCE622A6-BD40-44B0-A8E5-BE9C531B07F7}" destId="{A2146DA7-4F33-4F70-B7DB-EB09DECE6924}" srcOrd="0" destOrd="1" presId="urn:microsoft.com/office/officeart/2005/8/layout/hList1"/>
    <dgm:cxn modelId="{C47E4627-139D-474A-BBAC-645BD5D2E51C}" type="presOf" srcId="{066A1920-A0E2-42D0-BD91-54789B95BC4A}" destId="{D6A4219D-B955-4A0E-BDD8-A55CCF88E6A8}" srcOrd="0" destOrd="0" presId="urn:microsoft.com/office/officeart/2005/8/layout/hList1"/>
    <dgm:cxn modelId="{DA840A6D-357B-474A-A608-533FBA11FF62}" srcId="{E0AF3D2F-372E-4E1E-A7F8-CC868911E8F8}" destId="{129A68C6-20FD-4821-8A61-1C90AD559748}" srcOrd="2" destOrd="0" parTransId="{C98E5166-3AB8-479E-A626-67D255D177EF}" sibTransId="{5941DF88-AE47-4B14-ABE4-62C344BD34F9}"/>
    <dgm:cxn modelId="{EC3B0219-2DF1-48C4-8BDF-09876296EBB3}" type="presOf" srcId="{1E5D6436-D813-49E5-B2D4-B4EC6CC74044}" destId="{A2146DA7-4F33-4F70-B7DB-EB09DECE6924}" srcOrd="0" destOrd="3" presId="urn:microsoft.com/office/officeart/2005/8/layout/hList1"/>
    <dgm:cxn modelId="{4B1CAD2C-881E-43AC-BFB0-030E9E496B0F}" type="presOf" srcId="{AF401B3C-4160-46C3-8CC4-3D9DD6321404}" destId="{6246871E-EDCF-418F-BF21-774CC415A84B}" srcOrd="0" destOrd="5" presId="urn:microsoft.com/office/officeart/2005/8/layout/hList1"/>
    <dgm:cxn modelId="{7B005CDF-CF4F-4E44-BC28-D39FB8696A85}" srcId="{066A1920-A0E2-42D0-BD91-54789B95BC4A}" destId="{54FCE7E3-A05C-4305-B759-7C7EB22F1B1E}" srcOrd="2" destOrd="0" parTransId="{2EB715B6-BE77-4ABF-BC47-08B8ED6D4DA0}" sibTransId="{607F9CC4-6D4D-49CF-A91A-B486EFB08EA5}"/>
    <dgm:cxn modelId="{0638ED72-CFE1-4AD2-92A9-EB40E21AC2FA}" type="presOf" srcId="{FA0FD4F9-2A2B-4E49-99CE-CD6E0D42E359}" destId="{0797F50C-F8F9-46E0-ADCE-789325379111}" srcOrd="0" destOrd="0" presId="urn:microsoft.com/office/officeart/2005/8/layout/hList1"/>
    <dgm:cxn modelId="{8787FDFE-77C3-4EF3-BE62-4C87891DFC3F}" srcId="{066A1920-A0E2-42D0-BD91-54789B95BC4A}" destId="{799BA2B3-10A8-4F20-9726-639AAF10F902}" srcOrd="1" destOrd="0" parTransId="{E0FEF4D5-7503-4C1C-AB13-ECADE20BC9DB}" sibTransId="{49E8390B-88C4-44A9-BF6C-2D4CE54AE066}"/>
    <dgm:cxn modelId="{CFAF3DB6-3217-45B5-846A-DFAB907664C0}" srcId="{90F477FF-F8AB-4A8C-B92A-2D1CF3CA3C8E}" destId="{066A1920-A0E2-42D0-BD91-54789B95BC4A}" srcOrd="2" destOrd="0" parTransId="{E524F44D-FA7A-4D15-8884-95660BCEAC8C}" sibTransId="{D7BF78BF-6C1B-4040-8D0F-5F494B2CE4A5}"/>
    <dgm:cxn modelId="{602EAA1B-9C8B-472E-B178-11216D2B5C65}" srcId="{2ADD9DC3-8F41-4DAD-B6BC-72B146F76835}" destId="{851760F5-F809-4C34-936F-C5FFA4D4A528}" srcOrd="5" destOrd="0" parTransId="{48746860-A8D7-4066-9401-9C75465821D4}" sibTransId="{AA21DB3A-87FC-4825-A079-2D93B79B7393}"/>
    <dgm:cxn modelId="{83905D32-C876-46A0-892F-118E862D6F4A}" srcId="{E0AF3D2F-372E-4E1E-A7F8-CC868911E8F8}" destId="{B993C79C-BA09-49D0-8C1B-F7AD0EBAC571}" srcOrd="6" destOrd="0" parTransId="{385296FB-D9A5-431E-AC08-DA055E7A7062}" sibTransId="{037ED1AC-4A93-481B-8B61-25769E584F3B}"/>
    <dgm:cxn modelId="{4C23F819-2223-4AF5-B2F6-70F68E4C5178}" type="presOf" srcId="{390373C1-FA61-40E7-9814-890F1324769D}" destId="{BFD4D6EE-B85D-4FC4-A35B-22ACDFB945E5}" srcOrd="0" destOrd="0" presId="urn:microsoft.com/office/officeart/2005/8/layout/hList1"/>
    <dgm:cxn modelId="{313F22BA-D71A-4712-AA86-C0FF960A8BF4}" srcId="{E0AF3D2F-372E-4E1E-A7F8-CC868911E8F8}" destId="{E7AFCCE1-6F1C-4E30-930F-FF28C6D13D56}" srcOrd="4" destOrd="0" parTransId="{3004D766-EECC-433E-8829-8B270B5D238F}" sibTransId="{9468E61F-6B25-4474-96A6-CAE535E3496F}"/>
    <dgm:cxn modelId="{8AFF2AB6-C91D-4E8D-8B77-26E65EFEE5F7}" srcId="{066A1920-A0E2-42D0-BD91-54789B95BC4A}" destId="{EED36847-BF6A-4E23-82DD-E25F5A9B80FD}" srcOrd="5" destOrd="0" parTransId="{9017D7F0-024D-41E1-B5B0-CB9B8EA66528}" sibTransId="{4C3094B9-99E6-4822-A419-8A4863FB1B12}"/>
    <dgm:cxn modelId="{138EBA04-5F25-47B3-BCC0-56561199C326}" type="presOf" srcId="{7F367FCA-A158-4533-98F0-19DA99235FE0}" destId="{54C885C9-2033-409C-A9A1-9F6AA56F41A2}" srcOrd="0" destOrd="0" presId="urn:microsoft.com/office/officeart/2005/8/layout/hList1"/>
    <dgm:cxn modelId="{D238A03B-87FB-4397-AD61-E01F00D4CFC5}" type="presOf" srcId="{60DFA6E7-5449-4515-9D08-1FC337F65B13}" destId="{54C885C9-2033-409C-A9A1-9F6AA56F41A2}" srcOrd="0" destOrd="1" presId="urn:microsoft.com/office/officeart/2005/8/layout/hList1"/>
    <dgm:cxn modelId="{D2FBDC19-1346-4109-B65A-CD48606F8FB6}" type="presOf" srcId="{493E597B-EE5A-4DA6-BF2D-86F9F8870A4D}" destId="{6246871E-EDCF-418F-BF21-774CC415A84B}" srcOrd="0" destOrd="1" presId="urn:microsoft.com/office/officeart/2005/8/layout/hList1"/>
    <dgm:cxn modelId="{91CBBD33-1858-464D-8209-08265D637A3C}" srcId="{E0AF3D2F-372E-4E1E-A7F8-CC868911E8F8}" destId="{60DFA6E7-5449-4515-9D08-1FC337F65B13}" srcOrd="1" destOrd="0" parTransId="{6B943D3A-764D-4833-93C3-FF25C14DE5CE}" sibTransId="{B8AD2A24-58C6-4C3A-9C7B-BF2E4C04664F}"/>
    <dgm:cxn modelId="{9F68E0E1-EFF2-479B-878C-17716A1B0D93}" type="presOf" srcId="{B02C2B8F-9194-4AA9-8C92-21BD73468BB1}" destId="{6246871E-EDCF-418F-BF21-774CC415A84B}" srcOrd="0" destOrd="0" presId="urn:microsoft.com/office/officeart/2005/8/layout/hList1"/>
    <dgm:cxn modelId="{A00542C5-0E10-4AEC-AAA1-8CE262AB5752}" type="presOf" srcId="{9BBD2FE4-070B-4ED0-AD6D-0FE946D4EAEF}" destId="{54C885C9-2033-409C-A9A1-9F6AA56F41A2}" srcOrd="0" destOrd="3" presId="urn:microsoft.com/office/officeart/2005/8/layout/hList1"/>
    <dgm:cxn modelId="{F06B15DC-4D19-4534-B162-97DE296E7176}" type="presOf" srcId="{B993C79C-BA09-49D0-8C1B-F7AD0EBAC571}" destId="{54C885C9-2033-409C-A9A1-9F6AA56F41A2}" srcOrd="0" destOrd="6" presId="urn:microsoft.com/office/officeart/2005/8/layout/hList1"/>
    <dgm:cxn modelId="{91502567-63A8-4419-9F79-2D500D9D15FE}" type="presOf" srcId="{129A68C6-20FD-4821-8A61-1C90AD559748}" destId="{54C885C9-2033-409C-A9A1-9F6AA56F41A2}" srcOrd="0" destOrd="2" presId="urn:microsoft.com/office/officeart/2005/8/layout/hList1"/>
    <dgm:cxn modelId="{4AE9FEAE-E541-4775-A3C2-E3F62F1E6F9A}" srcId="{2ADD9DC3-8F41-4DAD-B6BC-72B146F76835}" destId="{147DA9B5-40AE-4211-BE36-F5FF4F3D6E07}" srcOrd="2" destOrd="0" parTransId="{62FA791F-7369-43BE-A44A-9A6FF095D9B6}" sibTransId="{B802F444-669F-43B3-8B3D-D1A3C0250F42}"/>
    <dgm:cxn modelId="{552AD4C6-4476-4F37-994F-835C8048FA66}" type="presParOf" srcId="{F1EC5C18-ACE9-4813-AD92-43BC2996FDF5}" destId="{D62DCAAC-7198-46FE-9EE9-DB91F8ABD463}" srcOrd="0" destOrd="0" presId="urn:microsoft.com/office/officeart/2005/8/layout/hList1"/>
    <dgm:cxn modelId="{177385AE-A86C-4596-BD0D-3594BA5606F9}" type="presParOf" srcId="{D62DCAAC-7198-46FE-9EE9-DB91F8ABD463}" destId="{0797F50C-F8F9-46E0-ADCE-789325379111}" srcOrd="0" destOrd="0" presId="urn:microsoft.com/office/officeart/2005/8/layout/hList1"/>
    <dgm:cxn modelId="{D5C2B268-CE7E-4278-BC83-CCA6C7856ACB}" type="presParOf" srcId="{D62DCAAC-7198-46FE-9EE9-DB91F8ABD463}" destId="{6246871E-EDCF-418F-BF21-774CC415A84B}" srcOrd="1" destOrd="0" presId="urn:microsoft.com/office/officeart/2005/8/layout/hList1"/>
    <dgm:cxn modelId="{D8012287-6243-41F9-BA53-E52798F9DEF1}" type="presParOf" srcId="{F1EC5C18-ACE9-4813-AD92-43BC2996FDF5}" destId="{654C899B-64F9-475D-BB17-231EE8ED2BE3}" srcOrd="1" destOrd="0" presId="urn:microsoft.com/office/officeart/2005/8/layout/hList1"/>
    <dgm:cxn modelId="{2B791711-A6F3-4790-8567-25EC0297087E}" type="presParOf" srcId="{F1EC5C18-ACE9-4813-AD92-43BC2996FDF5}" destId="{713CAE30-E6AE-4F97-9BE7-2017AACAF03D}" srcOrd="2" destOrd="0" presId="urn:microsoft.com/office/officeart/2005/8/layout/hList1"/>
    <dgm:cxn modelId="{356A5DF2-F579-4918-9031-9C119090A3B6}" type="presParOf" srcId="{713CAE30-E6AE-4F97-9BE7-2017AACAF03D}" destId="{55381ECC-8A79-4E13-8D40-576DE6929D22}" srcOrd="0" destOrd="0" presId="urn:microsoft.com/office/officeart/2005/8/layout/hList1"/>
    <dgm:cxn modelId="{C3F23F96-834A-4B9D-8446-8E7074E91FCE}" type="presParOf" srcId="{713CAE30-E6AE-4F97-9BE7-2017AACAF03D}" destId="{A2146DA7-4F33-4F70-B7DB-EB09DECE6924}" srcOrd="1" destOrd="0" presId="urn:microsoft.com/office/officeart/2005/8/layout/hList1"/>
    <dgm:cxn modelId="{F7855C5D-C607-4730-9BCE-7BAEF6DB3903}" type="presParOf" srcId="{F1EC5C18-ACE9-4813-AD92-43BC2996FDF5}" destId="{005DBBB3-229F-48D3-A29B-6A84F3261D5F}" srcOrd="3" destOrd="0" presId="urn:microsoft.com/office/officeart/2005/8/layout/hList1"/>
    <dgm:cxn modelId="{E5E99391-2B4C-4839-8CF5-74764AF54615}" type="presParOf" srcId="{F1EC5C18-ACE9-4813-AD92-43BC2996FDF5}" destId="{EC03C744-D7EE-4EA0-AC01-023CB7CD4ABD}" srcOrd="4" destOrd="0" presId="urn:microsoft.com/office/officeart/2005/8/layout/hList1"/>
    <dgm:cxn modelId="{F077686D-76FA-4347-9970-A6C181EC9EEE}" type="presParOf" srcId="{EC03C744-D7EE-4EA0-AC01-023CB7CD4ABD}" destId="{D6A4219D-B955-4A0E-BDD8-A55CCF88E6A8}" srcOrd="0" destOrd="0" presId="urn:microsoft.com/office/officeart/2005/8/layout/hList1"/>
    <dgm:cxn modelId="{DAE3A6D7-0B63-4C61-8EB5-F92D10A8B1B3}" type="presParOf" srcId="{EC03C744-D7EE-4EA0-AC01-023CB7CD4ABD}" destId="{BFD4D6EE-B85D-4FC4-A35B-22ACDFB945E5}" srcOrd="1" destOrd="0" presId="urn:microsoft.com/office/officeart/2005/8/layout/hList1"/>
    <dgm:cxn modelId="{4666FC2B-F2D8-49BE-835A-3863174FFE97}" type="presParOf" srcId="{F1EC5C18-ACE9-4813-AD92-43BC2996FDF5}" destId="{84CCF4B5-68D2-4C3B-AE10-CE0DA4700F02}" srcOrd="5" destOrd="0" presId="urn:microsoft.com/office/officeart/2005/8/layout/hList1"/>
    <dgm:cxn modelId="{88394095-76B2-4ACB-8406-E3CD3BD20A44}" type="presParOf" srcId="{F1EC5C18-ACE9-4813-AD92-43BC2996FDF5}" destId="{FDC8F812-3C76-4F5B-9EFD-C85CA3951C5C}" srcOrd="6" destOrd="0" presId="urn:microsoft.com/office/officeart/2005/8/layout/hList1"/>
    <dgm:cxn modelId="{F99EEF07-0838-4647-91FA-974F83CA69F5}" type="presParOf" srcId="{FDC8F812-3C76-4F5B-9EFD-C85CA3951C5C}" destId="{69B68753-5BD0-4A03-B7CD-B31231F86BCD}" srcOrd="0" destOrd="0" presId="urn:microsoft.com/office/officeart/2005/8/layout/hList1"/>
    <dgm:cxn modelId="{99FF549C-19B6-4EE2-B715-0B87F072A496}" type="presParOf" srcId="{FDC8F812-3C76-4F5B-9EFD-C85CA3951C5C}" destId="{54C885C9-2033-409C-A9A1-9F6AA56F41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F73B1F-8EA4-4402-A334-C248E62BCEF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3EA52D-DC61-4A86-9614-68806C3401E6}">
      <dgm:prSet phldrT="[Text]" custT="1"/>
      <dgm:spPr/>
      <dgm:t>
        <a:bodyPr/>
        <a:lstStyle/>
        <a:p>
          <a:r>
            <a:rPr lang="en-US" sz="3200" i="1" dirty="0" smtClean="0"/>
            <a:t>Word and thematic analysis</a:t>
          </a:r>
          <a:endParaRPr lang="en-US" sz="3200" dirty="0"/>
        </a:p>
      </dgm:t>
    </dgm:pt>
    <dgm:pt modelId="{E32A3B58-82AA-406E-BE28-C35C63B30FF5}" type="parTrans" cxnId="{D7E7322D-8F6A-467E-9E2A-E4D8633B1644}">
      <dgm:prSet/>
      <dgm:spPr/>
      <dgm:t>
        <a:bodyPr/>
        <a:lstStyle/>
        <a:p>
          <a:endParaRPr lang="en-US"/>
        </a:p>
      </dgm:t>
    </dgm:pt>
    <dgm:pt modelId="{8862A2D4-DE87-4E56-A7D0-3EAE454519D9}" type="sibTrans" cxnId="{D7E7322D-8F6A-467E-9E2A-E4D8633B1644}">
      <dgm:prSet/>
      <dgm:spPr/>
      <dgm:t>
        <a:bodyPr/>
        <a:lstStyle/>
        <a:p>
          <a:endParaRPr lang="en-US"/>
        </a:p>
      </dgm:t>
    </dgm:pt>
    <dgm:pt modelId="{6D8F4467-98C5-49E3-8A5B-74AC05A23D4A}">
      <dgm:prSet phldrT="[Text]" custT="1"/>
      <dgm:spPr/>
      <dgm:t>
        <a:bodyPr/>
        <a:lstStyle/>
        <a:p>
          <a:r>
            <a:rPr lang="en-US" sz="3200" dirty="0" smtClean="0"/>
            <a:t>determine the validity and relevance on instructor-student interactions</a:t>
          </a:r>
          <a:endParaRPr lang="en-US" sz="3200" dirty="0"/>
        </a:p>
      </dgm:t>
    </dgm:pt>
    <dgm:pt modelId="{2D74C0A6-0BE6-436D-9E73-1D74C34F28FA}" type="parTrans" cxnId="{71091963-23AF-413E-92AB-80CB7871FAF0}">
      <dgm:prSet/>
      <dgm:spPr/>
      <dgm:t>
        <a:bodyPr/>
        <a:lstStyle/>
        <a:p>
          <a:endParaRPr lang="en-US"/>
        </a:p>
      </dgm:t>
    </dgm:pt>
    <dgm:pt modelId="{94453D20-03B3-48FD-AFF4-3A610747FD05}" type="sibTrans" cxnId="{71091963-23AF-413E-92AB-80CB7871FAF0}">
      <dgm:prSet/>
      <dgm:spPr/>
      <dgm:t>
        <a:bodyPr/>
        <a:lstStyle/>
        <a:p>
          <a:endParaRPr lang="en-US"/>
        </a:p>
      </dgm:t>
    </dgm:pt>
    <dgm:pt modelId="{49974C2C-A8B2-4F20-B3D3-6B4D69409789}">
      <dgm:prSet phldrT="[Text]" custT="1"/>
      <dgm:spPr/>
      <dgm:t>
        <a:bodyPr/>
        <a:lstStyle/>
        <a:p>
          <a:r>
            <a:rPr lang="en-US" sz="3200" i="1" dirty="0" smtClean="0"/>
            <a:t>Predictive dashboards</a:t>
          </a:r>
          <a:endParaRPr lang="en-US" sz="3200" dirty="0"/>
        </a:p>
      </dgm:t>
    </dgm:pt>
    <dgm:pt modelId="{3577AE17-B501-46F2-913F-117D17E6ED3C}" type="parTrans" cxnId="{9B6EFD5D-D802-4F78-BD74-DE2752A743BE}">
      <dgm:prSet/>
      <dgm:spPr/>
      <dgm:t>
        <a:bodyPr/>
        <a:lstStyle/>
        <a:p>
          <a:endParaRPr lang="en-US"/>
        </a:p>
      </dgm:t>
    </dgm:pt>
    <dgm:pt modelId="{073A0A93-274E-4F71-B57F-D57170E314B8}" type="sibTrans" cxnId="{9B6EFD5D-D802-4F78-BD74-DE2752A743BE}">
      <dgm:prSet/>
      <dgm:spPr/>
      <dgm:t>
        <a:bodyPr/>
        <a:lstStyle/>
        <a:p>
          <a:endParaRPr lang="en-US"/>
        </a:p>
      </dgm:t>
    </dgm:pt>
    <dgm:pt modelId="{55D46F31-97FD-45ED-B8C8-9F0CF2666071}">
      <dgm:prSet phldrT="[Text]" custT="1"/>
      <dgm:spPr/>
      <dgm:t>
        <a:bodyPr/>
        <a:lstStyle/>
        <a:p>
          <a:r>
            <a:rPr lang="en-US" sz="3200" dirty="0" smtClean="0"/>
            <a:t>which faculty need support or would benefit from training &amp; mentoring</a:t>
          </a:r>
          <a:endParaRPr lang="en-US" sz="3200" dirty="0"/>
        </a:p>
      </dgm:t>
    </dgm:pt>
    <dgm:pt modelId="{74061975-5161-4E1F-99BB-BEF865A4E564}" type="parTrans" cxnId="{FBACC0A2-A4C2-4236-85F8-9A9DAAAF14E8}">
      <dgm:prSet/>
      <dgm:spPr/>
      <dgm:t>
        <a:bodyPr/>
        <a:lstStyle/>
        <a:p>
          <a:endParaRPr lang="en-US"/>
        </a:p>
      </dgm:t>
    </dgm:pt>
    <dgm:pt modelId="{4DB5F80C-59A6-45B1-A8D7-8ACCF356496E}" type="sibTrans" cxnId="{FBACC0A2-A4C2-4236-85F8-9A9DAAAF14E8}">
      <dgm:prSet/>
      <dgm:spPr/>
      <dgm:t>
        <a:bodyPr/>
        <a:lstStyle/>
        <a:p>
          <a:endParaRPr lang="en-US"/>
        </a:p>
      </dgm:t>
    </dgm:pt>
    <dgm:pt modelId="{DB4C45D4-A56B-431C-A101-0FDE49DF02EB}">
      <dgm:prSet phldrT="[Text]" custT="1"/>
      <dgm:spPr/>
      <dgm:t>
        <a:bodyPr/>
        <a:lstStyle/>
        <a:p>
          <a:r>
            <a:rPr lang="en-US" sz="3200" i="1" dirty="0" smtClean="0"/>
            <a:t>Faculty quality and retention</a:t>
          </a:r>
          <a:endParaRPr lang="en-US" sz="3200" dirty="0"/>
        </a:p>
      </dgm:t>
    </dgm:pt>
    <dgm:pt modelId="{A9840FEB-F80D-4631-9F91-D968FC37157F}" type="parTrans" cxnId="{11A12DB3-1751-4C1A-93D7-04BDACB87BC8}">
      <dgm:prSet/>
      <dgm:spPr/>
      <dgm:t>
        <a:bodyPr/>
        <a:lstStyle/>
        <a:p>
          <a:endParaRPr lang="en-US"/>
        </a:p>
      </dgm:t>
    </dgm:pt>
    <dgm:pt modelId="{59012EE1-6E3B-4590-A26A-B3554556E7C6}" type="sibTrans" cxnId="{11A12DB3-1751-4C1A-93D7-04BDACB87BC8}">
      <dgm:prSet/>
      <dgm:spPr/>
      <dgm:t>
        <a:bodyPr/>
        <a:lstStyle/>
        <a:p>
          <a:endParaRPr lang="en-US"/>
        </a:p>
      </dgm:t>
    </dgm:pt>
    <dgm:pt modelId="{4EAE0A30-206F-4680-ABF9-BBA182027510}">
      <dgm:prSet phldrT="[Text]" custT="1"/>
      <dgm:spPr/>
      <dgm:t>
        <a:bodyPr/>
        <a:lstStyle/>
        <a:p>
          <a:r>
            <a:rPr lang="en-US" sz="3200" dirty="0" smtClean="0"/>
            <a:t>focus evaluation on faculty actively struggling to impact learning situation</a:t>
          </a:r>
          <a:endParaRPr lang="en-US" sz="3200" dirty="0"/>
        </a:p>
      </dgm:t>
    </dgm:pt>
    <dgm:pt modelId="{9D194DAA-BB98-4DE7-A63C-4D5EDFD495ED}" type="parTrans" cxnId="{FEDA88CD-5776-4445-A322-12FF5C14960A}">
      <dgm:prSet/>
      <dgm:spPr/>
      <dgm:t>
        <a:bodyPr/>
        <a:lstStyle/>
        <a:p>
          <a:endParaRPr lang="en-US"/>
        </a:p>
      </dgm:t>
    </dgm:pt>
    <dgm:pt modelId="{0088A319-EF92-44D9-A748-7B02F41FFA6D}" type="sibTrans" cxnId="{FEDA88CD-5776-4445-A322-12FF5C14960A}">
      <dgm:prSet/>
      <dgm:spPr/>
      <dgm:t>
        <a:bodyPr/>
        <a:lstStyle/>
        <a:p>
          <a:endParaRPr lang="en-US"/>
        </a:p>
      </dgm:t>
    </dgm:pt>
    <dgm:pt modelId="{7FFDC7B0-4AD8-4B61-BF62-EFFAD3B72F23}" type="pres">
      <dgm:prSet presAssocID="{CDF73B1F-8EA4-4402-A334-C248E62BCEF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75CBDF2-2F7D-4E2B-88F3-6034E0166A95}" type="pres">
      <dgm:prSet presAssocID="{2C3EA52D-DC61-4A86-9614-68806C3401E6}" presName="linNode" presStyleCnt="0"/>
      <dgm:spPr/>
    </dgm:pt>
    <dgm:pt modelId="{26DC655F-C797-4EEB-9F75-EAEACAB9C00B}" type="pres">
      <dgm:prSet presAssocID="{2C3EA52D-DC61-4A86-9614-68806C3401E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731B0-3191-4974-AFED-807558DEE322}" type="pres">
      <dgm:prSet presAssocID="{2C3EA52D-DC61-4A86-9614-68806C3401E6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4236E-5C8B-4AA8-B43E-AB570FCA6382}" type="pres">
      <dgm:prSet presAssocID="{8862A2D4-DE87-4E56-A7D0-3EAE454519D9}" presName="spacing" presStyleCnt="0"/>
      <dgm:spPr/>
    </dgm:pt>
    <dgm:pt modelId="{7DB426AC-55A8-4D1A-9639-0963EB8FD2C5}" type="pres">
      <dgm:prSet presAssocID="{49974C2C-A8B2-4F20-B3D3-6B4D69409789}" presName="linNode" presStyleCnt="0"/>
      <dgm:spPr/>
    </dgm:pt>
    <dgm:pt modelId="{2B96A04C-BB4B-4C72-884E-717CE248ACB8}" type="pres">
      <dgm:prSet presAssocID="{49974C2C-A8B2-4F20-B3D3-6B4D6940978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91E79-3B5B-4A90-90E9-47E1C4CAE4CB}" type="pres">
      <dgm:prSet presAssocID="{49974C2C-A8B2-4F20-B3D3-6B4D69409789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CB0B5-01F0-4D97-8AF0-E33234CF1ECE}" type="pres">
      <dgm:prSet presAssocID="{073A0A93-274E-4F71-B57F-D57170E314B8}" presName="spacing" presStyleCnt="0"/>
      <dgm:spPr/>
    </dgm:pt>
    <dgm:pt modelId="{F386416D-C655-4732-992A-4E7657366E12}" type="pres">
      <dgm:prSet presAssocID="{DB4C45D4-A56B-431C-A101-0FDE49DF02EB}" presName="linNode" presStyleCnt="0"/>
      <dgm:spPr/>
    </dgm:pt>
    <dgm:pt modelId="{6E714D7E-4D9F-467A-86E3-D9DA94F1EEC2}" type="pres">
      <dgm:prSet presAssocID="{DB4C45D4-A56B-431C-A101-0FDE49DF02EB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A23B7-F34D-4BB2-8E48-D7D857DF2011}" type="pres">
      <dgm:prSet presAssocID="{DB4C45D4-A56B-431C-A101-0FDE49DF02EB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ACC0A2-A4C2-4236-85F8-9A9DAAAF14E8}" srcId="{49974C2C-A8B2-4F20-B3D3-6B4D69409789}" destId="{55D46F31-97FD-45ED-B8C8-9F0CF2666071}" srcOrd="0" destOrd="0" parTransId="{74061975-5161-4E1F-99BB-BEF865A4E564}" sibTransId="{4DB5F80C-59A6-45B1-A8D7-8ACCF356496E}"/>
    <dgm:cxn modelId="{049FF414-197C-4B30-BC17-CB7797115811}" type="presOf" srcId="{4EAE0A30-206F-4680-ABF9-BBA182027510}" destId="{E23A23B7-F34D-4BB2-8E48-D7D857DF2011}" srcOrd="0" destOrd="0" presId="urn:microsoft.com/office/officeart/2005/8/layout/vList6"/>
    <dgm:cxn modelId="{D7E7322D-8F6A-467E-9E2A-E4D8633B1644}" srcId="{CDF73B1F-8EA4-4402-A334-C248E62BCEFD}" destId="{2C3EA52D-DC61-4A86-9614-68806C3401E6}" srcOrd="0" destOrd="0" parTransId="{E32A3B58-82AA-406E-BE28-C35C63B30FF5}" sibTransId="{8862A2D4-DE87-4E56-A7D0-3EAE454519D9}"/>
    <dgm:cxn modelId="{FB63549E-9E58-41BA-9242-F81BD157FB34}" type="presOf" srcId="{6D8F4467-98C5-49E3-8A5B-74AC05A23D4A}" destId="{5B8731B0-3191-4974-AFED-807558DEE322}" srcOrd="0" destOrd="0" presId="urn:microsoft.com/office/officeart/2005/8/layout/vList6"/>
    <dgm:cxn modelId="{700A84BA-D70A-4031-BD71-F8FC9EA095D0}" type="presOf" srcId="{55D46F31-97FD-45ED-B8C8-9F0CF2666071}" destId="{CA191E79-3B5B-4A90-90E9-47E1C4CAE4CB}" srcOrd="0" destOrd="0" presId="urn:microsoft.com/office/officeart/2005/8/layout/vList6"/>
    <dgm:cxn modelId="{D47BB726-3A0F-4491-AC06-60C486782BBD}" type="presOf" srcId="{CDF73B1F-8EA4-4402-A334-C248E62BCEFD}" destId="{7FFDC7B0-4AD8-4B61-BF62-EFFAD3B72F23}" srcOrd="0" destOrd="0" presId="urn:microsoft.com/office/officeart/2005/8/layout/vList6"/>
    <dgm:cxn modelId="{703569E2-FA0C-49AD-AA36-1272CFB66A29}" type="presOf" srcId="{49974C2C-A8B2-4F20-B3D3-6B4D69409789}" destId="{2B96A04C-BB4B-4C72-884E-717CE248ACB8}" srcOrd="0" destOrd="0" presId="urn:microsoft.com/office/officeart/2005/8/layout/vList6"/>
    <dgm:cxn modelId="{FEDA88CD-5776-4445-A322-12FF5C14960A}" srcId="{DB4C45D4-A56B-431C-A101-0FDE49DF02EB}" destId="{4EAE0A30-206F-4680-ABF9-BBA182027510}" srcOrd="0" destOrd="0" parTransId="{9D194DAA-BB98-4DE7-A63C-4D5EDFD495ED}" sibTransId="{0088A319-EF92-44D9-A748-7B02F41FFA6D}"/>
    <dgm:cxn modelId="{9D078590-8C97-40C8-83D3-DC3C6E01E074}" type="presOf" srcId="{DB4C45D4-A56B-431C-A101-0FDE49DF02EB}" destId="{6E714D7E-4D9F-467A-86E3-D9DA94F1EEC2}" srcOrd="0" destOrd="0" presId="urn:microsoft.com/office/officeart/2005/8/layout/vList6"/>
    <dgm:cxn modelId="{761CD452-48EE-4673-A374-995A8CE51354}" type="presOf" srcId="{2C3EA52D-DC61-4A86-9614-68806C3401E6}" destId="{26DC655F-C797-4EEB-9F75-EAEACAB9C00B}" srcOrd="0" destOrd="0" presId="urn:microsoft.com/office/officeart/2005/8/layout/vList6"/>
    <dgm:cxn modelId="{9B6EFD5D-D802-4F78-BD74-DE2752A743BE}" srcId="{CDF73B1F-8EA4-4402-A334-C248E62BCEFD}" destId="{49974C2C-A8B2-4F20-B3D3-6B4D69409789}" srcOrd="1" destOrd="0" parTransId="{3577AE17-B501-46F2-913F-117D17E6ED3C}" sibTransId="{073A0A93-274E-4F71-B57F-D57170E314B8}"/>
    <dgm:cxn modelId="{11A12DB3-1751-4C1A-93D7-04BDACB87BC8}" srcId="{CDF73B1F-8EA4-4402-A334-C248E62BCEFD}" destId="{DB4C45D4-A56B-431C-A101-0FDE49DF02EB}" srcOrd="2" destOrd="0" parTransId="{A9840FEB-F80D-4631-9F91-D968FC37157F}" sibTransId="{59012EE1-6E3B-4590-A26A-B3554556E7C6}"/>
    <dgm:cxn modelId="{71091963-23AF-413E-92AB-80CB7871FAF0}" srcId="{2C3EA52D-DC61-4A86-9614-68806C3401E6}" destId="{6D8F4467-98C5-49E3-8A5B-74AC05A23D4A}" srcOrd="0" destOrd="0" parTransId="{2D74C0A6-0BE6-436D-9E73-1D74C34F28FA}" sibTransId="{94453D20-03B3-48FD-AFF4-3A610747FD05}"/>
    <dgm:cxn modelId="{3A7080DA-7FD2-42F8-A31D-847144E901C8}" type="presParOf" srcId="{7FFDC7B0-4AD8-4B61-BF62-EFFAD3B72F23}" destId="{675CBDF2-2F7D-4E2B-88F3-6034E0166A95}" srcOrd="0" destOrd="0" presId="urn:microsoft.com/office/officeart/2005/8/layout/vList6"/>
    <dgm:cxn modelId="{31E26416-8A75-438A-9FB3-D406634F1183}" type="presParOf" srcId="{675CBDF2-2F7D-4E2B-88F3-6034E0166A95}" destId="{26DC655F-C797-4EEB-9F75-EAEACAB9C00B}" srcOrd="0" destOrd="0" presId="urn:microsoft.com/office/officeart/2005/8/layout/vList6"/>
    <dgm:cxn modelId="{97187546-A57A-4BC7-927B-A5C9DF449AE2}" type="presParOf" srcId="{675CBDF2-2F7D-4E2B-88F3-6034E0166A95}" destId="{5B8731B0-3191-4974-AFED-807558DEE322}" srcOrd="1" destOrd="0" presId="urn:microsoft.com/office/officeart/2005/8/layout/vList6"/>
    <dgm:cxn modelId="{D6A9CE60-B441-4004-9762-6AF1585EB40B}" type="presParOf" srcId="{7FFDC7B0-4AD8-4B61-BF62-EFFAD3B72F23}" destId="{2E34236E-5C8B-4AA8-B43E-AB570FCA6382}" srcOrd="1" destOrd="0" presId="urn:microsoft.com/office/officeart/2005/8/layout/vList6"/>
    <dgm:cxn modelId="{1398472B-8BEE-4117-ABBC-2499284F2DF4}" type="presParOf" srcId="{7FFDC7B0-4AD8-4B61-BF62-EFFAD3B72F23}" destId="{7DB426AC-55A8-4D1A-9639-0963EB8FD2C5}" srcOrd="2" destOrd="0" presId="urn:microsoft.com/office/officeart/2005/8/layout/vList6"/>
    <dgm:cxn modelId="{F1EB52ED-E36F-497F-ADDB-6A328CD00EA2}" type="presParOf" srcId="{7DB426AC-55A8-4D1A-9639-0963EB8FD2C5}" destId="{2B96A04C-BB4B-4C72-884E-717CE248ACB8}" srcOrd="0" destOrd="0" presId="urn:microsoft.com/office/officeart/2005/8/layout/vList6"/>
    <dgm:cxn modelId="{D45A03BB-1655-4F03-B192-8CE6DABA37B3}" type="presParOf" srcId="{7DB426AC-55A8-4D1A-9639-0963EB8FD2C5}" destId="{CA191E79-3B5B-4A90-90E9-47E1C4CAE4CB}" srcOrd="1" destOrd="0" presId="urn:microsoft.com/office/officeart/2005/8/layout/vList6"/>
    <dgm:cxn modelId="{5D20D59A-1264-4F85-A86E-BA92CFF81555}" type="presParOf" srcId="{7FFDC7B0-4AD8-4B61-BF62-EFFAD3B72F23}" destId="{B97CB0B5-01F0-4D97-8AF0-E33234CF1ECE}" srcOrd="3" destOrd="0" presId="urn:microsoft.com/office/officeart/2005/8/layout/vList6"/>
    <dgm:cxn modelId="{91DA06B6-A5AD-4B70-9D23-043C2384C4C9}" type="presParOf" srcId="{7FFDC7B0-4AD8-4B61-BF62-EFFAD3B72F23}" destId="{F386416D-C655-4732-992A-4E7657366E12}" srcOrd="4" destOrd="0" presId="urn:microsoft.com/office/officeart/2005/8/layout/vList6"/>
    <dgm:cxn modelId="{99E48B51-8169-4408-B5D9-C1AB2B4886DF}" type="presParOf" srcId="{F386416D-C655-4732-992A-4E7657366E12}" destId="{6E714D7E-4D9F-467A-86E3-D9DA94F1EEC2}" srcOrd="0" destOrd="0" presId="urn:microsoft.com/office/officeart/2005/8/layout/vList6"/>
    <dgm:cxn modelId="{6B532145-C90A-41DF-8F23-A47EE5B83ECF}" type="presParOf" srcId="{F386416D-C655-4732-992A-4E7657366E12}" destId="{E23A23B7-F34D-4BB2-8E48-D7D857DF20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DF73B1F-8EA4-4402-A334-C248E62BCEF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ED13C-C6A8-460C-A2B8-E69A6AA76062}">
      <dgm:prSet custT="1"/>
      <dgm:spPr/>
      <dgm:t>
        <a:bodyPr/>
        <a:lstStyle/>
        <a:p>
          <a:r>
            <a:rPr lang="en-US" sz="3200" i="1" dirty="0" smtClean="0"/>
            <a:t>Student-instructor matching</a:t>
          </a:r>
          <a:endParaRPr lang="en-US" sz="3200" dirty="0"/>
        </a:p>
      </dgm:t>
    </dgm:pt>
    <dgm:pt modelId="{BF8ADDEA-9B06-4099-916F-214DF2E02347}" type="parTrans" cxnId="{1EF049CB-6704-4267-A006-809BCA946182}">
      <dgm:prSet/>
      <dgm:spPr/>
      <dgm:t>
        <a:bodyPr/>
        <a:lstStyle/>
        <a:p>
          <a:endParaRPr lang="en-US"/>
        </a:p>
      </dgm:t>
    </dgm:pt>
    <dgm:pt modelId="{159102C0-28E7-4688-8AB5-49FFAD10500E}" type="sibTrans" cxnId="{1EF049CB-6704-4267-A006-809BCA946182}">
      <dgm:prSet/>
      <dgm:spPr/>
      <dgm:t>
        <a:bodyPr/>
        <a:lstStyle/>
        <a:p>
          <a:endParaRPr lang="en-US"/>
        </a:p>
      </dgm:t>
    </dgm:pt>
    <dgm:pt modelId="{D9B52E6D-7741-4C03-81CA-F39DBB776A16}">
      <dgm:prSet custT="1"/>
      <dgm:spPr/>
      <dgm:t>
        <a:bodyPr/>
        <a:lstStyle/>
        <a:p>
          <a:r>
            <a:rPr lang="en-US" sz="3200" dirty="0" smtClean="0"/>
            <a:t>pinpoint how particular faculty members can best teach to meet specific student needs </a:t>
          </a:r>
          <a:endParaRPr lang="en-US" sz="3200" dirty="0"/>
        </a:p>
      </dgm:t>
    </dgm:pt>
    <dgm:pt modelId="{B3DB39FF-B541-4A9C-9EEE-36694D76CB82}" type="parTrans" cxnId="{0C12D138-BCAB-4E05-9622-BAE1FD8562CA}">
      <dgm:prSet/>
      <dgm:spPr/>
      <dgm:t>
        <a:bodyPr/>
        <a:lstStyle/>
        <a:p>
          <a:endParaRPr lang="en-US"/>
        </a:p>
      </dgm:t>
    </dgm:pt>
    <dgm:pt modelId="{ADF638BC-6C35-4300-B303-578FDCB5311D}" type="sibTrans" cxnId="{0C12D138-BCAB-4E05-9622-BAE1FD8562CA}">
      <dgm:prSet/>
      <dgm:spPr/>
      <dgm:t>
        <a:bodyPr/>
        <a:lstStyle/>
        <a:p>
          <a:endParaRPr lang="en-US"/>
        </a:p>
      </dgm:t>
    </dgm:pt>
    <dgm:pt modelId="{ACB55EDB-CB60-4A8E-B159-1EDDB783D684}">
      <dgm:prSet custT="1"/>
      <dgm:spPr/>
      <dgm:t>
        <a:bodyPr/>
        <a:lstStyle/>
        <a:p>
          <a:r>
            <a:rPr lang="en-US" sz="3200" dirty="0" smtClean="0"/>
            <a:t>identify disciplinary differences in value &amp; effectiveness of various online instructional behaviors</a:t>
          </a:r>
          <a:endParaRPr lang="en-US" sz="3200" dirty="0"/>
        </a:p>
      </dgm:t>
    </dgm:pt>
    <dgm:pt modelId="{0819E8B0-ED82-4E79-BD66-61D718E2D587}">
      <dgm:prSet custT="1"/>
      <dgm:spPr/>
      <dgm:t>
        <a:bodyPr/>
        <a:lstStyle/>
        <a:p>
          <a:r>
            <a:rPr lang="en-US" sz="3200" i="1" dirty="0" smtClean="0"/>
            <a:t>Disciplinary evaluations</a:t>
          </a:r>
          <a:endParaRPr lang="en-US" sz="3200" dirty="0"/>
        </a:p>
      </dgm:t>
    </dgm:pt>
    <dgm:pt modelId="{C9A44F3B-8518-43F2-852F-F21B8B9E046C}" type="sibTrans" cxnId="{A7BBED17-B09B-4689-88C2-48738680A85B}">
      <dgm:prSet/>
      <dgm:spPr/>
      <dgm:t>
        <a:bodyPr/>
        <a:lstStyle/>
        <a:p>
          <a:endParaRPr lang="en-US"/>
        </a:p>
      </dgm:t>
    </dgm:pt>
    <dgm:pt modelId="{A992DB13-8635-4E18-B7A3-F28C6774A15E}" type="parTrans" cxnId="{A7BBED17-B09B-4689-88C2-48738680A85B}">
      <dgm:prSet/>
      <dgm:spPr/>
      <dgm:t>
        <a:bodyPr/>
        <a:lstStyle/>
        <a:p>
          <a:endParaRPr lang="en-US"/>
        </a:p>
      </dgm:t>
    </dgm:pt>
    <dgm:pt modelId="{36F15D0B-97AC-47AA-A5C1-438D9B973E73}" type="sibTrans" cxnId="{FF9577FB-45F6-4ED7-B0E7-08615750B1C8}">
      <dgm:prSet/>
      <dgm:spPr/>
      <dgm:t>
        <a:bodyPr/>
        <a:lstStyle/>
        <a:p>
          <a:endParaRPr lang="en-US"/>
        </a:p>
      </dgm:t>
    </dgm:pt>
    <dgm:pt modelId="{76A4B5A2-FE3E-46DB-B4FC-BF621B0713C3}" type="parTrans" cxnId="{FF9577FB-45F6-4ED7-B0E7-08615750B1C8}">
      <dgm:prSet/>
      <dgm:spPr/>
      <dgm:t>
        <a:bodyPr/>
        <a:lstStyle/>
        <a:p>
          <a:endParaRPr lang="en-US"/>
        </a:p>
      </dgm:t>
    </dgm:pt>
    <dgm:pt modelId="{7FFDC7B0-4AD8-4B61-BF62-EFFAD3B72F23}" type="pres">
      <dgm:prSet presAssocID="{CDF73B1F-8EA4-4402-A334-C248E62BCEF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1BF0697-04BB-44DB-B372-51EDD341CCE9}" type="pres">
      <dgm:prSet presAssocID="{0819E8B0-ED82-4E79-BD66-61D718E2D587}" presName="linNode" presStyleCnt="0"/>
      <dgm:spPr/>
    </dgm:pt>
    <dgm:pt modelId="{D9F89112-A2D8-4735-ABD1-9827FD4FCDCB}" type="pres">
      <dgm:prSet presAssocID="{0819E8B0-ED82-4E79-BD66-61D718E2D58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D7DDB-99CC-4FD8-B2EB-8D9ACA3180BD}" type="pres">
      <dgm:prSet presAssocID="{0819E8B0-ED82-4E79-BD66-61D718E2D58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49A43-90CC-41D0-982C-F21B1EE9BEDF}" type="pres">
      <dgm:prSet presAssocID="{C9A44F3B-8518-43F2-852F-F21B8B9E046C}" presName="spacing" presStyleCnt="0"/>
      <dgm:spPr/>
    </dgm:pt>
    <dgm:pt modelId="{83CCB505-7C28-403E-9A68-EC592886478C}" type="pres">
      <dgm:prSet presAssocID="{920ED13C-C6A8-460C-A2B8-E69A6AA76062}" presName="linNode" presStyleCnt="0"/>
      <dgm:spPr/>
    </dgm:pt>
    <dgm:pt modelId="{BA12B069-1EC1-4099-98A6-02EB2960B73A}" type="pres">
      <dgm:prSet presAssocID="{920ED13C-C6A8-460C-A2B8-E69A6AA7606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3B96A-5915-4F72-8C63-3B938BD43F37}" type="pres">
      <dgm:prSet presAssocID="{920ED13C-C6A8-460C-A2B8-E69A6AA7606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12D138-BCAB-4E05-9622-BAE1FD8562CA}" srcId="{920ED13C-C6A8-460C-A2B8-E69A6AA76062}" destId="{D9B52E6D-7741-4C03-81CA-F39DBB776A16}" srcOrd="0" destOrd="0" parTransId="{B3DB39FF-B541-4A9C-9EEE-36694D76CB82}" sibTransId="{ADF638BC-6C35-4300-B303-578FDCB5311D}"/>
    <dgm:cxn modelId="{1EF049CB-6704-4267-A006-809BCA946182}" srcId="{CDF73B1F-8EA4-4402-A334-C248E62BCEFD}" destId="{920ED13C-C6A8-460C-A2B8-E69A6AA76062}" srcOrd="1" destOrd="0" parTransId="{BF8ADDEA-9B06-4099-916F-214DF2E02347}" sibTransId="{159102C0-28E7-4688-8AB5-49FFAD10500E}"/>
    <dgm:cxn modelId="{BF874B73-1820-4350-B758-0F121B5401DF}" type="presOf" srcId="{920ED13C-C6A8-460C-A2B8-E69A6AA76062}" destId="{BA12B069-1EC1-4099-98A6-02EB2960B73A}" srcOrd="0" destOrd="0" presId="urn:microsoft.com/office/officeart/2005/8/layout/vList6"/>
    <dgm:cxn modelId="{A61BAB49-DF27-462E-9509-6F5D78AA4D63}" type="presOf" srcId="{D9B52E6D-7741-4C03-81CA-F39DBB776A16}" destId="{6FA3B96A-5915-4F72-8C63-3B938BD43F37}" srcOrd="0" destOrd="0" presId="urn:microsoft.com/office/officeart/2005/8/layout/vList6"/>
    <dgm:cxn modelId="{65645C61-7DA3-4AFA-A638-CD146C654EDF}" type="presOf" srcId="{0819E8B0-ED82-4E79-BD66-61D718E2D587}" destId="{D9F89112-A2D8-4735-ABD1-9827FD4FCDCB}" srcOrd="0" destOrd="0" presId="urn:microsoft.com/office/officeart/2005/8/layout/vList6"/>
    <dgm:cxn modelId="{088147E4-D572-4F4E-A39D-5A5B9B7367E8}" type="presOf" srcId="{CDF73B1F-8EA4-4402-A334-C248E62BCEFD}" destId="{7FFDC7B0-4AD8-4B61-BF62-EFFAD3B72F23}" srcOrd="0" destOrd="0" presId="urn:microsoft.com/office/officeart/2005/8/layout/vList6"/>
    <dgm:cxn modelId="{FF9577FB-45F6-4ED7-B0E7-08615750B1C8}" srcId="{0819E8B0-ED82-4E79-BD66-61D718E2D587}" destId="{ACB55EDB-CB60-4A8E-B159-1EDDB783D684}" srcOrd="0" destOrd="0" parTransId="{76A4B5A2-FE3E-46DB-B4FC-BF621B0713C3}" sibTransId="{36F15D0B-97AC-47AA-A5C1-438D9B973E73}"/>
    <dgm:cxn modelId="{A7BBED17-B09B-4689-88C2-48738680A85B}" srcId="{CDF73B1F-8EA4-4402-A334-C248E62BCEFD}" destId="{0819E8B0-ED82-4E79-BD66-61D718E2D587}" srcOrd="0" destOrd="0" parTransId="{A992DB13-8635-4E18-B7A3-F28C6774A15E}" sibTransId="{C9A44F3B-8518-43F2-852F-F21B8B9E046C}"/>
    <dgm:cxn modelId="{162A3DA6-6D44-4B6B-93F7-E40C27F68789}" type="presOf" srcId="{ACB55EDB-CB60-4A8E-B159-1EDDB783D684}" destId="{D3CD7DDB-99CC-4FD8-B2EB-8D9ACA3180BD}" srcOrd="0" destOrd="0" presId="urn:microsoft.com/office/officeart/2005/8/layout/vList6"/>
    <dgm:cxn modelId="{827CC3F1-00B9-47A7-93F0-74BE0C25FFC4}" type="presParOf" srcId="{7FFDC7B0-4AD8-4B61-BF62-EFFAD3B72F23}" destId="{51BF0697-04BB-44DB-B372-51EDD341CCE9}" srcOrd="0" destOrd="0" presId="urn:microsoft.com/office/officeart/2005/8/layout/vList6"/>
    <dgm:cxn modelId="{0A1DF716-F487-43B9-95C6-AF7FD236BCCA}" type="presParOf" srcId="{51BF0697-04BB-44DB-B372-51EDD341CCE9}" destId="{D9F89112-A2D8-4735-ABD1-9827FD4FCDCB}" srcOrd="0" destOrd="0" presId="urn:microsoft.com/office/officeart/2005/8/layout/vList6"/>
    <dgm:cxn modelId="{EF7B4666-D818-4A82-A326-540F57FC849B}" type="presParOf" srcId="{51BF0697-04BB-44DB-B372-51EDD341CCE9}" destId="{D3CD7DDB-99CC-4FD8-B2EB-8D9ACA3180BD}" srcOrd="1" destOrd="0" presId="urn:microsoft.com/office/officeart/2005/8/layout/vList6"/>
    <dgm:cxn modelId="{E22EF641-F8B5-4E1B-9578-3BEB7B6442BB}" type="presParOf" srcId="{7FFDC7B0-4AD8-4B61-BF62-EFFAD3B72F23}" destId="{DC949A43-90CC-41D0-982C-F21B1EE9BEDF}" srcOrd="1" destOrd="0" presId="urn:microsoft.com/office/officeart/2005/8/layout/vList6"/>
    <dgm:cxn modelId="{0A5CACF8-F2B9-46EC-9B5B-6D279293CF92}" type="presParOf" srcId="{7FFDC7B0-4AD8-4B61-BF62-EFFAD3B72F23}" destId="{83CCB505-7C28-403E-9A68-EC592886478C}" srcOrd="2" destOrd="0" presId="urn:microsoft.com/office/officeart/2005/8/layout/vList6"/>
    <dgm:cxn modelId="{1675B984-2DA9-44A5-B211-DF5235D9885C}" type="presParOf" srcId="{83CCB505-7C28-403E-9A68-EC592886478C}" destId="{BA12B069-1EC1-4099-98A6-02EB2960B73A}" srcOrd="0" destOrd="0" presId="urn:microsoft.com/office/officeart/2005/8/layout/vList6"/>
    <dgm:cxn modelId="{E67DB6D4-254B-483D-B203-0DB21087C0C7}" type="presParOf" srcId="{83CCB505-7C28-403E-9A68-EC592886478C}" destId="{6FA3B96A-5915-4F72-8C63-3B938BD43F3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B7029BC-28FC-4E8B-93C7-1EC48D91AB8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</dgm:pt>
    <dgm:pt modelId="{107A57C7-DFDF-42FE-BC30-DE4B8C7EAB11}">
      <dgm:prSet phldrT="[Text]" custT="1"/>
      <dgm:spPr/>
      <dgm:t>
        <a:bodyPr/>
        <a:lstStyle/>
        <a:p>
          <a:r>
            <a:rPr lang="en-US" sz="4400" dirty="0" smtClean="0"/>
            <a:t>Thomas J. Tobin</a:t>
          </a:r>
        </a:p>
        <a:p>
          <a:r>
            <a:rPr lang="en-US" sz="3600" dirty="0" smtClean="0"/>
            <a:t>t-tobin@neiu.edu</a:t>
          </a:r>
          <a:endParaRPr lang="en-US" sz="3600" dirty="0"/>
        </a:p>
      </dgm:t>
    </dgm:pt>
    <dgm:pt modelId="{05AAC48D-CFFF-4297-8BBD-20FDF2AAE748}" type="parTrans" cxnId="{62CFBA12-C185-442B-842C-4B40D6F960DD}">
      <dgm:prSet/>
      <dgm:spPr/>
      <dgm:t>
        <a:bodyPr/>
        <a:lstStyle/>
        <a:p>
          <a:endParaRPr lang="en-US"/>
        </a:p>
      </dgm:t>
    </dgm:pt>
    <dgm:pt modelId="{CD414063-C004-485D-A8B5-8E457DA9E8BA}" type="sibTrans" cxnId="{62CFBA12-C185-442B-842C-4B40D6F960DD}">
      <dgm:prSet/>
      <dgm:spPr/>
      <dgm:t>
        <a:bodyPr/>
        <a:lstStyle/>
        <a:p>
          <a:endParaRPr lang="en-US"/>
        </a:p>
      </dgm:t>
    </dgm:pt>
    <dgm:pt modelId="{1CCFA0AB-BE64-4D81-B5A7-E923CBEC9974}">
      <dgm:prSet phldrT="[Text]" custT="1"/>
      <dgm:spPr/>
      <dgm:t>
        <a:bodyPr/>
        <a:lstStyle/>
        <a:p>
          <a:r>
            <a:rPr lang="en-US" sz="4400" dirty="0" smtClean="0"/>
            <a:t>Ann H. Taylor</a:t>
          </a:r>
        </a:p>
        <a:p>
          <a:r>
            <a:rPr lang="en-US" sz="3600" dirty="0" smtClean="0"/>
            <a:t>anntaylor@psu.edu</a:t>
          </a:r>
          <a:endParaRPr lang="en-US" sz="3600" dirty="0"/>
        </a:p>
      </dgm:t>
    </dgm:pt>
    <dgm:pt modelId="{95DADFEA-7D0F-415D-96D6-A7067F57195B}" type="parTrans" cxnId="{DCC16DDE-E35B-4E00-82C6-39250C21CD1F}">
      <dgm:prSet/>
      <dgm:spPr/>
      <dgm:t>
        <a:bodyPr/>
        <a:lstStyle/>
        <a:p>
          <a:endParaRPr lang="en-US"/>
        </a:p>
      </dgm:t>
    </dgm:pt>
    <dgm:pt modelId="{E1F4EAC2-A3A2-4424-85DE-3952BAE22D68}" type="sibTrans" cxnId="{DCC16DDE-E35B-4E00-82C6-39250C21CD1F}">
      <dgm:prSet/>
      <dgm:spPr/>
      <dgm:t>
        <a:bodyPr/>
        <a:lstStyle/>
        <a:p>
          <a:endParaRPr lang="en-US"/>
        </a:p>
      </dgm:t>
    </dgm:pt>
    <dgm:pt modelId="{EA4CAF6F-4808-47CC-AB26-100B8BB81BCB}" type="pres">
      <dgm:prSet presAssocID="{DB7029BC-28FC-4E8B-93C7-1EC48D91AB83}" presName="linear" presStyleCnt="0">
        <dgm:presLayoutVars>
          <dgm:dir/>
          <dgm:resizeHandles val="exact"/>
        </dgm:presLayoutVars>
      </dgm:prSet>
      <dgm:spPr/>
    </dgm:pt>
    <dgm:pt modelId="{6DEACA46-8127-48AB-9E55-6D4FAC05A832}" type="pres">
      <dgm:prSet presAssocID="{107A57C7-DFDF-42FE-BC30-DE4B8C7EAB11}" presName="comp" presStyleCnt="0"/>
      <dgm:spPr/>
    </dgm:pt>
    <dgm:pt modelId="{1B0D10B7-221A-48D4-9AE5-A7C47A576A78}" type="pres">
      <dgm:prSet presAssocID="{107A57C7-DFDF-42FE-BC30-DE4B8C7EAB11}" presName="box" presStyleLbl="node1" presStyleIdx="0" presStyleCnt="2"/>
      <dgm:spPr/>
      <dgm:t>
        <a:bodyPr/>
        <a:lstStyle/>
        <a:p>
          <a:endParaRPr lang="en-US"/>
        </a:p>
      </dgm:t>
    </dgm:pt>
    <dgm:pt modelId="{D470BD7C-EFA1-45FA-98C6-E9C08224F206}" type="pres">
      <dgm:prSet presAssocID="{107A57C7-DFDF-42FE-BC30-DE4B8C7EAB11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EE76490-3827-4922-8EAC-E7545F0E4C16}" type="pres">
      <dgm:prSet presAssocID="{107A57C7-DFDF-42FE-BC30-DE4B8C7EAB11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D4B69-6D5E-46B5-BD2B-99ED2A620DCE}" type="pres">
      <dgm:prSet presAssocID="{CD414063-C004-485D-A8B5-8E457DA9E8BA}" presName="spacer" presStyleCnt="0"/>
      <dgm:spPr/>
    </dgm:pt>
    <dgm:pt modelId="{B6221004-5A12-4C72-B01D-18A6F53754F3}" type="pres">
      <dgm:prSet presAssocID="{1CCFA0AB-BE64-4D81-B5A7-E923CBEC9974}" presName="comp" presStyleCnt="0"/>
      <dgm:spPr/>
    </dgm:pt>
    <dgm:pt modelId="{77C662C6-0349-4ED8-9134-3233502EA173}" type="pres">
      <dgm:prSet presAssocID="{1CCFA0AB-BE64-4D81-B5A7-E923CBEC9974}" presName="box" presStyleLbl="node1" presStyleIdx="1" presStyleCnt="2"/>
      <dgm:spPr/>
      <dgm:t>
        <a:bodyPr/>
        <a:lstStyle/>
        <a:p>
          <a:endParaRPr lang="en-US"/>
        </a:p>
      </dgm:t>
    </dgm:pt>
    <dgm:pt modelId="{F9A9592B-FB63-499B-9682-0AA4EBB059A6}" type="pres">
      <dgm:prSet presAssocID="{1CCFA0AB-BE64-4D81-B5A7-E923CBEC9974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1162444-A898-4D49-B8DD-5BD0B0129B38}" type="pres">
      <dgm:prSet presAssocID="{1CCFA0AB-BE64-4D81-B5A7-E923CBEC997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D46EBE-AFF5-4794-934B-26B110DA27E1}" type="presOf" srcId="{DB7029BC-28FC-4E8B-93C7-1EC48D91AB83}" destId="{EA4CAF6F-4808-47CC-AB26-100B8BB81BCB}" srcOrd="0" destOrd="0" presId="urn:microsoft.com/office/officeart/2005/8/layout/vList4"/>
    <dgm:cxn modelId="{6E7D3A8B-FD2E-4ED1-BA4E-F507C9E04CAC}" type="presOf" srcId="{1CCFA0AB-BE64-4D81-B5A7-E923CBEC9974}" destId="{01162444-A898-4D49-B8DD-5BD0B0129B38}" srcOrd="1" destOrd="0" presId="urn:microsoft.com/office/officeart/2005/8/layout/vList4"/>
    <dgm:cxn modelId="{62CFBA12-C185-442B-842C-4B40D6F960DD}" srcId="{DB7029BC-28FC-4E8B-93C7-1EC48D91AB83}" destId="{107A57C7-DFDF-42FE-BC30-DE4B8C7EAB11}" srcOrd="0" destOrd="0" parTransId="{05AAC48D-CFFF-4297-8BBD-20FDF2AAE748}" sibTransId="{CD414063-C004-485D-A8B5-8E457DA9E8BA}"/>
    <dgm:cxn modelId="{6A57B0B0-145D-45AF-BC35-817A2EC8BE11}" type="presOf" srcId="{107A57C7-DFDF-42FE-BC30-DE4B8C7EAB11}" destId="{7EE76490-3827-4922-8EAC-E7545F0E4C16}" srcOrd="1" destOrd="0" presId="urn:microsoft.com/office/officeart/2005/8/layout/vList4"/>
    <dgm:cxn modelId="{D53FA129-6EA5-478E-9B30-82728B622374}" type="presOf" srcId="{1CCFA0AB-BE64-4D81-B5A7-E923CBEC9974}" destId="{77C662C6-0349-4ED8-9134-3233502EA173}" srcOrd="0" destOrd="0" presId="urn:microsoft.com/office/officeart/2005/8/layout/vList4"/>
    <dgm:cxn modelId="{624F870D-B852-4A6B-978E-E4212A73A884}" type="presOf" srcId="{107A57C7-DFDF-42FE-BC30-DE4B8C7EAB11}" destId="{1B0D10B7-221A-48D4-9AE5-A7C47A576A78}" srcOrd="0" destOrd="0" presId="urn:microsoft.com/office/officeart/2005/8/layout/vList4"/>
    <dgm:cxn modelId="{DCC16DDE-E35B-4E00-82C6-39250C21CD1F}" srcId="{DB7029BC-28FC-4E8B-93C7-1EC48D91AB83}" destId="{1CCFA0AB-BE64-4D81-B5A7-E923CBEC9974}" srcOrd="1" destOrd="0" parTransId="{95DADFEA-7D0F-415D-96D6-A7067F57195B}" sibTransId="{E1F4EAC2-A3A2-4424-85DE-3952BAE22D68}"/>
    <dgm:cxn modelId="{7DF2ABF6-C4E3-4011-B415-76A4344AFB87}" type="presParOf" srcId="{EA4CAF6F-4808-47CC-AB26-100B8BB81BCB}" destId="{6DEACA46-8127-48AB-9E55-6D4FAC05A832}" srcOrd="0" destOrd="0" presId="urn:microsoft.com/office/officeart/2005/8/layout/vList4"/>
    <dgm:cxn modelId="{61E242C8-B860-4403-8FA7-61664EC0D399}" type="presParOf" srcId="{6DEACA46-8127-48AB-9E55-6D4FAC05A832}" destId="{1B0D10B7-221A-48D4-9AE5-A7C47A576A78}" srcOrd="0" destOrd="0" presId="urn:microsoft.com/office/officeart/2005/8/layout/vList4"/>
    <dgm:cxn modelId="{A6B33727-D0F4-492B-A404-0EB82D2298D2}" type="presParOf" srcId="{6DEACA46-8127-48AB-9E55-6D4FAC05A832}" destId="{D470BD7C-EFA1-45FA-98C6-E9C08224F206}" srcOrd="1" destOrd="0" presId="urn:microsoft.com/office/officeart/2005/8/layout/vList4"/>
    <dgm:cxn modelId="{C8B4E61F-216B-4804-B426-6FF607F78F20}" type="presParOf" srcId="{6DEACA46-8127-48AB-9E55-6D4FAC05A832}" destId="{7EE76490-3827-4922-8EAC-E7545F0E4C16}" srcOrd="2" destOrd="0" presId="urn:microsoft.com/office/officeart/2005/8/layout/vList4"/>
    <dgm:cxn modelId="{6734EE97-8287-42F9-9A7A-D6D18E7B09E8}" type="presParOf" srcId="{EA4CAF6F-4808-47CC-AB26-100B8BB81BCB}" destId="{9BFD4B69-6D5E-46B5-BD2B-99ED2A620DCE}" srcOrd="1" destOrd="0" presId="urn:microsoft.com/office/officeart/2005/8/layout/vList4"/>
    <dgm:cxn modelId="{059D8DD7-81B5-43CE-89C0-16A43DB210EE}" type="presParOf" srcId="{EA4CAF6F-4808-47CC-AB26-100B8BB81BCB}" destId="{B6221004-5A12-4C72-B01D-18A6F53754F3}" srcOrd="2" destOrd="0" presId="urn:microsoft.com/office/officeart/2005/8/layout/vList4"/>
    <dgm:cxn modelId="{360BE2E4-ED47-474B-AFAD-F210DE83578D}" type="presParOf" srcId="{B6221004-5A12-4C72-B01D-18A6F53754F3}" destId="{77C662C6-0349-4ED8-9134-3233502EA173}" srcOrd="0" destOrd="0" presId="urn:microsoft.com/office/officeart/2005/8/layout/vList4"/>
    <dgm:cxn modelId="{525B6097-B057-4404-A03A-F2E9D8A63334}" type="presParOf" srcId="{B6221004-5A12-4C72-B01D-18A6F53754F3}" destId="{F9A9592B-FB63-499B-9682-0AA4EBB059A6}" srcOrd="1" destOrd="0" presId="urn:microsoft.com/office/officeart/2005/8/layout/vList4"/>
    <dgm:cxn modelId="{0A903322-40D1-40D4-BCDE-BEAE8757BB56}" type="presParOf" srcId="{B6221004-5A12-4C72-B01D-18A6F53754F3}" destId="{01162444-A898-4D49-B8DD-5BD0B0129B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D17E74-5C64-488C-9B93-A0B17CDE4A13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FE3908-12B5-4398-B1A0-00EBE9CF2F64}">
      <dgm:prSet phldrT="[Text]" custT="1"/>
      <dgm:spPr/>
      <dgm:t>
        <a:bodyPr/>
        <a:lstStyle/>
        <a:p>
          <a:r>
            <a:rPr lang="en-US" sz="4800" dirty="0" smtClean="0"/>
            <a:t>Online</a:t>
          </a:r>
          <a:endParaRPr lang="en-US" sz="4800" dirty="0"/>
        </a:p>
      </dgm:t>
    </dgm:pt>
    <dgm:pt modelId="{ADCDA807-28E3-43EF-8606-6142E146D570}" type="parTrans" cxnId="{AC2097FA-87CA-40ED-9AAB-92C51F7A4F5A}">
      <dgm:prSet/>
      <dgm:spPr/>
      <dgm:t>
        <a:bodyPr/>
        <a:lstStyle/>
        <a:p>
          <a:endParaRPr lang="en-US"/>
        </a:p>
      </dgm:t>
    </dgm:pt>
    <dgm:pt modelId="{6BAD0443-7515-46EA-8B83-CF6DD9328BC5}" type="sibTrans" cxnId="{AC2097FA-87CA-40ED-9AAB-92C51F7A4F5A}">
      <dgm:prSet/>
      <dgm:spPr/>
      <dgm:t>
        <a:bodyPr/>
        <a:lstStyle/>
        <a:p>
          <a:endParaRPr lang="en-US"/>
        </a:p>
      </dgm:t>
    </dgm:pt>
    <dgm:pt modelId="{B4C71A36-B2C0-49A7-85DD-26F48AA88F96}">
      <dgm:prSet phldrT="[Text]" custT="1"/>
      <dgm:spPr/>
      <dgm:t>
        <a:bodyPr/>
        <a:lstStyle/>
        <a:p>
          <a:r>
            <a:rPr lang="en-US" sz="4800" dirty="0" smtClean="0"/>
            <a:t>Face-to-Face</a:t>
          </a:r>
          <a:endParaRPr lang="en-US" sz="4800" dirty="0"/>
        </a:p>
      </dgm:t>
    </dgm:pt>
    <dgm:pt modelId="{C7B80414-0394-4EF9-84B6-077354693A37}" type="parTrans" cxnId="{C25A2997-BA11-4884-87D9-D80816015ABF}">
      <dgm:prSet/>
      <dgm:spPr/>
      <dgm:t>
        <a:bodyPr/>
        <a:lstStyle/>
        <a:p>
          <a:endParaRPr lang="en-US"/>
        </a:p>
      </dgm:t>
    </dgm:pt>
    <dgm:pt modelId="{B8492881-378D-48F0-AAAB-B19348BB05DD}" type="sibTrans" cxnId="{C25A2997-BA11-4884-87D9-D80816015ABF}">
      <dgm:prSet/>
      <dgm:spPr/>
      <dgm:t>
        <a:bodyPr/>
        <a:lstStyle/>
        <a:p>
          <a:endParaRPr lang="en-US"/>
        </a:p>
      </dgm:t>
    </dgm:pt>
    <dgm:pt modelId="{93019688-2B5F-4C9A-936F-175ADA681D15}" type="pres">
      <dgm:prSet presAssocID="{CDD17E74-5C64-488C-9B93-A0B17CDE4A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B2DDBC-EA58-4E20-AA2D-9AA0A03C230A}" type="pres">
      <dgm:prSet presAssocID="{DAFE3908-12B5-4398-B1A0-00EBE9CF2F64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876A5-8E5C-446C-9A20-D0E36F7B268E}" type="pres">
      <dgm:prSet presAssocID="{B4C71A36-B2C0-49A7-85DD-26F48AA88F96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2ECAC3-446A-43D1-BEF5-C86A52C41E85}" type="presOf" srcId="{B4C71A36-B2C0-49A7-85DD-26F48AA88F96}" destId="{300876A5-8E5C-446C-9A20-D0E36F7B268E}" srcOrd="0" destOrd="0" presId="urn:microsoft.com/office/officeart/2005/8/layout/arrow5"/>
    <dgm:cxn modelId="{F3D3ACA7-702E-483B-B1AE-C7281C935420}" type="presOf" srcId="{DAFE3908-12B5-4398-B1A0-00EBE9CF2F64}" destId="{BAB2DDBC-EA58-4E20-AA2D-9AA0A03C230A}" srcOrd="0" destOrd="0" presId="urn:microsoft.com/office/officeart/2005/8/layout/arrow5"/>
    <dgm:cxn modelId="{C25A2997-BA11-4884-87D9-D80816015ABF}" srcId="{CDD17E74-5C64-488C-9B93-A0B17CDE4A13}" destId="{B4C71A36-B2C0-49A7-85DD-26F48AA88F96}" srcOrd="1" destOrd="0" parTransId="{C7B80414-0394-4EF9-84B6-077354693A37}" sibTransId="{B8492881-378D-48F0-AAAB-B19348BB05DD}"/>
    <dgm:cxn modelId="{DF6EBBAA-DD4B-409E-9BB7-EB981B62D3D2}" type="presOf" srcId="{CDD17E74-5C64-488C-9B93-A0B17CDE4A13}" destId="{93019688-2B5F-4C9A-936F-175ADA681D15}" srcOrd="0" destOrd="0" presId="urn:microsoft.com/office/officeart/2005/8/layout/arrow5"/>
    <dgm:cxn modelId="{AC2097FA-87CA-40ED-9AAB-92C51F7A4F5A}" srcId="{CDD17E74-5C64-488C-9B93-A0B17CDE4A13}" destId="{DAFE3908-12B5-4398-B1A0-00EBE9CF2F64}" srcOrd="0" destOrd="0" parTransId="{ADCDA807-28E3-43EF-8606-6142E146D570}" sibTransId="{6BAD0443-7515-46EA-8B83-CF6DD9328BC5}"/>
    <dgm:cxn modelId="{5054BB92-F186-499B-B013-A329F7095301}" type="presParOf" srcId="{93019688-2B5F-4C9A-936F-175ADA681D15}" destId="{BAB2DDBC-EA58-4E20-AA2D-9AA0A03C230A}" srcOrd="0" destOrd="0" presId="urn:microsoft.com/office/officeart/2005/8/layout/arrow5"/>
    <dgm:cxn modelId="{657C5D07-E659-4D43-972D-20A55664A4CF}" type="presParOf" srcId="{93019688-2B5F-4C9A-936F-175ADA681D15}" destId="{300876A5-8E5C-446C-9A20-D0E36F7B268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81ACEE-18FF-4A37-9558-1D463C42F09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699E262-1655-4FF9-9609-8CE9475810CA}">
      <dgm:prSet phldrT="[Text]"/>
      <dgm:spPr/>
      <dgm:t>
        <a:bodyPr/>
        <a:lstStyle/>
        <a:p>
          <a:r>
            <a:rPr lang="en-US" dirty="0" smtClean="0"/>
            <a:t>data analytics</a:t>
          </a:r>
          <a:endParaRPr lang="en-US" dirty="0"/>
        </a:p>
      </dgm:t>
    </dgm:pt>
    <dgm:pt modelId="{89450A0E-E2BC-4D21-AB83-7E7D321AE2DA}" type="parTrans" cxnId="{81EA9FF4-B800-4488-ABE4-D050D86848D5}">
      <dgm:prSet/>
      <dgm:spPr/>
      <dgm:t>
        <a:bodyPr/>
        <a:lstStyle/>
        <a:p>
          <a:endParaRPr lang="en-US"/>
        </a:p>
      </dgm:t>
    </dgm:pt>
    <dgm:pt modelId="{176FA0BB-B303-4DED-9D9B-0AC4473B85D6}" type="sibTrans" cxnId="{81EA9FF4-B800-4488-ABE4-D050D86848D5}">
      <dgm:prSet/>
      <dgm:spPr/>
      <dgm:t>
        <a:bodyPr/>
        <a:lstStyle/>
        <a:p>
          <a:endParaRPr lang="en-US"/>
        </a:p>
      </dgm:t>
    </dgm:pt>
    <dgm:pt modelId="{370BE079-D8D5-4CD8-A5F2-9A44E80656B3}">
      <dgm:prSet phldrT="[Text]"/>
      <dgm:spPr/>
      <dgm:t>
        <a:bodyPr/>
        <a:lstStyle/>
        <a:p>
          <a:r>
            <a:rPr lang="en-US" dirty="0" smtClean="0"/>
            <a:t>academic analytics</a:t>
          </a:r>
          <a:endParaRPr lang="en-US" dirty="0"/>
        </a:p>
      </dgm:t>
    </dgm:pt>
    <dgm:pt modelId="{BE86CC70-7B30-40CE-9F58-E6CE2A2352E3}" type="parTrans" cxnId="{E2A03334-3CD1-4EA9-B064-1288C7486BB0}">
      <dgm:prSet/>
      <dgm:spPr/>
      <dgm:t>
        <a:bodyPr/>
        <a:lstStyle/>
        <a:p>
          <a:endParaRPr lang="en-US"/>
        </a:p>
      </dgm:t>
    </dgm:pt>
    <dgm:pt modelId="{AF0CD12D-BC0D-4128-A962-5897CCD939F7}" type="sibTrans" cxnId="{E2A03334-3CD1-4EA9-B064-1288C7486BB0}">
      <dgm:prSet/>
      <dgm:spPr/>
      <dgm:t>
        <a:bodyPr/>
        <a:lstStyle/>
        <a:p>
          <a:endParaRPr lang="en-US"/>
        </a:p>
      </dgm:t>
    </dgm:pt>
    <dgm:pt modelId="{06D709A8-AA23-4A61-9803-79B7DF58DC52}">
      <dgm:prSet phldrT="[Text]"/>
      <dgm:spPr/>
      <dgm:t>
        <a:bodyPr/>
        <a:lstStyle/>
        <a:p>
          <a:r>
            <a:rPr lang="en-US" dirty="0" smtClean="0"/>
            <a:t>learning analytics</a:t>
          </a:r>
          <a:endParaRPr lang="en-US" dirty="0"/>
        </a:p>
      </dgm:t>
    </dgm:pt>
    <dgm:pt modelId="{B14A339F-BAFB-4767-B0AD-6C4C2DE84834}" type="parTrans" cxnId="{A7295BC8-F98C-41A7-8494-57EDB9F4ED25}">
      <dgm:prSet/>
      <dgm:spPr/>
      <dgm:t>
        <a:bodyPr/>
        <a:lstStyle/>
        <a:p>
          <a:endParaRPr lang="en-US"/>
        </a:p>
      </dgm:t>
    </dgm:pt>
    <dgm:pt modelId="{42AA9FCB-F51F-4039-AC66-27729A4220F9}" type="sibTrans" cxnId="{A7295BC8-F98C-41A7-8494-57EDB9F4ED25}">
      <dgm:prSet/>
      <dgm:spPr/>
      <dgm:t>
        <a:bodyPr/>
        <a:lstStyle/>
        <a:p>
          <a:endParaRPr lang="en-US"/>
        </a:p>
      </dgm:t>
    </dgm:pt>
    <dgm:pt modelId="{CDCF0674-83DE-4908-A98B-9CEBDE2A8B46}" type="pres">
      <dgm:prSet presAssocID="{8281ACEE-18FF-4A37-9558-1D463C42F09E}" presName="compositeShape" presStyleCnt="0">
        <dgm:presLayoutVars>
          <dgm:chMax val="7"/>
          <dgm:dir/>
          <dgm:resizeHandles val="exact"/>
        </dgm:presLayoutVars>
      </dgm:prSet>
      <dgm:spPr/>
    </dgm:pt>
    <dgm:pt modelId="{547554CE-A037-44D7-B8DF-81A4DBA182BD}" type="pres">
      <dgm:prSet presAssocID="{0699E262-1655-4FF9-9609-8CE9475810CA}" presName="circ1" presStyleLbl="vennNode1" presStyleIdx="0" presStyleCnt="3"/>
      <dgm:spPr/>
      <dgm:t>
        <a:bodyPr/>
        <a:lstStyle/>
        <a:p>
          <a:endParaRPr lang="en-US"/>
        </a:p>
      </dgm:t>
    </dgm:pt>
    <dgm:pt modelId="{85B2A5CA-EFDB-4CA9-93A3-1DB621A39E12}" type="pres">
      <dgm:prSet presAssocID="{0699E262-1655-4FF9-9609-8CE9475810C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C0DB08-51E1-42A3-8108-AC6B175E7CB6}" type="pres">
      <dgm:prSet presAssocID="{370BE079-D8D5-4CD8-A5F2-9A44E80656B3}" presName="circ2" presStyleLbl="vennNode1" presStyleIdx="1" presStyleCnt="3"/>
      <dgm:spPr/>
      <dgm:t>
        <a:bodyPr/>
        <a:lstStyle/>
        <a:p>
          <a:endParaRPr lang="en-US"/>
        </a:p>
      </dgm:t>
    </dgm:pt>
    <dgm:pt modelId="{331DBD0C-B1F9-4CB7-B3D0-1BE8424B0464}" type="pres">
      <dgm:prSet presAssocID="{370BE079-D8D5-4CD8-A5F2-9A44E80656B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5376A-A46E-4F39-AD3E-A24FEEA2816D}" type="pres">
      <dgm:prSet presAssocID="{06D709A8-AA23-4A61-9803-79B7DF58DC52}" presName="circ3" presStyleLbl="vennNode1" presStyleIdx="2" presStyleCnt="3"/>
      <dgm:spPr/>
      <dgm:t>
        <a:bodyPr/>
        <a:lstStyle/>
        <a:p>
          <a:endParaRPr lang="en-US"/>
        </a:p>
      </dgm:t>
    </dgm:pt>
    <dgm:pt modelId="{3E53E113-B6C6-47E0-BEB2-EFCF961ADDC4}" type="pres">
      <dgm:prSet presAssocID="{06D709A8-AA23-4A61-9803-79B7DF58DC5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EA9FF4-B800-4488-ABE4-D050D86848D5}" srcId="{8281ACEE-18FF-4A37-9558-1D463C42F09E}" destId="{0699E262-1655-4FF9-9609-8CE9475810CA}" srcOrd="0" destOrd="0" parTransId="{89450A0E-E2BC-4D21-AB83-7E7D321AE2DA}" sibTransId="{176FA0BB-B303-4DED-9D9B-0AC4473B85D6}"/>
    <dgm:cxn modelId="{E3FDE81B-AEF8-49EE-AE08-66C6FF8BBAAD}" type="presOf" srcId="{0699E262-1655-4FF9-9609-8CE9475810CA}" destId="{547554CE-A037-44D7-B8DF-81A4DBA182BD}" srcOrd="0" destOrd="0" presId="urn:microsoft.com/office/officeart/2005/8/layout/venn1"/>
    <dgm:cxn modelId="{A7295BC8-F98C-41A7-8494-57EDB9F4ED25}" srcId="{8281ACEE-18FF-4A37-9558-1D463C42F09E}" destId="{06D709A8-AA23-4A61-9803-79B7DF58DC52}" srcOrd="2" destOrd="0" parTransId="{B14A339F-BAFB-4767-B0AD-6C4C2DE84834}" sibTransId="{42AA9FCB-F51F-4039-AC66-27729A4220F9}"/>
    <dgm:cxn modelId="{C86B6CC3-0101-467C-AA31-2512466FC2BD}" type="presOf" srcId="{06D709A8-AA23-4A61-9803-79B7DF58DC52}" destId="{3E53E113-B6C6-47E0-BEB2-EFCF961ADDC4}" srcOrd="1" destOrd="0" presId="urn:microsoft.com/office/officeart/2005/8/layout/venn1"/>
    <dgm:cxn modelId="{15BCDAD4-87E2-4BB2-B0BD-D4670C87DBB8}" type="presOf" srcId="{8281ACEE-18FF-4A37-9558-1D463C42F09E}" destId="{CDCF0674-83DE-4908-A98B-9CEBDE2A8B46}" srcOrd="0" destOrd="0" presId="urn:microsoft.com/office/officeart/2005/8/layout/venn1"/>
    <dgm:cxn modelId="{6C42BD05-CEBC-49E0-BF3A-09E2DFDF43D9}" type="presOf" srcId="{0699E262-1655-4FF9-9609-8CE9475810CA}" destId="{85B2A5CA-EFDB-4CA9-93A3-1DB621A39E12}" srcOrd="1" destOrd="0" presId="urn:microsoft.com/office/officeart/2005/8/layout/venn1"/>
    <dgm:cxn modelId="{9D12B8F2-B92B-4DA2-A380-11F53D65C829}" type="presOf" srcId="{370BE079-D8D5-4CD8-A5F2-9A44E80656B3}" destId="{331DBD0C-B1F9-4CB7-B3D0-1BE8424B0464}" srcOrd="1" destOrd="0" presId="urn:microsoft.com/office/officeart/2005/8/layout/venn1"/>
    <dgm:cxn modelId="{C8F63209-6C6B-410A-9ED1-28FC76218B94}" type="presOf" srcId="{370BE079-D8D5-4CD8-A5F2-9A44E80656B3}" destId="{F7C0DB08-51E1-42A3-8108-AC6B175E7CB6}" srcOrd="0" destOrd="0" presId="urn:microsoft.com/office/officeart/2005/8/layout/venn1"/>
    <dgm:cxn modelId="{E2A03334-3CD1-4EA9-B064-1288C7486BB0}" srcId="{8281ACEE-18FF-4A37-9558-1D463C42F09E}" destId="{370BE079-D8D5-4CD8-A5F2-9A44E80656B3}" srcOrd="1" destOrd="0" parTransId="{BE86CC70-7B30-40CE-9F58-E6CE2A2352E3}" sibTransId="{AF0CD12D-BC0D-4128-A962-5897CCD939F7}"/>
    <dgm:cxn modelId="{E0CBCE88-ED44-41BE-B534-C00E7693AB62}" type="presOf" srcId="{06D709A8-AA23-4A61-9803-79B7DF58DC52}" destId="{47E5376A-A46E-4F39-AD3E-A24FEEA2816D}" srcOrd="0" destOrd="0" presId="urn:microsoft.com/office/officeart/2005/8/layout/venn1"/>
    <dgm:cxn modelId="{D2B88B28-37E6-4188-94B5-590EF7EC34DA}" type="presParOf" srcId="{CDCF0674-83DE-4908-A98B-9CEBDE2A8B46}" destId="{547554CE-A037-44D7-B8DF-81A4DBA182BD}" srcOrd="0" destOrd="0" presId="urn:microsoft.com/office/officeart/2005/8/layout/venn1"/>
    <dgm:cxn modelId="{078D65C8-88F8-4C99-B2DE-E33514D85616}" type="presParOf" srcId="{CDCF0674-83DE-4908-A98B-9CEBDE2A8B46}" destId="{85B2A5CA-EFDB-4CA9-93A3-1DB621A39E12}" srcOrd="1" destOrd="0" presId="urn:microsoft.com/office/officeart/2005/8/layout/venn1"/>
    <dgm:cxn modelId="{4D7F8437-8685-4EBE-A59E-B4C8DFB30BC7}" type="presParOf" srcId="{CDCF0674-83DE-4908-A98B-9CEBDE2A8B46}" destId="{F7C0DB08-51E1-42A3-8108-AC6B175E7CB6}" srcOrd="2" destOrd="0" presId="urn:microsoft.com/office/officeart/2005/8/layout/venn1"/>
    <dgm:cxn modelId="{A6C8FE70-6596-44E7-922B-EABD8DFFB562}" type="presParOf" srcId="{CDCF0674-83DE-4908-A98B-9CEBDE2A8B46}" destId="{331DBD0C-B1F9-4CB7-B3D0-1BE8424B0464}" srcOrd="3" destOrd="0" presId="urn:microsoft.com/office/officeart/2005/8/layout/venn1"/>
    <dgm:cxn modelId="{2A1F672D-CD9E-4725-B51C-CE0FC9FA46D5}" type="presParOf" srcId="{CDCF0674-83DE-4908-A98B-9CEBDE2A8B46}" destId="{47E5376A-A46E-4F39-AD3E-A24FEEA2816D}" srcOrd="4" destOrd="0" presId="urn:microsoft.com/office/officeart/2005/8/layout/venn1"/>
    <dgm:cxn modelId="{262749B7-197C-409F-A6C3-51672248E922}" type="presParOf" srcId="{CDCF0674-83DE-4908-A98B-9CEBDE2A8B46}" destId="{3E53E113-B6C6-47E0-BEB2-EFCF961ADDC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1E9436-25A9-4963-95A7-8DB11F4F123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3822D73-48C4-44CE-896E-6FFF86E007E8}">
      <dgm:prSet phldrT="[Text]"/>
      <dgm:spPr/>
      <dgm:t>
        <a:bodyPr/>
        <a:lstStyle/>
        <a:p>
          <a:r>
            <a:rPr lang="en-US" dirty="0" smtClean="0"/>
            <a:t>teaching presence</a:t>
          </a:r>
          <a:endParaRPr lang="en-US" dirty="0"/>
        </a:p>
      </dgm:t>
    </dgm:pt>
    <dgm:pt modelId="{A74FC55F-DF8F-4C5F-A315-32259629B24A}" type="parTrans" cxnId="{A1B0C026-27D6-4DA0-B2C2-BE37CA39F045}">
      <dgm:prSet/>
      <dgm:spPr/>
      <dgm:t>
        <a:bodyPr/>
        <a:lstStyle/>
        <a:p>
          <a:endParaRPr lang="en-US"/>
        </a:p>
      </dgm:t>
    </dgm:pt>
    <dgm:pt modelId="{9D648203-D2EF-49E9-B5DA-80862BA7B13F}" type="sibTrans" cxnId="{A1B0C026-27D6-4DA0-B2C2-BE37CA39F045}">
      <dgm:prSet/>
      <dgm:spPr/>
      <dgm:t>
        <a:bodyPr/>
        <a:lstStyle/>
        <a:p>
          <a:endParaRPr lang="en-US"/>
        </a:p>
      </dgm:t>
    </dgm:pt>
    <dgm:pt modelId="{48EF9FF4-1910-46AE-ADBC-5E639FE3F14A}">
      <dgm:prSet phldrT="[Text]"/>
      <dgm:spPr/>
      <dgm:t>
        <a:bodyPr/>
        <a:lstStyle/>
        <a:p>
          <a:r>
            <a:rPr lang="en-US" dirty="0" smtClean="0"/>
            <a:t>social presence</a:t>
          </a:r>
          <a:endParaRPr lang="en-US" dirty="0"/>
        </a:p>
      </dgm:t>
    </dgm:pt>
    <dgm:pt modelId="{3932141E-B746-4068-8047-96F3ADF38F3C}" type="parTrans" cxnId="{C031E6C1-4BE4-4FDD-9EF2-304357D38706}">
      <dgm:prSet/>
      <dgm:spPr/>
      <dgm:t>
        <a:bodyPr/>
        <a:lstStyle/>
        <a:p>
          <a:endParaRPr lang="en-US"/>
        </a:p>
      </dgm:t>
    </dgm:pt>
    <dgm:pt modelId="{A7ACEBCC-B6D7-45F7-8BD0-079AC8123D0A}" type="sibTrans" cxnId="{C031E6C1-4BE4-4FDD-9EF2-304357D38706}">
      <dgm:prSet/>
      <dgm:spPr/>
      <dgm:t>
        <a:bodyPr/>
        <a:lstStyle/>
        <a:p>
          <a:endParaRPr lang="en-US"/>
        </a:p>
      </dgm:t>
    </dgm:pt>
    <dgm:pt modelId="{DE339403-8779-4E9C-8813-87A65B4D7A26}">
      <dgm:prSet phldrT="[Text]"/>
      <dgm:spPr/>
      <dgm:t>
        <a:bodyPr/>
        <a:lstStyle/>
        <a:p>
          <a:r>
            <a:rPr lang="en-US" dirty="0" smtClean="0"/>
            <a:t>cognitive presence</a:t>
          </a:r>
          <a:endParaRPr lang="en-US" dirty="0"/>
        </a:p>
      </dgm:t>
    </dgm:pt>
    <dgm:pt modelId="{0A803203-DD44-408D-9F56-76C861CC218A}" type="parTrans" cxnId="{01865B1C-D84E-46E4-88DD-B088D1EFDD0D}">
      <dgm:prSet/>
      <dgm:spPr/>
      <dgm:t>
        <a:bodyPr/>
        <a:lstStyle/>
        <a:p>
          <a:endParaRPr lang="en-US"/>
        </a:p>
      </dgm:t>
    </dgm:pt>
    <dgm:pt modelId="{5D7E0DF9-FA29-46C2-AF32-6EB301E0377F}" type="sibTrans" cxnId="{01865B1C-D84E-46E4-88DD-B088D1EFDD0D}">
      <dgm:prSet/>
      <dgm:spPr/>
      <dgm:t>
        <a:bodyPr/>
        <a:lstStyle/>
        <a:p>
          <a:endParaRPr lang="en-US"/>
        </a:p>
      </dgm:t>
    </dgm:pt>
    <dgm:pt modelId="{476507ED-F5A3-4EB7-BD34-2EB6EA493037}" type="pres">
      <dgm:prSet presAssocID="{AF1E9436-25A9-4963-95A7-8DB11F4F123F}" presName="compositeShape" presStyleCnt="0">
        <dgm:presLayoutVars>
          <dgm:chMax val="7"/>
          <dgm:dir/>
          <dgm:resizeHandles val="exact"/>
        </dgm:presLayoutVars>
      </dgm:prSet>
      <dgm:spPr/>
    </dgm:pt>
    <dgm:pt modelId="{D201154B-9F2F-4083-B771-1FF3F7E8D86E}" type="pres">
      <dgm:prSet presAssocID="{C3822D73-48C4-44CE-896E-6FFF86E007E8}" presName="circ1" presStyleLbl="vennNode1" presStyleIdx="0" presStyleCnt="3"/>
      <dgm:spPr/>
      <dgm:t>
        <a:bodyPr/>
        <a:lstStyle/>
        <a:p>
          <a:endParaRPr lang="en-US"/>
        </a:p>
      </dgm:t>
    </dgm:pt>
    <dgm:pt modelId="{4BB9F50C-E66A-434D-96D9-255238A30585}" type="pres">
      <dgm:prSet presAssocID="{C3822D73-48C4-44CE-896E-6FFF86E007E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61A97-A49F-418D-B0E6-83AE08B1D5D6}" type="pres">
      <dgm:prSet presAssocID="{48EF9FF4-1910-46AE-ADBC-5E639FE3F14A}" presName="circ2" presStyleLbl="vennNode1" presStyleIdx="1" presStyleCnt="3"/>
      <dgm:spPr/>
      <dgm:t>
        <a:bodyPr/>
        <a:lstStyle/>
        <a:p>
          <a:endParaRPr lang="en-US"/>
        </a:p>
      </dgm:t>
    </dgm:pt>
    <dgm:pt modelId="{A2AAE3C2-B01C-46C8-85C4-B171BA69DAED}" type="pres">
      <dgm:prSet presAssocID="{48EF9FF4-1910-46AE-ADBC-5E639FE3F1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FAD56-E829-4DC0-81AA-6934D325BB65}" type="pres">
      <dgm:prSet presAssocID="{DE339403-8779-4E9C-8813-87A65B4D7A26}" presName="circ3" presStyleLbl="vennNode1" presStyleIdx="2" presStyleCnt="3"/>
      <dgm:spPr/>
      <dgm:t>
        <a:bodyPr/>
        <a:lstStyle/>
        <a:p>
          <a:endParaRPr lang="en-US"/>
        </a:p>
      </dgm:t>
    </dgm:pt>
    <dgm:pt modelId="{70F250CA-3154-4872-B264-F243F70BCC90}" type="pres">
      <dgm:prSet presAssocID="{DE339403-8779-4E9C-8813-87A65B4D7A2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8B230E-ECC6-43C0-ADEF-622EB22159AD}" type="presOf" srcId="{48EF9FF4-1910-46AE-ADBC-5E639FE3F14A}" destId="{A2AAE3C2-B01C-46C8-85C4-B171BA69DAED}" srcOrd="1" destOrd="0" presId="urn:microsoft.com/office/officeart/2005/8/layout/venn1"/>
    <dgm:cxn modelId="{C3FE7F9D-38E6-4672-A3B1-6D20FDEBDFA8}" type="presOf" srcId="{AF1E9436-25A9-4963-95A7-8DB11F4F123F}" destId="{476507ED-F5A3-4EB7-BD34-2EB6EA493037}" srcOrd="0" destOrd="0" presId="urn:microsoft.com/office/officeart/2005/8/layout/venn1"/>
    <dgm:cxn modelId="{6744BBA8-76EC-4C1B-8A27-EF3F30444240}" type="presOf" srcId="{DE339403-8779-4E9C-8813-87A65B4D7A26}" destId="{70F250CA-3154-4872-B264-F243F70BCC90}" srcOrd="1" destOrd="0" presId="urn:microsoft.com/office/officeart/2005/8/layout/venn1"/>
    <dgm:cxn modelId="{A1B0C026-27D6-4DA0-B2C2-BE37CA39F045}" srcId="{AF1E9436-25A9-4963-95A7-8DB11F4F123F}" destId="{C3822D73-48C4-44CE-896E-6FFF86E007E8}" srcOrd="0" destOrd="0" parTransId="{A74FC55F-DF8F-4C5F-A315-32259629B24A}" sibTransId="{9D648203-D2EF-49E9-B5DA-80862BA7B13F}"/>
    <dgm:cxn modelId="{F2D1EE8B-8C07-417F-9CE7-9A0871B5A19A}" type="presOf" srcId="{C3822D73-48C4-44CE-896E-6FFF86E007E8}" destId="{4BB9F50C-E66A-434D-96D9-255238A30585}" srcOrd="1" destOrd="0" presId="urn:microsoft.com/office/officeart/2005/8/layout/venn1"/>
    <dgm:cxn modelId="{C031E6C1-4BE4-4FDD-9EF2-304357D38706}" srcId="{AF1E9436-25A9-4963-95A7-8DB11F4F123F}" destId="{48EF9FF4-1910-46AE-ADBC-5E639FE3F14A}" srcOrd="1" destOrd="0" parTransId="{3932141E-B746-4068-8047-96F3ADF38F3C}" sibTransId="{A7ACEBCC-B6D7-45F7-8BD0-079AC8123D0A}"/>
    <dgm:cxn modelId="{01865B1C-D84E-46E4-88DD-B088D1EFDD0D}" srcId="{AF1E9436-25A9-4963-95A7-8DB11F4F123F}" destId="{DE339403-8779-4E9C-8813-87A65B4D7A26}" srcOrd="2" destOrd="0" parTransId="{0A803203-DD44-408D-9F56-76C861CC218A}" sibTransId="{5D7E0DF9-FA29-46C2-AF32-6EB301E0377F}"/>
    <dgm:cxn modelId="{DB328583-BB8D-4BC1-9D13-93408DDBA6D2}" type="presOf" srcId="{C3822D73-48C4-44CE-896E-6FFF86E007E8}" destId="{D201154B-9F2F-4083-B771-1FF3F7E8D86E}" srcOrd="0" destOrd="0" presId="urn:microsoft.com/office/officeart/2005/8/layout/venn1"/>
    <dgm:cxn modelId="{B02CC7F5-0523-452E-82B1-8E7DA2E3074E}" type="presOf" srcId="{48EF9FF4-1910-46AE-ADBC-5E639FE3F14A}" destId="{54E61A97-A49F-418D-B0E6-83AE08B1D5D6}" srcOrd="0" destOrd="0" presId="urn:microsoft.com/office/officeart/2005/8/layout/venn1"/>
    <dgm:cxn modelId="{B22DCB0C-E307-406A-86F9-FC0E4D6B8CD4}" type="presOf" srcId="{DE339403-8779-4E9C-8813-87A65B4D7A26}" destId="{A92FAD56-E829-4DC0-81AA-6934D325BB65}" srcOrd="0" destOrd="0" presId="urn:microsoft.com/office/officeart/2005/8/layout/venn1"/>
    <dgm:cxn modelId="{2EC2CE74-FE2F-4E5F-856B-2DD9B57A4AAA}" type="presParOf" srcId="{476507ED-F5A3-4EB7-BD34-2EB6EA493037}" destId="{D201154B-9F2F-4083-B771-1FF3F7E8D86E}" srcOrd="0" destOrd="0" presId="urn:microsoft.com/office/officeart/2005/8/layout/venn1"/>
    <dgm:cxn modelId="{760C5B8B-03D8-4C88-84E5-04FB892150A5}" type="presParOf" srcId="{476507ED-F5A3-4EB7-BD34-2EB6EA493037}" destId="{4BB9F50C-E66A-434D-96D9-255238A30585}" srcOrd="1" destOrd="0" presId="urn:microsoft.com/office/officeart/2005/8/layout/venn1"/>
    <dgm:cxn modelId="{D529B5B5-C2E4-4AC4-A6C6-D313A62D0D14}" type="presParOf" srcId="{476507ED-F5A3-4EB7-BD34-2EB6EA493037}" destId="{54E61A97-A49F-418D-B0E6-83AE08B1D5D6}" srcOrd="2" destOrd="0" presId="urn:microsoft.com/office/officeart/2005/8/layout/venn1"/>
    <dgm:cxn modelId="{94C8961B-6C97-4975-A451-12A4B06851B7}" type="presParOf" srcId="{476507ED-F5A3-4EB7-BD34-2EB6EA493037}" destId="{A2AAE3C2-B01C-46C8-85C4-B171BA69DAED}" srcOrd="3" destOrd="0" presId="urn:microsoft.com/office/officeart/2005/8/layout/venn1"/>
    <dgm:cxn modelId="{D77D3D7F-5FDA-4544-A63A-68073AF53F19}" type="presParOf" srcId="{476507ED-F5A3-4EB7-BD34-2EB6EA493037}" destId="{A92FAD56-E829-4DC0-81AA-6934D325BB65}" srcOrd="4" destOrd="0" presId="urn:microsoft.com/office/officeart/2005/8/layout/venn1"/>
    <dgm:cxn modelId="{D0AAA8AE-DE5A-4EA2-B4D9-940EF898B8C9}" type="presParOf" srcId="{476507ED-F5A3-4EB7-BD34-2EB6EA493037}" destId="{70F250CA-3154-4872-B264-F243F70BCC9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B454C-192B-4D4F-82EE-46B5EF24992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FC5C51-3834-4BAF-ABE7-C6E2B6BCD1A1}">
      <dgm:prSet phldrT="[Text]" custT="1"/>
      <dgm:spPr/>
      <dgm:t>
        <a:bodyPr/>
        <a:lstStyle/>
        <a:p>
          <a:r>
            <a:rPr lang="en-US" sz="3600" dirty="0" smtClean="0"/>
            <a:t>Identify key competencies</a:t>
          </a:r>
          <a:endParaRPr lang="en-US" sz="3600" dirty="0"/>
        </a:p>
      </dgm:t>
    </dgm:pt>
    <dgm:pt modelId="{67E9179D-E435-4588-ADD3-B2FE4D1DE917}" type="parTrans" cxnId="{55533A4E-ADEF-4AC8-BF41-49A6BF82EAEF}">
      <dgm:prSet/>
      <dgm:spPr/>
      <dgm:t>
        <a:bodyPr/>
        <a:lstStyle/>
        <a:p>
          <a:endParaRPr lang="en-US"/>
        </a:p>
      </dgm:t>
    </dgm:pt>
    <dgm:pt modelId="{74611B72-774A-49B6-BBD7-5BCC756F427E}" type="sibTrans" cxnId="{55533A4E-ADEF-4AC8-BF41-49A6BF82EAEF}">
      <dgm:prSet/>
      <dgm:spPr/>
      <dgm:t>
        <a:bodyPr/>
        <a:lstStyle/>
        <a:p>
          <a:endParaRPr lang="en-US"/>
        </a:p>
      </dgm:t>
    </dgm:pt>
    <dgm:pt modelId="{FF46A2FE-475B-4B2C-A447-2AEF19894751}">
      <dgm:prSet phldrT="[Text]" custT="1"/>
      <dgm:spPr/>
      <dgm:t>
        <a:bodyPr/>
        <a:lstStyle/>
        <a:p>
          <a:r>
            <a:rPr lang="en-US" sz="3600" dirty="0" smtClean="0"/>
            <a:t>Identify available data</a:t>
          </a:r>
          <a:endParaRPr lang="en-US" sz="3600" dirty="0"/>
        </a:p>
      </dgm:t>
    </dgm:pt>
    <dgm:pt modelId="{C8D4E9ED-0ED4-49EB-B0B2-15FEC2AC289B}" type="parTrans" cxnId="{D3E940A1-D793-44C6-AD00-DA7A29750504}">
      <dgm:prSet/>
      <dgm:spPr/>
      <dgm:t>
        <a:bodyPr/>
        <a:lstStyle/>
        <a:p>
          <a:endParaRPr lang="en-US"/>
        </a:p>
      </dgm:t>
    </dgm:pt>
    <dgm:pt modelId="{EA521997-9D88-4349-8894-FFE56445909C}" type="sibTrans" cxnId="{D3E940A1-D793-44C6-AD00-DA7A29750504}">
      <dgm:prSet/>
      <dgm:spPr/>
      <dgm:t>
        <a:bodyPr/>
        <a:lstStyle/>
        <a:p>
          <a:endParaRPr lang="en-US"/>
        </a:p>
      </dgm:t>
    </dgm:pt>
    <dgm:pt modelId="{F5BBFB5D-9ABC-443F-852E-9CF155B9C30D}">
      <dgm:prSet phldrT="[Text]" custT="1"/>
      <dgm:spPr/>
      <dgm:t>
        <a:bodyPr/>
        <a:lstStyle/>
        <a:p>
          <a:r>
            <a:rPr lang="en-US" sz="3600" dirty="0" smtClean="0"/>
            <a:t>Determine scope of data</a:t>
          </a:r>
        </a:p>
      </dgm:t>
    </dgm:pt>
    <dgm:pt modelId="{A5696447-E26C-436A-8137-FF4935279BCB}" type="parTrans" cxnId="{2C79B766-A2C9-4274-B167-589B345F7D7F}">
      <dgm:prSet/>
      <dgm:spPr/>
      <dgm:t>
        <a:bodyPr/>
        <a:lstStyle/>
        <a:p>
          <a:endParaRPr lang="en-US"/>
        </a:p>
      </dgm:t>
    </dgm:pt>
    <dgm:pt modelId="{7EA5FF09-704F-4A0E-A677-A9998BFF44BA}" type="sibTrans" cxnId="{2C79B766-A2C9-4274-B167-589B345F7D7F}">
      <dgm:prSet/>
      <dgm:spPr/>
      <dgm:t>
        <a:bodyPr/>
        <a:lstStyle/>
        <a:p>
          <a:endParaRPr lang="en-US"/>
        </a:p>
      </dgm:t>
    </dgm:pt>
    <dgm:pt modelId="{4EC0221E-65D4-4DBB-A7AD-C7E283B07089}">
      <dgm:prSet phldrT="[Text]" custT="1"/>
      <dgm:spPr/>
      <dgm:t>
        <a:bodyPr/>
        <a:lstStyle/>
        <a:p>
          <a:r>
            <a:rPr lang="en-US" sz="3600" dirty="0" smtClean="0"/>
            <a:t>Determine time &amp; resource allocation</a:t>
          </a:r>
        </a:p>
      </dgm:t>
    </dgm:pt>
    <dgm:pt modelId="{E421A117-15A3-49C0-A5B4-FB59E5A20BDC}" type="parTrans" cxnId="{9191D09F-C163-4F58-89AE-37DF5312C01C}">
      <dgm:prSet/>
      <dgm:spPr/>
      <dgm:t>
        <a:bodyPr/>
        <a:lstStyle/>
        <a:p>
          <a:endParaRPr lang="en-US"/>
        </a:p>
      </dgm:t>
    </dgm:pt>
    <dgm:pt modelId="{88B95921-E1D8-454D-B32E-1D5EC63E91B7}" type="sibTrans" cxnId="{9191D09F-C163-4F58-89AE-37DF5312C01C}">
      <dgm:prSet/>
      <dgm:spPr/>
      <dgm:t>
        <a:bodyPr/>
        <a:lstStyle/>
        <a:p>
          <a:endParaRPr lang="en-US"/>
        </a:p>
      </dgm:t>
    </dgm:pt>
    <dgm:pt modelId="{0D08498B-3C7A-4E0E-A564-A1D033ABA5B8}">
      <dgm:prSet phldrT="[Text]" custT="1"/>
      <dgm:spPr/>
      <dgm:t>
        <a:bodyPr/>
        <a:lstStyle/>
        <a:p>
          <a:r>
            <a:rPr lang="en-US" sz="3600" dirty="0" smtClean="0"/>
            <a:t>Align data to relevant competencies</a:t>
          </a:r>
        </a:p>
      </dgm:t>
    </dgm:pt>
    <dgm:pt modelId="{575E3463-D8E4-43EE-ABF2-1509C9452ECB}" type="parTrans" cxnId="{C20F2E56-B978-41DE-950C-6AA217633A75}">
      <dgm:prSet/>
      <dgm:spPr/>
      <dgm:t>
        <a:bodyPr/>
        <a:lstStyle/>
        <a:p>
          <a:endParaRPr lang="en-US"/>
        </a:p>
      </dgm:t>
    </dgm:pt>
    <dgm:pt modelId="{1D8A5E89-A422-4763-BFEF-3FF897251C3B}" type="sibTrans" cxnId="{C20F2E56-B978-41DE-950C-6AA217633A75}">
      <dgm:prSet/>
      <dgm:spPr/>
      <dgm:t>
        <a:bodyPr/>
        <a:lstStyle/>
        <a:p>
          <a:endParaRPr lang="en-US"/>
        </a:p>
      </dgm:t>
    </dgm:pt>
    <dgm:pt modelId="{E2F91E97-33AF-49D9-894D-837456F9897A}" type="pres">
      <dgm:prSet presAssocID="{733B454C-192B-4D4F-82EE-46B5EF24992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8647FE-12D5-48C9-9C15-59DBBDA25637}" type="pres">
      <dgm:prSet presAssocID="{733B454C-192B-4D4F-82EE-46B5EF249923}" presName="dummyMaxCanvas" presStyleCnt="0">
        <dgm:presLayoutVars/>
      </dgm:prSet>
      <dgm:spPr/>
    </dgm:pt>
    <dgm:pt modelId="{81937D71-6A70-4E54-9E9D-99283F6B1B58}" type="pres">
      <dgm:prSet presAssocID="{733B454C-192B-4D4F-82EE-46B5EF24992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B9265-5777-40E9-B925-C3BEBBCB77E2}" type="pres">
      <dgm:prSet presAssocID="{733B454C-192B-4D4F-82EE-46B5EF24992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BE821-92B1-4ED7-A15B-BF6EC1229B86}" type="pres">
      <dgm:prSet presAssocID="{733B454C-192B-4D4F-82EE-46B5EF24992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2E046-E555-4841-B98A-F4274BA5281E}" type="pres">
      <dgm:prSet presAssocID="{733B454C-192B-4D4F-82EE-46B5EF249923}" presName="FiveNodes_4" presStyleLbl="node1" presStyleIdx="3" presStyleCnt="5" custScaleX="99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C84F2-F4D0-4CF7-83D6-85F25A25E0A0}" type="pres">
      <dgm:prSet presAssocID="{733B454C-192B-4D4F-82EE-46B5EF24992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A4090C-A176-4015-8953-01FDF433C4B0}" type="pres">
      <dgm:prSet presAssocID="{733B454C-192B-4D4F-82EE-46B5EF24992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662BD-E552-4C33-8902-B4FF5C9F8495}" type="pres">
      <dgm:prSet presAssocID="{733B454C-192B-4D4F-82EE-46B5EF24992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72A82-08F6-4F78-BF35-08A060FD8D13}" type="pres">
      <dgm:prSet presAssocID="{733B454C-192B-4D4F-82EE-46B5EF24992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359A9-2802-4F76-8180-10C826A94037}" type="pres">
      <dgm:prSet presAssocID="{733B454C-192B-4D4F-82EE-46B5EF24992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6BB9B-5AC8-4926-BFFC-8940EEC794DF}" type="pres">
      <dgm:prSet presAssocID="{733B454C-192B-4D4F-82EE-46B5EF24992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B93C3-D6DA-4510-A1E3-9885FB3D45CB}" type="pres">
      <dgm:prSet presAssocID="{733B454C-192B-4D4F-82EE-46B5EF24992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D9033-C5B9-4CCB-9298-4E1F3178035A}" type="pres">
      <dgm:prSet presAssocID="{733B454C-192B-4D4F-82EE-46B5EF24992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0AE4-6222-4345-84F1-5A2AF5956B31}" type="pres">
      <dgm:prSet presAssocID="{733B454C-192B-4D4F-82EE-46B5EF24992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1C2CE-5899-4457-9E42-91C5B16B306B}" type="pres">
      <dgm:prSet presAssocID="{733B454C-192B-4D4F-82EE-46B5EF24992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00EF58-D8DA-497E-B6B7-1A66606C52FF}" type="presOf" srcId="{CDFC5C51-3834-4BAF-ABE7-C6E2B6BCD1A1}" destId="{6B66BB9B-5AC8-4926-BFFC-8940EEC794DF}" srcOrd="1" destOrd="0" presId="urn:microsoft.com/office/officeart/2005/8/layout/vProcess5"/>
    <dgm:cxn modelId="{CAF5BF49-8BE2-4FDA-ABDC-89ED0A9B9D69}" type="presOf" srcId="{CDFC5C51-3834-4BAF-ABE7-C6E2B6BCD1A1}" destId="{81937D71-6A70-4E54-9E9D-99283F6B1B58}" srcOrd="0" destOrd="0" presId="urn:microsoft.com/office/officeart/2005/8/layout/vProcess5"/>
    <dgm:cxn modelId="{55533A4E-ADEF-4AC8-BF41-49A6BF82EAEF}" srcId="{733B454C-192B-4D4F-82EE-46B5EF249923}" destId="{CDFC5C51-3834-4BAF-ABE7-C6E2B6BCD1A1}" srcOrd="0" destOrd="0" parTransId="{67E9179D-E435-4588-ADD3-B2FE4D1DE917}" sibTransId="{74611B72-774A-49B6-BBD7-5BCC756F427E}"/>
    <dgm:cxn modelId="{C7171782-4E36-417D-83F5-550E1C740D99}" type="presOf" srcId="{4EC0221E-65D4-4DBB-A7AD-C7E283B07089}" destId="{F51B0AE4-6222-4345-84F1-5A2AF5956B31}" srcOrd="1" destOrd="0" presId="urn:microsoft.com/office/officeart/2005/8/layout/vProcess5"/>
    <dgm:cxn modelId="{4705587E-37ED-4743-A47C-A1EDC99CC663}" type="presOf" srcId="{FF46A2FE-475B-4B2C-A447-2AEF19894751}" destId="{0B0B9265-5777-40E9-B925-C3BEBBCB77E2}" srcOrd="0" destOrd="0" presId="urn:microsoft.com/office/officeart/2005/8/layout/vProcess5"/>
    <dgm:cxn modelId="{C20F2E56-B978-41DE-950C-6AA217633A75}" srcId="{733B454C-192B-4D4F-82EE-46B5EF249923}" destId="{0D08498B-3C7A-4E0E-A564-A1D033ABA5B8}" srcOrd="4" destOrd="0" parTransId="{575E3463-D8E4-43EE-ABF2-1509C9452ECB}" sibTransId="{1D8A5E89-A422-4763-BFEF-3FF897251C3B}"/>
    <dgm:cxn modelId="{D3E940A1-D793-44C6-AD00-DA7A29750504}" srcId="{733B454C-192B-4D4F-82EE-46B5EF249923}" destId="{FF46A2FE-475B-4B2C-A447-2AEF19894751}" srcOrd="1" destOrd="0" parTransId="{C8D4E9ED-0ED4-49EB-B0B2-15FEC2AC289B}" sibTransId="{EA521997-9D88-4349-8894-FFE56445909C}"/>
    <dgm:cxn modelId="{3D5F6974-7943-4865-8E40-096BD54DEBFD}" type="presOf" srcId="{74611B72-774A-49B6-BBD7-5BCC756F427E}" destId="{E5A4090C-A176-4015-8953-01FDF433C4B0}" srcOrd="0" destOrd="0" presId="urn:microsoft.com/office/officeart/2005/8/layout/vProcess5"/>
    <dgm:cxn modelId="{AF57694A-B08B-4651-A4A8-644E0F20E90A}" type="presOf" srcId="{0D08498B-3C7A-4E0E-A564-A1D033ABA5B8}" destId="{2E1C84F2-F4D0-4CF7-83D6-85F25A25E0A0}" srcOrd="0" destOrd="0" presId="urn:microsoft.com/office/officeart/2005/8/layout/vProcess5"/>
    <dgm:cxn modelId="{9191D09F-C163-4F58-89AE-37DF5312C01C}" srcId="{733B454C-192B-4D4F-82EE-46B5EF249923}" destId="{4EC0221E-65D4-4DBB-A7AD-C7E283B07089}" srcOrd="3" destOrd="0" parTransId="{E421A117-15A3-49C0-A5B4-FB59E5A20BDC}" sibTransId="{88B95921-E1D8-454D-B32E-1D5EC63E91B7}"/>
    <dgm:cxn modelId="{E57E7046-0880-4EF8-B3F1-B22673733919}" type="presOf" srcId="{88B95921-E1D8-454D-B32E-1D5EC63E91B7}" destId="{842359A9-2802-4F76-8180-10C826A94037}" srcOrd="0" destOrd="0" presId="urn:microsoft.com/office/officeart/2005/8/layout/vProcess5"/>
    <dgm:cxn modelId="{3EA08390-0682-45BF-9267-34D228F6A25C}" type="presOf" srcId="{EA521997-9D88-4349-8894-FFE56445909C}" destId="{BB0662BD-E552-4C33-8902-B4FF5C9F8495}" srcOrd="0" destOrd="0" presId="urn:microsoft.com/office/officeart/2005/8/layout/vProcess5"/>
    <dgm:cxn modelId="{4BD23397-54C4-4733-ABAB-C707C35A6895}" type="presOf" srcId="{F5BBFB5D-9ABC-443F-852E-9CF155B9C30D}" destId="{C25D9033-C5B9-4CCB-9298-4E1F3178035A}" srcOrd="1" destOrd="0" presId="urn:microsoft.com/office/officeart/2005/8/layout/vProcess5"/>
    <dgm:cxn modelId="{32847408-7A1A-4D46-8B6A-BFACFD57B3E4}" type="presOf" srcId="{F5BBFB5D-9ABC-443F-852E-9CF155B9C30D}" destId="{72DBE821-92B1-4ED7-A15B-BF6EC1229B86}" srcOrd="0" destOrd="0" presId="urn:microsoft.com/office/officeart/2005/8/layout/vProcess5"/>
    <dgm:cxn modelId="{52688747-2CB9-4AE9-9A97-B38D790936D8}" type="presOf" srcId="{0D08498B-3C7A-4E0E-A564-A1D033ABA5B8}" destId="{D501C2CE-5899-4457-9E42-91C5B16B306B}" srcOrd="1" destOrd="0" presId="urn:microsoft.com/office/officeart/2005/8/layout/vProcess5"/>
    <dgm:cxn modelId="{C9779D12-B6FB-406E-AFF0-356DE2E49952}" type="presOf" srcId="{FF46A2FE-475B-4B2C-A447-2AEF19894751}" destId="{311B93C3-D6DA-4510-A1E3-9885FB3D45CB}" srcOrd="1" destOrd="0" presId="urn:microsoft.com/office/officeart/2005/8/layout/vProcess5"/>
    <dgm:cxn modelId="{4525420B-A470-4737-8976-420F19376B86}" type="presOf" srcId="{733B454C-192B-4D4F-82EE-46B5EF249923}" destId="{E2F91E97-33AF-49D9-894D-837456F9897A}" srcOrd="0" destOrd="0" presId="urn:microsoft.com/office/officeart/2005/8/layout/vProcess5"/>
    <dgm:cxn modelId="{9B834B57-ED3C-4194-A5A3-98456E7AE69C}" type="presOf" srcId="{4EC0221E-65D4-4DBB-A7AD-C7E283B07089}" destId="{2D42E046-E555-4841-B98A-F4274BA5281E}" srcOrd="0" destOrd="0" presId="urn:microsoft.com/office/officeart/2005/8/layout/vProcess5"/>
    <dgm:cxn modelId="{2C79B766-A2C9-4274-B167-589B345F7D7F}" srcId="{733B454C-192B-4D4F-82EE-46B5EF249923}" destId="{F5BBFB5D-9ABC-443F-852E-9CF155B9C30D}" srcOrd="2" destOrd="0" parTransId="{A5696447-E26C-436A-8137-FF4935279BCB}" sibTransId="{7EA5FF09-704F-4A0E-A677-A9998BFF44BA}"/>
    <dgm:cxn modelId="{5B2B1FB9-2880-4485-BFFA-00295F23707B}" type="presOf" srcId="{7EA5FF09-704F-4A0E-A677-A9998BFF44BA}" destId="{CE572A82-08F6-4F78-BF35-08A060FD8D13}" srcOrd="0" destOrd="0" presId="urn:microsoft.com/office/officeart/2005/8/layout/vProcess5"/>
    <dgm:cxn modelId="{C75EC32F-82C3-438D-82AF-7C82BD66D641}" type="presParOf" srcId="{E2F91E97-33AF-49D9-894D-837456F9897A}" destId="{D08647FE-12D5-48C9-9C15-59DBBDA25637}" srcOrd="0" destOrd="0" presId="urn:microsoft.com/office/officeart/2005/8/layout/vProcess5"/>
    <dgm:cxn modelId="{E6D67199-EB1C-4D0E-8FE9-017D8FFB5228}" type="presParOf" srcId="{E2F91E97-33AF-49D9-894D-837456F9897A}" destId="{81937D71-6A70-4E54-9E9D-99283F6B1B58}" srcOrd="1" destOrd="0" presId="urn:microsoft.com/office/officeart/2005/8/layout/vProcess5"/>
    <dgm:cxn modelId="{4029C9C3-1803-4F00-BB97-2EAD3C9295F0}" type="presParOf" srcId="{E2F91E97-33AF-49D9-894D-837456F9897A}" destId="{0B0B9265-5777-40E9-B925-C3BEBBCB77E2}" srcOrd="2" destOrd="0" presId="urn:microsoft.com/office/officeart/2005/8/layout/vProcess5"/>
    <dgm:cxn modelId="{4474600E-2706-4AF6-B59B-E944EF800DAA}" type="presParOf" srcId="{E2F91E97-33AF-49D9-894D-837456F9897A}" destId="{72DBE821-92B1-4ED7-A15B-BF6EC1229B86}" srcOrd="3" destOrd="0" presId="urn:microsoft.com/office/officeart/2005/8/layout/vProcess5"/>
    <dgm:cxn modelId="{49DA17B4-C5BF-4E1B-9225-F408D61DAB4C}" type="presParOf" srcId="{E2F91E97-33AF-49D9-894D-837456F9897A}" destId="{2D42E046-E555-4841-B98A-F4274BA5281E}" srcOrd="4" destOrd="0" presId="urn:microsoft.com/office/officeart/2005/8/layout/vProcess5"/>
    <dgm:cxn modelId="{4FEDB5B1-44FA-40C6-B9C1-44E6FA4728BE}" type="presParOf" srcId="{E2F91E97-33AF-49D9-894D-837456F9897A}" destId="{2E1C84F2-F4D0-4CF7-83D6-85F25A25E0A0}" srcOrd="5" destOrd="0" presId="urn:microsoft.com/office/officeart/2005/8/layout/vProcess5"/>
    <dgm:cxn modelId="{E0BD81F6-CF1B-4A77-A7E0-58E281CBE570}" type="presParOf" srcId="{E2F91E97-33AF-49D9-894D-837456F9897A}" destId="{E5A4090C-A176-4015-8953-01FDF433C4B0}" srcOrd="6" destOrd="0" presId="urn:microsoft.com/office/officeart/2005/8/layout/vProcess5"/>
    <dgm:cxn modelId="{84B7D865-462A-4C90-8E21-55B6FA0C11D4}" type="presParOf" srcId="{E2F91E97-33AF-49D9-894D-837456F9897A}" destId="{BB0662BD-E552-4C33-8902-B4FF5C9F8495}" srcOrd="7" destOrd="0" presId="urn:microsoft.com/office/officeart/2005/8/layout/vProcess5"/>
    <dgm:cxn modelId="{5672BEC7-9D04-42D3-BA0A-B0E041BDECF7}" type="presParOf" srcId="{E2F91E97-33AF-49D9-894D-837456F9897A}" destId="{CE572A82-08F6-4F78-BF35-08A060FD8D13}" srcOrd="8" destOrd="0" presId="urn:microsoft.com/office/officeart/2005/8/layout/vProcess5"/>
    <dgm:cxn modelId="{3DDE0D1A-309F-4F5D-B99D-AFE0050ECDDB}" type="presParOf" srcId="{E2F91E97-33AF-49D9-894D-837456F9897A}" destId="{842359A9-2802-4F76-8180-10C826A94037}" srcOrd="9" destOrd="0" presId="urn:microsoft.com/office/officeart/2005/8/layout/vProcess5"/>
    <dgm:cxn modelId="{FCFE0A21-633E-433A-92F9-1F63050DDDEF}" type="presParOf" srcId="{E2F91E97-33AF-49D9-894D-837456F9897A}" destId="{6B66BB9B-5AC8-4926-BFFC-8940EEC794DF}" srcOrd="10" destOrd="0" presId="urn:microsoft.com/office/officeart/2005/8/layout/vProcess5"/>
    <dgm:cxn modelId="{5986800B-0893-4E75-96DC-71D632CBE2EA}" type="presParOf" srcId="{E2F91E97-33AF-49D9-894D-837456F9897A}" destId="{311B93C3-D6DA-4510-A1E3-9885FB3D45CB}" srcOrd="11" destOrd="0" presId="urn:microsoft.com/office/officeart/2005/8/layout/vProcess5"/>
    <dgm:cxn modelId="{D75EDAC6-7479-46C7-822D-50B7274C749F}" type="presParOf" srcId="{E2F91E97-33AF-49D9-894D-837456F9897A}" destId="{C25D9033-C5B9-4CCB-9298-4E1F3178035A}" srcOrd="12" destOrd="0" presId="urn:microsoft.com/office/officeart/2005/8/layout/vProcess5"/>
    <dgm:cxn modelId="{88BEEEC9-4EAF-4FDC-8159-199F330A9B59}" type="presParOf" srcId="{E2F91E97-33AF-49D9-894D-837456F9897A}" destId="{F51B0AE4-6222-4345-84F1-5A2AF5956B31}" srcOrd="13" destOrd="0" presId="urn:microsoft.com/office/officeart/2005/8/layout/vProcess5"/>
    <dgm:cxn modelId="{49929122-B198-47C8-908B-FA28DB5D0DEE}" type="presParOf" srcId="{E2F91E97-33AF-49D9-894D-837456F9897A}" destId="{D501C2CE-5899-4457-9E42-91C5B16B306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A8BDF5-D89A-4DC3-B94A-CE3F145BEBA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858B47-7C0B-4ADA-813C-57B676207E40}">
      <dgm:prSet phldrT="[Text]" custT="1"/>
      <dgm:spPr/>
      <dgm:t>
        <a:bodyPr/>
        <a:lstStyle/>
        <a:p>
          <a:r>
            <a:rPr lang="en-US" sz="3600" i="0" dirty="0" smtClean="0"/>
            <a:t>Quality Indicators</a:t>
          </a:r>
          <a:endParaRPr lang="en-US" sz="3600" i="0" dirty="0"/>
        </a:p>
      </dgm:t>
    </dgm:pt>
    <dgm:pt modelId="{AF6DB007-DA7A-4735-BCFE-D14E3DC7EF61}" type="parTrans" cxnId="{17CBE6B3-1494-45D9-A5C6-273E63BEFEE1}">
      <dgm:prSet/>
      <dgm:spPr/>
      <dgm:t>
        <a:bodyPr/>
        <a:lstStyle/>
        <a:p>
          <a:endParaRPr lang="en-US"/>
        </a:p>
      </dgm:t>
    </dgm:pt>
    <dgm:pt modelId="{E9A010B8-8EB2-4FE6-AACA-A623C18CBB61}" type="sibTrans" cxnId="{17CBE6B3-1494-45D9-A5C6-273E63BEFEE1}">
      <dgm:prSet/>
      <dgm:spPr/>
      <dgm:t>
        <a:bodyPr/>
        <a:lstStyle/>
        <a:p>
          <a:endParaRPr lang="en-US"/>
        </a:p>
      </dgm:t>
    </dgm:pt>
    <dgm:pt modelId="{FE58A6E7-F75A-41D4-820A-B2D2E28E764F}">
      <dgm:prSet phldrT="[Text]" custT="1"/>
      <dgm:spPr/>
      <dgm:t>
        <a:bodyPr/>
        <a:lstStyle/>
        <a:p>
          <a:r>
            <a:rPr lang="en-US" sz="3600" dirty="0" smtClean="0"/>
            <a:t>quality of contributions to discussion board</a:t>
          </a:r>
          <a:endParaRPr lang="en-US" sz="3600" dirty="0"/>
        </a:p>
      </dgm:t>
    </dgm:pt>
    <dgm:pt modelId="{DCC16BA6-2C0E-4857-A6A8-81EF6CD62111}" type="parTrans" cxnId="{59B7B6A2-D0EA-4012-999E-2C6DE88C0214}">
      <dgm:prSet/>
      <dgm:spPr/>
      <dgm:t>
        <a:bodyPr/>
        <a:lstStyle/>
        <a:p>
          <a:endParaRPr lang="en-US"/>
        </a:p>
      </dgm:t>
    </dgm:pt>
    <dgm:pt modelId="{403E2BA4-607D-41DD-91E7-064AC397878A}" type="sibTrans" cxnId="{59B7B6A2-D0EA-4012-999E-2C6DE88C0214}">
      <dgm:prSet/>
      <dgm:spPr/>
      <dgm:t>
        <a:bodyPr/>
        <a:lstStyle/>
        <a:p>
          <a:endParaRPr lang="en-US"/>
        </a:p>
      </dgm:t>
    </dgm:pt>
    <dgm:pt modelId="{EBEF6FCA-D519-43DD-9694-85B7B51F4A29}">
      <dgm:prSet phldrT="[Text]" custT="1"/>
      <dgm:spPr/>
      <dgm:t>
        <a:bodyPr/>
        <a:lstStyle/>
        <a:p>
          <a:r>
            <a:rPr lang="en-US" sz="3600" i="0" dirty="0" smtClean="0"/>
            <a:t>Behavioral Data</a:t>
          </a:r>
          <a:endParaRPr lang="en-US" sz="3600" i="0" dirty="0"/>
        </a:p>
      </dgm:t>
    </dgm:pt>
    <dgm:pt modelId="{0AC83E23-15D9-4100-961E-E64A5C36F713}" type="parTrans" cxnId="{4743D072-F66F-4B37-ADBD-CA696D25841F}">
      <dgm:prSet/>
      <dgm:spPr/>
      <dgm:t>
        <a:bodyPr/>
        <a:lstStyle/>
        <a:p>
          <a:endParaRPr lang="en-US"/>
        </a:p>
      </dgm:t>
    </dgm:pt>
    <dgm:pt modelId="{9A091B01-A017-4EF5-9398-4A30645BC547}" type="sibTrans" cxnId="{4743D072-F66F-4B37-ADBD-CA696D25841F}">
      <dgm:prSet/>
      <dgm:spPr/>
      <dgm:t>
        <a:bodyPr/>
        <a:lstStyle/>
        <a:p>
          <a:endParaRPr lang="en-US"/>
        </a:p>
      </dgm:t>
    </dgm:pt>
    <dgm:pt modelId="{45BDCCFC-E2AC-4DE3-A050-81A341C7BB00}">
      <dgm:prSet phldrT="[Text]" custT="1"/>
      <dgm:spPr/>
      <dgm:t>
        <a:bodyPr/>
        <a:lstStyle/>
        <a:p>
          <a:r>
            <a:rPr lang="en-US" sz="3600" dirty="0" smtClean="0"/>
            <a:t>number of posts to discussion board</a:t>
          </a:r>
          <a:endParaRPr lang="en-US" sz="3600" dirty="0"/>
        </a:p>
      </dgm:t>
    </dgm:pt>
    <dgm:pt modelId="{0AF0434A-CB18-463C-9C6C-FE9D32BE04C3}" type="parTrans" cxnId="{4F758E75-DA75-47B0-8587-943092CCCBC5}">
      <dgm:prSet/>
      <dgm:spPr/>
      <dgm:t>
        <a:bodyPr/>
        <a:lstStyle/>
        <a:p>
          <a:endParaRPr lang="en-US"/>
        </a:p>
      </dgm:t>
    </dgm:pt>
    <dgm:pt modelId="{5BE78B01-85D5-4C7E-A09B-110588A6AA46}" type="sibTrans" cxnId="{4F758E75-DA75-47B0-8587-943092CCCBC5}">
      <dgm:prSet/>
      <dgm:spPr/>
      <dgm:t>
        <a:bodyPr/>
        <a:lstStyle/>
        <a:p>
          <a:endParaRPr lang="en-US"/>
        </a:p>
      </dgm:t>
    </dgm:pt>
    <dgm:pt modelId="{508D860A-AF7E-49B1-B0DD-14907139786F}">
      <dgm:prSet phldrT="[Text]" custT="1"/>
      <dgm:spPr/>
      <dgm:t>
        <a:bodyPr/>
        <a:lstStyle/>
        <a:p>
          <a:r>
            <a:rPr lang="en-US" sz="3600" dirty="0" smtClean="0"/>
            <a:t>feedback</a:t>
          </a:r>
          <a:endParaRPr lang="en-US" sz="3600" dirty="0"/>
        </a:p>
      </dgm:t>
    </dgm:pt>
    <dgm:pt modelId="{FDC29A07-D01E-4048-BEDB-D9B7F51249A8}" type="parTrans" cxnId="{9A060EA3-0029-49A1-8069-CEAF84F3A662}">
      <dgm:prSet/>
      <dgm:spPr/>
      <dgm:t>
        <a:bodyPr/>
        <a:lstStyle/>
        <a:p>
          <a:endParaRPr lang="en-US"/>
        </a:p>
      </dgm:t>
    </dgm:pt>
    <dgm:pt modelId="{0302314C-9627-4F22-B586-B94D6A5C775E}" type="sibTrans" cxnId="{9A060EA3-0029-49A1-8069-CEAF84F3A662}">
      <dgm:prSet/>
      <dgm:spPr/>
      <dgm:t>
        <a:bodyPr/>
        <a:lstStyle/>
        <a:p>
          <a:endParaRPr lang="en-US"/>
        </a:p>
      </dgm:t>
    </dgm:pt>
    <dgm:pt modelId="{F3F2B444-1F44-46BF-9A80-9BC4B2C9D768}">
      <dgm:prSet phldrT="[Text]" custT="1"/>
      <dgm:spPr/>
      <dgm:t>
        <a:bodyPr/>
        <a:lstStyle/>
        <a:p>
          <a:r>
            <a:rPr lang="en-US" sz="3600" dirty="0" smtClean="0"/>
            <a:t>instructional supplements</a:t>
          </a:r>
          <a:endParaRPr lang="en-US" sz="3600" dirty="0"/>
        </a:p>
      </dgm:t>
    </dgm:pt>
    <dgm:pt modelId="{616F386D-87B5-45D8-9AF2-1467DBB39D06}" type="parTrans" cxnId="{AA9CE5CE-F18F-4E41-969D-6AF34F55D923}">
      <dgm:prSet/>
      <dgm:spPr/>
      <dgm:t>
        <a:bodyPr/>
        <a:lstStyle/>
        <a:p>
          <a:endParaRPr lang="en-US"/>
        </a:p>
      </dgm:t>
    </dgm:pt>
    <dgm:pt modelId="{EC448604-67D7-4620-99CF-2200A53DA2A1}" type="sibTrans" cxnId="{AA9CE5CE-F18F-4E41-969D-6AF34F55D923}">
      <dgm:prSet/>
      <dgm:spPr/>
      <dgm:t>
        <a:bodyPr/>
        <a:lstStyle/>
        <a:p>
          <a:endParaRPr lang="en-US"/>
        </a:p>
      </dgm:t>
    </dgm:pt>
    <dgm:pt modelId="{5B58718B-CC22-4043-BAC3-0C9408A42609}">
      <dgm:prSet phldrT="[Text]" custT="1"/>
      <dgm:spPr/>
      <dgm:t>
        <a:bodyPr/>
        <a:lstStyle/>
        <a:p>
          <a:r>
            <a:rPr lang="en-US" sz="3600" dirty="0" smtClean="0"/>
            <a:t>number of days logged into course</a:t>
          </a:r>
          <a:endParaRPr lang="en-US" sz="3600" dirty="0"/>
        </a:p>
      </dgm:t>
    </dgm:pt>
    <dgm:pt modelId="{283AEDEB-F2E6-4702-89C7-D11FDB320D77}" type="parTrans" cxnId="{4B840C74-7B0E-402F-AB2F-B7DF8CB78582}">
      <dgm:prSet/>
      <dgm:spPr/>
      <dgm:t>
        <a:bodyPr/>
        <a:lstStyle/>
        <a:p>
          <a:endParaRPr lang="en-US"/>
        </a:p>
      </dgm:t>
    </dgm:pt>
    <dgm:pt modelId="{4080D509-8958-4A20-A61D-AA18BC4D600F}" type="sibTrans" cxnId="{4B840C74-7B0E-402F-AB2F-B7DF8CB78582}">
      <dgm:prSet/>
      <dgm:spPr/>
      <dgm:t>
        <a:bodyPr/>
        <a:lstStyle/>
        <a:p>
          <a:endParaRPr lang="en-US"/>
        </a:p>
      </dgm:t>
    </dgm:pt>
    <dgm:pt modelId="{0385A657-DEFC-417C-9D59-1FC355ADE9CE}">
      <dgm:prSet phldrT="[Text]" custT="1"/>
      <dgm:spPr/>
      <dgm:t>
        <a:bodyPr/>
        <a:lstStyle/>
        <a:p>
          <a:r>
            <a:rPr lang="en-US" sz="3600" dirty="0" smtClean="0"/>
            <a:t>time spent in online classroom</a:t>
          </a:r>
          <a:endParaRPr lang="en-US" sz="3600" dirty="0"/>
        </a:p>
      </dgm:t>
    </dgm:pt>
    <dgm:pt modelId="{FDEF7E40-DA62-41F6-B3CD-230039699688}" type="parTrans" cxnId="{E0642DAC-5FD8-4AEC-8CC4-E86979C216E2}">
      <dgm:prSet/>
      <dgm:spPr/>
      <dgm:t>
        <a:bodyPr/>
        <a:lstStyle/>
        <a:p>
          <a:endParaRPr lang="en-US"/>
        </a:p>
      </dgm:t>
    </dgm:pt>
    <dgm:pt modelId="{85BE98C0-9BB0-4B2B-B9FA-1A49653D9FF6}" type="sibTrans" cxnId="{E0642DAC-5FD8-4AEC-8CC4-E86979C216E2}">
      <dgm:prSet/>
      <dgm:spPr/>
      <dgm:t>
        <a:bodyPr/>
        <a:lstStyle/>
        <a:p>
          <a:endParaRPr lang="en-US"/>
        </a:p>
      </dgm:t>
    </dgm:pt>
    <dgm:pt modelId="{23AD6B1C-8DCA-4044-9FC5-4C5EAEF6CF3D}" type="pres">
      <dgm:prSet presAssocID="{A9A8BDF5-D89A-4DC3-B94A-CE3F145BEB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1ADA99-BD67-4CB5-A92E-8B24F511E60A}" type="pres">
      <dgm:prSet presAssocID="{16858B47-7C0B-4ADA-813C-57B676207E40}" presName="composite" presStyleCnt="0"/>
      <dgm:spPr/>
    </dgm:pt>
    <dgm:pt modelId="{06A4F397-B903-4C4F-81A3-9CA45D5F9894}" type="pres">
      <dgm:prSet presAssocID="{16858B47-7C0B-4ADA-813C-57B676207E40}" presName="parTx" presStyleLbl="alignNode1" presStyleIdx="0" presStyleCnt="2" custScaleX="1111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A7473-AE10-4046-B423-C836C5EDC776}" type="pres">
      <dgm:prSet presAssocID="{16858B47-7C0B-4ADA-813C-57B676207E40}" presName="desTx" presStyleLbl="alignAccFollowNode1" presStyleIdx="0" presStyleCnt="2" custScaleX="1111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C27EF-2ED4-48D0-99DF-45EA650A420D}" type="pres">
      <dgm:prSet presAssocID="{E9A010B8-8EB2-4FE6-AACA-A623C18CBB61}" presName="space" presStyleCnt="0"/>
      <dgm:spPr/>
    </dgm:pt>
    <dgm:pt modelId="{BCA940B5-60A8-4990-9AF2-FDE3060878FB}" type="pres">
      <dgm:prSet presAssocID="{EBEF6FCA-D519-43DD-9694-85B7B51F4A29}" presName="composite" presStyleCnt="0"/>
      <dgm:spPr/>
    </dgm:pt>
    <dgm:pt modelId="{400D5219-90E2-4EF9-8B41-B97F39952C01}" type="pres">
      <dgm:prSet presAssocID="{EBEF6FCA-D519-43DD-9694-85B7B51F4A29}" presName="parTx" presStyleLbl="alignNode1" presStyleIdx="1" presStyleCnt="2" custScaleX="1108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EC409-F0F0-4DE0-9487-1B050FDFBAE0}" type="pres">
      <dgm:prSet presAssocID="{EBEF6FCA-D519-43DD-9694-85B7B51F4A29}" presName="desTx" presStyleLbl="alignAccFollowNode1" presStyleIdx="1" presStyleCnt="2" custScaleX="111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43D072-F66F-4B37-ADBD-CA696D25841F}" srcId="{A9A8BDF5-D89A-4DC3-B94A-CE3F145BEBA4}" destId="{EBEF6FCA-D519-43DD-9694-85B7B51F4A29}" srcOrd="1" destOrd="0" parTransId="{0AC83E23-15D9-4100-961E-E64A5C36F713}" sibTransId="{9A091B01-A017-4EF5-9398-4A30645BC547}"/>
    <dgm:cxn modelId="{AA9CE5CE-F18F-4E41-969D-6AF34F55D923}" srcId="{16858B47-7C0B-4ADA-813C-57B676207E40}" destId="{F3F2B444-1F44-46BF-9A80-9BC4B2C9D768}" srcOrd="2" destOrd="0" parTransId="{616F386D-87B5-45D8-9AF2-1467DBB39D06}" sibTransId="{EC448604-67D7-4620-99CF-2200A53DA2A1}"/>
    <dgm:cxn modelId="{9A060EA3-0029-49A1-8069-CEAF84F3A662}" srcId="{16858B47-7C0B-4ADA-813C-57B676207E40}" destId="{508D860A-AF7E-49B1-B0DD-14907139786F}" srcOrd="1" destOrd="0" parTransId="{FDC29A07-D01E-4048-BEDB-D9B7F51249A8}" sibTransId="{0302314C-9627-4F22-B586-B94D6A5C775E}"/>
    <dgm:cxn modelId="{17CBE6B3-1494-45D9-A5C6-273E63BEFEE1}" srcId="{A9A8BDF5-D89A-4DC3-B94A-CE3F145BEBA4}" destId="{16858B47-7C0B-4ADA-813C-57B676207E40}" srcOrd="0" destOrd="0" parTransId="{AF6DB007-DA7A-4735-BCFE-D14E3DC7EF61}" sibTransId="{E9A010B8-8EB2-4FE6-AACA-A623C18CBB61}"/>
    <dgm:cxn modelId="{B734E250-243A-4A01-B339-B1EBD2F9B934}" type="presOf" srcId="{FE58A6E7-F75A-41D4-820A-B2D2E28E764F}" destId="{EB9A7473-AE10-4046-B423-C836C5EDC776}" srcOrd="0" destOrd="0" presId="urn:microsoft.com/office/officeart/2005/8/layout/hList1"/>
    <dgm:cxn modelId="{22323B9D-F628-484D-B95B-FDA0C006FAAC}" type="presOf" srcId="{A9A8BDF5-D89A-4DC3-B94A-CE3F145BEBA4}" destId="{23AD6B1C-8DCA-4044-9FC5-4C5EAEF6CF3D}" srcOrd="0" destOrd="0" presId="urn:microsoft.com/office/officeart/2005/8/layout/hList1"/>
    <dgm:cxn modelId="{5C005B9D-84DD-49BA-8D53-B236CFF9B8E5}" type="presOf" srcId="{EBEF6FCA-D519-43DD-9694-85B7B51F4A29}" destId="{400D5219-90E2-4EF9-8B41-B97F39952C01}" srcOrd="0" destOrd="0" presId="urn:microsoft.com/office/officeart/2005/8/layout/hList1"/>
    <dgm:cxn modelId="{4F758E75-DA75-47B0-8587-943092CCCBC5}" srcId="{EBEF6FCA-D519-43DD-9694-85B7B51F4A29}" destId="{45BDCCFC-E2AC-4DE3-A050-81A341C7BB00}" srcOrd="0" destOrd="0" parTransId="{0AF0434A-CB18-463C-9C6C-FE9D32BE04C3}" sibTransId="{5BE78B01-85D5-4C7E-A09B-110588A6AA46}"/>
    <dgm:cxn modelId="{AACF801D-88BB-4A4F-B463-40924C93180B}" type="presOf" srcId="{508D860A-AF7E-49B1-B0DD-14907139786F}" destId="{EB9A7473-AE10-4046-B423-C836C5EDC776}" srcOrd="0" destOrd="1" presId="urn:microsoft.com/office/officeart/2005/8/layout/hList1"/>
    <dgm:cxn modelId="{4B840C74-7B0E-402F-AB2F-B7DF8CB78582}" srcId="{EBEF6FCA-D519-43DD-9694-85B7B51F4A29}" destId="{5B58718B-CC22-4043-BAC3-0C9408A42609}" srcOrd="1" destOrd="0" parTransId="{283AEDEB-F2E6-4702-89C7-D11FDB320D77}" sibTransId="{4080D509-8958-4A20-A61D-AA18BC4D600F}"/>
    <dgm:cxn modelId="{E0642DAC-5FD8-4AEC-8CC4-E86979C216E2}" srcId="{EBEF6FCA-D519-43DD-9694-85B7B51F4A29}" destId="{0385A657-DEFC-417C-9D59-1FC355ADE9CE}" srcOrd="2" destOrd="0" parTransId="{FDEF7E40-DA62-41F6-B3CD-230039699688}" sibTransId="{85BE98C0-9BB0-4B2B-B9FA-1A49653D9FF6}"/>
    <dgm:cxn modelId="{CBDB4CC6-0ABC-40E3-BA1D-E6D2B535F8EE}" type="presOf" srcId="{45BDCCFC-E2AC-4DE3-A050-81A341C7BB00}" destId="{542EC409-F0F0-4DE0-9487-1B050FDFBAE0}" srcOrd="0" destOrd="0" presId="urn:microsoft.com/office/officeart/2005/8/layout/hList1"/>
    <dgm:cxn modelId="{F261BD96-95CD-4039-B29B-9BCB3E562994}" type="presOf" srcId="{F3F2B444-1F44-46BF-9A80-9BC4B2C9D768}" destId="{EB9A7473-AE10-4046-B423-C836C5EDC776}" srcOrd="0" destOrd="2" presId="urn:microsoft.com/office/officeart/2005/8/layout/hList1"/>
    <dgm:cxn modelId="{6C0FD563-71BD-4A4A-92D6-4A3E75406A97}" type="presOf" srcId="{0385A657-DEFC-417C-9D59-1FC355ADE9CE}" destId="{542EC409-F0F0-4DE0-9487-1B050FDFBAE0}" srcOrd="0" destOrd="2" presId="urn:microsoft.com/office/officeart/2005/8/layout/hList1"/>
    <dgm:cxn modelId="{902A2666-8F40-4CE5-B4D7-DD3E78E47D42}" type="presOf" srcId="{5B58718B-CC22-4043-BAC3-0C9408A42609}" destId="{542EC409-F0F0-4DE0-9487-1B050FDFBAE0}" srcOrd="0" destOrd="1" presId="urn:microsoft.com/office/officeart/2005/8/layout/hList1"/>
    <dgm:cxn modelId="{59B7B6A2-D0EA-4012-999E-2C6DE88C0214}" srcId="{16858B47-7C0B-4ADA-813C-57B676207E40}" destId="{FE58A6E7-F75A-41D4-820A-B2D2E28E764F}" srcOrd="0" destOrd="0" parTransId="{DCC16BA6-2C0E-4857-A6A8-81EF6CD62111}" sibTransId="{403E2BA4-607D-41DD-91E7-064AC397878A}"/>
    <dgm:cxn modelId="{A875F167-4C32-4922-8EA3-D55C353A9CE5}" type="presOf" srcId="{16858B47-7C0B-4ADA-813C-57B676207E40}" destId="{06A4F397-B903-4C4F-81A3-9CA45D5F9894}" srcOrd="0" destOrd="0" presId="urn:microsoft.com/office/officeart/2005/8/layout/hList1"/>
    <dgm:cxn modelId="{FF08B6FD-4E0D-465B-874A-958743E0BBC0}" type="presParOf" srcId="{23AD6B1C-8DCA-4044-9FC5-4C5EAEF6CF3D}" destId="{C81ADA99-BD67-4CB5-A92E-8B24F511E60A}" srcOrd="0" destOrd="0" presId="urn:microsoft.com/office/officeart/2005/8/layout/hList1"/>
    <dgm:cxn modelId="{DF0274C3-AA63-417F-AF4E-28BE0D04E2F0}" type="presParOf" srcId="{C81ADA99-BD67-4CB5-A92E-8B24F511E60A}" destId="{06A4F397-B903-4C4F-81A3-9CA45D5F9894}" srcOrd="0" destOrd="0" presId="urn:microsoft.com/office/officeart/2005/8/layout/hList1"/>
    <dgm:cxn modelId="{6810072F-27BC-4D89-935E-8337342704E5}" type="presParOf" srcId="{C81ADA99-BD67-4CB5-A92E-8B24F511E60A}" destId="{EB9A7473-AE10-4046-B423-C836C5EDC776}" srcOrd="1" destOrd="0" presId="urn:microsoft.com/office/officeart/2005/8/layout/hList1"/>
    <dgm:cxn modelId="{A605936F-B8CF-4B21-990F-AD7AF88AE999}" type="presParOf" srcId="{23AD6B1C-8DCA-4044-9FC5-4C5EAEF6CF3D}" destId="{1B4C27EF-2ED4-48D0-99DF-45EA650A420D}" srcOrd="1" destOrd="0" presId="urn:microsoft.com/office/officeart/2005/8/layout/hList1"/>
    <dgm:cxn modelId="{87CDCBE9-8F98-4293-945B-1884BB89C436}" type="presParOf" srcId="{23AD6B1C-8DCA-4044-9FC5-4C5EAEF6CF3D}" destId="{BCA940B5-60A8-4990-9AF2-FDE3060878FB}" srcOrd="2" destOrd="0" presId="urn:microsoft.com/office/officeart/2005/8/layout/hList1"/>
    <dgm:cxn modelId="{0526517D-DEFA-473E-B49C-7BF225CB14A5}" type="presParOf" srcId="{BCA940B5-60A8-4990-9AF2-FDE3060878FB}" destId="{400D5219-90E2-4EF9-8B41-B97F39952C01}" srcOrd="0" destOrd="0" presId="urn:microsoft.com/office/officeart/2005/8/layout/hList1"/>
    <dgm:cxn modelId="{FA153712-DC40-4ED3-8569-64B061AEDD95}" type="presParOf" srcId="{BCA940B5-60A8-4990-9AF2-FDE3060878FB}" destId="{542EC409-F0F0-4DE0-9487-1B050FDFBA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C0BAB2-C7C4-46C2-BDFC-23D3BF05CA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93C818-78CE-49BD-A5B4-1D2ACB8D2B4A}">
      <dgm:prSet phldrT="[Text]" custT="1"/>
      <dgm:spPr/>
      <dgm:t>
        <a:bodyPr/>
        <a:lstStyle/>
        <a:p>
          <a:r>
            <a:rPr lang="en-US" sz="3600" dirty="0" smtClean="0"/>
            <a:t>Quality Indicators</a:t>
          </a:r>
          <a:endParaRPr lang="en-US" sz="3600" dirty="0"/>
        </a:p>
      </dgm:t>
    </dgm:pt>
    <dgm:pt modelId="{D7CCC272-553F-4585-9026-93F3C62E947B}" type="parTrans" cxnId="{AC100F85-AC1F-46F9-BCF4-FC3BF6CF65C7}">
      <dgm:prSet/>
      <dgm:spPr/>
      <dgm:t>
        <a:bodyPr/>
        <a:lstStyle/>
        <a:p>
          <a:endParaRPr lang="en-US"/>
        </a:p>
      </dgm:t>
    </dgm:pt>
    <dgm:pt modelId="{9302054B-8760-4DB0-B13C-CF63E4D5E281}" type="sibTrans" cxnId="{AC100F85-AC1F-46F9-BCF4-FC3BF6CF65C7}">
      <dgm:prSet/>
      <dgm:spPr/>
      <dgm:t>
        <a:bodyPr/>
        <a:lstStyle/>
        <a:p>
          <a:endParaRPr lang="en-US"/>
        </a:p>
      </dgm:t>
    </dgm:pt>
    <dgm:pt modelId="{FF6D4C2A-B58D-4E56-9826-CC2E428F29C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Requires added qualitative analysis to be meaningful.</a:t>
          </a:r>
          <a:endParaRPr lang="en-US" sz="3200" dirty="0"/>
        </a:p>
      </dgm:t>
    </dgm:pt>
    <dgm:pt modelId="{226D6409-43D1-4D31-A052-A3818D518F40}" type="parTrans" cxnId="{B2C7668F-831F-46D7-B927-FE5C33A3F4D9}">
      <dgm:prSet/>
      <dgm:spPr/>
      <dgm:t>
        <a:bodyPr/>
        <a:lstStyle/>
        <a:p>
          <a:endParaRPr lang="en-US"/>
        </a:p>
      </dgm:t>
    </dgm:pt>
    <dgm:pt modelId="{5B2769F1-60FD-4DE1-9DDE-495800BDE2F5}" type="sibTrans" cxnId="{B2C7668F-831F-46D7-B927-FE5C33A3F4D9}">
      <dgm:prSet/>
      <dgm:spPr/>
      <dgm:t>
        <a:bodyPr/>
        <a:lstStyle/>
        <a:p>
          <a:endParaRPr lang="en-US"/>
        </a:p>
      </dgm:t>
    </dgm:pt>
    <dgm:pt modelId="{8CBEAD22-6C59-4034-A5C0-8D36D62D569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Rich, full data.</a:t>
          </a:r>
          <a:endParaRPr lang="en-US" sz="3200" dirty="0"/>
        </a:p>
      </dgm:t>
    </dgm:pt>
    <dgm:pt modelId="{C5CCCCAE-6AC5-4E33-AAF1-EC7741810F5B}" type="parTrans" cxnId="{9A876A3A-4794-48F7-84D1-857764BFC3BD}">
      <dgm:prSet/>
      <dgm:spPr/>
      <dgm:t>
        <a:bodyPr/>
        <a:lstStyle/>
        <a:p>
          <a:endParaRPr lang="en-US"/>
        </a:p>
      </dgm:t>
    </dgm:pt>
    <dgm:pt modelId="{A481216C-6723-40A9-8167-F7CA357AAF18}" type="sibTrans" cxnId="{9A876A3A-4794-48F7-84D1-857764BFC3BD}">
      <dgm:prSet/>
      <dgm:spPr/>
      <dgm:t>
        <a:bodyPr/>
        <a:lstStyle/>
        <a:p>
          <a:endParaRPr lang="en-US"/>
        </a:p>
      </dgm:t>
    </dgm:pt>
    <dgm:pt modelId="{31721612-2C2E-49DC-A020-FA986F62953A}">
      <dgm:prSet phldrT="[Text]" custT="1"/>
      <dgm:spPr/>
      <dgm:t>
        <a:bodyPr/>
        <a:lstStyle/>
        <a:p>
          <a:r>
            <a:rPr lang="en-US" sz="3600" dirty="0" smtClean="0"/>
            <a:t>Behavioral Data</a:t>
          </a:r>
          <a:endParaRPr lang="en-US" sz="3600" dirty="0"/>
        </a:p>
      </dgm:t>
    </dgm:pt>
    <dgm:pt modelId="{0D62FA92-0C1B-4502-9E05-674E6D673781}" type="parTrans" cxnId="{1D4EDE70-8B91-442C-9842-606FC325BF09}">
      <dgm:prSet/>
      <dgm:spPr/>
      <dgm:t>
        <a:bodyPr/>
        <a:lstStyle/>
        <a:p>
          <a:endParaRPr lang="en-US"/>
        </a:p>
      </dgm:t>
    </dgm:pt>
    <dgm:pt modelId="{84439E85-F554-4193-BECF-934777013CAA}" type="sibTrans" cxnId="{1D4EDE70-8B91-442C-9842-606FC325BF09}">
      <dgm:prSet/>
      <dgm:spPr/>
      <dgm:t>
        <a:bodyPr/>
        <a:lstStyle/>
        <a:p>
          <a:endParaRPr lang="en-US"/>
        </a:p>
      </dgm:t>
    </dgm:pt>
    <dgm:pt modelId="{2109C84D-0F5D-4742-87A7-F32DC9A10D8C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Evidence provides quick, easy quantitative data.</a:t>
          </a:r>
          <a:endParaRPr lang="en-US" sz="3200" dirty="0"/>
        </a:p>
      </dgm:t>
    </dgm:pt>
    <dgm:pt modelId="{9CD8588C-63E5-4090-8FF8-E7E4506BC96A}" type="parTrans" cxnId="{B30045D6-961D-4205-AFAF-A2B7F9672F7D}">
      <dgm:prSet/>
      <dgm:spPr/>
      <dgm:t>
        <a:bodyPr/>
        <a:lstStyle/>
        <a:p>
          <a:endParaRPr lang="en-US"/>
        </a:p>
      </dgm:t>
    </dgm:pt>
    <dgm:pt modelId="{DA97BC45-115A-451E-898D-27416632DD58}" type="sibTrans" cxnId="{B30045D6-961D-4205-AFAF-A2B7F9672F7D}">
      <dgm:prSet/>
      <dgm:spPr/>
      <dgm:t>
        <a:bodyPr/>
        <a:lstStyle/>
        <a:p>
          <a:endParaRPr lang="en-US"/>
        </a:p>
      </dgm:t>
    </dgm:pt>
    <dgm:pt modelId="{B73D89F3-FA9E-48DB-9333-8D1B39F172D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Baseline snapshot.</a:t>
          </a:r>
          <a:endParaRPr lang="en-US" sz="3200" dirty="0"/>
        </a:p>
      </dgm:t>
    </dgm:pt>
    <dgm:pt modelId="{D71FEC5D-9A87-4EDB-822E-C43AD60E66F9}" type="parTrans" cxnId="{74807F93-556C-4BCD-AB1B-2ED68FA0B7DB}">
      <dgm:prSet/>
      <dgm:spPr/>
      <dgm:t>
        <a:bodyPr/>
        <a:lstStyle/>
        <a:p>
          <a:endParaRPr lang="en-US"/>
        </a:p>
      </dgm:t>
    </dgm:pt>
    <dgm:pt modelId="{1A1646A3-C544-422A-9EB0-F1B6730E6E71}" type="sibTrans" cxnId="{74807F93-556C-4BCD-AB1B-2ED68FA0B7DB}">
      <dgm:prSet/>
      <dgm:spPr/>
      <dgm:t>
        <a:bodyPr/>
        <a:lstStyle/>
        <a:p>
          <a:endParaRPr lang="en-US"/>
        </a:p>
      </dgm:t>
    </dgm:pt>
    <dgm:pt modelId="{69C5C03B-5159-4E25-ACCE-7307BE84074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Requires investment of resources and/or time.</a:t>
          </a:r>
          <a:endParaRPr lang="en-US" sz="3200" dirty="0"/>
        </a:p>
      </dgm:t>
    </dgm:pt>
    <dgm:pt modelId="{BD0D5F50-8D56-4DBF-96AD-76F1CABD6A72}" type="parTrans" cxnId="{036D73C8-2301-48B5-AE0C-E4EA3121287C}">
      <dgm:prSet/>
      <dgm:spPr/>
      <dgm:t>
        <a:bodyPr/>
        <a:lstStyle/>
        <a:p>
          <a:endParaRPr lang="en-US"/>
        </a:p>
      </dgm:t>
    </dgm:pt>
    <dgm:pt modelId="{10EF2BD5-897C-4499-B585-2B03F2D09221}" type="sibTrans" cxnId="{036D73C8-2301-48B5-AE0C-E4EA3121287C}">
      <dgm:prSet/>
      <dgm:spPr/>
      <dgm:t>
        <a:bodyPr/>
        <a:lstStyle/>
        <a:p>
          <a:endParaRPr lang="en-US"/>
        </a:p>
      </dgm:t>
    </dgm:pt>
    <dgm:pt modelId="{D112AAEC-2B2A-4715-AB23-30AFE1072D8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Requires minimal time or resources once dashboard is in place.</a:t>
          </a:r>
          <a:endParaRPr lang="en-US" sz="3200" dirty="0"/>
        </a:p>
      </dgm:t>
    </dgm:pt>
    <dgm:pt modelId="{11EA459B-566F-4950-9B85-4D8A67E01953}" type="parTrans" cxnId="{B74E0975-E89B-4305-BF9F-A36DC0A9EC75}">
      <dgm:prSet/>
      <dgm:spPr/>
      <dgm:t>
        <a:bodyPr/>
        <a:lstStyle/>
        <a:p>
          <a:endParaRPr lang="en-US"/>
        </a:p>
      </dgm:t>
    </dgm:pt>
    <dgm:pt modelId="{C3A49FF9-03BB-449E-9A9B-93BCEFD59682}" type="sibTrans" cxnId="{B74E0975-E89B-4305-BF9F-A36DC0A9EC75}">
      <dgm:prSet/>
      <dgm:spPr/>
      <dgm:t>
        <a:bodyPr/>
        <a:lstStyle/>
        <a:p>
          <a:endParaRPr lang="en-US"/>
        </a:p>
      </dgm:t>
    </dgm:pt>
    <dgm:pt modelId="{68D8E23C-CF55-493F-A7C0-015664EFE5C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Limited by LMS capacities.</a:t>
          </a:r>
          <a:endParaRPr lang="en-US" sz="3200" dirty="0"/>
        </a:p>
      </dgm:t>
    </dgm:pt>
    <dgm:pt modelId="{ED6D4A2F-FCBE-4D7E-8B2C-AC1495F84C8F}" type="parTrans" cxnId="{7255F000-893F-449F-9410-D3B1641BACDB}">
      <dgm:prSet/>
      <dgm:spPr/>
      <dgm:t>
        <a:bodyPr/>
        <a:lstStyle/>
        <a:p>
          <a:endParaRPr lang="en-US"/>
        </a:p>
      </dgm:t>
    </dgm:pt>
    <dgm:pt modelId="{DE54961E-30E1-4EC3-A9CB-70CA8C662CC7}" type="sibTrans" cxnId="{7255F000-893F-449F-9410-D3B1641BACDB}">
      <dgm:prSet/>
      <dgm:spPr/>
      <dgm:t>
        <a:bodyPr/>
        <a:lstStyle/>
        <a:p>
          <a:endParaRPr lang="en-US"/>
        </a:p>
      </dgm:t>
    </dgm:pt>
    <dgm:pt modelId="{B49F23A0-3D7B-4856-858F-A97E23D373A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Effective for detailed, deep review of behavior.</a:t>
          </a:r>
          <a:endParaRPr lang="en-US" sz="3200" dirty="0"/>
        </a:p>
      </dgm:t>
    </dgm:pt>
    <dgm:pt modelId="{5871DECB-BFCA-49ED-A7CE-999B5A3455F2}" type="parTrans" cxnId="{226F4D38-235A-4A25-A952-64F6DC32CE90}">
      <dgm:prSet/>
      <dgm:spPr/>
      <dgm:t>
        <a:bodyPr/>
        <a:lstStyle/>
        <a:p>
          <a:endParaRPr lang="en-US"/>
        </a:p>
      </dgm:t>
    </dgm:pt>
    <dgm:pt modelId="{7058795F-4DC3-428D-8F99-18E6514EF33F}" type="sibTrans" cxnId="{226F4D38-235A-4A25-A952-64F6DC32CE90}">
      <dgm:prSet/>
      <dgm:spPr/>
      <dgm:t>
        <a:bodyPr/>
        <a:lstStyle/>
        <a:p>
          <a:endParaRPr lang="en-US"/>
        </a:p>
      </dgm:t>
    </dgm:pt>
    <dgm:pt modelId="{90604B93-0D98-4D53-8B51-F3A4D3464DA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Needs external reviewer to make meaningful.</a:t>
          </a:r>
          <a:endParaRPr lang="en-US" sz="3200" dirty="0"/>
        </a:p>
      </dgm:t>
    </dgm:pt>
    <dgm:pt modelId="{2D84D7D8-46FD-4192-9CA1-4D860F675396}" type="parTrans" cxnId="{29051F5C-E843-47FA-B842-F5169A4BA236}">
      <dgm:prSet/>
      <dgm:spPr/>
      <dgm:t>
        <a:bodyPr/>
        <a:lstStyle/>
        <a:p>
          <a:endParaRPr lang="en-US"/>
        </a:p>
      </dgm:t>
    </dgm:pt>
    <dgm:pt modelId="{B439246C-108E-445C-A732-71D028D9B015}" type="sibTrans" cxnId="{29051F5C-E843-47FA-B842-F5169A4BA236}">
      <dgm:prSet/>
      <dgm:spPr/>
      <dgm:t>
        <a:bodyPr/>
        <a:lstStyle/>
        <a:p>
          <a:endParaRPr lang="en-US"/>
        </a:p>
      </dgm:t>
    </dgm:pt>
    <dgm:pt modelId="{260AD6B1-C132-479A-8823-9C83AD5AE97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smtClean="0"/>
            <a:t>Effective for quick review and feedback.</a:t>
          </a:r>
          <a:endParaRPr lang="en-US" sz="3200" dirty="0"/>
        </a:p>
      </dgm:t>
    </dgm:pt>
    <dgm:pt modelId="{2E1074ED-ECAC-48BF-9F41-65185159B81B}" type="sibTrans" cxnId="{7D559D2D-786A-42BB-94E6-A4834DE9ABD3}">
      <dgm:prSet/>
      <dgm:spPr/>
      <dgm:t>
        <a:bodyPr/>
        <a:lstStyle/>
        <a:p>
          <a:endParaRPr lang="en-US"/>
        </a:p>
      </dgm:t>
    </dgm:pt>
    <dgm:pt modelId="{A22F48F5-4503-46EA-BD52-289C66A19353}" type="parTrans" cxnId="{7D559D2D-786A-42BB-94E6-A4834DE9ABD3}">
      <dgm:prSet/>
      <dgm:spPr/>
      <dgm:t>
        <a:bodyPr/>
        <a:lstStyle/>
        <a:p>
          <a:endParaRPr lang="en-US"/>
        </a:p>
      </dgm:t>
    </dgm:pt>
    <dgm:pt modelId="{9EB208A4-D03E-4801-B121-E881950E8492}" type="pres">
      <dgm:prSet presAssocID="{83C0BAB2-C7C4-46C2-BDFC-23D3BF05CA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7C45BB-8A45-4F94-858F-6410E9EA2028}" type="pres">
      <dgm:prSet presAssocID="{F393C818-78CE-49BD-A5B4-1D2ACB8D2B4A}" presName="composite" presStyleCnt="0"/>
      <dgm:spPr/>
    </dgm:pt>
    <dgm:pt modelId="{D0346EEB-FF49-4AC2-BE8D-9E56FBAD8334}" type="pres">
      <dgm:prSet presAssocID="{F393C818-78CE-49BD-A5B4-1D2ACB8D2B4A}" presName="parTx" presStyleLbl="alignNode1" presStyleIdx="0" presStyleCnt="2" custScaleY="1014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989D7-1FD3-443F-8E52-8F49C2C32D40}" type="pres">
      <dgm:prSet presAssocID="{F393C818-78CE-49BD-A5B4-1D2ACB8D2B4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9274C-F93F-4A24-BB5F-E3C7E8BB456F}" type="pres">
      <dgm:prSet presAssocID="{9302054B-8760-4DB0-B13C-CF63E4D5E281}" presName="space" presStyleCnt="0"/>
      <dgm:spPr/>
    </dgm:pt>
    <dgm:pt modelId="{7F32CE6E-F020-48EC-8A6B-B598B32A4B7C}" type="pres">
      <dgm:prSet presAssocID="{31721612-2C2E-49DC-A020-FA986F62953A}" presName="composite" presStyleCnt="0"/>
      <dgm:spPr/>
    </dgm:pt>
    <dgm:pt modelId="{4F14F2C6-993C-4066-B929-258749B343DA}" type="pres">
      <dgm:prSet presAssocID="{31721612-2C2E-49DC-A020-FA986F62953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809C3-80A8-4802-B8AC-67F90B935C0B}" type="pres">
      <dgm:prSet presAssocID="{31721612-2C2E-49DC-A020-FA986F62953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86397F-E727-4D4C-B489-118FC06CB494}" type="presOf" srcId="{83C0BAB2-C7C4-46C2-BDFC-23D3BF05CAEC}" destId="{9EB208A4-D03E-4801-B121-E881950E8492}" srcOrd="0" destOrd="0" presId="urn:microsoft.com/office/officeart/2005/8/layout/hList1"/>
    <dgm:cxn modelId="{1D4EDE70-8B91-442C-9842-606FC325BF09}" srcId="{83C0BAB2-C7C4-46C2-BDFC-23D3BF05CAEC}" destId="{31721612-2C2E-49DC-A020-FA986F62953A}" srcOrd="1" destOrd="0" parTransId="{0D62FA92-0C1B-4502-9E05-674E6D673781}" sibTransId="{84439E85-F554-4193-BECF-934777013CAA}"/>
    <dgm:cxn modelId="{8CB30AAD-D77A-4DD5-AF2E-54150BD32195}" type="presOf" srcId="{F393C818-78CE-49BD-A5B4-1D2ACB8D2B4A}" destId="{D0346EEB-FF49-4AC2-BE8D-9E56FBAD8334}" srcOrd="0" destOrd="0" presId="urn:microsoft.com/office/officeart/2005/8/layout/hList1"/>
    <dgm:cxn modelId="{1D9D435B-A0D5-4E89-BE0D-604329F0410D}" type="presOf" srcId="{D112AAEC-2B2A-4715-AB23-30AFE1072D80}" destId="{BB6809C3-80A8-4802-B8AC-67F90B935C0B}" srcOrd="0" destOrd="2" presId="urn:microsoft.com/office/officeart/2005/8/layout/hList1"/>
    <dgm:cxn modelId="{82833BD6-129A-4532-BE24-FC754EC057FD}" type="presOf" srcId="{8CBEAD22-6C59-4034-A5C0-8D36D62D5697}" destId="{980989D7-1FD3-443F-8E52-8F49C2C32D40}" srcOrd="0" destOrd="1" presId="urn:microsoft.com/office/officeart/2005/8/layout/hList1"/>
    <dgm:cxn modelId="{9A876A3A-4794-48F7-84D1-857764BFC3BD}" srcId="{F393C818-78CE-49BD-A5B4-1D2ACB8D2B4A}" destId="{8CBEAD22-6C59-4034-A5C0-8D36D62D5697}" srcOrd="1" destOrd="0" parTransId="{C5CCCCAE-6AC5-4E33-AAF1-EC7741810F5B}" sibTransId="{A481216C-6723-40A9-8167-F7CA357AAF18}"/>
    <dgm:cxn modelId="{52AB0D8D-407C-4753-9D67-7C7452A5622B}" type="presOf" srcId="{90604B93-0D98-4D53-8B51-F3A4D3464DAE}" destId="{980989D7-1FD3-443F-8E52-8F49C2C32D40}" srcOrd="0" destOrd="4" presId="urn:microsoft.com/office/officeart/2005/8/layout/hList1"/>
    <dgm:cxn modelId="{A04DC0FC-7B79-4D92-A8A9-10A5D39772DE}" type="presOf" srcId="{31721612-2C2E-49DC-A020-FA986F62953A}" destId="{4F14F2C6-993C-4066-B929-258749B343DA}" srcOrd="0" destOrd="0" presId="urn:microsoft.com/office/officeart/2005/8/layout/hList1"/>
    <dgm:cxn modelId="{F532F824-AC0A-4CCF-9C2F-30EA3815C7F9}" type="presOf" srcId="{FF6D4C2A-B58D-4E56-9826-CC2E428F29C5}" destId="{980989D7-1FD3-443F-8E52-8F49C2C32D40}" srcOrd="0" destOrd="0" presId="urn:microsoft.com/office/officeart/2005/8/layout/hList1"/>
    <dgm:cxn modelId="{7D559D2D-786A-42BB-94E6-A4834DE9ABD3}" srcId="{31721612-2C2E-49DC-A020-FA986F62953A}" destId="{260AD6B1-C132-479A-8823-9C83AD5AE972}" srcOrd="3" destOrd="0" parTransId="{A22F48F5-4503-46EA-BD52-289C66A19353}" sibTransId="{2E1074ED-ECAC-48BF-9F41-65185159B81B}"/>
    <dgm:cxn modelId="{A3E7CFA7-A2C0-4C31-886E-A31719588E7D}" type="presOf" srcId="{B49F23A0-3D7B-4856-858F-A97E23D373A7}" destId="{980989D7-1FD3-443F-8E52-8F49C2C32D40}" srcOrd="0" destOrd="3" presId="urn:microsoft.com/office/officeart/2005/8/layout/hList1"/>
    <dgm:cxn modelId="{CC177574-946D-4120-9B9C-2A452F1AB0AB}" type="presOf" srcId="{2109C84D-0F5D-4742-87A7-F32DC9A10D8C}" destId="{BB6809C3-80A8-4802-B8AC-67F90B935C0B}" srcOrd="0" destOrd="0" presId="urn:microsoft.com/office/officeart/2005/8/layout/hList1"/>
    <dgm:cxn modelId="{A9CFE4B7-E9E9-497E-B24D-C5BF77A398D6}" type="presOf" srcId="{69C5C03B-5159-4E25-ACCE-7307BE840741}" destId="{980989D7-1FD3-443F-8E52-8F49C2C32D40}" srcOrd="0" destOrd="2" presId="urn:microsoft.com/office/officeart/2005/8/layout/hList1"/>
    <dgm:cxn modelId="{B30045D6-961D-4205-AFAF-A2B7F9672F7D}" srcId="{31721612-2C2E-49DC-A020-FA986F62953A}" destId="{2109C84D-0F5D-4742-87A7-F32DC9A10D8C}" srcOrd="0" destOrd="0" parTransId="{9CD8588C-63E5-4090-8FF8-E7E4506BC96A}" sibTransId="{DA97BC45-115A-451E-898D-27416632DD58}"/>
    <dgm:cxn modelId="{B74E0975-E89B-4305-BF9F-A36DC0A9EC75}" srcId="{31721612-2C2E-49DC-A020-FA986F62953A}" destId="{D112AAEC-2B2A-4715-AB23-30AFE1072D80}" srcOrd="2" destOrd="0" parTransId="{11EA459B-566F-4950-9B85-4D8A67E01953}" sibTransId="{C3A49FF9-03BB-449E-9A9B-93BCEFD59682}"/>
    <dgm:cxn modelId="{7255F000-893F-449F-9410-D3B1641BACDB}" srcId="{31721612-2C2E-49DC-A020-FA986F62953A}" destId="{68D8E23C-CF55-493F-A7C0-015664EFE5C3}" srcOrd="4" destOrd="0" parTransId="{ED6D4A2F-FCBE-4D7E-8B2C-AC1495F84C8F}" sibTransId="{DE54961E-30E1-4EC3-A9CB-70CA8C662CC7}"/>
    <dgm:cxn modelId="{29051F5C-E843-47FA-B842-F5169A4BA236}" srcId="{F393C818-78CE-49BD-A5B4-1D2ACB8D2B4A}" destId="{90604B93-0D98-4D53-8B51-F3A4D3464DAE}" srcOrd="4" destOrd="0" parTransId="{2D84D7D8-46FD-4192-9CA1-4D860F675396}" sibTransId="{B439246C-108E-445C-A732-71D028D9B015}"/>
    <dgm:cxn modelId="{D26964C7-C375-483B-BE4B-82DC5BD583F0}" type="presOf" srcId="{260AD6B1-C132-479A-8823-9C83AD5AE972}" destId="{BB6809C3-80A8-4802-B8AC-67F90B935C0B}" srcOrd="0" destOrd="3" presId="urn:microsoft.com/office/officeart/2005/8/layout/hList1"/>
    <dgm:cxn modelId="{226F4D38-235A-4A25-A952-64F6DC32CE90}" srcId="{F393C818-78CE-49BD-A5B4-1D2ACB8D2B4A}" destId="{B49F23A0-3D7B-4856-858F-A97E23D373A7}" srcOrd="3" destOrd="0" parTransId="{5871DECB-BFCA-49ED-A7CE-999B5A3455F2}" sibTransId="{7058795F-4DC3-428D-8F99-18E6514EF33F}"/>
    <dgm:cxn modelId="{36E16CFD-62CC-4DBA-A141-3AE775565D58}" type="presOf" srcId="{B73D89F3-FA9E-48DB-9333-8D1B39F172DE}" destId="{BB6809C3-80A8-4802-B8AC-67F90B935C0B}" srcOrd="0" destOrd="1" presId="urn:microsoft.com/office/officeart/2005/8/layout/hList1"/>
    <dgm:cxn modelId="{DBFD239D-6715-46F6-A1C8-0DF6ECAEA7F6}" type="presOf" srcId="{68D8E23C-CF55-493F-A7C0-015664EFE5C3}" destId="{BB6809C3-80A8-4802-B8AC-67F90B935C0B}" srcOrd="0" destOrd="4" presId="urn:microsoft.com/office/officeart/2005/8/layout/hList1"/>
    <dgm:cxn modelId="{74807F93-556C-4BCD-AB1B-2ED68FA0B7DB}" srcId="{31721612-2C2E-49DC-A020-FA986F62953A}" destId="{B73D89F3-FA9E-48DB-9333-8D1B39F172DE}" srcOrd="1" destOrd="0" parTransId="{D71FEC5D-9A87-4EDB-822E-C43AD60E66F9}" sibTransId="{1A1646A3-C544-422A-9EB0-F1B6730E6E71}"/>
    <dgm:cxn modelId="{AC100F85-AC1F-46F9-BCF4-FC3BF6CF65C7}" srcId="{83C0BAB2-C7C4-46C2-BDFC-23D3BF05CAEC}" destId="{F393C818-78CE-49BD-A5B4-1D2ACB8D2B4A}" srcOrd="0" destOrd="0" parTransId="{D7CCC272-553F-4585-9026-93F3C62E947B}" sibTransId="{9302054B-8760-4DB0-B13C-CF63E4D5E281}"/>
    <dgm:cxn modelId="{036D73C8-2301-48B5-AE0C-E4EA3121287C}" srcId="{F393C818-78CE-49BD-A5B4-1D2ACB8D2B4A}" destId="{69C5C03B-5159-4E25-ACCE-7307BE840741}" srcOrd="2" destOrd="0" parTransId="{BD0D5F50-8D56-4DBF-96AD-76F1CABD6A72}" sibTransId="{10EF2BD5-897C-4499-B585-2B03F2D09221}"/>
    <dgm:cxn modelId="{B2C7668F-831F-46D7-B927-FE5C33A3F4D9}" srcId="{F393C818-78CE-49BD-A5B4-1D2ACB8D2B4A}" destId="{FF6D4C2A-B58D-4E56-9826-CC2E428F29C5}" srcOrd="0" destOrd="0" parTransId="{226D6409-43D1-4D31-A052-A3818D518F40}" sibTransId="{5B2769F1-60FD-4DE1-9DDE-495800BDE2F5}"/>
    <dgm:cxn modelId="{CB97DB64-D578-4F99-9B55-CA589343DDBE}" type="presParOf" srcId="{9EB208A4-D03E-4801-B121-E881950E8492}" destId="{FB7C45BB-8A45-4F94-858F-6410E9EA2028}" srcOrd="0" destOrd="0" presId="urn:microsoft.com/office/officeart/2005/8/layout/hList1"/>
    <dgm:cxn modelId="{35095152-B6C0-4FAD-A6F5-881129E9FEF8}" type="presParOf" srcId="{FB7C45BB-8A45-4F94-858F-6410E9EA2028}" destId="{D0346EEB-FF49-4AC2-BE8D-9E56FBAD8334}" srcOrd="0" destOrd="0" presId="urn:microsoft.com/office/officeart/2005/8/layout/hList1"/>
    <dgm:cxn modelId="{20ECB671-595A-48B3-8958-5693E6F3B23B}" type="presParOf" srcId="{FB7C45BB-8A45-4F94-858F-6410E9EA2028}" destId="{980989D7-1FD3-443F-8E52-8F49C2C32D40}" srcOrd="1" destOrd="0" presId="urn:microsoft.com/office/officeart/2005/8/layout/hList1"/>
    <dgm:cxn modelId="{D6E78323-2E43-4298-B003-D05FD709B486}" type="presParOf" srcId="{9EB208A4-D03E-4801-B121-E881950E8492}" destId="{DEF9274C-F93F-4A24-BB5F-E3C7E8BB456F}" srcOrd="1" destOrd="0" presId="urn:microsoft.com/office/officeart/2005/8/layout/hList1"/>
    <dgm:cxn modelId="{A8564E63-D9B4-4937-A2F4-A627306B4BFA}" type="presParOf" srcId="{9EB208A4-D03E-4801-B121-E881950E8492}" destId="{7F32CE6E-F020-48EC-8A6B-B598B32A4B7C}" srcOrd="2" destOrd="0" presId="urn:microsoft.com/office/officeart/2005/8/layout/hList1"/>
    <dgm:cxn modelId="{95D13C97-D613-4182-8635-846564D1B5F9}" type="presParOf" srcId="{7F32CE6E-F020-48EC-8A6B-B598B32A4B7C}" destId="{4F14F2C6-993C-4066-B929-258749B343DA}" srcOrd="0" destOrd="0" presId="urn:microsoft.com/office/officeart/2005/8/layout/hList1"/>
    <dgm:cxn modelId="{73999268-4C32-4DFA-9AC7-1DB2CAEB97D5}" type="presParOf" srcId="{7F32CE6E-F020-48EC-8A6B-B598B32A4B7C}" destId="{BB6809C3-80A8-4802-B8AC-67F90B935C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64834B-E297-49DA-AF01-18964A67034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BD9D90-B8B0-4A7C-83E7-0C7D2715E49C}">
      <dgm:prSet phldrT="[Text]" custT="1"/>
      <dgm:spPr/>
      <dgm:t>
        <a:bodyPr/>
        <a:lstStyle/>
        <a:p>
          <a:r>
            <a:rPr lang="en-US" sz="3600" dirty="0" smtClean="0"/>
            <a:t>Activity</a:t>
          </a:r>
          <a:endParaRPr lang="en-US" sz="3600" dirty="0"/>
        </a:p>
      </dgm:t>
    </dgm:pt>
    <dgm:pt modelId="{0EC033E8-906B-4BA6-92C1-A34897BAD2A7}" type="parTrans" cxnId="{BD765787-17F7-42DA-8187-955BDFC16AB6}">
      <dgm:prSet/>
      <dgm:spPr/>
      <dgm:t>
        <a:bodyPr/>
        <a:lstStyle/>
        <a:p>
          <a:endParaRPr lang="en-US"/>
        </a:p>
      </dgm:t>
    </dgm:pt>
    <dgm:pt modelId="{13BC6E8B-644A-4A90-A43D-2EB09F967D35}" type="sibTrans" cxnId="{BD765787-17F7-42DA-8187-955BDFC16AB6}">
      <dgm:prSet/>
      <dgm:spPr/>
      <dgm:t>
        <a:bodyPr/>
        <a:lstStyle/>
        <a:p>
          <a:endParaRPr lang="en-US"/>
        </a:p>
      </dgm:t>
    </dgm:pt>
    <dgm:pt modelId="{B6CEE504-29E1-4AF4-81FD-D304FEEF59C3}">
      <dgm:prSet phldrT="[Text]" custT="1"/>
      <dgm:spPr/>
      <dgm:t>
        <a:bodyPr/>
        <a:lstStyle/>
        <a:p>
          <a:r>
            <a:rPr lang="en-US" sz="3600" dirty="0" smtClean="0"/>
            <a:t>Response time</a:t>
          </a:r>
          <a:endParaRPr lang="en-US" sz="3600" dirty="0"/>
        </a:p>
      </dgm:t>
    </dgm:pt>
    <dgm:pt modelId="{84C485BC-50BB-4E04-A69B-4C4F2D46D3CB}" type="parTrans" cxnId="{F2DD46ED-4733-46D4-90F0-36A4F7A0E12E}">
      <dgm:prSet/>
      <dgm:spPr/>
      <dgm:t>
        <a:bodyPr/>
        <a:lstStyle/>
        <a:p>
          <a:endParaRPr lang="en-US"/>
        </a:p>
      </dgm:t>
    </dgm:pt>
    <dgm:pt modelId="{D40C24D5-017C-4051-9997-B036CE960A4B}" type="sibTrans" cxnId="{F2DD46ED-4733-46D4-90F0-36A4F7A0E12E}">
      <dgm:prSet/>
      <dgm:spPr/>
      <dgm:t>
        <a:bodyPr/>
        <a:lstStyle/>
        <a:p>
          <a:endParaRPr lang="en-US"/>
        </a:p>
      </dgm:t>
    </dgm:pt>
    <dgm:pt modelId="{1485A292-2A7A-4200-A4AB-EC815130AF5C}">
      <dgm:prSet phldrT="[Text]" custT="1"/>
      <dgm:spPr/>
      <dgm:t>
        <a:bodyPr/>
        <a:lstStyle/>
        <a:p>
          <a:r>
            <a:rPr lang="en-US" sz="3600" dirty="0" smtClean="0"/>
            <a:t>Discussion participation</a:t>
          </a:r>
          <a:endParaRPr lang="en-US" sz="3600" dirty="0"/>
        </a:p>
      </dgm:t>
    </dgm:pt>
    <dgm:pt modelId="{A929AD2F-3451-4DDF-8E6E-2D5ABD1D8827}" type="parTrans" cxnId="{8DB7B1CE-3FCC-4EEA-962F-2704EC90493A}">
      <dgm:prSet/>
      <dgm:spPr/>
      <dgm:t>
        <a:bodyPr/>
        <a:lstStyle/>
        <a:p>
          <a:endParaRPr lang="en-US"/>
        </a:p>
      </dgm:t>
    </dgm:pt>
    <dgm:pt modelId="{460A699F-D91B-4D34-A951-E350AB52509A}" type="sibTrans" cxnId="{8DB7B1CE-3FCC-4EEA-962F-2704EC90493A}">
      <dgm:prSet/>
      <dgm:spPr/>
      <dgm:t>
        <a:bodyPr/>
        <a:lstStyle/>
        <a:p>
          <a:endParaRPr lang="en-US"/>
        </a:p>
      </dgm:t>
    </dgm:pt>
    <dgm:pt modelId="{CF2DA83E-3712-4D1D-9939-679D4416FA2C}">
      <dgm:prSet phldrT="[Text]" custT="1"/>
      <dgm:spPr/>
      <dgm:t>
        <a:bodyPr/>
        <a:lstStyle/>
        <a:p>
          <a:r>
            <a:rPr lang="en-US" sz="3600" dirty="0" smtClean="0"/>
            <a:t>Grading timeliness</a:t>
          </a:r>
          <a:endParaRPr lang="en-US" sz="3600" dirty="0"/>
        </a:p>
      </dgm:t>
    </dgm:pt>
    <dgm:pt modelId="{A85CF5E8-3F81-452E-A76B-D06749A6138A}" type="parTrans" cxnId="{B1A513B1-1F45-4F8E-A98A-0DC690BED7E5}">
      <dgm:prSet/>
      <dgm:spPr/>
      <dgm:t>
        <a:bodyPr/>
        <a:lstStyle/>
        <a:p>
          <a:endParaRPr lang="en-US"/>
        </a:p>
      </dgm:t>
    </dgm:pt>
    <dgm:pt modelId="{738A2823-10FE-468B-81FA-AF631C834F4E}" type="sibTrans" cxnId="{B1A513B1-1F45-4F8E-A98A-0DC690BED7E5}">
      <dgm:prSet/>
      <dgm:spPr/>
      <dgm:t>
        <a:bodyPr/>
        <a:lstStyle/>
        <a:p>
          <a:endParaRPr lang="en-US"/>
        </a:p>
      </dgm:t>
    </dgm:pt>
    <dgm:pt modelId="{DA4D6ED5-A3CE-4F41-89D8-5C5CD0EE9EE8}" type="pres">
      <dgm:prSet presAssocID="{DA64834B-E297-49DA-AF01-18964A6703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80B8AF-87F2-4E5D-9E30-435EEDDC6FD3}" type="pres">
      <dgm:prSet presAssocID="{C4BD9D90-B8B0-4A7C-83E7-0C7D2715E49C}" presName="compNode" presStyleCnt="0"/>
      <dgm:spPr/>
    </dgm:pt>
    <dgm:pt modelId="{D98CB4CD-2D84-4AED-B8B5-A480219D0D6B}" type="pres">
      <dgm:prSet presAssocID="{C4BD9D90-B8B0-4A7C-83E7-0C7D2715E49C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7A110C8-30FF-416E-B116-08B68579C58D}" type="pres">
      <dgm:prSet presAssocID="{C4BD9D90-B8B0-4A7C-83E7-0C7D2715E49C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3B6AD-AB19-4989-BAF5-8C80AC8F8388}" type="pres">
      <dgm:prSet presAssocID="{13BC6E8B-644A-4A90-A43D-2EB09F967D3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54E1EB-573F-41A2-8394-71517D50EB93}" type="pres">
      <dgm:prSet presAssocID="{B6CEE504-29E1-4AF4-81FD-D304FEEF59C3}" presName="compNode" presStyleCnt="0"/>
      <dgm:spPr/>
    </dgm:pt>
    <dgm:pt modelId="{CF601272-146D-46BA-A13E-CB509B7CFAB9}" type="pres">
      <dgm:prSet presAssocID="{B6CEE504-29E1-4AF4-81FD-D304FEEF59C3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A56E5AB-2BAB-4289-9FDF-59025DFE299E}" type="pres">
      <dgm:prSet presAssocID="{B6CEE504-29E1-4AF4-81FD-D304FEEF59C3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2B201-9C7D-4542-9C44-884054C34393}" type="pres">
      <dgm:prSet presAssocID="{D40C24D5-017C-4051-9997-B036CE960A4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2DD9373-7675-4E33-89F5-0217628CEEDD}" type="pres">
      <dgm:prSet presAssocID="{1485A292-2A7A-4200-A4AB-EC815130AF5C}" presName="compNode" presStyleCnt="0"/>
      <dgm:spPr/>
    </dgm:pt>
    <dgm:pt modelId="{AD6B8FFB-C9D1-48DC-A43D-FF7794EE9016}" type="pres">
      <dgm:prSet presAssocID="{1485A292-2A7A-4200-A4AB-EC815130AF5C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BFEA02A1-6F8B-44AA-BC88-68EECF71FD23}" type="pres">
      <dgm:prSet presAssocID="{1485A292-2A7A-4200-A4AB-EC815130AF5C}" presName="textRect" presStyleLbl="revTx" presStyleIdx="2" presStyleCnt="4" custScaleX="113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CDD6DC-7DE1-4E21-85C2-D3CE24AA7E2D}" type="pres">
      <dgm:prSet presAssocID="{460A699F-D91B-4D34-A951-E350AB52509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F90E6F4-EC6C-46C9-BCA2-8AAB6BE4EF15}" type="pres">
      <dgm:prSet presAssocID="{CF2DA83E-3712-4D1D-9939-679D4416FA2C}" presName="compNode" presStyleCnt="0"/>
      <dgm:spPr/>
    </dgm:pt>
    <dgm:pt modelId="{D8A0D12E-992E-411A-A1FF-6AAAF355FC84}" type="pres">
      <dgm:prSet presAssocID="{CF2DA83E-3712-4D1D-9939-679D4416FA2C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66571A11-1EC1-435F-BBC4-6F11C32C38E2}" type="pres">
      <dgm:prSet presAssocID="{CF2DA83E-3712-4D1D-9939-679D4416FA2C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748B5A-37CC-4B44-A3C0-27E16A63845E}" type="presOf" srcId="{D40C24D5-017C-4051-9997-B036CE960A4B}" destId="{0DD2B201-9C7D-4542-9C44-884054C34393}" srcOrd="0" destOrd="0" presId="urn:microsoft.com/office/officeart/2005/8/layout/pList1"/>
    <dgm:cxn modelId="{B6A0A827-57A8-4C27-92F0-0C57CEDF53FC}" type="presOf" srcId="{CF2DA83E-3712-4D1D-9939-679D4416FA2C}" destId="{66571A11-1EC1-435F-BBC4-6F11C32C38E2}" srcOrd="0" destOrd="0" presId="urn:microsoft.com/office/officeart/2005/8/layout/pList1"/>
    <dgm:cxn modelId="{DDB00BE9-A07D-4A26-A5B7-281FD854B24A}" type="presOf" srcId="{C4BD9D90-B8B0-4A7C-83E7-0C7D2715E49C}" destId="{97A110C8-30FF-416E-B116-08B68579C58D}" srcOrd="0" destOrd="0" presId="urn:microsoft.com/office/officeart/2005/8/layout/pList1"/>
    <dgm:cxn modelId="{3F95A3F3-C6AE-4211-9EBA-83D2AF422B8C}" type="presOf" srcId="{13BC6E8B-644A-4A90-A43D-2EB09F967D35}" destId="{8D43B6AD-AB19-4989-BAF5-8C80AC8F8388}" srcOrd="0" destOrd="0" presId="urn:microsoft.com/office/officeart/2005/8/layout/pList1"/>
    <dgm:cxn modelId="{8DB7B1CE-3FCC-4EEA-962F-2704EC90493A}" srcId="{DA64834B-E297-49DA-AF01-18964A670349}" destId="{1485A292-2A7A-4200-A4AB-EC815130AF5C}" srcOrd="2" destOrd="0" parTransId="{A929AD2F-3451-4DDF-8E6E-2D5ABD1D8827}" sibTransId="{460A699F-D91B-4D34-A951-E350AB52509A}"/>
    <dgm:cxn modelId="{6B2CA5FB-AEB2-4F4D-B4BB-D9F327660717}" type="presOf" srcId="{B6CEE504-29E1-4AF4-81FD-D304FEEF59C3}" destId="{3A56E5AB-2BAB-4289-9FDF-59025DFE299E}" srcOrd="0" destOrd="0" presId="urn:microsoft.com/office/officeart/2005/8/layout/pList1"/>
    <dgm:cxn modelId="{B1A513B1-1F45-4F8E-A98A-0DC690BED7E5}" srcId="{DA64834B-E297-49DA-AF01-18964A670349}" destId="{CF2DA83E-3712-4D1D-9939-679D4416FA2C}" srcOrd="3" destOrd="0" parTransId="{A85CF5E8-3F81-452E-A76B-D06749A6138A}" sibTransId="{738A2823-10FE-468B-81FA-AF631C834F4E}"/>
    <dgm:cxn modelId="{F5EB4BA9-A49B-4369-9D4C-F9DDA54D3BD5}" type="presOf" srcId="{1485A292-2A7A-4200-A4AB-EC815130AF5C}" destId="{BFEA02A1-6F8B-44AA-BC88-68EECF71FD23}" srcOrd="0" destOrd="0" presId="urn:microsoft.com/office/officeart/2005/8/layout/pList1"/>
    <dgm:cxn modelId="{F2DD46ED-4733-46D4-90F0-36A4F7A0E12E}" srcId="{DA64834B-E297-49DA-AF01-18964A670349}" destId="{B6CEE504-29E1-4AF4-81FD-D304FEEF59C3}" srcOrd="1" destOrd="0" parTransId="{84C485BC-50BB-4E04-A69B-4C4F2D46D3CB}" sibTransId="{D40C24D5-017C-4051-9997-B036CE960A4B}"/>
    <dgm:cxn modelId="{D9779A37-E75F-4D27-B2D6-C308333E2E06}" type="presOf" srcId="{DA64834B-E297-49DA-AF01-18964A670349}" destId="{DA4D6ED5-A3CE-4F41-89D8-5C5CD0EE9EE8}" srcOrd="0" destOrd="0" presId="urn:microsoft.com/office/officeart/2005/8/layout/pList1"/>
    <dgm:cxn modelId="{5F24CEA3-8A60-4F1C-BC78-6547C9EA3C84}" type="presOf" srcId="{460A699F-D91B-4D34-A951-E350AB52509A}" destId="{5CCDD6DC-7DE1-4E21-85C2-D3CE24AA7E2D}" srcOrd="0" destOrd="0" presId="urn:microsoft.com/office/officeart/2005/8/layout/pList1"/>
    <dgm:cxn modelId="{BD765787-17F7-42DA-8187-955BDFC16AB6}" srcId="{DA64834B-E297-49DA-AF01-18964A670349}" destId="{C4BD9D90-B8B0-4A7C-83E7-0C7D2715E49C}" srcOrd="0" destOrd="0" parTransId="{0EC033E8-906B-4BA6-92C1-A34897BAD2A7}" sibTransId="{13BC6E8B-644A-4A90-A43D-2EB09F967D35}"/>
    <dgm:cxn modelId="{C4123221-BBC6-4BE6-BE8B-2A81D2568827}" type="presParOf" srcId="{DA4D6ED5-A3CE-4F41-89D8-5C5CD0EE9EE8}" destId="{9B80B8AF-87F2-4E5D-9E30-435EEDDC6FD3}" srcOrd="0" destOrd="0" presId="urn:microsoft.com/office/officeart/2005/8/layout/pList1"/>
    <dgm:cxn modelId="{1D72E6F7-B401-4EC5-9E4D-DCB1A9AB1CC9}" type="presParOf" srcId="{9B80B8AF-87F2-4E5D-9E30-435EEDDC6FD3}" destId="{D98CB4CD-2D84-4AED-B8B5-A480219D0D6B}" srcOrd="0" destOrd="0" presId="urn:microsoft.com/office/officeart/2005/8/layout/pList1"/>
    <dgm:cxn modelId="{23742BD9-BEBC-48B3-A4E7-3DF0877DC450}" type="presParOf" srcId="{9B80B8AF-87F2-4E5D-9E30-435EEDDC6FD3}" destId="{97A110C8-30FF-416E-B116-08B68579C58D}" srcOrd="1" destOrd="0" presId="urn:microsoft.com/office/officeart/2005/8/layout/pList1"/>
    <dgm:cxn modelId="{DD0FE414-8634-40F5-A52A-F04CD919BCC4}" type="presParOf" srcId="{DA4D6ED5-A3CE-4F41-89D8-5C5CD0EE9EE8}" destId="{8D43B6AD-AB19-4989-BAF5-8C80AC8F8388}" srcOrd="1" destOrd="0" presId="urn:microsoft.com/office/officeart/2005/8/layout/pList1"/>
    <dgm:cxn modelId="{3F426EF1-FDBF-491E-93F7-2D8338F33899}" type="presParOf" srcId="{DA4D6ED5-A3CE-4F41-89D8-5C5CD0EE9EE8}" destId="{7854E1EB-573F-41A2-8394-71517D50EB93}" srcOrd="2" destOrd="0" presId="urn:microsoft.com/office/officeart/2005/8/layout/pList1"/>
    <dgm:cxn modelId="{FD5AEEFA-A943-457F-964C-522180B3CEDE}" type="presParOf" srcId="{7854E1EB-573F-41A2-8394-71517D50EB93}" destId="{CF601272-146D-46BA-A13E-CB509B7CFAB9}" srcOrd="0" destOrd="0" presId="urn:microsoft.com/office/officeart/2005/8/layout/pList1"/>
    <dgm:cxn modelId="{2786B7CB-C46D-4CAC-9D37-0A2CC724C303}" type="presParOf" srcId="{7854E1EB-573F-41A2-8394-71517D50EB93}" destId="{3A56E5AB-2BAB-4289-9FDF-59025DFE299E}" srcOrd="1" destOrd="0" presId="urn:microsoft.com/office/officeart/2005/8/layout/pList1"/>
    <dgm:cxn modelId="{1C043A6A-F1D5-4006-A87D-28222E30B6B8}" type="presParOf" srcId="{DA4D6ED5-A3CE-4F41-89D8-5C5CD0EE9EE8}" destId="{0DD2B201-9C7D-4542-9C44-884054C34393}" srcOrd="3" destOrd="0" presId="urn:microsoft.com/office/officeart/2005/8/layout/pList1"/>
    <dgm:cxn modelId="{09CCF9EE-E484-4673-A780-A77D551E3096}" type="presParOf" srcId="{DA4D6ED5-A3CE-4F41-89D8-5C5CD0EE9EE8}" destId="{62DD9373-7675-4E33-89F5-0217628CEEDD}" srcOrd="4" destOrd="0" presId="urn:microsoft.com/office/officeart/2005/8/layout/pList1"/>
    <dgm:cxn modelId="{75ED98E0-205C-404F-BF0C-822B600C3B3A}" type="presParOf" srcId="{62DD9373-7675-4E33-89F5-0217628CEEDD}" destId="{AD6B8FFB-C9D1-48DC-A43D-FF7794EE9016}" srcOrd="0" destOrd="0" presId="urn:microsoft.com/office/officeart/2005/8/layout/pList1"/>
    <dgm:cxn modelId="{21A05028-8F1E-4C10-BD6B-79F689AC8985}" type="presParOf" srcId="{62DD9373-7675-4E33-89F5-0217628CEEDD}" destId="{BFEA02A1-6F8B-44AA-BC88-68EECF71FD23}" srcOrd="1" destOrd="0" presId="urn:microsoft.com/office/officeart/2005/8/layout/pList1"/>
    <dgm:cxn modelId="{F6B1AC07-1AD6-4348-B2A0-A24265BAD816}" type="presParOf" srcId="{DA4D6ED5-A3CE-4F41-89D8-5C5CD0EE9EE8}" destId="{5CCDD6DC-7DE1-4E21-85C2-D3CE24AA7E2D}" srcOrd="5" destOrd="0" presId="urn:microsoft.com/office/officeart/2005/8/layout/pList1"/>
    <dgm:cxn modelId="{30E5A6DD-F776-453A-B779-EFEAC2229D60}" type="presParOf" srcId="{DA4D6ED5-A3CE-4F41-89D8-5C5CD0EE9EE8}" destId="{2F90E6F4-EC6C-46C9-BCA2-8AAB6BE4EF15}" srcOrd="6" destOrd="0" presId="urn:microsoft.com/office/officeart/2005/8/layout/pList1"/>
    <dgm:cxn modelId="{A25843AB-746E-46C0-A202-5C8B03A739F7}" type="presParOf" srcId="{2F90E6F4-EC6C-46C9-BCA2-8AAB6BE4EF15}" destId="{D8A0D12E-992E-411A-A1FF-6AAAF355FC84}" srcOrd="0" destOrd="0" presId="urn:microsoft.com/office/officeart/2005/8/layout/pList1"/>
    <dgm:cxn modelId="{CED3BADE-2E12-42A8-901F-77D75DECF1A1}" type="presParOf" srcId="{2F90E6F4-EC6C-46C9-BCA2-8AAB6BE4EF15}" destId="{66571A11-1EC1-435F-BBC4-6F11C32C38E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5323F0-BD1E-48BE-B9AE-5AC735F4A5FD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0B1257-2013-456D-AA76-502E8F1437CE}">
      <dgm:prSet phldrT="[Text]" custT="1"/>
      <dgm:spPr/>
      <dgm:t>
        <a:bodyPr/>
        <a:lstStyle/>
        <a:p>
          <a:r>
            <a:rPr lang="en-US" sz="3200" dirty="0" smtClean="0"/>
            <a:t>Activity</a:t>
          </a:r>
          <a:endParaRPr lang="en-US" sz="3200" dirty="0"/>
        </a:p>
      </dgm:t>
    </dgm:pt>
    <dgm:pt modelId="{4503A768-42E9-4409-B33E-990753260572}" type="parTrans" cxnId="{85C2B60A-9DBA-49C2-98A0-398CC17A21F0}">
      <dgm:prSet/>
      <dgm:spPr/>
      <dgm:t>
        <a:bodyPr/>
        <a:lstStyle/>
        <a:p>
          <a:endParaRPr lang="en-US"/>
        </a:p>
      </dgm:t>
    </dgm:pt>
    <dgm:pt modelId="{AA8EF0D7-6347-4839-A3F8-2065ADB2EE61}" type="sibTrans" cxnId="{85C2B60A-9DBA-49C2-98A0-398CC17A21F0}">
      <dgm:prSet/>
      <dgm:spPr/>
      <dgm:t>
        <a:bodyPr/>
        <a:lstStyle/>
        <a:p>
          <a:endParaRPr lang="en-US"/>
        </a:p>
      </dgm:t>
    </dgm:pt>
    <dgm:pt modelId="{88D216AF-4324-4E04-A23F-8BDBCCC0C666}">
      <dgm:prSet phldrT="[Text]" custT="1"/>
      <dgm:spPr/>
      <dgm:t>
        <a:bodyPr/>
        <a:lstStyle/>
        <a:p>
          <a:r>
            <a:rPr lang="en-US" sz="3200" dirty="0" smtClean="0"/>
            <a:t>Response time</a:t>
          </a:r>
          <a:endParaRPr lang="en-US" sz="3200" dirty="0"/>
        </a:p>
      </dgm:t>
    </dgm:pt>
    <dgm:pt modelId="{57D3D28D-AAC3-47CC-9757-B93D7B870345}" type="parTrans" cxnId="{71D5FA58-E2F0-45B6-A118-31EF7B03E973}">
      <dgm:prSet/>
      <dgm:spPr/>
      <dgm:t>
        <a:bodyPr/>
        <a:lstStyle/>
        <a:p>
          <a:endParaRPr lang="en-US"/>
        </a:p>
      </dgm:t>
    </dgm:pt>
    <dgm:pt modelId="{3F3A7C38-70CE-4199-A5FA-BEA5D82E33E4}" type="sibTrans" cxnId="{71D5FA58-E2F0-45B6-A118-31EF7B03E973}">
      <dgm:prSet/>
      <dgm:spPr/>
      <dgm:t>
        <a:bodyPr/>
        <a:lstStyle/>
        <a:p>
          <a:endParaRPr lang="en-US"/>
        </a:p>
      </dgm:t>
    </dgm:pt>
    <dgm:pt modelId="{7DEE589B-CDA7-460E-BD82-737981A95D94}">
      <dgm:prSet phldrT="[Text]" custT="1"/>
      <dgm:spPr/>
      <dgm:t>
        <a:bodyPr/>
        <a:lstStyle/>
        <a:p>
          <a:pPr marL="0" indent="0" algn="ctr"/>
          <a:endParaRPr lang="en-US" sz="2800" dirty="0"/>
        </a:p>
      </dgm:t>
    </dgm:pt>
    <dgm:pt modelId="{D753405B-A0DE-43A5-AA10-98105A280FA0}" type="parTrans" cxnId="{6E70514C-9BF1-4B3C-A955-54062DF17D46}">
      <dgm:prSet/>
      <dgm:spPr/>
      <dgm:t>
        <a:bodyPr/>
        <a:lstStyle/>
        <a:p>
          <a:endParaRPr lang="en-US"/>
        </a:p>
      </dgm:t>
    </dgm:pt>
    <dgm:pt modelId="{F89CF3BF-D310-4C43-BD8F-F7F5EA136492}" type="sibTrans" cxnId="{6E70514C-9BF1-4B3C-A955-54062DF17D46}">
      <dgm:prSet/>
      <dgm:spPr/>
      <dgm:t>
        <a:bodyPr/>
        <a:lstStyle/>
        <a:p>
          <a:endParaRPr lang="en-US"/>
        </a:p>
      </dgm:t>
    </dgm:pt>
    <dgm:pt modelId="{BA26C81E-04B9-47AA-ADEF-CBF986835F51}">
      <dgm:prSet phldrT="[Text]" custT="1"/>
      <dgm:spPr/>
      <dgm:t>
        <a:bodyPr/>
        <a:lstStyle/>
        <a:p>
          <a:r>
            <a:rPr lang="en-US" sz="3200" dirty="0" smtClean="0"/>
            <a:t>Grading delay</a:t>
          </a:r>
          <a:endParaRPr lang="en-US" sz="3200" dirty="0"/>
        </a:p>
      </dgm:t>
    </dgm:pt>
    <dgm:pt modelId="{28F65B73-4171-460F-B8F6-3F604F9CC25F}" type="parTrans" cxnId="{DEE0F04C-4166-42FA-A6DD-898F7565A541}">
      <dgm:prSet/>
      <dgm:spPr/>
      <dgm:t>
        <a:bodyPr/>
        <a:lstStyle/>
        <a:p>
          <a:endParaRPr lang="en-US"/>
        </a:p>
      </dgm:t>
    </dgm:pt>
    <dgm:pt modelId="{26907D12-0D67-43AA-9ED4-99197CDEA59B}" type="sibTrans" cxnId="{DEE0F04C-4166-42FA-A6DD-898F7565A541}">
      <dgm:prSet/>
      <dgm:spPr/>
      <dgm:t>
        <a:bodyPr/>
        <a:lstStyle/>
        <a:p>
          <a:endParaRPr lang="en-US"/>
        </a:p>
      </dgm:t>
    </dgm:pt>
    <dgm:pt modelId="{6B68398C-6593-4AFF-997F-3ED1EF1E700D}" type="pres">
      <dgm:prSet presAssocID="{C05323F0-BD1E-48BE-B9AE-5AC735F4A5F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2B1E44-4F25-4BC6-805D-F1275F1A2A62}" type="pres">
      <dgm:prSet presAssocID="{C05323F0-BD1E-48BE-B9AE-5AC735F4A5FD}" presName="children" presStyleCnt="0"/>
      <dgm:spPr/>
    </dgm:pt>
    <dgm:pt modelId="{8BA5F6EC-0F70-4786-9C1A-18C1D3121E87}" type="pres">
      <dgm:prSet presAssocID="{C05323F0-BD1E-48BE-B9AE-5AC735F4A5FD}" presName="childPlaceholder" presStyleCnt="0"/>
      <dgm:spPr/>
    </dgm:pt>
    <dgm:pt modelId="{463AE781-F70D-4D9A-9413-E388B46FCE70}" type="pres">
      <dgm:prSet presAssocID="{C05323F0-BD1E-48BE-B9AE-5AC735F4A5FD}" presName="circle" presStyleCnt="0"/>
      <dgm:spPr/>
    </dgm:pt>
    <dgm:pt modelId="{B245D022-645C-4DB3-868D-62700E712804}" type="pres">
      <dgm:prSet presAssocID="{C05323F0-BD1E-48BE-B9AE-5AC735F4A5F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76C18-3A43-4D9C-8475-994D2857219F}" type="pres">
      <dgm:prSet presAssocID="{C05323F0-BD1E-48BE-B9AE-5AC735F4A5F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661C8F-7622-45C1-8F3C-E8FAE98CE87A}" type="pres">
      <dgm:prSet presAssocID="{C05323F0-BD1E-48BE-B9AE-5AC735F4A5F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90146-2B8E-4C31-A6A2-0E08D7F859EF}" type="pres">
      <dgm:prSet presAssocID="{C05323F0-BD1E-48BE-B9AE-5AC735F4A5F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EB59C4-D775-42C5-A294-291821B26C27}" type="pres">
      <dgm:prSet presAssocID="{C05323F0-BD1E-48BE-B9AE-5AC735F4A5FD}" presName="quadrantPlaceholder" presStyleCnt="0"/>
      <dgm:spPr/>
    </dgm:pt>
    <dgm:pt modelId="{ACD8E1B8-66FE-4E5A-A0D0-65410D0401CB}" type="pres">
      <dgm:prSet presAssocID="{C05323F0-BD1E-48BE-B9AE-5AC735F4A5FD}" presName="center1" presStyleLbl="fgShp" presStyleIdx="0" presStyleCnt="2"/>
      <dgm:spPr>
        <a:solidFill>
          <a:schemeClr val="accent5"/>
        </a:solidFill>
      </dgm:spPr>
      <dgm:t>
        <a:bodyPr/>
        <a:lstStyle/>
        <a:p>
          <a:endParaRPr lang="en-US"/>
        </a:p>
      </dgm:t>
    </dgm:pt>
    <dgm:pt modelId="{B29BF1DE-C719-4AE3-A402-9818711BD598}" type="pres">
      <dgm:prSet presAssocID="{C05323F0-BD1E-48BE-B9AE-5AC735F4A5FD}" presName="center2" presStyleLbl="fgShp" presStyleIdx="1" presStyleCnt="2"/>
      <dgm:spPr>
        <a:solidFill>
          <a:schemeClr val="accent5"/>
        </a:solidFill>
      </dgm:spPr>
      <dgm:t>
        <a:bodyPr/>
        <a:lstStyle/>
        <a:p>
          <a:endParaRPr lang="en-US"/>
        </a:p>
      </dgm:t>
    </dgm:pt>
  </dgm:ptLst>
  <dgm:cxnLst>
    <dgm:cxn modelId="{85C2B60A-9DBA-49C2-98A0-398CC17A21F0}" srcId="{C05323F0-BD1E-48BE-B9AE-5AC735F4A5FD}" destId="{B80B1257-2013-456D-AA76-502E8F1437CE}" srcOrd="0" destOrd="0" parTransId="{4503A768-42E9-4409-B33E-990753260572}" sibTransId="{AA8EF0D7-6347-4839-A3F8-2065ADB2EE61}"/>
    <dgm:cxn modelId="{DEE0F04C-4166-42FA-A6DD-898F7565A541}" srcId="{C05323F0-BD1E-48BE-B9AE-5AC735F4A5FD}" destId="{BA26C81E-04B9-47AA-ADEF-CBF986835F51}" srcOrd="3" destOrd="0" parTransId="{28F65B73-4171-460F-B8F6-3F604F9CC25F}" sibTransId="{26907D12-0D67-43AA-9ED4-99197CDEA59B}"/>
    <dgm:cxn modelId="{71D5FA58-E2F0-45B6-A118-31EF7B03E973}" srcId="{C05323F0-BD1E-48BE-B9AE-5AC735F4A5FD}" destId="{88D216AF-4324-4E04-A23F-8BDBCCC0C666}" srcOrd="1" destOrd="0" parTransId="{57D3D28D-AAC3-47CC-9757-B93D7B870345}" sibTransId="{3F3A7C38-70CE-4199-A5FA-BEA5D82E33E4}"/>
    <dgm:cxn modelId="{BCCFBAF5-8670-47DF-BBA3-A4D278A7300C}" type="presOf" srcId="{7DEE589B-CDA7-460E-BD82-737981A95D94}" destId="{25661C8F-7622-45C1-8F3C-E8FAE98CE87A}" srcOrd="0" destOrd="0" presId="urn:microsoft.com/office/officeart/2005/8/layout/cycle4"/>
    <dgm:cxn modelId="{B737D793-1683-4F64-A074-C3BB89AEC6C9}" type="presOf" srcId="{88D216AF-4324-4E04-A23F-8BDBCCC0C666}" destId="{57276C18-3A43-4D9C-8475-994D2857219F}" srcOrd="0" destOrd="0" presId="urn:microsoft.com/office/officeart/2005/8/layout/cycle4"/>
    <dgm:cxn modelId="{D57AA06B-061A-4F9C-A87A-FAA48196DA68}" type="presOf" srcId="{BA26C81E-04B9-47AA-ADEF-CBF986835F51}" destId="{25C90146-2B8E-4C31-A6A2-0E08D7F859EF}" srcOrd="0" destOrd="0" presId="urn:microsoft.com/office/officeart/2005/8/layout/cycle4"/>
    <dgm:cxn modelId="{DD20802A-42C8-402E-BEBD-85812847C90A}" type="presOf" srcId="{B80B1257-2013-456D-AA76-502E8F1437CE}" destId="{B245D022-645C-4DB3-868D-62700E712804}" srcOrd="0" destOrd="0" presId="urn:microsoft.com/office/officeart/2005/8/layout/cycle4"/>
    <dgm:cxn modelId="{5B832E22-4069-4B06-8399-2E58A933445F}" type="presOf" srcId="{C05323F0-BD1E-48BE-B9AE-5AC735F4A5FD}" destId="{6B68398C-6593-4AFF-997F-3ED1EF1E700D}" srcOrd="0" destOrd="0" presId="urn:microsoft.com/office/officeart/2005/8/layout/cycle4"/>
    <dgm:cxn modelId="{6E70514C-9BF1-4B3C-A955-54062DF17D46}" srcId="{C05323F0-BD1E-48BE-B9AE-5AC735F4A5FD}" destId="{7DEE589B-CDA7-460E-BD82-737981A95D94}" srcOrd="2" destOrd="0" parTransId="{D753405B-A0DE-43A5-AA10-98105A280FA0}" sibTransId="{F89CF3BF-D310-4C43-BD8F-F7F5EA136492}"/>
    <dgm:cxn modelId="{E231B6AA-189C-43F3-9E0F-72F9C995C6AA}" type="presParOf" srcId="{6B68398C-6593-4AFF-997F-3ED1EF1E700D}" destId="{582B1E44-4F25-4BC6-805D-F1275F1A2A62}" srcOrd="0" destOrd="0" presId="urn:microsoft.com/office/officeart/2005/8/layout/cycle4"/>
    <dgm:cxn modelId="{8086E04A-7CED-477A-B657-AA1EDAF21B66}" type="presParOf" srcId="{582B1E44-4F25-4BC6-805D-F1275F1A2A62}" destId="{8BA5F6EC-0F70-4786-9C1A-18C1D3121E87}" srcOrd="0" destOrd="0" presId="urn:microsoft.com/office/officeart/2005/8/layout/cycle4"/>
    <dgm:cxn modelId="{CFC48829-54F7-428F-846B-8FA2D8D1419C}" type="presParOf" srcId="{6B68398C-6593-4AFF-997F-3ED1EF1E700D}" destId="{463AE781-F70D-4D9A-9413-E388B46FCE70}" srcOrd="1" destOrd="0" presId="urn:microsoft.com/office/officeart/2005/8/layout/cycle4"/>
    <dgm:cxn modelId="{5FE5D42C-190E-489B-97A5-F156C2D9B82F}" type="presParOf" srcId="{463AE781-F70D-4D9A-9413-E388B46FCE70}" destId="{B245D022-645C-4DB3-868D-62700E712804}" srcOrd="0" destOrd="0" presId="urn:microsoft.com/office/officeart/2005/8/layout/cycle4"/>
    <dgm:cxn modelId="{F4A1717F-E35C-445B-8442-5B321788B698}" type="presParOf" srcId="{463AE781-F70D-4D9A-9413-E388B46FCE70}" destId="{57276C18-3A43-4D9C-8475-994D2857219F}" srcOrd="1" destOrd="0" presId="urn:microsoft.com/office/officeart/2005/8/layout/cycle4"/>
    <dgm:cxn modelId="{C7E6C7AA-E519-4E23-90D3-306D21A13BF1}" type="presParOf" srcId="{463AE781-F70D-4D9A-9413-E388B46FCE70}" destId="{25661C8F-7622-45C1-8F3C-E8FAE98CE87A}" srcOrd="2" destOrd="0" presId="urn:microsoft.com/office/officeart/2005/8/layout/cycle4"/>
    <dgm:cxn modelId="{E9D5F9C7-9B78-4209-A619-BC8D5E44DF82}" type="presParOf" srcId="{463AE781-F70D-4D9A-9413-E388B46FCE70}" destId="{25C90146-2B8E-4C31-A6A2-0E08D7F859EF}" srcOrd="3" destOrd="0" presId="urn:microsoft.com/office/officeart/2005/8/layout/cycle4"/>
    <dgm:cxn modelId="{00931B3C-0740-44DE-867E-082E468A72C4}" type="presParOf" srcId="{463AE781-F70D-4D9A-9413-E388B46FCE70}" destId="{63EB59C4-D775-42C5-A294-291821B26C27}" srcOrd="4" destOrd="0" presId="urn:microsoft.com/office/officeart/2005/8/layout/cycle4"/>
    <dgm:cxn modelId="{5BD59912-6AAA-40AD-9D20-047367209D9A}" type="presParOf" srcId="{6B68398C-6593-4AFF-997F-3ED1EF1E700D}" destId="{ACD8E1B8-66FE-4E5A-A0D0-65410D0401CB}" srcOrd="2" destOrd="0" presId="urn:microsoft.com/office/officeart/2005/8/layout/cycle4"/>
    <dgm:cxn modelId="{23947F33-2738-4EB0-9182-2B5FE1D8A7AD}" type="presParOf" srcId="{6B68398C-6593-4AFF-997F-3ED1EF1E700D}" destId="{B29BF1DE-C719-4AE3-A402-9818711BD59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64EB7-0A81-4ABF-9D89-29D5F338FCA0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095D3-8808-479B-A4E9-605B111E9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2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2CD33-6725-49B6-BCEE-DE01F03241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8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Action steps for implementing changes 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B4B07-5780-496B-86AF-058DA0549A5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5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Pinpoint struggling instructors to prioritize instructional coaching opportunities</a:t>
            </a:r>
          </a:p>
          <a:p>
            <a:pPr lvl="0"/>
            <a:r>
              <a:rPr lang="en-US" dirty="0" smtClean="0"/>
              <a:t>Target the development of professional development materials to address issues that are widespread across all faculty</a:t>
            </a:r>
          </a:p>
          <a:p>
            <a:pPr lvl="0"/>
            <a:r>
              <a:rPr lang="en-US" dirty="0" smtClean="0"/>
              <a:t>Tailor personal communication with faculty based on their individual instructional behavior patterns</a:t>
            </a:r>
          </a:p>
          <a:p>
            <a:pPr lvl="0"/>
            <a:r>
              <a:rPr lang="en-US" dirty="0" smtClean="0"/>
              <a:t>Invest increased time on proactive interactions to foster increased instructional quality rather than reactive issues based on poor performance.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B4B07-5780-496B-86AF-058DA0549A5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67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75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4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7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2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7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24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8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96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5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64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9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30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89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83200" y="1905000"/>
            <a:ext cx="6502400" cy="4038600"/>
          </a:xfrm>
          <a:prstGeom prst="rect">
            <a:avLst/>
          </a:prstGeom>
        </p:spPr>
        <p:txBody>
          <a:bodyPr/>
          <a:lstStyle>
            <a:lvl1pPr>
              <a:defRPr sz="2267">
                <a:latin typeface="Trebuchet MS" pitchFamily="34" charset="0"/>
                <a:cs typeface="Arial" pitchFamily="34" charset="0"/>
              </a:defRPr>
            </a:lvl1pPr>
            <a:lvl2pPr>
              <a:defRPr sz="2267">
                <a:latin typeface="Trebuchet MS" pitchFamily="34" charset="0"/>
                <a:cs typeface="Arial" pitchFamily="34" charset="0"/>
              </a:defRPr>
            </a:lvl2pPr>
            <a:lvl3pPr>
              <a:defRPr sz="2267">
                <a:latin typeface="Trebuchet MS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Insert bulleted text (at least 22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41250" y="1905002"/>
            <a:ext cx="3978817" cy="41148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67" baseline="0">
                <a:latin typeface="Trebuchet MS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Double-click the icon to insert a picture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711200" y="304800"/>
            <a:ext cx="11074400" cy="1447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baseline="0">
                <a:latin typeface="Trebuchet MS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INSERT HEADLINE IN ALL CAPS (28 PT)</a:t>
            </a:r>
          </a:p>
        </p:txBody>
      </p:sp>
    </p:spTree>
    <p:extLst>
      <p:ext uri="{BB962C8B-B14F-4D97-AF65-F5344CB8AC3E}">
        <p14:creationId xmlns:p14="http://schemas.microsoft.com/office/powerpoint/2010/main" val="1048036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2057400"/>
            <a:ext cx="10972800" cy="609600"/>
          </a:xfrm>
        </p:spPr>
        <p:txBody>
          <a:bodyPr>
            <a:normAutofit/>
          </a:bodyPr>
          <a:lstStyle>
            <a:lvl1pPr marL="0" indent="0" algn="l">
              <a:buNone/>
              <a:defRPr sz="2500" b="0"/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2971800"/>
            <a:ext cx="11074400" cy="3048000"/>
          </a:xfrm>
        </p:spPr>
        <p:txBody>
          <a:bodyPr/>
          <a:lstStyle>
            <a:lvl1pPr marL="514338" indent="-514338">
              <a:buFont typeface="+mj-lt"/>
              <a:buAutoNum type="alphaUcPeriod"/>
              <a:defRPr/>
            </a:lvl1pPr>
            <a:lvl2pPr marL="971526" indent="-514338">
              <a:buFont typeface="+mj-lt"/>
              <a:buAutoNum type="alphaUcPeriod"/>
              <a:defRPr/>
            </a:lvl2pPr>
            <a:lvl3pPr marL="1371566" indent="-457189">
              <a:buClr>
                <a:schemeClr val="accent2"/>
              </a:buClr>
              <a:buFont typeface="+mj-lt"/>
              <a:buAutoNum type="alphaUcPeriod"/>
              <a:defRPr baseline="0"/>
            </a:lvl3pPr>
            <a:lvl4pPr marL="1828754" indent="-457189">
              <a:buFont typeface="+mj-lt"/>
              <a:buAutoNum type="alphaUcPeriod"/>
              <a:defRPr/>
            </a:lvl4pPr>
            <a:lvl5pPr marL="2171646" indent="-342891">
              <a:buFont typeface="+mj-lt"/>
              <a:buAutoNum type="alphaUcPeriod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524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81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3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41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33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1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0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69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69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6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83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5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87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83200" y="1905000"/>
            <a:ext cx="6502400" cy="4038600"/>
          </a:xfrm>
          <a:prstGeom prst="rect">
            <a:avLst/>
          </a:prstGeom>
        </p:spPr>
        <p:txBody>
          <a:bodyPr/>
          <a:lstStyle>
            <a:lvl1pPr>
              <a:defRPr sz="2267">
                <a:latin typeface="Trebuchet MS" pitchFamily="34" charset="0"/>
                <a:cs typeface="Arial" pitchFamily="34" charset="0"/>
              </a:defRPr>
            </a:lvl1pPr>
            <a:lvl2pPr>
              <a:defRPr sz="2267">
                <a:latin typeface="Trebuchet MS" pitchFamily="34" charset="0"/>
                <a:cs typeface="Arial" pitchFamily="34" charset="0"/>
              </a:defRPr>
            </a:lvl2pPr>
            <a:lvl3pPr>
              <a:defRPr sz="2267">
                <a:latin typeface="Trebuchet MS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Insert bulleted text (at least 22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41250" y="1905002"/>
            <a:ext cx="3978817" cy="41148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67" baseline="0">
                <a:latin typeface="Trebuchet MS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Double-click the icon to insert a picture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711200" y="304800"/>
            <a:ext cx="11074400" cy="1447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baseline="0">
                <a:latin typeface="Trebuchet MS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INSERT HEADLINE IN ALL CAPS (28 PT)</a:t>
            </a:r>
          </a:p>
        </p:txBody>
      </p:sp>
    </p:spTree>
    <p:extLst>
      <p:ext uri="{BB962C8B-B14F-4D97-AF65-F5344CB8AC3E}">
        <p14:creationId xmlns:p14="http://schemas.microsoft.com/office/powerpoint/2010/main" val="863013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2057400"/>
            <a:ext cx="10972800" cy="609600"/>
          </a:xfrm>
        </p:spPr>
        <p:txBody>
          <a:bodyPr>
            <a:normAutofit/>
          </a:bodyPr>
          <a:lstStyle>
            <a:lvl1pPr marL="0" indent="0" algn="l">
              <a:buNone/>
              <a:defRPr sz="2500" b="0"/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2971800"/>
            <a:ext cx="11074400" cy="3048000"/>
          </a:xfrm>
        </p:spPr>
        <p:txBody>
          <a:bodyPr/>
          <a:lstStyle>
            <a:lvl1pPr marL="514338" indent="-514338">
              <a:buFont typeface="+mj-lt"/>
              <a:buAutoNum type="alphaUcPeriod"/>
              <a:defRPr/>
            </a:lvl1pPr>
            <a:lvl2pPr marL="971526" indent="-514338">
              <a:buFont typeface="+mj-lt"/>
              <a:buAutoNum type="alphaUcPeriod"/>
              <a:defRPr/>
            </a:lvl2pPr>
            <a:lvl3pPr marL="1371566" indent="-457189">
              <a:buClr>
                <a:schemeClr val="accent2"/>
              </a:buClr>
              <a:buFont typeface="+mj-lt"/>
              <a:buAutoNum type="alphaUcPeriod"/>
              <a:defRPr baseline="0"/>
            </a:lvl3pPr>
            <a:lvl4pPr marL="1828754" indent="-457189">
              <a:buFont typeface="+mj-lt"/>
              <a:buAutoNum type="alphaUcPeriod"/>
              <a:defRPr/>
            </a:lvl4pPr>
            <a:lvl5pPr marL="2171646" indent="-342891">
              <a:buFont typeface="+mj-lt"/>
              <a:buAutoNum type="alphaUcPeriod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8878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1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9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9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58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83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29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57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27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08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18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98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05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83200" y="1905000"/>
            <a:ext cx="6502400" cy="4038600"/>
          </a:xfrm>
          <a:prstGeom prst="rect">
            <a:avLst/>
          </a:prstGeom>
        </p:spPr>
        <p:txBody>
          <a:bodyPr/>
          <a:lstStyle>
            <a:lvl1pPr>
              <a:defRPr sz="2267">
                <a:latin typeface="Trebuchet MS" pitchFamily="34" charset="0"/>
                <a:cs typeface="Arial" pitchFamily="34" charset="0"/>
              </a:defRPr>
            </a:lvl1pPr>
            <a:lvl2pPr>
              <a:defRPr sz="2267">
                <a:latin typeface="Trebuchet MS" pitchFamily="34" charset="0"/>
                <a:cs typeface="Arial" pitchFamily="34" charset="0"/>
              </a:defRPr>
            </a:lvl2pPr>
            <a:lvl3pPr>
              <a:defRPr sz="2267">
                <a:latin typeface="Trebuchet MS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Insert bulleted text (at least 22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41250" y="1905002"/>
            <a:ext cx="3978817" cy="41148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67" baseline="0">
                <a:latin typeface="Trebuchet MS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Double-click the icon to insert a picture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711200" y="304800"/>
            <a:ext cx="11074400" cy="1447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baseline="0">
                <a:latin typeface="Trebuchet MS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INSERT HEADLINE IN ALL CAPS (28 PT)</a:t>
            </a:r>
          </a:p>
        </p:txBody>
      </p:sp>
    </p:spTree>
    <p:extLst>
      <p:ext uri="{BB962C8B-B14F-4D97-AF65-F5344CB8AC3E}">
        <p14:creationId xmlns:p14="http://schemas.microsoft.com/office/powerpoint/2010/main" val="231296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7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2057400"/>
            <a:ext cx="10972800" cy="609600"/>
          </a:xfrm>
        </p:spPr>
        <p:txBody>
          <a:bodyPr>
            <a:normAutofit/>
          </a:bodyPr>
          <a:lstStyle>
            <a:lvl1pPr marL="0" indent="0" algn="l">
              <a:buNone/>
              <a:defRPr sz="2500" b="0"/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2971800"/>
            <a:ext cx="11074400" cy="3048000"/>
          </a:xfrm>
        </p:spPr>
        <p:txBody>
          <a:bodyPr/>
          <a:lstStyle>
            <a:lvl1pPr marL="514338" indent="-514338">
              <a:buFont typeface="+mj-lt"/>
              <a:buAutoNum type="alphaUcPeriod"/>
              <a:defRPr/>
            </a:lvl1pPr>
            <a:lvl2pPr marL="971526" indent="-514338">
              <a:buFont typeface="+mj-lt"/>
              <a:buAutoNum type="alphaUcPeriod"/>
              <a:defRPr/>
            </a:lvl2pPr>
            <a:lvl3pPr marL="1371566" indent="-457189">
              <a:buClr>
                <a:schemeClr val="accent2"/>
              </a:buClr>
              <a:buFont typeface="+mj-lt"/>
              <a:buAutoNum type="alphaUcPeriod"/>
              <a:defRPr baseline="0"/>
            </a:lvl3pPr>
            <a:lvl4pPr marL="1828754" indent="-457189">
              <a:buFont typeface="+mj-lt"/>
              <a:buAutoNum type="alphaUcPeriod"/>
              <a:defRPr/>
            </a:lvl4pPr>
            <a:lvl5pPr marL="2171646" indent="-342891">
              <a:buFont typeface="+mj-lt"/>
              <a:buAutoNum type="alphaUcPeriod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83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3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6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DA90956-8530-4DAE-8F82-48F110476736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35994EF-5DBF-4596-AA09-DC4E2546276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7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9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4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ACC4E-3B5A-4022-8381-2FF5D1A91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FC440-FF70-4114-A735-64865247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u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6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556016"/>
            <a:ext cx="8244840" cy="35661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cap="small" dirty="0" smtClean="0"/>
              <a:t>Six Secrets </a:t>
            </a:r>
            <a:r>
              <a:rPr lang="en-US" sz="5400" cap="small" dirty="0" smtClean="0"/>
              <a:t/>
            </a:r>
            <a:br>
              <a:rPr lang="en-US" sz="5400" cap="small" dirty="0" smtClean="0"/>
            </a:br>
            <a:r>
              <a:rPr lang="en-US" sz="3200" cap="small" dirty="0" smtClean="0"/>
              <a:t>for</a:t>
            </a:r>
            <a:r>
              <a:rPr lang="en-US" sz="5400" cap="small" dirty="0" smtClean="0"/>
              <a:t/>
            </a:r>
            <a:br>
              <a:rPr lang="en-US" sz="5400" cap="small" dirty="0" smtClean="0"/>
            </a:br>
            <a:r>
              <a:rPr lang="en-US" sz="6000" cap="small" dirty="0" smtClean="0"/>
              <a:t>Evaluating Online Teaching</a:t>
            </a:r>
            <a:endParaRPr lang="en-US" sz="6000" cap="smal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" y="537088"/>
            <a:ext cx="3535681" cy="352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59157"/>
              </p:ext>
            </p:extLst>
          </p:nvPr>
        </p:nvGraphicFramePr>
        <p:xfrm>
          <a:off x="3733800" y="4531521"/>
          <a:ext cx="7635240" cy="16086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16680"/>
                <a:gridCol w="3718560"/>
              </a:tblGrid>
              <a:tr h="1608668">
                <a:tc>
                  <a:txBody>
                    <a:bodyPr/>
                    <a:lstStyle/>
                    <a:p>
                      <a:pPr lvl="0"/>
                      <a:r>
                        <a:rPr lang="en-US" sz="2400" dirty="0" smtClean="0"/>
                        <a:t>Thomas J. Tobin</a:t>
                      </a:r>
                    </a:p>
                    <a:p>
                      <a:pPr marL="122238" lvl="1" indent="0"/>
                      <a:r>
                        <a:rPr lang="en-US" b="0" dirty="0" smtClean="0"/>
                        <a:t>Coordinator of Learning Technologies</a:t>
                      </a:r>
                    </a:p>
                    <a:p>
                      <a:pPr marL="122238" lvl="1" indent="0"/>
                      <a:r>
                        <a:rPr lang="en-US" b="0" dirty="0" smtClean="0"/>
                        <a:t>Center</a:t>
                      </a:r>
                      <a:r>
                        <a:rPr lang="en-US" b="0" baseline="0" dirty="0" smtClean="0"/>
                        <a:t> for Teaching and Learning</a:t>
                      </a:r>
                    </a:p>
                    <a:p>
                      <a:pPr marL="122238" lvl="1" indent="0"/>
                      <a:r>
                        <a:rPr lang="en-US" b="0" dirty="0" smtClean="0"/>
                        <a:t>Northeastern Illinois University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dirty="0" smtClean="0"/>
                        <a:t>Ann H. Taylor</a:t>
                      </a:r>
                    </a:p>
                    <a:p>
                      <a:pPr marL="122238" lvl="1" indent="0"/>
                      <a:r>
                        <a:rPr lang="en-US" b="0" dirty="0" smtClean="0"/>
                        <a:t>Director</a:t>
                      </a:r>
                    </a:p>
                    <a:p>
                      <a:pPr marL="122238" lvl="1" indent="0"/>
                      <a:r>
                        <a:rPr lang="en-US" b="0" dirty="0" smtClean="0"/>
                        <a:t>Dutton e-Education Institute</a:t>
                      </a:r>
                    </a:p>
                    <a:p>
                      <a:pPr marL="122238" lvl="1" indent="0"/>
                      <a:r>
                        <a:rPr lang="en-US" b="0" dirty="0" smtClean="0"/>
                        <a:t>Penn State University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65072" y="6642556"/>
            <a:ext cx="35269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© 2015 Thomas J. Tobin and Ann H. Taylor. Shared under a CC </a:t>
            </a:r>
            <a:r>
              <a:rPr lang="en-US" sz="800" dirty="0" smtClean="0">
                <a:hlinkClick r:id="rId3"/>
              </a:rPr>
              <a:t>BY-NC-SA</a:t>
            </a:r>
            <a:r>
              <a:rPr lang="en-US" sz="800" dirty="0" smtClean="0"/>
              <a:t> license.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8789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984992" cy="1450757"/>
          </a:xfrm>
        </p:spPr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5734"/>
            <a:ext cx="10984992" cy="4387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The evaluation of online teaching raises </a:t>
            </a:r>
            <a:r>
              <a:rPr lang="en-US" sz="3600" b="1" dirty="0">
                <a:solidFill>
                  <a:schemeClr val="accent5"/>
                </a:solidFill>
              </a:rPr>
              <a:t>unique questions </a:t>
            </a:r>
            <a:r>
              <a:rPr lang="en-US" sz="3600" dirty="0"/>
              <a:t>that administrators, faculty, and IT leaders often don’t have guidance or experience in resolving.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Most </a:t>
            </a:r>
            <a:r>
              <a:rPr lang="en-US" sz="3600" dirty="0"/>
              <a:t>learning management systems (LMS) now record </a:t>
            </a:r>
            <a:r>
              <a:rPr lang="en-US" sz="3600" b="1" dirty="0">
                <a:solidFill>
                  <a:schemeClr val="accent5"/>
                </a:solidFill>
              </a:rPr>
              <a:t>every click </a:t>
            </a:r>
            <a:r>
              <a:rPr lang="en-US" sz="3600" dirty="0"/>
              <a:t>that students and faculty members make.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We will discuss a 6-stage campus-wide program for </a:t>
            </a:r>
            <a:r>
              <a:rPr lang="en-US" sz="3600" b="1" dirty="0">
                <a:solidFill>
                  <a:schemeClr val="accent5"/>
                </a:solidFill>
              </a:rPr>
              <a:t>evaluating online teaching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2099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984992" cy="1450757"/>
          </a:xfrm>
        </p:spPr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5734"/>
            <a:ext cx="10984992" cy="4326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This </a:t>
            </a:r>
            <a:r>
              <a:rPr lang="en-US" sz="3600" dirty="0"/>
              <a:t>workshop will help </a:t>
            </a:r>
            <a:r>
              <a:rPr lang="en-US" sz="3600" dirty="0" smtClean="0"/>
              <a:t>you </a:t>
            </a:r>
          </a:p>
          <a:p>
            <a:pPr marL="914400" indent="-341313">
              <a:buFont typeface="Arial" panose="020B0604020202020204" pitchFamily="34" charset="0"/>
              <a:buChar char="•"/>
            </a:pPr>
            <a:r>
              <a:rPr lang="en-US" sz="3600" dirty="0" smtClean="0"/>
              <a:t>determine </a:t>
            </a:r>
            <a:r>
              <a:rPr lang="en-US" sz="3600" dirty="0"/>
              <a:t>what </a:t>
            </a:r>
            <a:r>
              <a:rPr lang="en-US" sz="3600" b="1" dirty="0">
                <a:solidFill>
                  <a:schemeClr val="accent5"/>
                </a:solidFill>
              </a:rPr>
              <a:t>online </a:t>
            </a:r>
            <a:r>
              <a:rPr lang="en-US" sz="3600" b="1" dirty="0" smtClean="0">
                <a:solidFill>
                  <a:schemeClr val="accent5"/>
                </a:solidFill>
              </a:rPr>
              <a:t>practices </a:t>
            </a:r>
            <a:r>
              <a:rPr lang="en-US" sz="3600" b="1" dirty="0">
                <a:solidFill>
                  <a:schemeClr val="accent5"/>
                </a:solidFill>
              </a:rPr>
              <a:t>“count” </a:t>
            </a:r>
            <a:r>
              <a:rPr lang="en-US" sz="3600" dirty="0"/>
              <a:t>as teaching behaviors, </a:t>
            </a:r>
            <a:endParaRPr lang="en-US" sz="3600" dirty="0" smtClean="0"/>
          </a:p>
          <a:p>
            <a:pPr marL="914400" indent="-341313">
              <a:buFont typeface="Arial" panose="020B0604020202020204" pitchFamily="34" charset="0"/>
              <a:buChar char="•"/>
            </a:pPr>
            <a:r>
              <a:rPr lang="en-US" sz="3600" dirty="0" smtClean="0"/>
              <a:t>separate </a:t>
            </a:r>
            <a:r>
              <a:rPr lang="en-US" sz="3600" b="1" dirty="0">
                <a:solidFill>
                  <a:schemeClr val="accent5"/>
                </a:solidFill>
              </a:rPr>
              <a:t>hype</a:t>
            </a:r>
            <a:r>
              <a:rPr lang="en-US" sz="3600" dirty="0"/>
              <a:t> from useful information about </a:t>
            </a:r>
            <a:r>
              <a:rPr lang="en-US" sz="3600" b="1" dirty="0">
                <a:solidFill>
                  <a:schemeClr val="accent5"/>
                </a:solidFill>
              </a:rPr>
              <a:t>data analytics </a:t>
            </a:r>
            <a:r>
              <a:rPr lang="en-US" sz="3600" dirty="0"/>
              <a:t>in the LMS, and </a:t>
            </a:r>
            <a:endParaRPr lang="en-US" sz="3600" dirty="0" smtClean="0"/>
          </a:p>
          <a:p>
            <a:pPr marL="914400" indent="-341313">
              <a:buFont typeface="Arial" panose="020B0604020202020204" pitchFamily="34" charset="0"/>
              <a:buChar char="•"/>
            </a:pPr>
            <a:r>
              <a:rPr lang="en-US" sz="3600" dirty="0" smtClean="0"/>
              <a:t>develop </a:t>
            </a:r>
            <a:r>
              <a:rPr lang="en-US" sz="3600" dirty="0"/>
              <a:t>campus </a:t>
            </a:r>
            <a:r>
              <a:rPr lang="en-US" sz="3600" b="1" dirty="0">
                <a:solidFill>
                  <a:schemeClr val="accent5"/>
                </a:solidFill>
              </a:rPr>
              <a:t>policy &amp;</a:t>
            </a:r>
            <a:r>
              <a:rPr lang="en-US" sz="3600" b="1" dirty="0" smtClean="0">
                <a:solidFill>
                  <a:schemeClr val="accent5"/>
                </a:solidFill>
              </a:rPr>
              <a:t> </a:t>
            </a:r>
            <a:r>
              <a:rPr lang="en-US" sz="3600" b="1" dirty="0">
                <a:solidFill>
                  <a:schemeClr val="accent5"/>
                </a:solidFill>
              </a:rPr>
              <a:t>procedures </a:t>
            </a:r>
            <a:r>
              <a:rPr lang="en-US" sz="3600" dirty="0" smtClean="0"/>
              <a:t>to use </a:t>
            </a:r>
            <a:r>
              <a:rPr lang="en-US" sz="3600" dirty="0"/>
              <a:t>online data for teaching evaluation. 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9262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08" y="286603"/>
            <a:ext cx="10984992" cy="1450757"/>
          </a:xfrm>
        </p:spPr>
        <p:txBody>
          <a:bodyPr/>
          <a:lstStyle/>
          <a:p>
            <a:r>
              <a:rPr lang="en-US" b="1" dirty="0" smtClean="0"/>
              <a:t>The Challenge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408" y="1845734"/>
            <a:ext cx="5376672" cy="4023360"/>
          </a:xfrm>
        </p:spPr>
        <p:txBody>
          <a:bodyPr/>
          <a:lstStyle/>
          <a:p>
            <a:r>
              <a:rPr lang="en-US" sz="3600" dirty="0" smtClean="0"/>
              <a:t>How do you support online </a:t>
            </a:r>
            <a:r>
              <a:rPr lang="en-US" sz="3600" dirty="0"/>
              <a:t>faculty in a meaningful way that is simultaneously </a:t>
            </a:r>
            <a:r>
              <a:rPr lang="en-US" sz="3600" b="1" dirty="0">
                <a:solidFill>
                  <a:schemeClr val="accent5"/>
                </a:solidFill>
              </a:rPr>
              <a:t>effective and </a:t>
            </a:r>
            <a:r>
              <a:rPr lang="en-US" sz="3600" b="1" dirty="0" smtClean="0">
                <a:solidFill>
                  <a:schemeClr val="accent5"/>
                </a:solidFill>
              </a:rPr>
              <a:t>efficient</a:t>
            </a:r>
            <a:r>
              <a:rPr lang="en-US" sz="3600" dirty="0" smtClean="0"/>
              <a:t>?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717974"/>
            <a:ext cx="5653477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1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Complicating the </a:t>
            </a:r>
            <a:r>
              <a:rPr lang="en-US" b="1" dirty="0"/>
              <a:t>C</a:t>
            </a:r>
            <a:r>
              <a:rPr lang="en-US" b="1" dirty="0" smtClean="0"/>
              <a:t>hallenge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845734"/>
            <a:ext cx="11018520" cy="4204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Growing online programs: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475488" lvl="2" indent="-274320">
              <a:buFont typeface="Arial" panose="020B0604020202020204" pitchFamily="34" charset="0"/>
              <a:buChar char="•"/>
            </a:pPr>
            <a:r>
              <a:rPr lang="en-US" sz="3600" dirty="0"/>
              <a:t>H</a:t>
            </a:r>
            <a:r>
              <a:rPr lang="en-US" sz="3600" dirty="0" smtClean="0"/>
              <a:t>igh </a:t>
            </a:r>
            <a:r>
              <a:rPr lang="en-US" sz="3600" dirty="0"/>
              <a:t>ratio of faculty teaching online in relation to </a:t>
            </a:r>
            <a:r>
              <a:rPr lang="en-US" sz="3600" dirty="0" smtClean="0"/>
              <a:t>online support </a:t>
            </a:r>
            <a:r>
              <a:rPr lang="en-US" sz="3600" dirty="0"/>
              <a:t>personnel </a:t>
            </a:r>
          </a:p>
          <a:p>
            <a:pPr marL="475488" lvl="2" indent="-274320">
              <a:buFont typeface="Arial" panose="020B0604020202020204" pitchFamily="34" charset="0"/>
              <a:buChar char="•"/>
            </a:pPr>
            <a:r>
              <a:rPr lang="en-US" sz="3600" dirty="0" smtClean="0"/>
              <a:t>Increasing reliance </a:t>
            </a:r>
            <a:r>
              <a:rPr lang="en-US" sz="3600" dirty="0"/>
              <a:t>on an </a:t>
            </a:r>
            <a:r>
              <a:rPr lang="en-US" sz="3600" dirty="0" smtClean="0"/>
              <a:t>adjunct-faculty </a:t>
            </a:r>
            <a:r>
              <a:rPr lang="en-US" sz="3600" dirty="0"/>
              <a:t>population </a:t>
            </a:r>
          </a:p>
          <a:p>
            <a:pPr marL="475488" lvl="2" indent="-274320">
              <a:buFont typeface="Arial" panose="020B0604020202020204" pitchFamily="34" charset="0"/>
              <a:buChar char="•"/>
            </a:pPr>
            <a:r>
              <a:rPr lang="en-US" sz="3600" dirty="0"/>
              <a:t>E</a:t>
            </a:r>
            <a:r>
              <a:rPr lang="en-US" sz="3600" dirty="0" smtClean="0"/>
              <a:t>mphasis </a:t>
            </a:r>
            <a:r>
              <a:rPr lang="en-US" sz="3600" dirty="0"/>
              <a:t>on faculty support to increase instructional </a:t>
            </a:r>
            <a:r>
              <a:rPr lang="en-US" sz="3600" dirty="0" smtClean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10448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Complicating the </a:t>
            </a:r>
            <a:r>
              <a:rPr lang="en-US" b="1" dirty="0"/>
              <a:t>C</a:t>
            </a:r>
            <a:r>
              <a:rPr lang="en-US" b="1" dirty="0" smtClean="0"/>
              <a:t>hallenge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845734"/>
            <a:ext cx="11018520" cy="4204546"/>
          </a:xfrm>
        </p:spPr>
        <p:txBody>
          <a:bodyPr>
            <a:normAutofit/>
          </a:bodyPr>
          <a:lstStyle/>
          <a:p>
            <a:pPr marL="18288" lvl="1" indent="0">
              <a:buNone/>
            </a:pPr>
            <a:r>
              <a:rPr lang="en-US" sz="3600" b="1" dirty="0" smtClean="0"/>
              <a:t>New online programs:</a:t>
            </a:r>
          </a:p>
          <a:p>
            <a:pPr marL="18288" lvl="1" indent="0">
              <a:buNone/>
            </a:pPr>
            <a:endParaRPr lang="en-US" sz="1600" b="1" dirty="0" smtClean="0"/>
          </a:p>
          <a:p>
            <a:pPr marL="475488" lvl="2" indent="-274320">
              <a:buFont typeface="Arial" panose="020B0604020202020204" pitchFamily="34" charset="0"/>
              <a:buChar char="•"/>
            </a:pPr>
            <a:r>
              <a:rPr lang="en-US" sz="3600" dirty="0" smtClean="0"/>
              <a:t>Lack established support structures</a:t>
            </a:r>
          </a:p>
          <a:p>
            <a:pPr marL="475488" lvl="2" indent="-274320">
              <a:buFont typeface="Arial" panose="020B0604020202020204" pitchFamily="34" charset="0"/>
              <a:buChar char="•"/>
            </a:pPr>
            <a:r>
              <a:rPr lang="en-US" sz="3600" dirty="0" smtClean="0"/>
              <a:t>Minimal expertise or experience in online teaching</a:t>
            </a:r>
          </a:p>
          <a:p>
            <a:pPr marL="475488" lvl="2" indent="-274320">
              <a:buFont typeface="Arial" panose="020B0604020202020204" pitchFamily="34" charset="0"/>
              <a:buChar char="•"/>
            </a:pPr>
            <a:r>
              <a:rPr lang="en-US" sz="3600" dirty="0" smtClean="0"/>
              <a:t>Limited resources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881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40080"/>
            <a:ext cx="4008120" cy="3886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What elements can you add to our goals list? 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What items already there need emphasis and underlining?</a:t>
            </a:r>
            <a:endParaRPr lang="en-US" dirty="0"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</p:spPr>
      </p:pic>
    </p:spTree>
    <p:extLst>
      <p:ext uri="{BB962C8B-B14F-4D97-AF65-F5344CB8AC3E}">
        <p14:creationId xmlns:p14="http://schemas.microsoft.com/office/powerpoint/2010/main" val="42691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The Ultimate Goal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862878"/>
            <a:ext cx="8778240" cy="4442698"/>
          </a:xfrm>
        </p:spPr>
      </p:pic>
    </p:spTree>
    <p:extLst>
      <p:ext uri="{BB962C8B-B14F-4D97-AF65-F5344CB8AC3E}">
        <p14:creationId xmlns:p14="http://schemas.microsoft.com/office/powerpoint/2010/main" val="21385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537484034"/>
              </p:ext>
            </p:extLst>
          </p:nvPr>
        </p:nvGraphicFramePr>
        <p:xfrm>
          <a:off x="917047" y="525992"/>
          <a:ext cx="10772033" cy="575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04016" y="4495114"/>
            <a:ext cx="1441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=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9975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86602"/>
            <a:ext cx="10546080" cy="1450757"/>
          </a:xfrm>
        </p:spPr>
        <p:txBody>
          <a:bodyPr/>
          <a:lstStyle/>
          <a:p>
            <a:r>
              <a:rPr lang="en-US" b="1" dirty="0" smtClean="0"/>
              <a:t>Learning is </a:t>
            </a:r>
            <a:r>
              <a:rPr lang="en-US" b="1" dirty="0"/>
              <a:t>M</a:t>
            </a:r>
            <a:r>
              <a:rPr lang="en-US" b="1" dirty="0" smtClean="0"/>
              <a:t>essy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42" y="1011981"/>
            <a:ext cx="7115002" cy="472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0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0530840" cy="1450757"/>
          </a:xfrm>
        </p:spPr>
        <p:txBody>
          <a:bodyPr/>
          <a:lstStyle/>
          <a:p>
            <a:r>
              <a:rPr lang="en-US" b="1" dirty="0" smtClean="0"/>
              <a:t>Quality </a:t>
            </a:r>
            <a:r>
              <a:rPr lang="en-US" b="1" dirty="0"/>
              <a:t>A</a:t>
            </a:r>
            <a:r>
              <a:rPr lang="en-US" b="1" dirty="0" smtClean="0"/>
              <a:t>ssurance</a:t>
            </a:r>
            <a:endParaRPr lang="en-US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39" y="1947334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8032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Secrets 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Know your </a:t>
            </a:r>
            <a:r>
              <a:rPr lang="en-US" sz="3600" b="1" dirty="0" smtClean="0">
                <a:solidFill>
                  <a:schemeClr val="accent5"/>
                </a:solidFill>
              </a:rPr>
              <a:t>context</a:t>
            </a:r>
            <a:r>
              <a:rPr lang="en-US" sz="36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Study the </a:t>
            </a:r>
            <a:r>
              <a:rPr lang="en-US" sz="3600" b="1" dirty="0" smtClean="0">
                <a:solidFill>
                  <a:schemeClr val="accent5"/>
                </a:solidFill>
              </a:rPr>
              <a:t>foundations</a:t>
            </a:r>
            <a:r>
              <a:rPr lang="en-US" sz="3600" dirty="0" smtClean="0"/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Implement </a:t>
            </a:r>
            <a:r>
              <a:rPr lang="en-US" sz="3600" b="1" dirty="0" smtClean="0">
                <a:solidFill>
                  <a:schemeClr val="accent5"/>
                </a:solidFill>
              </a:rPr>
              <a:t>formative</a:t>
            </a:r>
            <a:r>
              <a:rPr lang="en-US" sz="3600" dirty="0" smtClean="0"/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Automate </a:t>
            </a:r>
            <a:r>
              <a:rPr lang="en-US" sz="3600" b="1" dirty="0" smtClean="0">
                <a:solidFill>
                  <a:schemeClr val="accent5"/>
                </a:solidFill>
              </a:rPr>
              <a:t>summative</a:t>
            </a:r>
            <a:r>
              <a:rPr lang="en-US" sz="3600" dirty="0" smtClean="0"/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Create a </a:t>
            </a:r>
            <a:r>
              <a:rPr lang="en-US" sz="3600" b="1" dirty="0" smtClean="0">
                <a:solidFill>
                  <a:schemeClr val="accent5"/>
                </a:solidFill>
              </a:rPr>
              <a:t>holistic campus plan </a:t>
            </a:r>
            <a:r>
              <a:rPr lang="en-US" sz="3600" dirty="0" smtClean="0"/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Implement and </a:t>
            </a:r>
            <a:r>
              <a:rPr lang="en-US" sz="3600" b="1" dirty="0" smtClean="0">
                <a:solidFill>
                  <a:schemeClr val="accent5"/>
                </a:solidFill>
              </a:rPr>
              <a:t>cycle</a:t>
            </a:r>
            <a:r>
              <a:rPr lang="en-US" sz="3600" dirty="0" smtClean="0"/>
              <a:t> the analytics plan.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Gauge Quality via Learning Outcomes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40" y="2065867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41058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Gauge Quality via </a:t>
            </a:r>
            <a:r>
              <a:rPr lang="en-US" b="1" dirty="0"/>
              <a:t>T</a:t>
            </a:r>
            <a:r>
              <a:rPr lang="en-US" b="1" dirty="0" smtClean="0"/>
              <a:t>eaching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1809739"/>
            <a:ext cx="5471160" cy="4497294"/>
          </a:xfrm>
        </p:spPr>
      </p:pic>
    </p:spTree>
    <p:extLst>
      <p:ext uri="{BB962C8B-B14F-4D97-AF65-F5344CB8AC3E}">
        <p14:creationId xmlns:p14="http://schemas.microsoft.com/office/powerpoint/2010/main" val="5316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Measuring </a:t>
            </a:r>
            <a:r>
              <a:rPr lang="en-US" b="1" dirty="0"/>
              <a:t>I</a:t>
            </a:r>
            <a:r>
              <a:rPr lang="en-US" b="1" dirty="0" smtClean="0"/>
              <a:t>nstructional Quality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89" y="3368021"/>
            <a:ext cx="4888992" cy="1292517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 smtClean="0"/>
              <a:t>“Teaching without learning is just talking.”</a:t>
            </a:r>
          </a:p>
          <a:p>
            <a:pPr algn="r"/>
            <a:r>
              <a:rPr lang="en-US" sz="2400" dirty="0" smtClean="0"/>
              <a:t>-- Angelo &amp; Cross (1993), p. 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63" y="1902080"/>
            <a:ext cx="6366561" cy="42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4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Principles of Effective Teaching</a:t>
            </a:r>
            <a:endParaRPr lang="en-US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862061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446373" y="1940899"/>
            <a:ext cx="3171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Engaging</a:t>
            </a:r>
          </a:p>
          <a:p>
            <a:pPr algn="ctr"/>
            <a:endParaRPr lang="en-US" sz="1600" dirty="0"/>
          </a:p>
          <a:p>
            <a:pPr algn="ctr"/>
            <a:r>
              <a:rPr lang="en-US" sz="3600" dirty="0" smtClean="0"/>
              <a:t>Timely</a:t>
            </a:r>
          </a:p>
          <a:p>
            <a:pPr algn="ctr"/>
            <a:endParaRPr lang="en-US" sz="1600" dirty="0"/>
          </a:p>
          <a:p>
            <a:pPr algn="ctr"/>
            <a:r>
              <a:rPr lang="en-US" sz="3600" dirty="0" smtClean="0"/>
              <a:t>Relevant</a:t>
            </a:r>
          </a:p>
          <a:p>
            <a:pPr algn="ctr"/>
            <a:endParaRPr lang="en-US" sz="1600" dirty="0"/>
          </a:p>
          <a:p>
            <a:pPr algn="ctr"/>
            <a:r>
              <a:rPr lang="en-US" sz="3600" dirty="0" smtClean="0"/>
              <a:t>Applied</a:t>
            </a:r>
          </a:p>
          <a:p>
            <a:pPr algn="ctr"/>
            <a:endParaRPr lang="en-US" sz="1600" dirty="0"/>
          </a:p>
          <a:p>
            <a:pPr algn="ctr"/>
            <a:r>
              <a:rPr lang="en-US" sz="3600" dirty="0" smtClean="0"/>
              <a:t>Responsive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886295"/>
            <a:ext cx="5154168" cy="822960"/>
          </a:xfrm>
        </p:spPr>
        <p:txBody>
          <a:bodyPr>
            <a:normAutofit/>
          </a:bodyPr>
          <a:lstStyle/>
          <a:p>
            <a:r>
              <a:rPr lang="en-US" sz="4800" b="1" cap="none" dirty="0" smtClean="0">
                <a:latin typeface="+mj-lt"/>
              </a:rPr>
              <a:t>Face-to-Face</a:t>
            </a:r>
            <a:endParaRPr lang="en-US" sz="4800" b="1" cap="none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96735"/>
            <a:ext cx="8320701" cy="555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8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177918"/>
            <a:ext cx="8092335" cy="606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624840" y="886295"/>
            <a:ext cx="515416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cap="none" dirty="0" smtClean="0">
                <a:latin typeface="+mj-lt"/>
              </a:rPr>
              <a:t>Online</a:t>
            </a:r>
            <a:endParaRPr lang="en-US" sz="4800" b="1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3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Know your </a:t>
            </a:r>
            <a:r>
              <a:rPr lang="en-US" sz="3600" b="1" dirty="0" smtClean="0">
                <a:solidFill>
                  <a:srgbClr val="A6A6A6"/>
                </a:solidFill>
              </a:rPr>
              <a:t>context</a:t>
            </a:r>
            <a:r>
              <a:rPr lang="en-US" sz="3600" dirty="0" smtClean="0">
                <a:solidFill>
                  <a:srgbClr val="A6A6A6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Study the </a:t>
            </a:r>
            <a:r>
              <a:rPr lang="en-US" sz="3600" b="1" dirty="0" smtClean="0">
                <a:solidFill>
                  <a:schemeClr val="accent5"/>
                </a:solidFill>
              </a:rPr>
              <a:t>foundations</a:t>
            </a:r>
            <a:r>
              <a:rPr lang="en-US" sz="3600" dirty="0" smtClean="0"/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</a:t>
            </a:r>
            <a:r>
              <a:rPr lang="en-US" sz="3600" b="1" dirty="0" smtClean="0">
                <a:solidFill>
                  <a:srgbClr val="A6A6A6"/>
                </a:solidFill>
              </a:rPr>
              <a:t>formative</a:t>
            </a:r>
            <a:r>
              <a:rPr lang="en-US" sz="3600" dirty="0" smtClean="0">
                <a:solidFill>
                  <a:srgbClr val="A6A6A6"/>
                </a:solidFill>
              </a:rPr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Automate </a:t>
            </a:r>
            <a:r>
              <a:rPr lang="en-US" sz="3600" b="1" dirty="0" smtClean="0">
                <a:solidFill>
                  <a:srgbClr val="A6A6A6"/>
                </a:solidFill>
              </a:rPr>
              <a:t>summative</a:t>
            </a:r>
            <a:r>
              <a:rPr lang="en-US" sz="3600" dirty="0" smtClean="0">
                <a:solidFill>
                  <a:srgbClr val="A6A6A6"/>
                </a:solidFill>
              </a:rPr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Create a </a:t>
            </a:r>
            <a:r>
              <a:rPr lang="en-US" sz="3600" b="1" dirty="0" smtClean="0">
                <a:solidFill>
                  <a:srgbClr val="A6A6A6"/>
                </a:solidFill>
              </a:rPr>
              <a:t>holistic campus plan </a:t>
            </a:r>
            <a:r>
              <a:rPr lang="en-US" sz="3600" dirty="0" smtClean="0">
                <a:solidFill>
                  <a:srgbClr val="A6A6A6"/>
                </a:solidFill>
              </a:rPr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and </a:t>
            </a:r>
            <a:r>
              <a:rPr lang="en-US" sz="3600" b="1" dirty="0" smtClean="0">
                <a:solidFill>
                  <a:srgbClr val="A6A6A6"/>
                </a:solidFill>
              </a:rPr>
              <a:t>cycle</a:t>
            </a:r>
            <a:r>
              <a:rPr lang="en-US" sz="3600" dirty="0" smtClean="0">
                <a:solidFill>
                  <a:srgbClr val="A6A6A6"/>
                </a:solidFill>
              </a:rPr>
              <a:t> the analytics plan.</a:t>
            </a:r>
            <a:endParaRPr lang="en-US" sz="3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86603"/>
            <a:ext cx="11003280" cy="1450757"/>
          </a:xfrm>
        </p:spPr>
        <p:txBody>
          <a:bodyPr/>
          <a:lstStyle/>
          <a:p>
            <a:r>
              <a:rPr lang="en-US" b="1" dirty="0" smtClean="0"/>
              <a:t>Principles of Good Practice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609600" y="1860974"/>
            <a:ext cx="6964680" cy="6353386"/>
          </a:xfrm>
        </p:spPr>
        <p:txBody>
          <a:bodyPr>
            <a:normAutofit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Encourage student-faculty contact.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Develop reciprocity </a:t>
            </a:r>
            <a:r>
              <a:rPr lang="en-US" sz="3600" dirty="0"/>
              <a:t>&amp;</a:t>
            </a:r>
            <a:r>
              <a:rPr lang="en-US" sz="3600" dirty="0" smtClean="0"/>
              <a:t> cooperation.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Use active learning techniques.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Give prompt feedback.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Emphasize time-on-task.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Communicate high expectations.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Respect diverse talents and ways of learning.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171756"/>
            <a:ext cx="4053840" cy="60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843450" y="5906802"/>
            <a:ext cx="5089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Chickering &amp; Gamson (1987), Chickering &amp; Ehrmann (1996)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21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b="1" dirty="0"/>
              <a:t>Best Practices for Online </a:t>
            </a:r>
            <a:r>
              <a:rPr lang="en-US" b="1" dirty="0" smtClean="0"/>
              <a:t>Teaching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94360" y="1737360"/>
            <a:ext cx="11231880" cy="5240866"/>
          </a:xfrm>
        </p:spPr>
        <p:txBody>
          <a:bodyPr>
            <a:noAutofit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Make learning goals and paths clear to </a:t>
            </a:r>
            <a:r>
              <a:rPr lang="en-US" sz="3600" dirty="0" smtClean="0"/>
              <a:t>students.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Use deliberate practice and mastery learning </a:t>
            </a:r>
            <a:r>
              <a:rPr lang="en-US" sz="3600" dirty="0" smtClean="0"/>
              <a:t>strategies.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Provide prompt, constructive </a:t>
            </a:r>
            <a:r>
              <a:rPr lang="en-US" sz="3600" dirty="0" smtClean="0"/>
              <a:t>feedback.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Provide a balance of challenge and </a:t>
            </a:r>
            <a:r>
              <a:rPr lang="en-US" sz="3600" dirty="0" smtClean="0"/>
              <a:t>support.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Elicit active, critical </a:t>
            </a:r>
            <a:r>
              <a:rPr lang="en-US" sz="3600" dirty="0" smtClean="0"/>
              <a:t>reflection. 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Link inquiries to </a:t>
            </a:r>
            <a:r>
              <a:rPr lang="en-US" sz="3600" dirty="0" smtClean="0"/>
              <a:t>issues </a:t>
            </a:r>
            <a:r>
              <a:rPr lang="en-US" sz="3600" dirty="0"/>
              <a:t>of high interest to the </a:t>
            </a:r>
            <a:r>
              <a:rPr lang="en-US" sz="3600" dirty="0" smtClean="0"/>
              <a:t>learners.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/>
              <a:t>Develop </a:t>
            </a:r>
            <a:r>
              <a:rPr lang="en-US" sz="3600" dirty="0" smtClean="0"/>
              <a:t>learners’ </a:t>
            </a:r>
            <a:r>
              <a:rPr lang="en-US" sz="3600" dirty="0"/>
              <a:t>effectiveness as </a:t>
            </a:r>
            <a:r>
              <a:rPr lang="en-US" sz="3600" dirty="0" smtClean="0"/>
              <a:t>learners.</a:t>
            </a:r>
            <a:endParaRPr lang="en-US" sz="3600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/>
              <a:t>Support &amp; encourage </a:t>
            </a:r>
            <a:r>
              <a:rPr lang="en-US" sz="3600" dirty="0"/>
              <a:t>institutional </a:t>
            </a:r>
            <a:r>
              <a:rPr lang="en-US" sz="3600" dirty="0" smtClean="0"/>
              <a:t>inquiry environment.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6519446"/>
            <a:ext cx="838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UMUC Office of Evaluation, Research and Grants (formerly Institute for Research and Assessment)</a:t>
            </a:r>
          </a:p>
        </p:txBody>
      </p:sp>
    </p:spTree>
    <p:extLst>
      <p:ext uri="{BB962C8B-B14F-4D97-AF65-F5344CB8AC3E}">
        <p14:creationId xmlns:p14="http://schemas.microsoft.com/office/powerpoint/2010/main" val="42667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286603"/>
            <a:ext cx="11018519" cy="1450757"/>
          </a:xfrm>
        </p:spPr>
        <p:txBody>
          <a:bodyPr>
            <a:normAutofit/>
          </a:bodyPr>
          <a:lstStyle/>
          <a:p>
            <a:r>
              <a:rPr lang="en-US" sz="4267" b="1" dirty="0"/>
              <a:t>Faculty Competencies for Online Teaching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94359" y="2516294"/>
            <a:ext cx="11018519" cy="5652346"/>
          </a:xfrm>
        </p:spPr>
        <p:txBody>
          <a:bodyPr>
            <a:noAutofit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Attend to unique challenges of distance </a:t>
            </a:r>
            <a:r>
              <a:rPr lang="en-US" sz="3600" dirty="0" smtClean="0">
                <a:solidFill>
                  <a:schemeClr val="tx1"/>
                </a:solidFill>
              </a:rPr>
              <a:t>learning.</a:t>
            </a:r>
            <a:endParaRPr lang="en-US" sz="3600" dirty="0">
              <a:solidFill>
                <a:schemeClr val="tx1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Be familiar with unique learning </a:t>
            </a:r>
            <a:r>
              <a:rPr lang="en-US" sz="3600" dirty="0" smtClean="0">
                <a:solidFill>
                  <a:schemeClr val="tx1"/>
                </a:solidFill>
              </a:rPr>
              <a:t>needs.</a:t>
            </a:r>
            <a:endParaRPr lang="en-US" sz="3600" dirty="0">
              <a:solidFill>
                <a:schemeClr val="tx1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Master </a:t>
            </a:r>
            <a:r>
              <a:rPr lang="en-US" sz="3600" dirty="0">
                <a:solidFill>
                  <a:schemeClr val="tx1"/>
                </a:solidFill>
              </a:rPr>
              <a:t>course content, structure and </a:t>
            </a:r>
            <a:r>
              <a:rPr lang="en-US" sz="3600" dirty="0" smtClean="0">
                <a:solidFill>
                  <a:schemeClr val="tx1"/>
                </a:solidFill>
              </a:rPr>
              <a:t>organization.</a:t>
            </a:r>
            <a:endParaRPr lang="en-US" sz="3600" dirty="0">
              <a:solidFill>
                <a:schemeClr val="tx1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Respond to student </a:t>
            </a:r>
            <a:r>
              <a:rPr lang="en-US" sz="3600" dirty="0" smtClean="0">
                <a:solidFill>
                  <a:schemeClr val="tx1"/>
                </a:solidFill>
              </a:rPr>
              <a:t>inquiries.</a:t>
            </a:r>
            <a:endParaRPr lang="en-US" sz="3600" dirty="0">
              <a:solidFill>
                <a:schemeClr val="tx1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Provide detailed </a:t>
            </a:r>
            <a:r>
              <a:rPr lang="en-US" sz="3600" dirty="0" smtClean="0">
                <a:solidFill>
                  <a:schemeClr val="tx1"/>
                </a:solidFill>
              </a:rPr>
              <a:t>feedback.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3135" y="6519446"/>
            <a:ext cx="521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Penn State Competencies for Online Teaching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55507" y="6600833"/>
            <a:ext cx="4549642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©2011 Gerry </a:t>
            </a:r>
            <a:r>
              <a:rPr lang="en-US" sz="9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Lauzon</a:t>
            </a:r>
            <a:r>
              <a:rPr lang="en-US" sz="9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Used under Creative Commons BY license from Flickr.com.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00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3653" y="1233528"/>
            <a:ext cx="73283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panose="020B0604020202020204" pitchFamily="34" charset="0"/>
              </a:rPr>
              <a:t>Whose </a:t>
            </a:r>
            <a:r>
              <a:rPr lang="en-US" sz="4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Online </a:t>
            </a:r>
            <a:r>
              <a:rPr lang="en-US" sz="4800" b="1" dirty="0">
                <a:solidFill>
                  <a:prstClr val="white"/>
                </a:solidFill>
                <a:cs typeface="Arial" panose="020B0604020202020204" pitchFamily="34" charset="0"/>
              </a:rPr>
              <a:t>Course </a:t>
            </a:r>
            <a:r>
              <a:rPr lang="en-US" sz="4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is </a:t>
            </a:r>
            <a:r>
              <a:rPr lang="en-US" sz="4800" b="1" dirty="0">
                <a:solidFill>
                  <a:prstClr val="white"/>
                </a:solidFill>
                <a:cs typeface="Arial" panose="020B0604020202020204" pitchFamily="34" charset="0"/>
              </a:rPr>
              <a:t>Better?</a:t>
            </a:r>
          </a:p>
          <a:p>
            <a:pPr algn="ctr"/>
            <a:endParaRPr lang="en-US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Mel Ted Butter</a:t>
            </a:r>
            <a:r>
              <a:rPr lang="en-US" sz="3600" dirty="0">
                <a:solidFill>
                  <a:prstClr val="white"/>
                </a:solidFill>
                <a:cs typeface="Arial" panose="020B0604020202020204" pitchFamily="34" charset="0"/>
              </a:rPr>
              <a:t>, Film Studies 101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Sal </a:t>
            </a:r>
            <a:r>
              <a:rPr lang="en-US" sz="3600" b="1" dirty="0" err="1">
                <a:solidFill>
                  <a:srgbClr val="00B050"/>
                </a:solidFill>
                <a:cs typeface="Arial" panose="020B0604020202020204" pitchFamily="34" charset="0"/>
              </a:rPr>
              <a:t>Monella</a:t>
            </a:r>
            <a:r>
              <a:rPr lang="en-US" sz="3600" dirty="0">
                <a:solidFill>
                  <a:prstClr val="white"/>
                </a:solidFill>
                <a:cs typeface="Arial" panose="020B0604020202020204" pitchFamily="34" charset="0"/>
              </a:rPr>
              <a:t>, Food Safety 101</a:t>
            </a:r>
          </a:p>
        </p:txBody>
      </p:sp>
    </p:spTree>
    <p:extLst>
      <p:ext uri="{BB962C8B-B14F-4D97-AF65-F5344CB8AC3E}">
        <p14:creationId xmlns:p14="http://schemas.microsoft.com/office/powerpoint/2010/main" val="1146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286603"/>
            <a:ext cx="11018519" cy="1450757"/>
          </a:xfrm>
        </p:spPr>
        <p:txBody>
          <a:bodyPr>
            <a:normAutofit/>
          </a:bodyPr>
          <a:lstStyle/>
          <a:p>
            <a:r>
              <a:rPr lang="en-US" sz="4267" b="1" dirty="0"/>
              <a:t>Faculty Competencies for Online Teaching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94359" y="2516294"/>
            <a:ext cx="11018519" cy="5652346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3600" dirty="0" smtClean="0"/>
              <a:t>Communicate effectively.</a:t>
            </a:r>
            <a:endParaRPr lang="en-US" sz="3600" dirty="0"/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3600" dirty="0"/>
              <a:t>Promote a safe learning </a:t>
            </a:r>
            <a:r>
              <a:rPr lang="en-US" sz="3600" dirty="0" smtClean="0"/>
              <a:t>environment.</a:t>
            </a:r>
            <a:endParaRPr lang="en-US" sz="3600" dirty="0"/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3600" dirty="0"/>
              <a:t>Monitor student </a:t>
            </a:r>
            <a:r>
              <a:rPr lang="en-US" sz="3600" dirty="0" smtClean="0"/>
              <a:t>progress.</a:t>
            </a:r>
            <a:endParaRPr lang="en-US" sz="3600" dirty="0"/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3600" dirty="0"/>
              <a:t>Communicate course </a:t>
            </a:r>
            <a:r>
              <a:rPr lang="en-US" sz="3600" dirty="0" smtClean="0"/>
              <a:t>goals.</a:t>
            </a:r>
            <a:endParaRPr lang="en-US" sz="3600" dirty="0"/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3600" dirty="0"/>
              <a:t>Provide evidence of teaching </a:t>
            </a:r>
            <a:r>
              <a:rPr lang="en-US" sz="3600" dirty="0" smtClean="0"/>
              <a:t>presence.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973135" y="6519446"/>
            <a:ext cx="521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Penn State Competencies for Online Teaching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40079"/>
            <a:ext cx="4008120" cy="25603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Penn State 10 Principles of Effective Online Teaching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(and how to operationalize them)</a:t>
            </a:r>
            <a:endParaRPr lang="en-US" sz="2000" dirty="0"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</p:spPr>
      </p:pic>
    </p:spTree>
    <p:extLst>
      <p:ext uri="{BB962C8B-B14F-4D97-AF65-F5344CB8AC3E}">
        <p14:creationId xmlns:p14="http://schemas.microsoft.com/office/powerpoint/2010/main" val="34183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Advantage of </a:t>
            </a:r>
            <a:r>
              <a:rPr lang="en-US" b="1" dirty="0"/>
              <a:t>O</a:t>
            </a:r>
            <a:r>
              <a:rPr lang="en-US" b="1" dirty="0" smtClean="0"/>
              <a:t>nline </a:t>
            </a:r>
            <a:r>
              <a:rPr lang="en-US" b="1" dirty="0"/>
              <a:t>T</a:t>
            </a:r>
            <a:r>
              <a:rPr lang="en-US" b="1" dirty="0" smtClean="0"/>
              <a:t>eaching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670">
            <a:off x="5363214" y="-414332"/>
            <a:ext cx="7141490" cy="8036356"/>
          </a:xfrm>
        </p:spPr>
      </p:pic>
      <p:sp>
        <p:nvSpPr>
          <p:cNvPr id="8" name="TextBox 7"/>
          <p:cNvSpPr txBox="1"/>
          <p:nvPr/>
        </p:nvSpPr>
        <p:spPr>
          <a:xfrm>
            <a:off x="3082599" y="3280680"/>
            <a:ext cx="4118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Teaching Analytics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66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286603"/>
            <a:ext cx="10866120" cy="1450757"/>
          </a:xfrm>
        </p:spPr>
        <p:txBody>
          <a:bodyPr/>
          <a:lstStyle/>
          <a:p>
            <a:r>
              <a:rPr lang="en-US" b="1" dirty="0" smtClean="0"/>
              <a:t>Teaching Analytics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9560" y="2057400"/>
            <a:ext cx="7467600" cy="42841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/>
              <a:t>process of evaluating and </a:t>
            </a:r>
            <a:r>
              <a:rPr lang="en-US" sz="3600" dirty="0" smtClean="0"/>
              <a:t>analyzing </a:t>
            </a:r>
            <a:r>
              <a:rPr lang="en-US" sz="3600" b="1" dirty="0" smtClean="0">
                <a:solidFill>
                  <a:schemeClr val="accent5"/>
                </a:solidFill>
              </a:rPr>
              <a:t>teaching artifacts </a:t>
            </a:r>
            <a:r>
              <a:rPr lang="en-US" sz="3600" dirty="0"/>
              <a:t>received </a:t>
            </a:r>
            <a:r>
              <a:rPr lang="en-US" sz="3600" dirty="0" smtClean="0"/>
              <a:t>from</a:t>
            </a:r>
            <a:br>
              <a:rPr lang="en-US" sz="3600" dirty="0" smtClean="0"/>
            </a:br>
            <a:r>
              <a:rPr lang="en-US" sz="1600" dirty="0" smtClean="0"/>
              <a:t> </a:t>
            </a:r>
            <a:endParaRPr lang="en-US" sz="3600" dirty="0" smtClean="0"/>
          </a:p>
          <a:p>
            <a:pPr marL="9144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the university, </a:t>
            </a:r>
          </a:p>
          <a:p>
            <a:pPr marL="9144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the classroom, or </a:t>
            </a:r>
          </a:p>
          <a:p>
            <a:pPr marL="9144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the learning management system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for informing </a:t>
            </a:r>
            <a:r>
              <a:rPr lang="en-US" sz="3600" b="1" dirty="0" smtClean="0">
                <a:solidFill>
                  <a:schemeClr val="accent5"/>
                </a:solidFill>
              </a:rPr>
              <a:t>decision-making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0613405"/>
              </p:ext>
            </p:extLst>
          </p:nvPr>
        </p:nvGraphicFramePr>
        <p:xfrm>
          <a:off x="7147560" y="1859280"/>
          <a:ext cx="5287963" cy="439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77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94360" y="2463113"/>
            <a:ext cx="10957559" cy="2855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The </a:t>
            </a:r>
            <a:r>
              <a:rPr lang="en-US" sz="4400" b="1" dirty="0">
                <a:solidFill>
                  <a:schemeClr val="accent5"/>
                </a:solidFill>
              </a:rPr>
              <a:t>value</a:t>
            </a:r>
            <a:r>
              <a:rPr lang="en-US" sz="4400" dirty="0"/>
              <a:t> of analytics is tied directly to the ability of data to help institutions make better decisions… </a:t>
            </a:r>
            <a:r>
              <a:rPr lang="en-US" sz="4400" b="1" dirty="0">
                <a:solidFill>
                  <a:schemeClr val="accent5"/>
                </a:solidFill>
              </a:rPr>
              <a:t>smarter</a:t>
            </a:r>
            <a:r>
              <a:rPr lang="en-US" sz="4400" dirty="0"/>
              <a:t>, </a:t>
            </a:r>
            <a:r>
              <a:rPr lang="en-US" sz="4400" b="1" dirty="0">
                <a:solidFill>
                  <a:schemeClr val="accent5"/>
                </a:solidFill>
              </a:rPr>
              <a:t>faster decisions </a:t>
            </a:r>
            <a:r>
              <a:rPr lang="en-US" sz="4400" dirty="0"/>
              <a:t>that result in better use of resources. </a:t>
            </a:r>
          </a:p>
        </p:txBody>
      </p:sp>
    </p:spTree>
    <p:extLst>
      <p:ext uri="{BB962C8B-B14F-4D97-AF65-F5344CB8AC3E}">
        <p14:creationId xmlns:p14="http://schemas.microsoft.com/office/powerpoint/2010/main" val="39900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286603"/>
            <a:ext cx="11018520" cy="1450757"/>
          </a:xfrm>
        </p:spPr>
        <p:txBody>
          <a:bodyPr/>
          <a:lstStyle/>
          <a:p>
            <a:r>
              <a:rPr lang="en-US" b="1" dirty="0" smtClean="0"/>
              <a:t>Teaching Analytics &amp;</a:t>
            </a:r>
            <a:r>
              <a:rPr lang="en-US" b="1" dirty="0"/>
              <a:t> </a:t>
            </a:r>
            <a:r>
              <a:rPr lang="en-US" b="1" dirty="0" smtClean="0"/>
              <a:t>Community of Inquiry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0934627"/>
              </p:ext>
            </p:extLst>
          </p:nvPr>
        </p:nvGraphicFramePr>
        <p:xfrm>
          <a:off x="352955" y="1895475"/>
          <a:ext cx="493871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78133" y="2534919"/>
            <a:ext cx="4519507" cy="2939628"/>
          </a:xfrm>
        </p:spPr>
        <p:txBody>
          <a:bodyPr>
            <a:noAutofit/>
          </a:bodyPr>
          <a:lstStyle/>
          <a:p>
            <a:r>
              <a:rPr lang="en-US" sz="3600" dirty="0" smtClean="0"/>
              <a:t>Instructional presence is established through </a:t>
            </a:r>
            <a:r>
              <a:rPr lang="en-US" sz="3600" b="1" dirty="0" smtClean="0">
                <a:solidFill>
                  <a:schemeClr val="accent5"/>
                </a:solidFill>
              </a:rPr>
              <a:t>traces</a:t>
            </a:r>
            <a:r>
              <a:rPr lang="en-US" sz="3600" dirty="0" smtClean="0"/>
              <a:t> of behavioral evidence in the online classroom.</a:t>
            </a:r>
            <a:endParaRPr lang="en-US" sz="3600" dirty="0"/>
          </a:p>
        </p:txBody>
      </p:sp>
      <p:sp>
        <p:nvSpPr>
          <p:cNvPr id="6" name="Right Brace 5"/>
          <p:cNvSpPr/>
          <p:nvPr/>
        </p:nvSpPr>
        <p:spPr>
          <a:xfrm>
            <a:off x="5533813" y="2091267"/>
            <a:ext cx="1109134" cy="38269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Online Teaching Artifacts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165774"/>
            <a:ext cx="11155680" cy="3594946"/>
          </a:xfrm>
        </p:spPr>
        <p:txBody>
          <a:bodyPr>
            <a:noAutofit/>
          </a:bodyPr>
          <a:lstStyle/>
          <a:p>
            <a:pPr marL="201168" lvl="1" indent="0">
              <a:buNone/>
            </a:pPr>
            <a:r>
              <a:rPr lang="en-US" sz="3600" dirty="0"/>
              <a:t>number of </a:t>
            </a:r>
            <a:r>
              <a:rPr lang="en-US" sz="3600" b="1" dirty="0">
                <a:solidFill>
                  <a:schemeClr val="accent5"/>
                </a:solidFill>
              </a:rPr>
              <a:t>announcements</a:t>
            </a:r>
            <a:r>
              <a:rPr lang="en-US" sz="3600" dirty="0"/>
              <a:t> </a:t>
            </a:r>
            <a:r>
              <a:rPr lang="en-US" sz="3600" dirty="0" smtClean="0"/>
              <a:t>per module</a:t>
            </a:r>
            <a:endParaRPr lang="en-US" sz="3600" dirty="0"/>
          </a:p>
          <a:p>
            <a:pPr marL="201168" lvl="1" indent="0">
              <a:buNone/>
            </a:pPr>
            <a:r>
              <a:rPr lang="en-US" sz="3600" dirty="0"/>
              <a:t>n</a:t>
            </a:r>
            <a:r>
              <a:rPr lang="en-US" sz="3600" dirty="0" smtClean="0"/>
              <a:t>umber, quality </a:t>
            </a:r>
            <a:r>
              <a:rPr lang="en-US" sz="3600" dirty="0"/>
              <a:t>of contributions to </a:t>
            </a:r>
            <a:r>
              <a:rPr lang="en-US" sz="3600" b="1" dirty="0" smtClean="0">
                <a:solidFill>
                  <a:schemeClr val="accent5"/>
                </a:solidFill>
              </a:rPr>
              <a:t>discussion boards</a:t>
            </a:r>
            <a:endParaRPr lang="en-US" sz="3600" b="1" dirty="0">
              <a:solidFill>
                <a:schemeClr val="accent5"/>
              </a:solidFill>
            </a:endParaRPr>
          </a:p>
          <a:p>
            <a:pPr marL="201168" lvl="1" indent="0">
              <a:buNone/>
            </a:pPr>
            <a:r>
              <a:rPr lang="en-US" sz="3600" dirty="0" smtClean="0"/>
              <a:t>timeliness in </a:t>
            </a:r>
            <a:r>
              <a:rPr lang="en-US" sz="3600" dirty="0"/>
              <a:t>posting student </a:t>
            </a:r>
            <a:r>
              <a:rPr lang="en-US" sz="3600" b="1" dirty="0" smtClean="0">
                <a:solidFill>
                  <a:schemeClr val="accent5"/>
                </a:solidFill>
              </a:rPr>
              <a:t>grades</a:t>
            </a:r>
            <a:endParaRPr lang="en-US" sz="3600" b="1" dirty="0">
              <a:solidFill>
                <a:schemeClr val="accent5"/>
              </a:solidFill>
            </a:endParaRPr>
          </a:p>
          <a:p>
            <a:pPr marL="201168" lvl="1" indent="0">
              <a:buNone/>
            </a:pPr>
            <a:r>
              <a:rPr lang="en-US" sz="3600" dirty="0"/>
              <a:t>t</a:t>
            </a:r>
            <a:r>
              <a:rPr lang="en-US" sz="3600" dirty="0" smtClean="0"/>
              <a:t>imeliness, quality </a:t>
            </a:r>
            <a:r>
              <a:rPr lang="en-US" sz="3600" dirty="0"/>
              <a:t>of </a:t>
            </a:r>
            <a:r>
              <a:rPr lang="en-US" sz="3600" b="1" dirty="0" smtClean="0">
                <a:solidFill>
                  <a:schemeClr val="accent5"/>
                </a:solidFill>
              </a:rPr>
              <a:t>feedback </a:t>
            </a:r>
            <a:r>
              <a:rPr lang="en-US" sz="3600" dirty="0" smtClean="0"/>
              <a:t>on student work, questions</a:t>
            </a:r>
            <a:endParaRPr lang="en-US" sz="3600" dirty="0"/>
          </a:p>
          <a:p>
            <a:pPr marL="201168" lvl="1" indent="0">
              <a:buNone/>
            </a:pPr>
            <a:r>
              <a:rPr lang="en-US" sz="3600" dirty="0"/>
              <a:t>quality of instructional </a:t>
            </a:r>
            <a:r>
              <a:rPr lang="en-US" sz="3600" b="1" dirty="0">
                <a:solidFill>
                  <a:schemeClr val="accent5"/>
                </a:solidFill>
              </a:rPr>
              <a:t>supplements</a:t>
            </a:r>
          </a:p>
          <a:p>
            <a:pPr marL="201168" lvl="1" indent="0">
              <a:buNone/>
            </a:pPr>
            <a:r>
              <a:rPr lang="en-US" sz="3600" dirty="0" smtClean="0"/>
              <a:t>frequency </a:t>
            </a:r>
            <a:r>
              <a:rPr lang="en-US" sz="3600" dirty="0"/>
              <a:t>of </a:t>
            </a:r>
            <a:r>
              <a:rPr lang="en-US" sz="3600" b="1" dirty="0">
                <a:solidFill>
                  <a:schemeClr val="accent5"/>
                </a:solidFill>
              </a:rPr>
              <a:t>logins</a:t>
            </a:r>
            <a:r>
              <a:rPr lang="en-US" sz="3600" dirty="0"/>
              <a:t> to the online course </a:t>
            </a:r>
            <a:r>
              <a:rPr lang="en-US" sz="3600" dirty="0" smtClean="0"/>
              <a:t>environment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633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1049000" cy="1450757"/>
          </a:xfrm>
        </p:spPr>
        <p:txBody>
          <a:bodyPr>
            <a:normAutofit/>
          </a:bodyPr>
          <a:lstStyle/>
          <a:p>
            <a:r>
              <a:rPr lang="en-US" sz="4800" b="1" dirty="0"/>
              <a:t>What artifacts “count” as </a:t>
            </a:r>
            <a:r>
              <a:rPr lang="en-US" sz="4800" b="1" dirty="0" smtClean="0"/>
              <a:t>teaching </a:t>
            </a:r>
            <a:r>
              <a:rPr lang="en-US" sz="4800" b="1" dirty="0"/>
              <a:t>indicators?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760" b="14960"/>
          <a:stretch/>
        </p:blipFill>
        <p:spPr>
          <a:xfrm>
            <a:off x="5897880" y="1768108"/>
            <a:ext cx="6217920" cy="45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86603"/>
            <a:ext cx="10911840" cy="1450757"/>
          </a:xfrm>
        </p:spPr>
        <p:txBody>
          <a:bodyPr/>
          <a:lstStyle/>
          <a:p>
            <a:r>
              <a:rPr lang="en-US" b="1" dirty="0" smtClean="0"/>
              <a:t>Model of Teaching Analytics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3840" y="1769535"/>
            <a:ext cx="5013960" cy="460078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Data Indicators: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/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Faculty </a:t>
            </a:r>
            <a:r>
              <a:rPr lang="en-US" sz="3200" dirty="0"/>
              <a:t>training rating </a:t>
            </a:r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Final </a:t>
            </a:r>
            <a:r>
              <a:rPr lang="en-US" sz="3200" dirty="0"/>
              <a:t>student </a:t>
            </a:r>
            <a:r>
              <a:rPr lang="en-US" sz="3200" dirty="0" smtClean="0"/>
              <a:t>grades </a:t>
            </a:r>
            <a:endParaRPr lang="en-US" sz="3200" dirty="0"/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Student completion </a:t>
            </a:r>
            <a:endParaRPr lang="en-US" sz="3200" dirty="0" smtClean="0"/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Student </a:t>
            </a:r>
            <a:r>
              <a:rPr lang="en-US" sz="3200" dirty="0"/>
              <a:t>persistence </a:t>
            </a:r>
            <a:endParaRPr lang="en-US" sz="3200" dirty="0" smtClean="0"/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Grade </a:t>
            </a:r>
            <a:r>
              <a:rPr lang="en-US" sz="3200" dirty="0"/>
              <a:t>variance </a:t>
            </a:r>
            <a:endParaRPr lang="en-US" sz="3200" dirty="0" smtClean="0"/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Student end-of-term ratings</a:t>
            </a:r>
            <a:endParaRPr lang="en-US" sz="3200" dirty="0"/>
          </a:p>
          <a:p>
            <a:pPr lvl="0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Student </a:t>
            </a:r>
            <a:r>
              <a:rPr lang="en-US" sz="3200" dirty="0"/>
              <a:t>engagement factor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57800" y="1769535"/>
            <a:ext cx="6675120" cy="4023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/>
              <a:t>Value: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 smtClean="0"/>
          </a:p>
          <a:p>
            <a:pPr lvl="1" indent="-2743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Quantitative model </a:t>
            </a:r>
            <a:r>
              <a:rPr lang="en-US" sz="3200" dirty="0"/>
              <a:t>utilizes multiple LMS indicators to </a:t>
            </a:r>
            <a:r>
              <a:rPr lang="en-US" sz="3200" dirty="0" smtClean="0"/>
              <a:t>establish </a:t>
            </a:r>
            <a:r>
              <a:rPr lang="en-US" sz="3200" dirty="0"/>
              <a:t>average faculty performance </a:t>
            </a:r>
            <a:r>
              <a:rPr lang="en-US" sz="3200" dirty="0" smtClean="0"/>
              <a:t>scores by course.</a:t>
            </a:r>
          </a:p>
          <a:p>
            <a:pPr marL="395478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</a:t>
            </a:r>
            <a:r>
              <a:rPr lang="en-US" sz="3200" dirty="0" smtClean="0"/>
              <a:t>fficient </a:t>
            </a:r>
            <a:r>
              <a:rPr lang="en-US" sz="3200" dirty="0"/>
              <a:t>quantitative </a:t>
            </a:r>
            <a:r>
              <a:rPr lang="en-US" sz="3200" dirty="0" smtClean="0"/>
              <a:t>rank </a:t>
            </a:r>
            <a:r>
              <a:rPr lang="en-US" sz="3200" dirty="0"/>
              <a:t>allows for timely identification of faculty at both ends of the performance </a:t>
            </a:r>
            <a:r>
              <a:rPr lang="en-US" sz="3200" dirty="0" smtClean="0"/>
              <a:t>continuum.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9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86603"/>
            <a:ext cx="11612880" cy="1450757"/>
          </a:xfrm>
        </p:spPr>
        <p:txBody>
          <a:bodyPr/>
          <a:lstStyle/>
          <a:p>
            <a:r>
              <a:rPr lang="en-US" b="1" dirty="0" smtClean="0"/>
              <a:t>Operationalizing Online Teaching Competencies 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894601"/>
              </p:ext>
            </p:extLst>
          </p:nvPr>
        </p:nvGraphicFramePr>
        <p:xfrm>
          <a:off x="304800" y="1846263"/>
          <a:ext cx="11612880" cy="426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38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8" b="16407"/>
          <a:stretch/>
        </p:blipFill>
        <p:spPr>
          <a:xfrm>
            <a:off x="1" y="-25400"/>
            <a:ext cx="12229271" cy="690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33541" y="6600833"/>
            <a:ext cx="5171608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©2011 Michael </a:t>
            </a:r>
            <a:r>
              <a:rPr lang="en-US" sz="933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Graziano</a:t>
            </a:r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Used under Creative Commons BY-NC-SA license from Flickr.com.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4471" y="1701800"/>
            <a:ext cx="5384800" cy="206229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First Look</a:t>
            </a:r>
          </a:p>
          <a:p>
            <a:pPr algn="ctr"/>
            <a:endParaRPr lang="en-US" sz="42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Handout 1: </a:t>
            </a:r>
            <a:r>
              <a:rPr lang="en-US" sz="4267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</a:p>
        </p:txBody>
      </p:sp>
    </p:spTree>
    <p:extLst>
      <p:ext uri="{BB962C8B-B14F-4D97-AF65-F5344CB8AC3E}">
        <p14:creationId xmlns:p14="http://schemas.microsoft.com/office/powerpoint/2010/main" val="26060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40080"/>
            <a:ext cx="4008120" cy="55778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Select 5 teaching competencies relevant at your institution.  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Brainstorm </a:t>
            </a:r>
            <a:r>
              <a:rPr lang="en-US" dirty="0">
                <a:latin typeface="+mn-lt"/>
              </a:rPr>
              <a:t>a list of teaching behaviors in the online classroom that </a:t>
            </a:r>
            <a:r>
              <a:rPr lang="en-US" dirty="0" smtClean="0">
                <a:latin typeface="+mn-lt"/>
              </a:rPr>
              <a:t>demonstrate each </a:t>
            </a:r>
            <a:r>
              <a:rPr lang="en-US" dirty="0">
                <a:latin typeface="+mn-lt"/>
              </a:rPr>
              <a:t>competency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</p:spPr>
      </p:pic>
    </p:spTree>
    <p:extLst>
      <p:ext uri="{BB962C8B-B14F-4D97-AF65-F5344CB8AC3E}">
        <p14:creationId xmlns:p14="http://schemas.microsoft.com/office/powerpoint/2010/main" val="32853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Limits of </a:t>
            </a:r>
            <a:r>
              <a:rPr lang="en-US" b="1" dirty="0"/>
              <a:t>T</a:t>
            </a:r>
            <a:r>
              <a:rPr lang="en-US" sz="4800" b="1" dirty="0" smtClean="0"/>
              <a:t>eaching </a:t>
            </a:r>
            <a:r>
              <a:rPr lang="en-US" b="1" dirty="0"/>
              <a:t>A</a:t>
            </a:r>
            <a:r>
              <a:rPr lang="en-US" sz="4800" b="1" dirty="0" smtClean="0"/>
              <a:t>rtifacts</a:t>
            </a:r>
            <a:endParaRPr lang="en-US" sz="4800" b="1" dirty="0"/>
          </a:p>
        </p:txBody>
      </p:sp>
      <p:pic>
        <p:nvPicPr>
          <p:cNvPr id="2050" name="Picture 2" descr="http://cmsimg.coloradoan.com/apps/pbcsi.dll/bilde?Site=G2&amp;Date=20131112&amp;Category=NEWS01&amp;ArtNo=311120069&amp;Ref=AR&amp;MaxW=640&amp;Border=0&amp;Federal-highway-agency-rebuild-flood-ravaged-Larimer-County-r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0" y="1831594"/>
            <a:ext cx="6690360" cy="4432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Types of Teaching Artifacts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786641"/>
              </p:ext>
            </p:extLst>
          </p:nvPr>
        </p:nvGraphicFramePr>
        <p:xfrm>
          <a:off x="609600" y="1737360"/>
          <a:ext cx="10972800" cy="458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4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82723148"/>
              </p:ext>
            </p:extLst>
          </p:nvPr>
        </p:nvGraphicFramePr>
        <p:xfrm>
          <a:off x="0" y="0"/>
          <a:ext cx="12192000" cy="632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5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Example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6254"/>
            <a:ext cx="10988040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Operationalizing </a:t>
            </a:r>
            <a:r>
              <a:rPr lang="en-US" sz="3600" dirty="0"/>
              <a:t>“active engagement” using LMS </a:t>
            </a:r>
            <a:r>
              <a:rPr lang="en-US" sz="3600" dirty="0" smtClean="0"/>
              <a:t>analytics:</a:t>
            </a:r>
          </a:p>
          <a:p>
            <a:pPr marL="0">
              <a:buNone/>
            </a:pPr>
            <a:endParaRPr lang="en-US" sz="1600" b="1" dirty="0" smtClean="0">
              <a:solidFill>
                <a:schemeClr val="accent5"/>
              </a:solidFill>
            </a:endParaRPr>
          </a:p>
          <a:p>
            <a:pPr marL="0">
              <a:buNone/>
            </a:pPr>
            <a:r>
              <a:rPr lang="en-US" sz="3800" b="1" dirty="0" smtClean="0">
                <a:solidFill>
                  <a:schemeClr val="accent5"/>
                </a:solidFill>
              </a:rPr>
              <a:t>time</a:t>
            </a:r>
            <a:r>
              <a:rPr lang="en-US" sz="3800" dirty="0" smtClean="0"/>
              <a:t> </a:t>
            </a:r>
            <a:r>
              <a:rPr lang="en-US" sz="3800" dirty="0"/>
              <a:t>instructor spends logged into the online </a:t>
            </a:r>
            <a:r>
              <a:rPr lang="en-US" sz="3800" dirty="0" smtClean="0"/>
              <a:t>classroom</a:t>
            </a:r>
            <a:endParaRPr lang="en-US" sz="3800" dirty="0"/>
          </a:p>
          <a:p>
            <a:pPr marL="0">
              <a:buNone/>
            </a:pPr>
            <a:r>
              <a:rPr lang="en-US" sz="3800" dirty="0" smtClean="0"/>
              <a:t>number </a:t>
            </a:r>
            <a:r>
              <a:rPr lang="en-US" sz="3800" dirty="0"/>
              <a:t>of </a:t>
            </a:r>
            <a:r>
              <a:rPr lang="en-US" sz="3800" b="1" dirty="0">
                <a:solidFill>
                  <a:schemeClr val="accent5"/>
                </a:solidFill>
              </a:rPr>
              <a:t>instructor posts </a:t>
            </a:r>
            <a:r>
              <a:rPr lang="en-US" sz="3800" dirty="0"/>
              <a:t>to the </a:t>
            </a:r>
            <a:r>
              <a:rPr lang="en-US" sz="3800" dirty="0" smtClean="0"/>
              <a:t>discussion board</a:t>
            </a:r>
          </a:p>
          <a:p>
            <a:pPr marL="0">
              <a:buNone/>
            </a:pPr>
            <a:r>
              <a:rPr lang="en-US" sz="3800" b="1" dirty="0">
                <a:solidFill>
                  <a:schemeClr val="accent5"/>
                </a:solidFill>
              </a:rPr>
              <a:t>q</a:t>
            </a:r>
            <a:r>
              <a:rPr lang="en-US" sz="3800" b="1" dirty="0" smtClean="0">
                <a:solidFill>
                  <a:schemeClr val="accent5"/>
                </a:solidFill>
              </a:rPr>
              <a:t>uality</a:t>
            </a:r>
            <a:r>
              <a:rPr lang="en-US" sz="3800" dirty="0" smtClean="0"/>
              <a:t> of instructor posts to the discussion board</a:t>
            </a:r>
          </a:p>
        </p:txBody>
      </p:sp>
    </p:spTree>
    <p:extLst>
      <p:ext uri="{BB962C8B-B14F-4D97-AF65-F5344CB8AC3E}">
        <p14:creationId xmlns:p14="http://schemas.microsoft.com/office/powerpoint/2010/main" val="40300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1033760" cy="1450757"/>
          </a:xfrm>
        </p:spPr>
        <p:txBody>
          <a:bodyPr/>
          <a:lstStyle/>
          <a:p>
            <a:r>
              <a:rPr lang="en-US" b="1" dirty="0" smtClean="0"/>
              <a:t>Analysis of example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28300"/>
              </p:ext>
            </p:extLst>
          </p:nvPr>
        </p:nvGraphicFramePr>
        <p:xfrm>
          <a:off x="-2" y="1846262"/>
          <a:ext cx="12192000" cy="5011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4562"/>
                <a:gridCol w="1402080"/>
                <a:gridCol w="1524000"/>
                <a:gridCol w="1935480"/>
                <a:gridCol w="1325878"/>
              </a:tblGrid>
              <a:tr h="84151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Time Investment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Data Availability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Institutional</a:t>
                      </a:r>
                      <a:r>
                        <a:rPr lang="en-US" sz="2000" baseline="0" dirty="0" smtClean="0"/>
                        <a:t> Requirements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Observed</a:t>
                      </a:r>
                      <a:endParaRPr lang="en-US" sz="2000" dirty="0"/>
                    </a:p>
                  </a:txBody>
                  <a:tcPr anchor="ctr"/>
                </a:tc>
              </a:tr>
              <a:tr h="1126392">
                <a:tc>
                  <a:txBody>
                    <a:bodyPr/>
                    <a:lstStyle/>
                    <a:p>
                      <a:pPr marL="0" marR="0" lvl="1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time an instructor spends logged into the online classroom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report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baseline expectations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  <a:tr h="1402520">
                <a:tc>
                  <a:txBody>
                    <a:bodyPr/>
                    <a:lstStyle/>
                    <a:p>
                      <a:pPr marL="0" marR="0" lvl="1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number of instructor posts to the asynchronous discussion 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report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baseline expectations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  <a:tr h="1641313">
                <a:tc>
                  <a:txBody>
                    <a:bodyPr/>
                    <a:lstStyle/>
                    <a:p>
                      <a:pPr marL="0" marR="0" lvl="1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quality of instructor posts to asynchronous discussion board</a:t>
                      </a:r>
                    </a:p>
                    <a:p>
                      <a:pPr algn="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analysis</a:t>
                      </a:r>
                      <a:r>
                        <a:rPr lang="en-US" sz="2000" baseline="0" dirty="0" smtClean="0"/>
                        <a:t> required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quality</a:t>
                      </a:r>
                      <a:r>
                        <a:rPr lang="en-US" sz="2000" baseline="0" dirty="0" smtClean="0"/>
                        <a:t> of instruction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1003280" cy="1450757"/>
          </a:xfrm>
        </p:spPr>
        <p:txBody>
          <a:bodyPr/>
          <a:lstStyle/>
          <a:p>
            <a:r>
              <a:rPr lang="en-US" b="1" dirty="0" smtClean="0"/>
              <a:t>Behavioral </a:t>
            </a:r>
            <a:r>
              <a:rPr lang="en-US" b="1" dirty="0"/>
              <a:t>D</a:t>
            </a:r>
            <a:r>
              <a:rPr lang="en-US" b="1" dirty="0" smtClean="0"/>
              <a:t>ata = Baseline Identification Only!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79" y="1851519"/>
            <a:ext cx="6679202" cy="443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1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Minimum </a:t>
            </a:r>
            <a:r>
              <a:rPr lang="en-US" b="1" dirty="0"/>
              <a:t>Q</a:t>
            </a:r>
            <a:r>
              <a:rPr lang="en-US" b="1" dirty="0" smtClean="0"/>
              <a:t>uality </a:t>
            </a:r>
            <a:r>
              <a:rPr lang="en-US" b="1" dirty="0"/>
              <a:t>E</a:t>
            </a:r>
            <a:r>
              <a:rPr lang="en-US" b="1" dirty="0" smtClean="0"/>
              <a:t>xpectations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711858"/>
              </p:ext>
            </p:extLst>
          </p:nvPr>
        </p:nvGraphicFramePr>
        <p:xfrm>
          <a:off x="0" y="1737361"/>
          <a:ext cx="12191999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2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28195376"/>
              </p:ext>
            </p:extLst>
          </p:nvPr>
        </p:nvGraphicFramePr>
        <p:xfrm>
          <a:off x="-1219200" y="-402336"/>
          <a:ext cx="14752320" cy="710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52032" y="3752754"/>
            <a:ext cx="2340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Discussion participation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9200" y="4537585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3200" dirty="0"/>
              <a:t>Ratio or number of instructor posts in discussion </a:t>
            </a:r>
            <a:r>
              <a:rPr lang="en-US" sz="3200" dirty="0" smtClean="0"/>
              <a:t>forum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839200" y="633984"/>
            <a:ext cx="335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3200" dirty="0"/>
              <a:t>Delay between postings and instructor </a:t>
            </a:r>
            <a:r>
              <a:rPr lang="en-US" sz="3200" dirty="0" smtClean="0"/>
              <a:t>response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8704" y="3552700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Delay between student submission &amp;</a:t>
            </a:r>
            <a:r>
              <a:rPr lang="en-US" sz="3200" dirty="0" smtClean="0"/>
              <a:t> </a:t>
            </a:r>
            <a:r>
              <a:rPr lang="en-US" sz="3200" dirty="0"/>
              <a:t>instructor </a:t>
            </a:r>
            <a:r>
              <a:rPr lang="en-US" sz="3200" dirty="0" smtClean="0"/>
              <a:t>feedback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8704" y="975360"/>
            <a:ext cx="2401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Number of logins to </a:t>
            </a:r>
            <a:r>
              <a:rPr lang="en-US" sz="3200" dirty="0" smtClean="0"/>
              <a:t>LMS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5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28902"/>
            <a:ext cx="4011168" cy="480653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What teaching artifacts are available through your LMS? 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In an ideal world, what teaching artifacts would you like to have access to?</a:t>
            </a:r>
            <a:endParaRPr lang="en-US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1952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36472" y="6600833"/>
            <a:ext cx="616867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©2010 Northern Alberta Institute of Technology. Used under Creative Commons BY-ND license from Flickr.com.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79949"/>
            <a:ext cx="5384800" cy="206229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First Look</a:t>
            </a:r>
          </a:p>
          <a:p>
            <a:pPr algn="ctr"/>
            <a:endParaRPr lang="en-US" sz="42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Handout 2: </a:t>
            </a:r>
            <a:r>
              <a:rPr lang="en-US" sz="4267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</a:p>
        </p:txBody>
      </p:sp>
    </p:spTree>
    <p:extLst>
      <p:ext uri="{BB962C8B-B14F-4D97-AF65-F5344CB8AC3E}">
        <p14:creationId xmlns:p14="http://schemas.microsoft.com/office/powerpoint/2010/main" val="5776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641026"/>
              </p:ext>
            </p:extLst>
          </p:nvPr>
        </p:nvGraphicFramePr>
        <p:xfrm>
          <a:off x="0" y="1737360"/>
          <a:ext cx="12192000" cy="4578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08" y="286603"/>
            <a:ext cx="10558272" cy="1450757"/>
          </a:xfrm>
        </p:spPr>
        <p:txBody>
          <a:bodyPr/>
          <a:lstStyle/>
          <a:p>
            <a:r>
              <a:rPr lang="en-US" b="1" dirty="0" smtClean="0"/>
              <a:t>Integrating Teaching Analytics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24" y="1844568"/>
            <a:ext cx="3206496" cy="455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52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08" y="286603"/>
            <a:ext cx="10558272" cy="1450757"/>
          </a:xfrm>
        </p:spPr>
        <p:txBody>
          <a:bodyPr/>
          <a:lstStyle/>
          <a:p>
            <a:r>
              <a:rPr lang="en-US" b="1" dirty="0" smtClean="0"/>
              <a:t>Analytics in Context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841631"/>
              </p:ext>
            </p:extLst>
          </p:nvPr>
        </p:nvGraphicFramePr>
        <p:xfrm>
          <a:off x="121920" y="1840993"/>
          <a:ext cx="11960351" cy="440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6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08" y="286603"/>
            <a:ext cx="10558272" cy="1450757"/>
          </a:xfrm>
        </p:spPr>
        <p:txBody>
          <a:bodyPr/>
          <a:lstStyle/>
          <a:p>
            <a:r>
              <a:rPr lang="en-US" b="1" dirty="0" smtClean="0"/>
              <a:t>Analytics in Context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676543"/>
              </p:ext>
            </p:extLst>
          </p:nvPr>
        </p:nvGraphicFramePr>
        <p:xfrm>
          <a:off x="121920" y="1840993"/>
          <a:ext cx="11960351" cy="440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6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08" y="286603"/>
            <a:ext cx="10558272" cy="1450757"/>
          </a:xfrm>
        </p:spPr>
        <p:txBody>
          <a:bodyPr/>
          <a:lstStyle/>
          <a:p>
            <a:r>
              <a:rPr lang="en-US" b="1" dirty="0" smtClean="0"/>
              <a:t>Analytics in Context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81777"/>
              </p:ext>
            </p:extLst>
          </p:nvPr>
        </p:nvGraphicFramePr>
        <p:xfrm>
          <a:off x="121920" y="1840993"/>
          <a:ext cx="11960351" cy="440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0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Footprint </a:t>
            </a:r>
            <a:r>
              <a:rPr lang="en-US" b="1" dirty="0"/>
              <a:t>A</a:t>
            </a:r>
            <a:r>
              <a:rPr lang="en-US" b="1" dirty="0" smtClean="0"/>
              <a:t>nalysis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564871"/>
            <a:ext cx="5486400" cy="285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980186"/>
            <a:ext cx="6096000" cy="4023360"/>
          </a:xfrm>
        </p:spPr>
        <p:txBody>
          <a:bodyPr>
            <a:noAutofit/>
          </a:bodyPr>
          <a:lstStyle/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What </a:t>
            </a:r>
            <a:r>
              <a:rPr lang="en-US" sz="3600" b="1" dirty="0" smtClean="0">
                <a:solidFill>
                  <a:schemeClr val="accent5"/>
                </a:solidFill>
              </a:rPr>
              <a:t>data</a:t>
            </a:r>
            <a:r>
              <a:rPr lang="en-US" sz="3600" dirty="0" smtClean="0"/>
              <a:t> are available?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How easy are the data to </a:t>
            </a:r>
            <a:r>
              <a:rPr lang="en-US" sz="3600" b="1" dirty="0" smtClean="0">
                <a:solidFill>
                  <a:schemeClr val="accent5"/>
                </a:solidFill>
              </a:rPr>
              <a:t>track</a:t>
            </a:r>
            <a:r>
              <a:rPr lang="en-US" sz="3600" dirty="0" smtClean="0"/>
              <a:t>?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What data </a:t>
            </a:r>
            <a:r>
              <a:rPr lang="en-US" sz="3600" b="1" dirty="0" smtClean="0">
                <a:solidFill>
                  <a:schemeClr val="accent5"/>
                </a:solidFill>
              </a:rPr>
              <a:t>could</a:t>
            </a:r>
            <a:r>
              <a:rPr lang="en-US" sz="3600" dirty="0" smtClean="0"/>
              <a:t> be available?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What reporting structures exist to make data </a:t>
            </a:r>
            <a:r>
              <a:rPr lang="en-US" sz="3600" b="1" dirty="0" smtClean="0">
                <a:solidFill>
                  <a:schemeClr val="accent5"/>
                </a:solidFill>
              </a:rPr>
              <a:t>meaningful</a:t>
            </a:r>
            <a:r>
              <a:rPr lang="en-US" sz="3600" dirty="0" smtClean="0"/>
              <a:t>?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What data systems easily </a:t>
            </a:r>
            <a:r>
              <a:rPr lang="en-US" sz="3600" b="1" dirty="0" smtClean="0">
                <a:solidFill>
                  <a:schemeClr val="accent5"/>
                </a:solidFill>
              </a:rPr>
              <a:t>integrate</a:t>
            </a:r>
            <a:r>
              <a:rPr lang="en-US" sz="3600" dirty="0" smtClean="0"/>
              <a:t> and communicate?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401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0530840" cy="1450757"/>
          </a:xfrm>
        </p:spPr>
        <p:txBody>
          <a:bodyPr/>
          <a:lstStyle/>
          <a:p>
            <a:r>
              <a:rPr lang="en-US" b="1" dirty="0" smtClean="0"/>
              <a:t>Examples of system integration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4840" y="1845734"/>
            <a:ext cx="5486400" cy="43518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Competency:</a:t>
            </a:r>
          </a:p>
          <a:p>
            <a:pPr lvl="1"/>
            <a:r>
              <a:rPr lang="en-US" sz="2800" dirty="0" smtClean="0"/>
              <a:t>Gives prompt feedback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Institutional expectation</a:t>
            </a:r>
            <a:r>
              <a:rPr lang="en-US" sz="2800" b="1" dirty="0" smtClean="0">
                <a:solidFill>
                  <a:schemeClr val="accent5"/>
                </a:solidFill>
              </a:rPr>
              <a:t>:</a:t>
            </a:r>
          </a:p>
          <a:p>
            <a:pPr lvl="1"/>
            <a:r>
              <a:rPr lang="en-US" sz="2800" dirty="0" smtClean="0"/>
              <a:t>Instructors provide feedback to students within 7 days</a:t>
            </a:r>
          </a:p>
          <a:p>
            <a:r>
              <a:rPr lang="en-US" sz="2800" b="1" dirty="0" smtClean="0">
                <a:solidFill>
                  <a:schemeClr val="accent5"/>
                </a:solidFill>
              </a:rPr>
              <a:t>Baseline behavioral data:</a:t>
            </a:r>
          </a:p>
          <a:p>
            <a:pPr lvl="1"/>
            <a:r>
              <a:rPr lang="en-US" sz="2800" dirty="0" smtClean="0"/>
              <a:t>Time delay between student submission of assignment and instructor submission of grade/feedback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17920" y="1847429"/>
            <a:ext cx="5334000" cy="435186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System integration:</a:t>
            </a:r>
          </a:p>
          <a:p>
            <a:pPr lvl="1"/>
            <a:r>
              <a:rPr lang="en-US" sz="2800" dirty="0"/>
              <a:t>Daily LMS report highlights </a:t>
            </a:r>
            <a:r>
              <a:rPr lang="en-US" sz="2800" dirty="0" smtClean="0"/>
              <a:t>courses, instructor 7+ </a:t>
            </a:r>
            <a:r>
              <a:rPr lang="en-US" sz="2800" dirty="0"/>
              <a:t>days; via faculty services </a:t>
            </a:r>
            <a:r>
              <a:rPr lang="en-US" sz="2800" dirty="0" smtClean="0"/>
              <a:t>database, automatically emails </a:t>
            </a:r>
            <a:r>
              <a:rPr lang="en-US" sz="2800" dirty="0"/>
              <a:t>instructors </a:t>
            </a:r>
            <a:r>
              <a:rPr lang="en-US" sz="2800" dirty="0" smtClean="0"/>
              <a:t>a </a:t>
            </a:r>
            <a:r>
              <a:rPr lang="en-US" sz="2800" dirty="0"/>
              <a:t>reminder to grade student </a:t>
            </a:r>
            <a:r>
              <a:rPr lang="en-US" sz="2800" dirty="0" smtClean="0"/>
              <a:t>work.</a:t>
            </a:r>
            <a:endParaRPr lang="en-US" sz="2800" dirty="0"/>
          </a:p>
          <a:p>
            <a:pPr lvl="1"/>
            <a:r>
              <a:rPr lang="en-US" sz="2800" dirty="0"/>
              <a:t>If </a:t>
            </a:r>
            <a:r>
              <a:rPr lang="en-US" sz="2800" dirty="0" smtClean="0"/>
              <a:t>3+ </a:t>
            </a:r>
            <a:r>
              <a:rPr lang="en-US" sz="2800" dirty="0"/>
              <a:t>reminders to individual </a:t>
            </a:r>
            <a:r>
              <a:rPr lang="en-US" sz="2800" dirty="0" smtClean="0"/>
              <a:t>faculty, </a:t>
            </a:r>
            <a:r>
              <a:rPr lang="en-US" sz="2800" dirty="0"/>
              <a:t>system notifies instructor </a:t>
            </a:r>
            <a:r>
              <a:rPr lang="en-US" sz="2800" dirty="0" smtClean="0"/>
              <a:t>to join faculty </a:t>
            </a:r>
            <a:r>
              <a:rPr lang="en-US" sz="2800" dirty="0"/>
              <a:t>development initiative to enhance </a:t>
            </a:r>
            <a:r>
              <a:rPr lang="en-US" sz="2800" dirty="0" smtClean="0"/>
              <a:t>grading &amp; feedback.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94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0530840" cy="1450757"/>
          </a:xfrm>
        </p:spPr>
        <p:txBody>
          <a:bodyPr/>
          <a:lstStyle/>
          <a:p>
            <a:r>
              <a:rPr lang="en-US" b="1" dirty="0" smtClean="0"/>
              <a:t>Examples of system integration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4840" y="1845734"/>
            <a:ext cx="5410200" cy="435186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Competency:</a:t>
            </a:r>
          </a:p>
          <a:p>
            <a:pPr lvl="1"/>
            <a:r>
              <a:rPr lang="en-US" sz="2800" dirty="0"/>
              <a:t>Encourages student-faculty contact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Institutional expectation:</a:t>
            </a:r>
          </a:p>
          <a:p>
            <a:pPr lvl="1"/>
            <a:r>
              <a:rPr lang="en-US" sz="2800" dirty="0"/>
              <a:t>Instructor posts in the </a:t>
            </a:r>
            <a:r>
              <a:rPr lang="en-US" sz="2800" dirty="0" smtClean="0"/>
              <a:t>discussion </a:t>
            </a:r>
            <a:r>
              <a:rPr lang="en-US" sz="2800" dirty="0"/>
              <a:t>threads at a minimum 1/7 ratio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Baseline behavioral data:</a:t>
            </a:r>
          </a:p>
          <a:p>
            <a:pPr lvl="1"/>
            <a:r>
              <a:rPr lang="en-US" sz="2800" dirty="0"/>
              <a:t>Ratio of instructor to student discussion posts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5684520" cy="435186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System integration:</a:t>
            </a:r>
          </a:p>
          <a:p>
            <a:pPr lvl="1"/>
            <a:r>
              <a:rPr lang="en-US" sz="2800" dirty="0" smtClean="0"/>
              <a:t>Weekly report of instructor-student ratio for discussion posts</a:t>
            </a:r>
            <a:r>
              <a:rPr lang="en-US" sz="2800" dirty="0"/>
              <a:t>; via faculty services database, automatically emails instructors a reminder </a:t>
            </a:r>
            <a:r>
              <a:rPr lang="en-US" sz="2800" dirty="0" smtClean="0"/>
              <a:t>to be active in discussion.</a:t>
            </a:r>
          </a:p>
          <a:p>
            <a:pPr lvl="1"/>
            <a:r>
              <a:rPr lang="en-US" sz="2800" dirty="0"/>
              <a:t>If 3+ reminders to individual faculty, system notifies instructor to join faculty development initiative to </a:t>
            </a:r>
            <a:r>
              <a:rPr lang="en-US" sz="2800" dirty="0" smtClean="0"/>
              <a:t>foster interaction in discussions.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81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8" b="16407"/>
          <a:stretch/>
        </p:blipFill>
        <p:spPr>
          <a:xfrm>
            <a:off x="1" y="-25400"/>
            <a:ext cx="12229271" cy="690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33541" y="6600833"/>
            <a:ext cx="5171608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©2011 Michael </a:t>
            </a:r>
            <a:r>
              <a:rPr lang="en-US" sz="933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Graziano</a:t>
            </a:r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Used under Creative Commons BY-NC-SA license from Flickr.com.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9063" y="1905000"/>
            <a:ext cx="5384800" cy="206229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Second Look</a:t>
            </a:r>
          </a:p>
          <a:p>
            <a:pPr algn="ctr"/>
            <a:endParaRPr lang="en-US" sz="42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Handout 1: </a:t>
            </a:r>
            <a:r>
              <a:rPr lang="en-US" sz="4267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</a:p>
        </p:txBody>
      </p:sp>
    </p:spTree>
    <p:extLst>
      <p:ext uri="{BB962C8B-B14F-4D97-AF65-F5344CB8AC3E}">
        <p14:creationId xmlns:p14="http://schemas.microsoft.com/office/powerpoint/2010/main" val="34016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1952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36472" y="6600833"/>
            <a:ext cx="616867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©2010 Northern Alberta Institute of Technology. Used under Creative Commons BY-ND license from Flickr.com.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79949"/>
            <a:ext cx="5384800" cy="206229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Second Look</a:t>
            </a:r>
          </a:p>
          <a:p>
            <a:pPr algn="ctr"/>
            <a:endParaRPr lang="en-US" sz="42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Handout 2: </a:t>
            </a:r>
            <a:r>
              <a:rPr lang="en-US" sz="4267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</a:p>
        </p:txBody>
      </p:sp>
    </p:spTree>
    <p:extLst>
      <p:ext uri="{BB962C8B-B14F-4D97-AF65-F5344CB8AC3E}">
        <p14:creationId xmlns:p14="http://schemas.microsoft.com/office/powerpoint/2010/main" val="10136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What Did You See This Time?</a:t>
            </a:r>
            <a:endParaRPr lang="en-US" sz="4800" b="1" dirty="0"/>
          </a:p>
        </p:txBody>
      </p:sp>
      <p:pic>
        <p:nvPicPr>
          <p:cNvPr id="5" name="Picture 2" descr="http://builtbyblank.com/wp-content/uploads/2015/02/manify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b="8099"/>
          <a:stretch/>
        </p:blipFill>
        <p:spPr bwMode="auto">
          <a:xfrm>
            <a:off x="4177212" y="1767840"/>
            <a:ext cx="8014789" cy="4541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8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What Did You See?</a:t>
            </a:r>
            <a:endParaRPr lang="en-US" sz="4800" b="1" dirty="0"/>
          </a:p>
        </p:txBody>
      </p:sp>
      <p:pic>
        <p:nvPicPr>
          <p:cNvPr id="1026" name="Picture 2" descr="http://builtbyblank.com/wp-content/uploads/2015/02/manify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b="8099"/>
          <a:stretch/>
        </p:blipFill>
        <p:spPr bwMode="auto">
          <a:xfrm>
            <a:off x="4177212" y="1767840"/>
            <a:ext cx="8014789" cy="4541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Know your </a:t>
            </a:r>
            <a:r>
              <a:rPr lang="en-US" sz="3600" b="1" dirty="0" smtClean="0">
                <a:solidFill>
                  <a:srgbClr val="A6A6A6"/>
                </a:solidFill>
              </a:rPr>
              <a:t>context</a:t>
            </a:r>
            <a:r>
              <a:rPr lang="en-US" sz="3600" dirty="0" smtClean="0">
                <a:solidFill>
                  <a:srgbClr val="A6A6A6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Study the </a:t>
            </a:r>
            <a:r>
              <a:rPr lang="en-US" sz="3600" b="1" dirty="0" smtClean="0">
                <a:solidFill>
                  <a:srgbClr val="A6A6A6"/>
                </a:solidFill>
              </a:rPr>
              <a:t>foundations</a:t>
            </a:r>
            <a:r>
              <a:rPr lang="en-US" sz="3600" dirty="0" smtClean="0">
                <a:solidFill>
                  <a:srgbClr val="A6A6A6"/>
                </a:solidFill>
              </a:rPr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Implement </a:t>
            </a:r>
            <a:r>
              <a:rPr lang="en-US" sz="3600" b="1" dirty="0" smtClean="0">
                <a:solidFill>
                  <a:schemeClr val="accent5"/>
                </a:solidFill>
              </a:rPr>
              <a:t>formative</a:t>
            </a:r>
            <a:r>
              <a:rPr lang="en-US" sz="3600" dirty="0" smtClean="0"/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Automate </a:t>
            </a:r>
            <a:r>
              <a:rPr lang="en-US" sz="3600" b="1" dirty="0" smtClean="0">
                <a:solidFill>
                  <a:srgbClr val="A6A6A6"/>
                </a:solidFill>
              </a:rPr>
              <a:t>summative</a:t>
            </a:r>
            <a:r>
              <a:rPr lang="en-US" sz="3600" dirty="0" smtClean="0">
                <a:solidFill>
                  <a:srgbClr val="A6A6A6"/>
                </a:solidFill>
              </a:rPr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Create a </a:t>
            </a:r>
            <a:r>
              <a:rPr lang="en-US" sz="3600" b="1" dirty="0" smtClean="0">
                <a:solidFill>
                  <a:srgbClr val="A6A6A6"/>
                </a:solidFill>
              </a:rPr>
              <a:t>holistic campus plan </a:t>
            </a:r>
            <a:r>
              <a:rPr lang="en-US" sz="3600" dirty="0" smtClean="0">
                <a:solidFill>
                  <a:srgbClr val="A6A6A6"/>
                </a:solidFill>
              </a:rPr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and </a:t>
            </a:r>
            <a:r>
              <a:rPr lang="en-US" sz="3600" b="1" dirty="0" smtClean="0">
                <a:solidFill>
                  <a:srgbClr val="A6A6A6"/>
                </a:solidFill>
              </a:rPr>
              <a:t>cycle</a:t>
            </a:r>
            <a:r>
              <a:rPr lang="en-US" sz="3600" dirty="0" smtClean="0">
                <a:solidFill>
                  <a:srgbClr val="A6A6A6"/>
                </a:solidFill>
              </a:rPr>
              <a:t> the analytics plan.</a:t>
            </a:r>
            <a:endParaRPr lang="en-US" sz="3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79" y="286603"/>
            <a:ext cx="10554101" cy="1450757"/>
          </a:xfrm>
        </p:spPr>
        <p:txBody>
          <a:bodyPr/>
          <a:lstStyle/>
          <a:p>
            <a:r>
              <a:rPr lang="en-US" b="1" dirty="0" smtClean="0"/>
              <a:t>Deciding on Formative Criteria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883" y="1863986"/>
            <a:ext cx="8558464" cy="365850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Who:</a:t>
            </a:r>
            <a:r>
              <a:rPr lang="en-US" sz="3600" dirty="0"/>
              <a:t> Under </a:t>
            </a:r>
            <a:r>
              <a:rPr lang="en-US" sz="3600" dirty="0" smtClean="0"/>
              <a:t>instructor guidance &amp; discretion.</a:t>
            </a:r>
            <a:endParaRPr lang="en-US" sz="3600" dirty="0"/>
          </a:p>
          <a:p>
            <a:pPr marL="1022350" lvl="0" indent="-1022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What:</a:t>
            </a:r>
            <a:r>
              <a:rPr lang="en-US" sz="3600" dirty="0"/>
              <a:t> </a:t>
            </a:r>
            <a:r>
              <a:rPr lang="en-US" sz="3600" dirty="0" smtClean="0"/>
              <a:t>Improve </a:t>
            </a:r>
            <a:r>
              <a:rPr lang="en-US" sz="3600" dirty="0"/>
              <a:t>specific aspects of online teaching. </a:t>
            </a:r>
            <a:r>
              <a:rPr lang="en-US" sz="3600" dirty="0" smtClean="0"/>
              <a:t> </a:t>
            </a:r>
            <a:endParaRPr lang="en-US" sz="3600" dirty="0"/>
          </a:p>
          <a:p>
            <a:pPr marL="1079500" lvl="0" indent="-1079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When: </a:t>
            </a:r>
            <a:r>
              <a:rPr lang="en-US" sz="3600" dirty="0" smtClean="0"/>
              <a:t>Short</a:t>
            </a:r>
            <a:r>
              <a:rPr lang="en-US" sz="3600" dirty="0"/>
              <a:t>, frequent </a:t>
            </a:r>
            <a:r>
              <a:rPr lang="en-US" sz="3600" dirty="0" smtClean="0"/>
              <a:t>feedback </a:t>
            </a:r>
            <a:r>
              <a:rPr lang="en-US" sz="3600" dirty="0"/>
              <a:t>throughout a course</a:t>
            </a:r>
            <a:r>
              <a:rPr lang="en-US" sz="3600" dirty="0" smtClean="0"/>
              <a:t>.</a:t>
            </a:r>
            <a:endParaRPr lang="en-US" sz="3600" dirty="0"/>
          </a:p>
          <a:p>
            <a:pPr marL="1255713" lvl="0" indent="-12557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Where:</a:t>
            </a:r>
            <a:r>
              <a:rPr lang="en-US" sz="3600" dirty="0"/>
              <a:t> </a:t>
            </a:r>
            <a:r>
              <a:rPr lang="en-US" sz="3600" dirty="0" smtClean="0"/>
              <a:t>In time </a:t>
            </a:r>
            <a:r>
              <a:rPr lang="en-US" sz="3600" dirty="0"/>
              <a:t>to </a:t>
            </a:r>
            <a:r>
              <a:rPr lang="en-US" sz="3600" dirty="0" smtClean="0"/>
              <a:t>adjust to </a:t>
            </a:r>
            <a:r>
              <a:rPr lang="en-US" sz="3600" dirty="0"/>
              <a:t>benefit current students</a:t>
            </a:r>
            <a:r>
              <a:rPr lang="en-US" sz="3600" dirty="0" smtClean="0"/>
              <a:t>.</a:t>
            </a:r>
            <a:endParaRPr lang="en-US" sz="36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Why: </a:t>
            </a:r>
            <a:r>
              <a:rPr lang="en-US" sz="3600" dirty="0" smtClean="0"/>
              <a:t>Desire </a:t>
            </a:r>
            <a:r>
              <a:rPr lang="en-US" sz="3600" dirty="0"/>
              <a:t>to improve online </a:t>
            </a:r>
            <a:r>
              <a:rPr lang="en-US" sz="3600" dirty="0" smtClean="0"/>
              <a:t>teaching</a:t>
            </a:r>
            <a:r>
              <a:rPr lang="en-US" sz="3600" dirty="0"/>
              <a:t>.</a:t>
            </a:r>
          </a:p>
        </p:txBody>
      </p:sp>
      <p:pic>
        <p:nvPicPr>
          <p:cNvPr id="5" name="Picture 4" descr="MP90040182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86"/>
          <a:stretch/>
        </p:blipFill>
        <p:spPr>
          <a:xfrm rot="1195067">
            <a:off x="9568793" y="3707955"/>
            <a:ext cx="2081784" cy="1651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8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r="8819"/>
          <a:stretch/>
        </p:blipFill>
        <p:spPr>
          <a:xfrm>
            <a:off x="4150895" y="0"/>
            <a:ext cx="8041105" cy="632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80" y="1"/>
            <a:ext cx="2803358" cy="1699602"/>
          </a:xfrm>
        </p:spPr>
        <p:txBody>
          <a:bodyPr>
            <a:normAutofit/>
          </a:bodyPr>
          <a:lstStyle/>
          <a:p>
            <a:r>
              <a:rPr lang="en-US" b="1" dirty="0" smtClean="0"/>
              <a:t>Formative </a:t>
            </a:r>
            <a:br>
              <a:rPr lang="en-US" b="1" dirty="0" smtClean="0"/>
            </a:br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98122" y="6642556"/>
            <a:ext cx="3393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Image ©2014 Thomas J. Tobin. Used under Creative Commons BY-SA license.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348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24840"/>
            <a:ext cx="4038396" cy="33985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In what ways could you integrate </a:t>
            </a:r>
            <a:r>
              <a:rPr lang="en-US" dirty="0">
                <a:latin typeface="+mn-lt"/>
              </a:rPr>
              <a:t>formative </a:t>
            </a:r>
            <a:r>
              <a:rPr lang="en-US" dirty="0" smtClean="0">
                <a:latin typeface="+mn-lt"/>
              </a:rPr>
              <a:t>teaching </a:t>
            </a:r>
            <a:r>
              <a:rPr lang="en-US" dirty="0">
                <a:latin typeface="+mn-lt"/>
              </a:rPr>
              <a:t>analytics to improve the quality of online </a:t>
            </a:r>
            <a:r>
              <a:rPr lang="en-US" dirty="0" smtClean="0">
                <a:latin typeface="+mn-lt"/>
              </a:rPr>
              <a:t>teaching?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47" y="286603"/>
            <a:ext cx="10566133" cy="1450757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Analytics: What can numbers do?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21" y="1950441"/>
            <a:ext cx="10515600" cy="341564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Pinpoint struggling students &amp; instructors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Target learning materials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Create personalized learning pathways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Target professional-development materials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Tailor </a:t>
            </a:r>
            <a:r>
              <a:rPr lang="en-US" sz="3600" dirty="0"/>
              <a:t>personal </a:t>
            </a:r>
            <a:r>
              <a:rPr lang="en-US" sz="3600" dirty="0" smtClean="0"/>
              <a:t>faculty communications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/>
              <a:t>Proactively improve instructional quality</a:t>
            </a:r>
          </a:p>
        </p:txBody>
      </p:sp>
      <p:pic>
        <p:nvPicPr>
          <p:cNvPr id="1026" name="Picture 2" descr="http://blog.roadnet.com/wp-content/uploads/2013/04/istock_000000376354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23047"/>
            <a:ext cx="2913813" cy="415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612" y="1022684"/>
            <a:ext cx="6749714" cy="854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 smtClean="0">
                <a:latin typeface="+mj-lt"/>
              </a:rPr>
              <a:t>Self-evaluation</a:t>
            </a:r>
            <a:endParaRPr lang="en-US" sz="4800" b="1" dirty="0">
              <a:latin typeface="+mj-lt"/>
            </a:endParaRPr>
          </a:p>
        </p:txBody>
      </p:sp>
      <p:pic>
        <p:nvPicPr>
          <p:cNvPr id="2050" name="Picture 2" descr="C:\Users\Thomas J Tobin\AppData\Local\Temp\5697750884_c8c66dfa4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4"/>
          <a:stretch/>
        </p:blipFill>
        <p:spPr bwMode="auto">
          <a:xfrm>
            <a:off x="527713" y="1975334"/>
            <a:ext cx="4098877" cy="390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37446" y="6642556"/>
            <a:ext cx="3754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Image ©2011 F </a:t>
            </a:r>
            <a:r>
              <a:rPr lang="en-US" sz="800" dirty="0" err="1" smtClean="0">
                <a:solidFill>
                  <a:schemeClr val="bg1"/>
                </a:solidFill>
              </a:rPr>
              <a:t>Delventhal</a:t>
            </a:r>
            <a:r>
              <a:rPr lang="en-US" sz="800" dirty="0" smtClean="0">
                <a:solidFill>
                  <a:schemeClr val="bg1"/>
                </a:solidFill>
              </a:rPr>
              <a:t>. Used under Creative Commons BY license from Flickr.com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4507" y="1975334"/>
            <a:ext cx="6773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/>
            <a:r>
              <a:rPr lang="en-GB" sz="3600" dirty="0"/>
              <a:t>improve the </a:t>
            </a:r>
            <a:r>
              <a:rPr lang="en-GB" sz="3600" b="1" dirty="0">
                <a:solidFill>
                  <a:schemeClr val="accent5"/>
                </a:solidFill>
              </a:rPr>
              <a:t>educational experiences</a:t>
            </a:r>
            <a:r>
              <a:rPr lang="en-GB" sz="3600" b="1" dirty="0">
                <a:solidFill>
                  <a:schemeClr val="accent6"/>
                </a:solidFill>
              </a:rPr>
              <a:t> </a:t>
            </a:r>
            <a:r>
              <a:rPr lang="en-GB" sz="3600" dirty="0" smtClean="0"/>
              <a:t>provided to students</a:t>
            </a:r>
            <a:r>
              <a:rPr lang="en-GB" sz="3600" dirty="0"/>
              <a:t>,</a:t>
            </a:r>
            <a:endParaRPr lang="en-US" sz="3600" dirty="0"/>
          </a:p>
          <a:p>
            <a:pPr marL="228600" lvl="0" indent="-228600"/>
            <a:r>
              <a:rPr lang="en-GB" sz="3600" dirty="0" smtClean="0"/>
              <a:t>identify </a:t>
            </a:r>
            <a:r>
              <a:rPr lang="en-GB" sz="3600" b="1" dirty="0">
                <a:solidFill>
                  <a:schemeClr val="accent5"/>
                </a:solidFill>
              </a:rPr>
              <a:t>professional education </a:t>
            </a:r>
            <a:r>
              <a:rPr lang="en-GB" sz="3600" dirty="0" smtClean="0"/>
              <a:t>to develop teaching capacity,</a:t>
            </a:r>
            <a:endParaRPr lang="en-US" sz="3600" dirty="0"/>
          </a:p>
          <a:p>
            <a:pPr marL="228600" lvl="0" indent="-228600"/>
            <a:r>
              <a:rPr lang="en-GB" sz="3600" dirty="0"/>
              <a:t>prepare for </a:t>
            </a:r>
            <a:r>
              <a:rPr lang="en-GB" sz="3600" b="1" dirty="0" smtClean="0">
                <a:solidFill>
                  <a:schemeClr val="accent5"/>
                </a:solidFill>
              </a:rPr>
              <a:t>performance review</a:t>
            </a:r>
            <a:r>
              <a:rPr lang="en-GB" sz="3600" dirty="0" smtClean="0"/>
              <a:t>,</a:t>
            </a:r>
          </a:p>
          <a:p>
            <a:pPr marL="228600" lvl="0" indent="-228600"/>
            <a:r>
              <a:rPr lang="en-GB" sz="3600" dirty="0" smtClean="0"/>
              <a:t>assess readiness </a:t>
            </a:r>
            <a:r>
              <a:rPr lang="en-GB" sz="3600" dirty="0"/>
              <a:t>to apply for </a:t>
            </a:r>
            <a:r>
              <a:rPr lang="en-GB" sz="3600" b="1" dirty="0">
                <a:solidFill>
                  <a:schemeClr val="accent5"/>
                </a:solidFill>
              </a:rPr>
              <a:t>promotion and tenure</a:t>
            </a:r>
            <a:r>
              <a:rPr lang="en-GB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30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79025"/>
            <a:ext cx="4038396" cy="25213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Create </a:t>
            </a:r>
            <a:r>
              <a:rPr lang="en-US" dirty="0">
                <a:latin typeface="+mn-lt"/>
              </a:rPr>
              <a:t>a self-assessment strategy for faculty to make analytic teaching data </a:t>
            </a:r>
            <a:r>
              <a:rPr lang="en-US" dirty="0" smtClean="0">
                <a:latin typeface="+mn-lt"/>
              </a:rPr>
              <a:t>meaningful.</a:t>
            </a:r>
            <a:endParaRPr lang="en-US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Know your </a:t>
            </a:r>
            <a:r>
              <a:rPr lang="en-US" sz="3600" b="1" dirty="0" smtClean="0">
                <a:solidFill>
                  <a:srgbClr val="A6A6A6"/>
                </a:solidFill>
              </a:rPr>
              <a:t>context</a:t>
            </a:r>
            <a:r>
              <a:rPr lang="en-US" sz="3600" dirty="0" smtClean="0">
                <a:solidFill>
                  <a:srgbClr val="A6A6A6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Study the </a:t>
            </a:r>
            <a:r>
              <a:rPr lang="en-US" sz="3600" b="1" dirty="0" smtClean="0">
                <a:solidFill>
                  <a:srgbClr val="A6A6A6"/>
                </a:solidFill>
              </a:rPr>
              <a:t>foundations</a:t>
            </a:r>
            <a:r>
              <a:rPr lang="en-US" sz="3600" dirty="0" smtClean="0">
                <a:solidFill>
                  <a:srgbClr val="A6A6A6"/>
                </a:solidFill>
              </a:rPr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</a:t>
            </a:r>
            <a:r>
              <a:rPr lang="en-US" sz="3600" b="1" dirty="0" smtClean="0">
                <a:solidFill>
                  <a:srgbClr val="A6A6A6"/>
                </a:solidFill>
              </a:rPr>
              <a:t>formative</a:t>
            </a:r>
            <a:r>
              <a:rPr lang="en-US" sz="3600" dirty="0" smtClean="0">
                <a:solidFill>
                  <a:srgbClr val="A6A6A6"/>
                </a:solidFill>
              </a:rPr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Automate </a:t>
            </a:r>
            <a:r>
              <a:rPr lang="en-US" sz="3600" b="1" dirty="0" smtClean="0">
                <a:solidFill>
                  <a:schemeClr val="accent5"/>
                </a:solidFill>
              </a:rPr>
              <a:t>summative</a:t>
            </a:r>
            <a:r>
              <a:rPr lang="en-US" sz="3600" dirty="0" smtClean="0"/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Create a </a:t>
            </a:r>
            <a:r>
              <a:rPr lang="en-US" sz="3600" b="1" dirty="0" smtClean="0">
                <a:solidFill>
                  <a:srgbClr val="A6A6A6"/>
                </a:solidFill>
              </a:rPr>
              <a:t>holistic campus plan </a:t>
            </a:r>
            <a:r>
              <a:rPr lang="en-US" sz="3600" dirty="0" smtClean="0">
                <a:solidFill>
                  <a:srgbClr val="A6A6A6"/>
                </a:solidFill>
              </a:rPr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and </a:t>
            </a:r>
            <a:r>
              <a:rPr lang="en-US" sz="3600" b="1" dirty="0" smtClean="0">
                <a:solidFill>
                  <a:srgbClr val="A6A6A6"/>
                </a:solidFill>
              </a:rPr>
              <a:t>cycle</a:t>
            </a:r>
            <a:r>
              <a:rPr lang="en-US" sz="3600" dirty="0" smtClean="0">
                <a:solidFill>
                  <a:srgbClr val="A6A6A6"/>
                </a:solidFill>
              </a:rPr>
              <a:t> the analytics plan.</a:t>
            </a:r>
            <a:endParaRPr lang="en-US" sz="3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 b="8646"/>
          <a:stretch/>
        </p:blipFill>
        <p:spPr>
          <a:xfrm>
            <a:off x="0" y="-25400"/>
            <a:ext cx="12192000" cy="6908800"/>
          </a:xfrm>
          <a:prstGeom prst="rect">
            <a:avLst/>
          </a:prstGeom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27710" y="381000"/>
            <a:ext cx="6502399" cy="60706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2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Behaviors</a:t>
            </a:r>
          </a:p>
          <a:p>
            <a:pPr marL="0" indent="0">
              <a:spcBef>
                <a:spcPts val="0"/>
              </a:spcBef>
              <a:buNone/>
            </a:pP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</a:t>
            </a:r>
            <a:r>
              <a:rPr lang="en-US" sz="37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done in the online classroom:</a:t>
            </a:r>
          </a:p>
          <a:p>
            <a:pPr marL="0" indent="0">
              <a:spcBef>
                <a:spcPts val="0"/>
              </a:spcBef>
              <a:buNone/>
            </a:pPr>
            <a:endParaRPr lang="en-US" sz="373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09585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Announcements</a:t>
            </a:r>
          </a:p>
          <a:p>
            <a:pPr marL="685783" indent="-609585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pPr marL="685783" indent="-609585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Grading &amp; Feedback</a:t>
            </a:r>
          </a:p>
          <a:p>
            <a:pPr marL="685783" indent="-609585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Supplement</a:t>
            </a:r>
          </a:p>
          <a:p>
            <a:pPr marL="685783" indent="-609585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Tasks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0620" y="6600833"/>
            <a:ext cx="4594528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©2009 John Amis. Used under Creative Commons BY-NC license from Flickr.com.</a:t>
            </a:r>
          </a:p>
        </p:txBody>
      </p:sp>
    </p:spTree>
    <p:extLst>
      <p:ext uri="{BB962C8B-B14F-4D97-AF65-F5344CB8AC3E}">
        <p14:creationId xmlns:p14="http://schemas.microsoft.com/office/powerpoint/2010/main" val="2764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4470401" y="279400"/>
            <a:ext cx="7721600" cy="63754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2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Content &amp; Design</a:t>
            </a:r>
          </a:p>
          <a:p>
            <a:pPr marL="0" indent="0">
              <a:spcBef>
                <a:spcPts val="0"/>
              </a:spcBef>
              <a:buNone/>
            </a:pPr>
            <a:endParaRPr lang="en-US" sz="373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</a:t>
            </a:r>
            <a:r>
              <a:rPr lang="en-US" sz="37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37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online course shell independent of interaction:</a:t>
            </a:r>
          </a:p>
          <a:p>
            <a:pPr marL="0" indent="0">
              <a:spcBef>
                <a:spcPts val="0"/>
              </a:spcBef>
              <a:buNone/>
            </a:pPr>
            <a:endParaRPr lang="en-US" sz="373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387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</a:p>
          <a:p>
            <a:pPr marL="533387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Directions</a:t>
            </a:r>
          </a:p>
          <a:p>
            <a:pPr marL="533387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Assignments </a:t>
            </a:r>
          </a:p>
          <a:p>
            <a:pPr marL="533387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533387">
              <a:spcBef>
                <a:spcPts val="0"/>
              </a:spcBef>
            </a:pP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9263" y="6600833"/>
            <a:ext cx="510588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©2009 “Joe </a:t>
            </a:r>
            <a:r>
              <a:rPr lang="en-US" sz="933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Shlabotnik</a:t>
            </a:r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Used under Creative Commons BY-NC-SA license from Flickr.com.</a:t>
            </a:r>
          </a:p>
        </p:txBody>
      </p:sp>
    </p:spTree>
    <p:extLst>
      <p:ext uri="{BB962C8B-B14F-4D97-AF65-F5344CB8AC3E}">
        <p14:creationId xmlns:p14="http://schemas.microsoft.com/office/powerpoint/2010/main" val="9329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Your Goals for Our Time Together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1862328"/>
            <a:ext cx="7341870" cy="4405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26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86603"/>
            <a:ext cx="10515600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Effective Teaching </a:t>
            </a:r>
            <a:r>
              <a:rPr lang="en-US" b="1" dirty="0" smtClean="0">
                <a:solidFill>
                  <a:schemeClr val="tx1"/>
                </a:solidFill>
              </a:rPr>
              <a:t>Behaviors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91637022"/>
              </p:ext>
            </p:extLst>
          </p:nvPr>
        </p:nvGraphicFramePr>
        <p:xfrm>
          <a:off x="0" y="2316480"/>
          <a:ext cx="121920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86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cs typeface="Arial" panose="020B0604020202020204" pitchFamily="34" charset="0"/>
              </a:rPr>
              <a:t>Summative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845734"/>
            <a:ext cx="5532120" cy="4631266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Summative evaluation happens </a:t>
            </a:r>
            <a:r>
              <a:rPr lang="en-US" sz="3200" b="1" dirty="0" smtClean="0">
                <a:solidFill>
                  <a:schemeClr val="accent5"/>
                </a:solidFill>
                <a:cs typeface="Arial" panose="020B0604020202020204" pitchFamily="34" charset="0"/>
              </a:rPr>
              <a:t>after</a:t>
            </a:r>
            <a:r>
              <a:rPr lang="en-US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learning is completed, </a:t>
            </a:r>
            <a:r>
              <a:rPr lang="en-US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to 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support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employment-related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 decisions. </a:t>
            </a:r>
            <a:endParaRPr lang="en-US" sz="3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224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Student 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Ratings</a:t>
            </a:r>
          </a:p>
          <a:p>
            <a:pPr marL="17224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Administrative </a:t>
            </a:r>
            <a:r>
              <a:rPr lang="en-US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Review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224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Analytic Metrics</a:t>
            </a:r>
          </a:p>
          <a:p>
            <a:pPr marL="17224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Use of Multiple </a:t>
            </a:r>
            <a:b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Data </a:t>
            </a:r>
            <a:r>
              <a:rPr lang="en-US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Sources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2773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22917" r="16875" b="8334"/>
          <a:stretch/>
        </p:blipFill>
        <p:spPr bwMode="auto">
          <a:xfrm>
            <a:off x="5806440" y="1845734"/>
            <a:ext cx="6202680" cy="4307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7635946" y="6611779"/>
            <a:ext cx="4556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</a:rPr>
              <a:t>Image © 2013 Mathematical Association of America, used under CC-BY license from Flickr.com</a:t>
            </a:r>
          </a:p>
        </p:txBody>
      </p:sp>
    </p:spTree>
    <p:extLst>
      <p:ext uri="{BB962C8B-B14F-4D97-AF65-F5344CB8AC3E}">
        <p14:creationId xmlns:p14="http://schemas.microsoft.com/office/powerpoint/2010/main" val="27313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24712" y="286603"/>
            <a:ext cx="10530968" cy="145075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cs typeface="Arial" panose="020B0604020202020204" pitchFamily="34" charset="0"/>
              </a:rPr>
              <a:t>Student Ratings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4712" y="1720480"/>
            <a:ext cx="8671688" cy="410845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3200" dirty="0">
                <a:cs typeface="Arial" panose="020B0604020202020204" pitchFamily="34" charset="0"/>
              </a:rPr>
              <a:t>What factors are students </a:t>
            </a:r>
            <a:r>
              <a:rPr lang="en-US" sz="3200" b="1" dirty="0">
                <a:cs typeface="Arial" panose="020B0604020202020204" pitchFamily="34" charset="0"/>
              </a:rPr>
              <a:t>qualified to rate </a:t>
            </a:r>
            <a:r>
              <a:rPr lang="en-US" sz="3200" dirty="0">
                <a:cs typeface="Arial" panose="020B0604020202020204" pitchFamily="34" charset="0"/>
              </a:rPr>
              <a:t>(and are those online teaching behaviors</a:t>
            </a:r>
            <a:r>
              <a:rPr lang="en-US" sz="3200" dirty="0" smtClean="0">
                <a:cs typeface="Arial" panose="020B0604020202020204" pitchFamily="34" charset="0"/>
              </a:rPr>
              <a:t>)?</a:t>
            </a:r>
            <a:endParaRPr lang="en-US" sz="3200" dirty="0">
              <a:cs typeface="Arial" panose="020B0604020202020204" pitchFamily="34" charset="0"/>
            </a:endParaRPr>
          </a:p>
          <a:p>
            <a:pPr marL="914400" indent="0">
              <a:buNone/>
              <a:defRPr/>
            </a:pPr>
            <a:r>
              <a:rPr lang="en-US" sz="3200" dirty="0">
                <a:cs typeface="Arial" panose="020B0604020202020204" pitchFamily="34" charset="0"/>
                <a:sym typeface="Wingdings" pitchFamily="2" charset="2"/>
              </a:rPr>
              <a:t>Course organization &amp; structure</a:t>
            </a:r>
          </a:p>
          <a:p>
            <a:pPr marL="914400" indent="0">
              <a:buNone/>
              <a:defRPr/>
            </a:pPr>
            <a:r>
              <a:rPr lang="en-US" sz="3200" dirty="0">
                <a:cs typeface="Arial" panose="020B0604020202020204" pitchFamily="34" charset="0"/>
                <a:sym typeface="Wingdings" pitchFamily="2" charset="2"/>
              </a:rPr>
              <a:t>Instructor communication skills</a:t>
            </a:r>
          </a:p>
          <a:p>
            <a:pPr marL="914400" indent="0">
              <a:buNone/>
              <a:defRPr/>
            </a:pPr>
            <a:r>
              <a:rPr lang="en-US" sz="3200" dirty="0">
                <a:cs typeface="Arial" panose="020B0604020202020204" pitchFamily="34" charset="0"/>
                <a:sym typeface="Wingdings" pitchFamily="2" charset="2"/>
              </a:rPr>
              <a:t>Instructor-student interactions</a:t>
            </a:r>
          </a:p>
          <a:p>
            <a:pPr marL="914400" indent="0">
              <a:buNone/>
              <a:defRPr/>
            </a:pPr>
            <a:r>
              <a:rPr lang="en-US" sz="3200" dirty="0">
                <a:cs typeface="Arial" panose="020B0604020202020204" pitchFamily="34" charset="0"/>
                <a:sym typeface="Wingdings" pitchFamily="2" charset="2"/>
              </a:rPr>
              <a:t>Course difficulty &amp; workload</a:t>
            </a:r>
          </a:p>
          <a:p>
            <a:pPr marL="914400" indent="0">
              <a:buNone/>
              <a:defRPr/>
            </a:pPr>
            <a:r>
              <a:rPr lang="en-US" sz="3200" dirty="0">
                <a:cs typeface="Arial" panose="020B0604020202020204" pitchFamily="34" charset="0"/>
                <a:sym typeface="Wingdings" pitchFamily="2" charset="2"/>
              </a:rPr>
              <a:t>Assessment and grading</a:t>
            </a:r>
          </a:p>
          <a:p>
            <a:pPr marL="914400" indent="0">
              <a:buNone/>
              <a:defRPr/>
            </a:pPr>
            <a:r>
              <a:rPr lang="en-US" sz="3200" dirty="0">
                <a:cs typeface="Arial" panose="020B0604020202020204" pitchFamily="34" charset="0"/>
                <a:sym typeface="Wingdings" pitchFamily="2" charset="2"/>
              </a:rPr>
              <a:t>Student learning gains</a:t>
            </a:r>
          </a:p>
        </p:txBody>
      </p:sp>
      <p:sp>
        <p:nvSpPr>
          <p:cNvPr id="33796" name="Content Placeholder 2"/>
          <p:cNvSpPr txBox="1">
            <a:spLocks/>
          </p:cNvSpPr>
          <p:nvPr/>
        </p:nvSpPr>
        <p:spPr bwMode="auto">
          <a:xfrm rot="1312272">
            <a:off x="7584027" y="3164364"/>
            <a:ext cx="3797583" cy="2195105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>
              <a:buClr>
                <a:srgbClr val="F26B26"/>
              </a:buClr>
              <a:buSzPct val="95000"/>
              <a:buFont typeface="Arial" panose="020B0604020202020204" pitchFamily="34" charset="0"/>
              <a:buNone/>
            </a:pPr>
            <a:r>
              <a:rPr lang="en-US" altLang="en-US" dirty="0">
                <a:latin typeface="Stencil" panose="040409050D0802020404" pitchFamily="82" charset="0"/>
              </a:rPr>
              <a:t>decide based on </a:t>
            </a:r>
            <a:r>
              <a:rPr lang="en-US" altLang="en-US" b="1" dirty="0">
                <a:solidFill>
                  <a:schemeClr val="accent5"/>
                </a:solidFill>
                <a:latin typeface="Stencil" panose="040409050D0802020404" pitchFamily="82" charset="0"/>
              </a:rPr>
              <a:t>numerical data</a:t>
            </a:r>
            <a:r>
              <a:rPr lang="en-US" altLang="en-US" dirty="0">
                <a:latin typeface="Stencil" panose="040409050D0802020404" pitchFamily="82" charset="0"/>
              </a:rPr>
              <a:t>, never solely on </a:t>
            </a:r>
            <a:br>
              <a:rPr lang="en-US" altLang="en-US" dirty="0">
                <a:latin typeface="Stencil" panose="040409050D0802020404" pitchFamily="82" charset="0"/>
              </a:rPr>
            </a:br>
            <a:r>
              <a:rPr lang="en-US" altLang="en-US" dirty="0">
                <a:latin typeface="Stencil" panose="040409050D0802020404" pitchFamily="82" charset="0"/>
              </a:rPr>
              <a:t>open feedback.</a:t>
            </a:r>
          </a:p>
        </p:txBody>
      </p:sp>
      <p:pic>
        <p:nvPicPr>
          <p:cNvPr id="33799" name="Picture 5" descr="http://www.clipartbest.com/cliparts/9TR/dLx/9TRdLxdT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2" y="346409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://www.clipartbest.com/cliparts/9TR/dLx/9TRdLxdT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2" y="4058717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://www.clipartbest.com/cliparts/9TR/dLx/9TRdLxdT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2" y="5293276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79120" y="286603"/>
            <a:ext cx="10576560" cy="145075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cs typeface="Arial" panose="020B0604020202020204" pitchFamily="34" charset="0"/>
              </a:rPr>
              <a:t>Analytic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21759" y="1891506"/>
            <a:ext cx="8282329" cy="5351462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LMS data can help with summative evaluation, but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be careful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!</a:t>
            </a:r>
            <a:b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Select metrics that measure student learning outcomes.</a:t>
            </a: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Avoid measures that are not login-dependent.</a:t>
            </a: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Time in LMS ≠ quality of learning.</a:t>
            </a: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Best used in comparison with other information.</a:t>
            </a: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8601821" y="6611779"/>
            <a:ext cx="36022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</a:rPr>
              <a:t>Image © 2006  Marcin </a:t>
            </a:r>
            <a:r>
              <a:rPr lang="en-US" altLang="en-US" sz="800" dirty="0" err="1">
                <a:solidFill>
                  <a:schemeClr val="bg1"/>
                </a:solidFill>
              </a:rPr>
              <a:t>Wichary</a:t>
            </a:r>
            <a:r>
              <a:rPr lang="en-US" altLang="en-US" sz="800" dirty="0">
                <a:solidFill>
                  <a:schemeClr val="bg1"/>
                </a:solidFill>
              </a:rPr>
              <a:t>, used under CC-BY license from Flickr.com</a:t>
            </a:r>
          </a:p>
        </p:txBody>
      </p:sp>
      <p:pic>
        <p:nvPicPr>
          <p:cNvPr id="368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5833"/>
          <a:stretch>
            <a:fillRect/>
          </a:stretch>
        </p:blipFill>
        <p:spPr bwMode="auto">
          <a:xfrm>
            <a:off x="162560" y="1998186"/>
            <a:ext cx="3637675" cy="394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779" r="8333"/>
          <a:stretch>
            <a:fillRect/>
          </a:stretch>
        </p:blipFill>
        <p:spPr bwMode="auto">
          <a:xfrm>
            <a:off x="6309360" y="2019300"/>
            <a:ext cx="5685632" cy="4061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579120" y="286603"/>
            <a:ext cx="10576560" cy="1450757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cs typeface="Arial" panose="020B0604020202020204" pitchFamily="34" charset="0"/>
              </a:rPr>
              <a:t>Use Multiple 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4640" y="1866900"/>
            <a:ext cx="5892800" cy="4991100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Summative evaluation pretty much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multiple sources of data to make employment decisions.</a:t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Corroboration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</a:p>
        </p:txBody>
      </p:sp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8700340" y="6611779"/>
            <a:ext cx="34916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</a:rPr>
              <a:t>Image © 2012  </a:t>
            </a:r>
            <a:r>
              <a:rPr lang="en-US" altLang="en-US" sz="800" dirty="0" err="1">
                <a:solidFill>
                  <a:schemeClr val="bg1"/>
                </a:solidFill>
              </a:rPr>
              <a:t>Keoni</a:t>
            </a:r>
            <a:r>
              <a:rPr lang="en-US" altLang="en-US" sz="800" dirty="0">
                <a:solidFill>
                  <a:schemeClr val="bg1"/>
                </a:solidFill>
              </a:rPr>
              <a:t> Cabral, used under CC-BY license from Flickr.com</a:t>
            </a:r>
          </a:p>
        </p:txBody>
      </p:sp>
    </p:spTree>
    <p:extLst>
      <p:ext uri="{BB962C8B-B14F-4D97-AF65-F5344CB8AC3E}">
        <p14:creationId xmlns:p14="http://schemas.microsoft.com/office/powerpoint/2010/main" val="29045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86603"/>
            <a:ext cx="10515600" cy="1450757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Measurable Online Teaching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319338"/>
            <a:ext cx="10972800" cy="452596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Log-in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frequency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Personal &amp;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contact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info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Announcement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frequency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Student-question answer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speed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Discussion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frequency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&amp;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quality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Assignment feedback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speed</a:t>
            </a:r>
            <a:r>
              <a:rPr 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 &amp; </a:t>
            </a:r>
            <a:r>
              <a:rPr lang="en-US" sz="3600" b="1" dirty="0">
                <a:solidFill>
                  <a:schemeClr val="accent5"/>
                </a:solidFill>
                <a:cs typeface="Arial" panose="020B0604020202020204" pitchFamily="34" charset="0"/>
              </a:rPr>
              <a:t>quality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(Piña and Bohn, 2014)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23262" r="26282" b="4299"/>
          <a:stretch/>
        </p:blipFill>
        <p:spPr>
          <a:xfrm rot="813042">
            <a:off x="7420292" y="2220270"/>
            <a:ext cx="4480560" cy="301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6309360" cy="1450757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cs typeface="Arial" panose="020B0604020202020204" pitchFamily="34" charset="0"/>
              </a:rPr>
              <a:t>Observational Bias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" y="1902042"/>
            <a:ext cx="869209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cs typeface="Arial" panose="020B0604020202020204" pitchFamily="34" charset="0"/>
              </a:rPr>
              <a:t>Work to counteract these “invisible biases” that privilege the face-to-face classroom</a:t>
            </a:r>
            <a:r>
              <a:rPr lang="en-US" sz="3200" dirty="0" smtClean="0">
                <a:cs typeface="Arial" panose="020B0604020202020204" pitchFamily="34" charset="0"/>
              </a:rPr>
              <a:t>:</a:t>
            </a:r>
            <a:br>
              <a:rPr lang="en-US" sz="3200" dirty="0" smtClean="0">
                <a:cs typeface="Arial" panose="020B0604020202020204" pitchFamily="34" charset="0"/>
              </a:rPr>
            </a:br>
            <a:endParaRPr lang="en-US" sz="1400" dirty="0">
              <a:cs typeface="Arial" panose="020B0604020202020204" pitchFamily="34" charset="0"/>
            </a:endParaRPr>
          </a:p>
          <a:p>
            <a:pPr marL="342891" indent="-34289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Arial" panose="020B0604020202020204" pitchFamily="34" charset="0"/>
              </a:rPr>
              <a:t>Good teaching is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embodied</a:t>
            </a:r>
            <a:r>
              <a:rPr lang="en-US" sz="3200" dirty="0">
                <a:cs typeface="Arial" panose="020B0604020202020204" pitchFamily="34" charset="0"/>
              </a:rPr>
              <a:t>.</a:t>
            </a:r>
          </a:p>
          <a:p>
            <a:pPr marL="342891" indent="-34289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cs typeface="Arial" panose="020B0604020202020204" pitchFamily="34" charset="0"/>
              </a:rPr>
              <a:t>It is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intuitive</a:t>
            </a:r>
            <a:r>
              <a:rPr lang="en-US" sz="3200" dirty="0">
                <a:cs typeface="Arial" panose="020B0604020202020204" pitchFamily="34" charset="0"/>
              </a:rPr>
              <a:t>.</a:t>
            </a:r>
          </a:p>
          <a:p>
            <a:pPr marL="342891" indent="-34289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cs typeface="Arial" panose="020B0604020202020204" pitchFamily="34" charset="0"/>
              </a:rPr>
              <a:t>It </a:t>
            </a:r>
            <a:r>
              <a:rPr lang="en-US" sz="3200" dirty="0">
                <a:cs typeface="Arial" panose="020B0604020202020204" pitchFamily="34" charset="0"/>
              </a:rPr>
              <a:t>happens in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real time</a:t>
            </a:r>
            <a:r>
              <a:rPr lang="en-US" sz="3200" dirty="0">
                <a:cs typeface="Arial" panose="020B0604020202020204" pitchFamily="34" charset="0"/>
              </a:rPr>
              <a:t>.</a:t>
            </a:r>
          </a:p>
          <a:p>
            <a:pPr marL="342891" indent="-34289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cs typeface="Arial" panose="020B0604020202020204" pitchFamily="34" charset="0"/>
              </a:rPr>
              <a:t>It </a:t>
            </a:r>
            <a:r>
              <a:rPr lang="en-US" sz="3200" dirty="0">
                <a:cs typeface="Arial" panose="020B0604020202020204" pitchFamily="34" charset="0"/>
              </a:rPr>
              <a:t>appears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effortless</a:t>
            </a:r>
            <a:r>
              <a:rPr lang="en-US" sz="3200" dirty="0">
                <a:cs typeface="Arial" panose="020B0604020202020204" pitchFamily="34" charset="0"/>
              </a:rPr>
              <a:t>.</a:t>
            </a:r>
          </a:p>
          <a:p>
            <a:pPr marL="342891" indent="-34289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cs typeface="Arial" panose="020B0604020202020204" pitchFamily="34" charset="0"/>
              </a:rPr>
              <a:t>It can </a:t>
            </a:r>
            <a:r>
              <a:rPr lang="en-US" sz="3200" dirty="0">
                <a:cs typeface="Arial" panose="020B0604020202020204" pitchFamily="34" charset="0"/>
              </a:rPr>
              <a:t>be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measured equivalently</a:t>
            </a:r>
            <a:r>
              <a:rPr lang="en-US" sz="3200" b="1" dirty="0">
                <a:cs typeface="Arial" panose="020B0604020202020204" pitchFamily="34" charset="0"/>
              </a:rPr>
              <a:t> </a:t>
            </a:r>
            <a:r>
              <a:rPr lang="en-US" sz="3200" dirty="0">
                <a:cs typeface="Arial" panose="020B0604020202020204" pitchFamily="34" charset="0"/>
              </a:rPr>
              <a:t>in all modalities</a:t>
            </a:r>
            <a:r>
              <a:rPr lang="en-US" sz="3200" dirty="0" smtClean="0">
                <a:cs typeface="Arial" panose="020B0604020202020204" pitchFamily="34" charset="0"/>
              </a:rPr>
              <a:t>.</a:t>
            </a:r>
            <a:endParaRPr lang="en-US" sz="3200" dirty="0">
              <a:cs typeface="Arial" panose="020B0604020202020204" pitchFamily="34" charset="0"/>
            </a:endParaRPr>
          </a:p>
          <a:p>
            <a:pPr marL="350838">
              <a:buClr>
                <a:schemeClr val="tx1"/>
              </a:buClr>
              <a:defRPr/>
            </a:pPr>
            <a:r>
              <a:rPr lang="en-US" sz="3200" dirty="0">
                <a:cs typeface="Arial" panose="020B0604020202020204" pitchFamily="34" charset="0"/>
              </a:rPr>
              <a:t>… and an online </a:t>
            </a:r>
            <a:r>
              <a:rPr lang="en-US" sz="3200" dirty="0" smtClean="0">
                <a:cs typeface="Arial" panose="020B0604020202020204" pitchFamily="34" charset="0"/>
              </a:rPr>
              <a:t>one, too: </a:t>
            </a:r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quantity bias</a:t>
            </a:r>
            <a:r>
              <a:rPr lang="en-US" sz="32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53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8" r="14163"/>
          <a:stretch>
            <a:fillRect/>
          </a:stretch>
        </p:blipFill>
        <p:spPr bwMode="auto">
          <a:xfrm>
            <a:off x="8761622" y="286603"/>
            <a:ext cx="3034139" cy="460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7994330" y="6611779"/>
            <a:ext cx="4180952" cy="21544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</a:rPr>
              <a:t>Image © 2005 US Department of Education, used under CC-BY license from Flickr.com</a:t>
            </a:r>
          </a:p>
        </p:txBody>
      </p:sp>
    </p:spTree>
    <p:extLst>
      <p:ext uri="{BB962C8B-B14F-4D97-AF65-F5344CB8AC3E}">
        <p14:creationId xmlns:p14="http://schemas.microsoft.com/office/powerpoint/2010/main" val="2848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0530840" cy="145075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cs typeface="Arial" panose="020B0604020202020204" pitchFamily="34" charset="0"/>
              </a:rPr>
              <a:t>Administrative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4840" y="1737360"/>
            <a:ext cx="11673840" cy="4525963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Especially for administrators who have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taught 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themselves, consider some online-specific concerns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is allowed with observed faculty?</a:t>
            </a:r>
          </a:p>
          <a:p>
            <a:pPr marL="914400" indent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far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the e-classroom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can observers go?</a:t>
            </a:r>
          </a:p>
          <a:p>
            <a:pPr marL="914400" indent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Set observation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 can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observer?</a:t>
            </a:r>
          </a:p>
          <a:p>
            <a:pPr marL="914400" indent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Define teaching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Know who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what.         Look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3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post-facto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29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Know your </a:t>
            </a:r>
            <a:r>
              <a:rPr lang="en-US" sz="3600" b="1" dirty="0" smtClean="0">
                <a:solidFill>
                  <a:srgbClr val="A6A6A6"/>
                </a:solidFill>
              </a:rPr>
              <a:t>context</a:t>
            </a:r>
            <a:r>
              <a:rPr lang="en-US" sz="3600" dirty="0" smtClean="0">
                <a:solidFill>
                  <a:srgbClr val="A6A6A6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Study the </a:t>
            </a:r>
            <a:r>
              <a:rPr lang="en-US" sz="3600" b="1" dirty="0" smtClean="0">
                <a:solidFill>
                  <a:srgbClr val="A6A6A6"/>
                </a:solidFill>
              </a:rPr>
              <a:t>foundations</a:t>
            </a:r>
            <a:r>
              <a:rPr lang="en-US" sz="3600" dirty="0" smtClean="0">
                <a:solidFill>
                  <a:srgbClr val="A6A6A6"/>
                </a:solidFill>
              </a:rPr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</a:t>
            </a:r>
            <a:r>
              <a:rPr lang="en-US" sz="3600" b="1" dirty="0" smtClean="0">
                <a:solidFill>
                  <a:srgbClr val="A6A6A6"/>
                </a:solidFill>
              </a:rPr>
              <a:t>formative</a:t>
            </a:r>
            <a:r>
              <a:rPr lang="en-US" sz="3600" dirty="0" smtClean="0">
                <a:solidFill>
                  <a:srgbClr val="A6A6A6"/>
                </a:solidFill>
              </a:rPr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Automate </a:t>
            </a:r>
            <a:r>
              <a:rPr lang="en-US" sz="3600" b="1" dirty="0" smtClean="0">
                <a:solidFill>
                  <a:srgbClr val="A6A6A6"/>
                </a:solidFill>
              </a:rPr>
              <a:t>summative</a:t>
            </a:r>
            <a:r>
              <a:rPr lang="en-US" sz="3600" dirty="0" smtClean="0">
                <a:solidFill>
                  <a:srgbClr val="A6A6A6"/>
                </a:solidFill>
              </a:rPr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Create a </a:t>
            </a:r>
            <a:r>
              <a:rPr lang="en-US" sz="3600" b="1" dirty="0" smtClean="0">
                <a:solidFill>
                  <a:schemeClr val="accent5"/>
                </a:solidFill>
              </a:rPr>
              <a:t>holistic campus plan </a:t>
            </a:r>
            <a:r>
              <a:rPr lang="en-US" sz="3600" dirty="0" smtClean="0"/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and </a:t>
            </a:r>
            <a:r>
              <a:rPr lang="en-US" sz="3600" b="1" dirty="0" smtClean="0">
                <a:solidFill>
                  <a:srgbClr val="A6A6A6"/>
                </a:solidFill>
              </a:rPr>
              <a:t>cycle</a:t>
            </a:r>
            <a:r>
              <a:rPr lang="en-US" sz="3600" dirty="0" smtClean="0">
                <a:solidFill>
                  <a:srgbClr val="A6A6A6"/>
                </a:solidFill>
              </a:rPr>
              <a:t> the analytics plan.</a:t>
            </a:r>
            <a:endParaRPr lang="en-US" sz="3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1" y="286603"/>
            <a:ext cx="10542069" cy="1450757"/>
          </a:xfrm>
        </p:spPr>
        <p:txBody>
          <a:bodyPr/>
          <a:lstStyle/>
          <a:p>
            <a:r>
              <a:rPr lang="en-US" b="1" dirty="0"/>
              <a:t>T</a:t>
            </a:r>
            <a:r>
              <a:rPr lang="en-US" b="1" dirty="0" smtClean="0"/>
              <a:t>he Teaching-Learning Lifecycle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717" y="2884012"/>
            <a:ext cx="6585284" cy="2136719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Integrate </a:t>
            </a:r>
            <a:r>
              <a:rPr lang="en-US" sz="3600" dirty="0"/>
              <a:t>analytics </a:t>
            </a:r>
            <a:r>
              <a:rPr lang="en-US" sz="3600" dirty="0" smtClean="0"/>
              <a:t>to continuously </a:t>
            </a:r>
            <a:r>
              <a:rPr lang="en-US" sz="3600" b="1" dirty="0" smtClean="0">
                <a:solidFill>
                  <a:schemeClr val="accent5"/>
                </a:solidFill>
              </a:rPr>
              <a:t>gauge</a:t>
            </a:r>
            <a:r>
              <a:rPr lang="en-US" sz="3600" dirty="0" smtClean="0"/>
              <a:t> and </a:t>
            </a:r>
            <a:r>
              <a:rPr lang="en-US" sz="3600" b="1" dirty="0" smtClean="0">
                <a:solidFill>
                  <a:schemeClr val="accent5"/>
                </a:solidFill>
              </a:rPr>
              <a:t>foster</a:t>
            </a:r>
            <a:r>
              <a:rPr lang="en-US" sz="3600" dirty="0" smtClean="0"/>
              <a:t> </a:t>
            </a:r>
            <a:r>
              <a:rPr lang="en-US" sz="3600" dirty="0"/>
              <a:t>effective online </a:t>
            </a:r>
            <a:r>
              <a:rPr lang="en-US" sz="3600" dirty="0" smtClean="0"/>
              <a:t>instruction (minus the wires). </a:t>
            </a:r>
          </a:p>
        </p:txBody>
      </p:sp>
      <p:pic>
        <p:nvPicPr>
          <p:cNvPr id="2050" name="Picture 2" descr="https://upload.wikimedia.org/wikipedia/commons/0/05/Quintephone_brainwave_regen_poster_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6"/>
          <a:stretch/>
        </p:blipFill>
        <p:spPr bwMode="auto">
          <a:xfrm>
            <a:off x="7896725" y="1961146"/>
            <a:ext cx="3980558" cy="4174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61593" y="6642556"/>
            <a:ext cx="45304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Image ©2006 </a:t>
            </a:r>
            <a:r>
              <a:rPr lang="en-US" sz="800" dirty="0" err="1" smtClean="0">
                <a:solidFill>
                  <a:schemeClr val="bg1"/>
                </a:solidFill>
              </a:rPr>
              <a:t>Glogger~commonswiki</a:t>
            </a:r>
            <a:r>
              <a:rPr lang="en-US" sz="800" dirty="0" smtClean="0">
                <a:solidFill>
                  <a:schemeClr val="bg1"/>
                </a:solidFill>
              </a:rPr>
              <a:t>. Used under Creative Commons BY-SA license from Wikimedia.com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/>
          <a:lstStyle/>
          <a:p>
            <a:r>
              <a:rPr lang="en-US" b="1" dirty="0" smtClean="0"/>
              <a:t>Integrating Data Analytics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68" y="1845734"/>
            <a:ext cx="11609832" cy="4023360"/>
          </a:xfrm>
        </p:spPr>
        <p:txBody>
          <a:bodyPr>
            <a:noAutofit/>
          </a:bodyPr>
          <a:lstStyle/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</a:t>
            </a:r>
            <a:r>
              <a:rPr lang="en-US" sz="3200" b="1" dirty="0">
                <a:solidFill>
                  <a:schemeClr val="accent5"/>
                </a:solidFill>
              </a:rPr>
              <a:t>problem</a:t>
            </a:r>
            <a:r>
              <a:rPr lang="en-US" sz="3200" dirty="0"/>
              <a:t> </a:t>
            </a:r>
            <a:r>
              <a:rPr lang="en-US" sz="3200" dirty="0" smtClean="0"/>
              <a:t>do you hope </a:t>
            </a:r>
            <a:r>
              <a:rPr lang="en-US" sz="3200" dirty="0"/>
              <a:t>to </a:t>
            </a:r>
            <a:r>
              <a:rPr lang="en-US" sz="3200" dirty="0" smtClean="0"/>
              <a:t>address </a:t>
            </a:r>
            <a:r>
              <a:rPr lang="en-US" sz="3200" dirty="0"/>
              <a:t>with data analytics?  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What </a:t>
            </a:r>
            <a:r>
              <a:rPr lang="en-US" sz="3200" b="1" dirty="0" smtClean="0">
                <a:solidFill>
                  <a:schemeClr val="accent5"/>
                </a:solidFill>
              </a:rPr>
              <a:t>impact</a:t>
            </a:r>
            <a:r>
              <a:rPr lang="en-US" sz="3200" dirty="0" smtClean="0"/>
              <a:t> does this </a:t>
            </a:r>
            <a:r>
              <a:rPr lang="en-US" sz="3200" dirty="0"/>
              <a:t>challenge </a:t>
            </a:r>
            <a:r>
              <a:rPr lang="en-US" sz="3200" dirty="0" smtClean="0"/>
              <a:t>have on your </a:t>
            </a:r>
            <a:r>
              <a:rPr lang="en-US" sz="3200" dirty="0"/>
              <a:t>institution?</a:t>
            </a:r>
            <a:r>
              <a:rPr lang="en-US" sz="3200" b="1" dirty="0"/>
              <a:t> </a:t>
            </a:r>
            <a:r>
              <a:rPr lang="en-US" sz="3200" dirty="0"/>
              <a:t> 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How will you know if data analytics </a:t>
            </a:r>
            <a:r>
              <a:rPr lang="en-US" sz="3200" dirty="0" smtClean="0"/>
              <a:t>are </a:t>
            </a:r>
            <a:r>
              <a:rPr lang="en-US" sz="3200" dirty="0"/>
              <a:t>meeting your </a:t>
            </a:r>
            <a:r>
              <a:rPr lang="en-US" sz="3200" b="1" dirty="0">
                <a:solidFill>
                  <a:schemeClr val="accent5"/>
                </a:solidFill>
              </a:rPr>
              <a:t>goal</a:t>
            </a:r>
            <a:r>
              <a:rPr lang="en-US" sz="3200" dirty="0"/>
              <a:t>?</a:t>
            </a:r>
            <a:r>
              <a:rPr lang="en-US" sz="3200" b="1" dirty="0"/>
              <a:t> </a:t>
            </a:r>
            <a:r>
              <a:rPr lang="en-US" sz="3200" dirty="0"/>
              <a:t> </a:t>
            </a:r>
          </a:p>
          <a:p>
            <a:pPr mar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</a:t>
            </a:r>
            <a:r>
              <a:rPr lang="en-US" sz="3200" b="1" dirty="0">
                <a:solidFill>
                  <a:schemeClr val="accent5"/>
                </a:solidFill>
              </a:rPr>
              <a:t>data</a:t>
            </a:r>
            <a:r>
              <a:rPr lang="en-US" sz="3200" dirty="0"/>
              <a:t> do you need to address your challenge?  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What’s the </a:t>
            </a:r>
            <a:r>
              <a:rPr lang="en-US" sz="3200" b="1" dirty="0" smtClean="0">
                <a:solidFill>
                  <a:schemeClr val="accent5"/>
                </a:solidFill>
              </a:rPr>
              <a:t>institutional value </a:t>
            </a:r>
            <a:r>
              <a:rPr lang="en-US" sz="3200" dirty="0"/>
              <a:t>if data analytics </a:t>
            </a:r>
            <a:r>
              <a:rPr lang="en-US" sz="3200" dirty="0" smtClean="0"/>
              <a:t>can solve problems?</a:t>
            </a:r>
            <a:r>
              <a:rPr lang="en-US" sz="3200" b="1" dirty="0" smtClean="0"/>
              <a:t> </a:t>
            </a:r>
            <a:r>
              <a:rPr lang="en-US" sz="3200" dirty="0"/>
              <a:t> 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</a:t>
            </a:r>
            <a:r>
              <a:rPr lang="en-US" sz="3200" b="1" dirty="0">
                <a:solidFill>
                  <a:schemeClr val="accent5"/>
                </a:solidFill>
              </a:rPr>
              <a:t>system</a:t>
            </a:r>
            <a:r>
              <a:rPr lang="en-US" sz="3200" dirty="0"/>
              <a:t> </a:t>
            </a:r>
            <a:r>
              <a:rPr lang="en-US" sz="3200" dirty="0" smtClean="0"/>
              <a:t>will store</a:t>
            </a:r>
            <a:r>
              <a:rPr lang="en-US" sz="3200" dirty="0"/>
              <a:t>, </a:t>
            </a:r>
            <a:r>
              <a:rPr lang="en-US" sz="3200" dirty="0" smtClean="0"/>
              <a:t>analyze, </a:t>
            </a:r>
            <a:r>
              <a:rPr lang="en-US" sz="3200" dirty="0"/>
              <a:t>and access your data?</a:t>
            </a:r>
            <a:r>
              <a:rPr lang="en-US" sz="3200" b="1" dirty="0"/>
              <a:t> </a:t>
            </a:r>
            <a:r>
              <a:rPr lang="en-US" sz="3200" dirty="0"/>
              <a:t> 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What </a:t>
            </a:r>
            <a:r>
              <a:rPr lang="en-US" sz="3200" b="1" dirty="0">
                <a:solidFill>
                  <a:schemeClr val="accent5"/>
                </a:solidFill>
              </a:rPr>
              <a:t>resources</a:t>
            </a:r>
            <a:r>
              <a:rPr lang="en-US" sz="3200" dirty="0"/>
              <a:t>, </a:t>
            </a:r>
            <a:r>
              <a:rPr lang="en-US" sz="3200" b="1" dirty="0" smtClean="0">
                <a:solidFill>
                  <a:schemeClr val="accent5"/>
                </a:solidFill>
              </a:rPr>
              <a:t>info</a:t>
            </a:r>
            <a:r>
              <a:rPr lang="en-US" sz="3200" dirty="0" smtClean="0"/>
              <a:t>, </a:t>
            </a:r>
            <a:r>
              <a:rPr lang="en-US" sz="3200" b="1" dirty="0" smtClean="0">
                <a:solidFill>
                  <a:schemeClr val="accent5"/>
                </a:solidFill>
              </a:rPr>
              <a:t>tech</a:t>
            </a:r>
            <a:r>
              <a:rPr lang="en-US" sz="3200" dirty="0" smtClean="0"/>
              <a:t> </a:t>
            </a:r>
            <a:r>
              <a:rPr lang="en-US" sz="3200" dirty="0"/>
              <a:t>do you need to implement </a:t>
            </a:r>
            <a:r>
              <a:rPr lang="en-US" sz="3200" dirty="0" smtClean="0"/>
              <a:t>data analytics?</a:t>
            </a:r>
            <a:r>
              <a:rPr lang="en-US" sz="3200" b="1" dirty="0" smtClean="0"/>
              <a:t> </a:t>
            </a:r>
            <a:r>
              <a:rPr lang="en-US" sz="3200" dirty="0"/>
              <a:t> </a:t>
            </a: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How will you </a:t>
            </a:r>
            <a:r>
              <a:rPr lang="en-US" sz="3200" b="1" dirty="0">
                <a:solidFill>
                  <a:schemeClr val="accent5"/>
                </a:solidFill>
              </a:rPr>
              <a:t>implement</a:t>
            </a:r>
            <a:r>
              <a:rPr lang="en-US" sz="3200" dirty="0"/>
              <a:t> your data </a:t>
            </a:r>
            <a:r>
              <a:rPr lang="en-US" sz="3200" dirty="0" smtClean="0"/>
              <a:t>analytics </a:t>
            </a:r>
            <a:r>
              <a:rPr lang="en-US" sz="3200" dirty="0"/>
              <a:t>model?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10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1" y="286603"/>
            <a:ext cx="10542069" cy="1450757"/>
          </a:xfrm>
        </p:spPr>
        <p:txBody>
          <a:bodyPr/>
          <a:lstStyle/>
          <a:p>
            <a:r>
              <a:rPr lang="en-US" b="1" dirty="0"/>
              <a:t>T</a:t>
            </a:r>
            <a:r>
              <a:rPr lang="en-US" b="1" dirty="0" smtClean="0"/>
              <a:t>he Teaching-Learning Lifecycle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832"/>
            <a:ext cx="12192000" cy="501716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563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79" y="286603"/>
            <a:ext cx="10554101" cy="1450757"/>
          </a:xfrm>
        </p:spPr>
        <p:txBody>
          <a:bodyPr/>
          <a:lstStyle/>
          <a:p>
            <a:r>
              <a:rPr lang="en-US" b="1" dirty="0" smtClean="0"/>
              <a:t>Campus Policy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332" y="1857766"/>
            <a:ext cx="4617720" cy="1944213"/>
          </a:xfrm>
        </p:spPr>
        <p:txBody>
          <a:bodyPr>
            <a:normAutofit fontScale="92500"/>
          </a:bodyPr>
          <a:lstStyle/>
          <a:p>
            <a:pPr lvl="0"/>
            <a:r>
              <a:rPr lang="en-US" sz="3600" dirty="0" smtClean="0"/>
              <a:t>Create </a:t>
            </a:r>
            <a:r>
              <a:rPr lang="en-US" sz="3600" dirty="0"/>
              <a:t>campus </a:t>
            </a:r>
            <a:r>
              <a:rPr lang="en-US" sz="3600" b="1" dirty="0" smtClean="0">
                <a:solidFill>
                  <a:schemeClr val="accent5"/>
                </a:solidFill>
              </a:rPr>
              <a:t>policies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b="1" dirty="0">
                <a:solidFill>
                  <a:schemeClr val="accent5"/>
                </a:solidFill>
              </a:rPr>
              <a:t>procedures</a:t>
            </a:r>
            <a:r>
              <a:rPr lang="en-US" sz="3600" dirty="0"/>
              <a:t> for using online data for </a:t>
            </a:r>
            <a:r>
              <a:rPr lang="en-US" sz="3600" dirty="0" smtClean="0"/>
              <a:t>summative teaching </a:t>
            </a:r>
            <a:r>
              <a:rPr lang="en-US" sz="3600" dirty="0"/>
              <a:t>evaluation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206916" y="84222"/>
            <a:ext cx="4812631" cy="61247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Annual Review, Merit </a:t>
            </a:r>
            <a:r>
              <a:rPr lang="en-US" sz="2800" b="1" i="1" dirty="0"/>
              <a:t>Pay</a:t>
            </a:r>
            <a:endParaRPr lang="en-US" sz="2800" b="1" dirty="0"/>
          </a:p>
          <a:p>
            <a:pPr lvl="1"/>
            <a:r>
              <a:rPr lang="en-US" sz="2800" dirty="0"/>
              <a:t>Student ratings</a:t>
            </a:r>
          </a:p>
          <a:p>
            <a:pPr lvl="1"/>
            <a:r>
              <a:rPr lang="en-US" sz="2800" dirty="0"/>
              <a:t>Self-ratings</a:t>
            </a:r>
          </a:p>
          <a:p>
            <a:pPr lvl="1"/>
            <a:r>
              <a:rPr lang="en-US" sz="2800" dirty="0"/>
              <a:t>Teaching scholarship</a:t>
            </a:r>
          </a:p>
          <a:p>
            <a:pPr lvl="1"/>
            <a:r>
              <a:rPr lang="en-US" sz="2800" dirty="0"/>
              <a:t>Administrator ratings</a:t>
            </a:r>
          </a:p>
          <a:p>
            <a:r>
              <a:rPr lang="en-US" sz="2800" i="1" dirty="0"/>
              <a:t> </a:t>
            </a:r>
            <a:endParaRPr lang="en-US" sz="2800" dirty="0"/>
          </a:p>
          <a:p>
            <a:r>
              <a:rPr lang="en-US" sz="2800" b="1" i="1" dirty="0"/>
              <a:t>Promotion and Tenure</a:t>
            </a:r>
            <a:endParaRPr lang="en-US" sz="2800" b="1" dirty="0"/>
          </a:p>
          <a:p>
            <a:pPr lvl="1"/>
            <a:r>
              <a:rPr lang="en-US" sz="2800" dirty="0"/>
              <a:t>Administrator ratings</a:t>
            </a:r>
          </a:p>
          <a:p>
            <a:pPr lvl="1"/>
            <a:r>
              <a:rPr lang="en-US" sz="2800" dirty="0"/>
              <a:t>Teaching portfolio</a:t>
            </a:r>
          </a:p>
          <a:p>
            <a:r>
              <a:rPr lang="en-US" sz="2800" dirty="0"/>
              <a:t> </a:t>
            </a:r>
          </a:p>
          <a:p>
            <a:r>
              <a:rPr lang="en-US" sz="2800" b="1" i="1" dirty="0"/>
              <a:t>Program </a:t>
            </a:r>
            <a:r>
              <a:rPr lang="en-US" sz="2800" b="1" i="1" dirty="0" smtClean="0"/>
              <a:t>Decisions</a:t>
            </a:r>
            <a:endParaRPr lang="en-US" sz="2800" dirty="0"/>
          </a:p>
          <a:p>
            <a:pPr lvl="1"/>
            <a:r>
              <a:rPr lang="en-US" sz="2800" dirty="0"/>
              <a:t>Student ratings</a:t>
            </a:r>
          </a:p>
          <a:p>
            <a:pPr lvl="1"/>
            <a:r>
              <a:rPr lang="en-US" sz="2800" dirty="0"/>
              <a:t>Exit and alumni ratings</a:t>
            </a:r>
          </a:p>
          <a:p>
            <a:pPr lvl="1"/>
            <a:r>
              <a:rPr lang="en-US" sz="2800" dirty="0"/>
              <a:t>Employer </a:t>
            </a:r>
            <a:r>
              <a:rPr lang="en-US" sz="2800" dirty="0" smtClean="0"/>
              <a:t>ratings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02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79025"/>
            <a:ext cx="4038396" cy="3359575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+mn-lt"/>
              </a:rPr>
              <a:t>How can you integrate </a:t>
            </a:r>
            <a:r>
              <a:rPr lang="en-US" dirty="0">
                <a:latin typeface="+mn-lt"/>
              </a:rPr>
              <a:t>data analytics as a component of a holistic evaluation of online </a:t>
            </a:r>
            <a:r>
              <a:rPr lang="en-US" dirty="0" smtClean="0">
                <a:latin typeface="+mn-lt"/>
              </a:rPr>
              <a:t>teaching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at your institution?</a:t>
            </a:r>
            <a:endParaRPr lang="en-US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Know your </a:t>
            </a:r>
            <a:r>
              <a:rPr lang="en-US" sz="3600" b="1" dirty="0" smtClean="0">
                <a:solidFill>
                  <a:srgbClr val="A6A6A6"/>
                </a:solidFill>
              </a:rPr>
              <a:t>context</a:t>
            </a:r>
            <a:r>
              <a:rPr lang="en-US" sz="3600" dirty="0" smtClean="0">
                <a:solidFill>
                  <a:srgbClr val="A6A6A6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Study the </a:t>
            </a:r>
            <a:r>
              <a:rPr lang="en-US" sz="3600" b="1" dirty="0" smtClean="0">
                <a:solidFill>
                  <a:srgbClr val="A6A6A6"/>
                </a:solidFill>
              </a:rPr>
              <a:t>foundations</a:t>
            </a:r>
            <a:r>
              <a:rPr lang="en-US" sz="3600" dirty="0" smtClean="0">
                <a:solidFill>
                  <a:srgbClr val="A6A6A6"/>
                </a:solidFill>
              </a:rPr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Implement </a:t>
            </a:r>
            <a:r>
              <a:rPr lang="en-US" sz="3600" b="1" dirty="0" smtClean="0">
                <a:solidFill>
                  <a:srgbClr val="A6A6A6"/>
                </a:solidFill>
              </a:rPr>
              <a:t>formative</a:t>
            </a:r>
            <a:r>
              <a:rPr lang="en-US" sz="3600" dirty="0" smtClean="0">
                <a:solidFill>
                  <a:srgbClr val="A6A6A6"/>
                </a:solidFill>
              </a:rPr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Automate </a:t>
            </a:r>
            <a:r>
              <a:rPr lang="en-US" sz="3600" b="1" dirty="0" smtClean="0">
                <a:solidFill>
                  <a:srgbClr val="A6A6A6"/>
                </a:solidFill>
              </a:rPr>
              <a:t>summative</a:t>
            </a:r>
            <a:r>
              <a:rPr lang="en-US" sz="3600" dirty="0" smtClean="0">
                <a:solidFill>
                  <a:srgbClr val="A6A6A6"/>
                </a:solidFill>
              </a:rPr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A6A6A6"/>
                </a:solidFill>
              </a:rPr>
              <a:t>Create a </a:t>
            </a:r>
            <a:r>
              <a:rPr lang="en-US" sz="3600" b="1" dirty="0" smtClean="0">
                <a:solidFill>
                  <a:srgbClr val="A6A6A6"/>
                </a:solidFill>
              </a:rPr>
              <a:t>holistic campus plan </a:t>
            </a:r>
            <a:r>
              <a:rPr lang="en-US" sz="3600" dirty="0" smtClean="0">
                <a:solidFill>
                  <a:srgbClr val="A6A6A6"/>
                </a:solidFill>
              </a:rPr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Implement and </a:t>
            </a:r>
            <a:r>
              <a:rPr lang="en-US" sz="3600" b="1" dirty="0" smtClean="0">
                <a:solidFill>
                  <a:schemeClr val="accent5"/>
                </a:solidFill>
              </a:rPr>
              <a:t>cycle</a:t>
            </a:r>
            <a:r>
              <a:rPr lang="en-US" sz="3600" dirty="0" smtClean="0"/>
              <a:t> the analytics plan.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>
            <a:normAutofit/>
          </a:bodyPr>
          <a:lstStyle/>
          <a:p>
            <a:r>
              <a:rPr lang="en-US" b="1" dirty="0" smtClean="0"/>
              <a:t>The Future of Teaching Analytics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34440" y="2108200"/>
            <a:ext cx="5974080" cy="4048760"/>
          </a:xfrm>
        </p:spPr>
        <p:txBody>
          <a:bodyPr>
            <a:noAutofit/>
          </a:bodyPr>
          <a:lstStyle/>
          <a:p>
            <a:r>
              <a:rPr lang="en-US" sz="3600" dirty="0"/>
              <a:t>Advances in LMS dashboards extends opportunities for “just in time” formative </a:t>
            </a:r>
            <a:r>
              <a:rPr lang="en-US" sz="3600" dirty="0" smtClean="0"/>
              <a:t>evaluation:</a:t>
            </a:r>
          </a:p>
          <a:p>
            <a:endParaRPr lang="en-US" sz="3600" dirty="0" smtClean="0"/>
          </a:p>
          <a:p>
            <a:pPr marL="201168" lvl="1" indent="0">
              <a:buNone/>
            </a:pPr>
            <a:r>
              <a:rPr lang="en-US" sz="3600" dirty="0" smtClean="0"/>
              <a:t>Quantity</a:t>
            </a:r>
          </a:p>
          <a:p>
            <a:pPr marL="201168" lvl="1" indent="0">
              <a:buNone/>
            </a:pPr>
            <a:r>
              <a:rPr lang="en-US" sz="3600" dirty="0" smtClean="0"/>
              <a:t>Quality</a:t>
            </a:r>
          </a:p>
          <a:p>
            <a:pPr marL="201168" lvl="1" indent="0">
              <a:buNone/>
            </a:pPr>
            <a:r>
              <a:rPr lang="en-US" sz="3600" dirty="0" smtClean="0"/>
              <a:t>Trends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1950316"/>
            <a:ext cx="4218801" cy="420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47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0530840" cy="145075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The Possibilities of Predictive Modeling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815303"/>
              </p:ext>
            </p:extLst>
          </p:nvPr>
        </p:nvGraphicFramePr>
        <p:xfrm>
          <a:off x="0" y="1844040"/>
          <a:ext cx="12192000" cy="4024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666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86603"/>
            <a:ext cx="10530840" cy="145075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The Possibilities of Predictive Modeling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489308"/>
              </p:ext>
            </p:extLst>
          </p:nvPr>
        </p:nvGraphicFramePr>
        <p:xfrm>
          <a:off x="0" y="1844040"/>
          <a:ext cx="12192000" cy="382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7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79025"/>
            <a:ext cx="4023360" cy="2521375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+mn-lt"/>
              </a:rPr>
              <a:t>Create </a:t>
            </a:r>
            <a:r>
              <a:rPr lang="en-US" dirty="0">
                <a:latin typeface="+mn-lt"/>
              </a:rPr>
              <a:t>an action plan to implement data-driven evaluation of online teaching at your </a:t>
            </a:r>
            <a:r>
              <a:rPr lang="en-US" dirty="0" smtClean="0">
                <a:latin typeface="+mn-lt"/>
              </a:rPr>
              <a:t>institution.</a:t>
            </a:r>
            <a:endParaRPr lang="en-US" dirty="0">
              <a:latin typeface="+mn-lt"/>
            </a:endParaRPr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4" y="511634"/>
            <a:ext cx="7773180" cy="5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Enhancing the Quality of Online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" y="1845734"/>
            <a:ext cx="11612880" cy="4616026"/>
          </a:xfrm>
        </p:spPr>
        <p:txBody>
          <a:bodyPr>
            <a:normAutofit/>
          </a:bodyPr>
          <a:lstStyle/>
          <a:p>
            <a:pPr marL="457200" lvl="1" indent="-457200">
              <a:buNone/>
            </a:pPr>
            <a:r>
              <a:rPr lang="en-US" sz="3200" dirty="0"/>
              <a:t>P</a:t>
            </a:r>
            <a:r>
              <a:rPr lang="en-US" sz="3200" dirty="0" smtClean="0"/>
              <a:t>inpoint </a:t>
            </a:r>
            <a:r>
              <a:rPr lang="en-US" sz="3200" b="1" dirty="0">
                <a:solidFill>
                  <a:schemeClr val="accent5"/>
                </a:solidFill>
              </a:rPr>
              <a:t>struggling</a:t>
            </a:r>
            <a:r>
              <a:rPr lang="en-US" sz="3200" dirty="0"/>
              <a:t> </a:t>
            </a:r>
            <a:r>
              <a:rPr lang="en-US" sz="3200" dirty="0" smtClean="0"/>
              <a:t>instructors.</a:t>
            </a:r>
          </a:p>
          <a:p>
            <a:pPr marL="457200" lvl="1" indent="-457200">
              <a:buNone/>
            </a:pPr>
            <a:r>
              <a:rPr lang="en-US" sz="3200" dirty="0"/>
              <a:t>P</a:t>
            </a:r>
            <a:r>
              <a:rPr lang="en-US" sz="3200" dirty="0" smtClean="0"/>
              <a:t>rioritize </a:t>
            </a:r>
            <a:r>
              <a:rPr lang="en-US" sz="3200" dirty="0"/>
              <a:t>instructional </a:t>
            </a:r>
            <a:r>
              <a:rPr lang="en-US" sz="3200" b="1" dirty="0">
                <a:solidFill>
                  <a:schemeClr val="accent5"/>
                </a:solidFill>
              </a:rPr>
              <a:t>coaching </a:t>
            </a:r>
            <a:r>
              <a:rPr lang="en-US" sz="3200" dirty="0" smtClean="0"/>
              <a:t>opportunities.</a:t>
            </a:r>
            <a:endParaRPr lang="en-US" sz="3200" dirty="0"/>
          </a:p>
          <a:p>
            <a:pPr marL="457200" lvl="1" indent="-457200">
              <a:buNone/>
            </a:pPr>
            <a:r>
              <a:rPr lang="en-US" sz="3200" dirty="0" smtClean="0"/>
              <a:t>Develop </a:t>
            </a:r>
            <a:r>
              <a:rPr lang="en-US" sz="3200" b="1" dirty="0">
                <a:solidFill>
                  <a:schemeClr val="accent5"/>
                </a:solidFill>
              </a:rPr>
              <a:t>professional development </a:t>
            </a:r>
            <a:r>
              <a:rPr lang="en-US" sz="3200" dirty="0" smtClean="0"/>
              <a:t>materials.</a:t>
            </a:r>
          </a:p>
          <a:p>
            <a:pPr marL="457200" lvl="1" indent="-457200">
              <a:buNone/>
            </a:pPr>
            <a:r>
              <a:rPr lang="en-US" sz="3200" dirty="0"/>
              <a:t>A</a:t>
            </a:r>
            <a:r>
              <a:rPr lang="en-US" sz="3200" dirty="0" smtClean="0"/>
              <a:t>ddress </a:t>
            </a:r>
            <a:r>
              <a:rPr lang="en-US" sz="3200" dirty="0"/>
              <a:t>issues that are </a:t>
            </a:r>
            <a:r>
              <a:rPr lang="en-US" sz="3200" b="1" dirty="0">
                <a:solidFill>
                  <a:schemeClr val="accent5"/>
                </a:solidFill>
              </a:rPr>
              <a:t>widespread </a:t>
            </a:r>
            <a:r>
              <a:rPr lang="en-US" sz="3200" dirty="0"/>
              <a:t>across all </a:t>
            </a:r>
            <a:r>
              <a:rPr lang="en-US" sz="3200" dirty="0" smtClean="0"/>
              <a:t>faculty members.</a:t>
            </a:r>
            <a:endParaRPr lang="en-US" sz="3200" dirty="0"/>
          </a:p>
          <a:p>
            <a:pPr marL="457200" lvl="1" indent="-457200">
              <a:buNone/>
            </a:pPr>
            <a:r>
              <a:rPr lang="en-US" sz="3200" dirty="0"/>
              <a:t>T</a:t>
            </a:r>
            <a:r>
              <a:rPr lang="en-US" sz="3200" dirty="0" smtClean="0"/>
              <a:t>ailor </a:t>
            </a:r>
            <a:r>
              <a:rPr lang="en-US" sz="3200" b="1" dirty="0" smtClean="0">
                <a:solidFill>
                  <a:schemeClr val="accent5"/>
                </a:solidFill>
              </a:rPr>
              <a:t>personal communication </a:t>
            </a:r>
            <a:r>
              <a:rPr lang="en-US" sz="3200" dirty="0" smtClean="0"/>
              <a:t>with </a:t>
            </a:r>
            <a:r>
              <a:rPr lang="en-US" sz="3200" dirty="0"/>
              <a:t>faculty based on their individual instructional behavior </a:t>
            </a:r>
            <a:r>
              <a:rPr lang="en-US" sz="3200" dirty="0" smtClean="0"/>
              <a:t>patterns.</a:t>
            </a:r>
            <a:endParaRPr lang="en-US" sz="3200" dirty="0"/>
          </a:p>
          <a:p>
            <a:pPr marL="457200" lvl="1" indent="-457200">
              <a:buNone/>
            </a:pPr>
            <a:r>
              <a:rPr lang="en-US" sz="3200" dirty="0"/>
              <a:t>I</a:t>
            </a:r>
            <a:r>
              <a:rPr lang="en-US" sz="3200" dirty="0" smtClean="0"/>
              <a:t>nvest </a:t>
            </a:r>
            <a:r>
              <a:rPr lang="en-US" sz="3200" dirty="0"/>
              <a:t>increased time on </a:t>
            </a:r>
            <a:r>
              <a:rPr lang="en-US" sz="3200" b="1" dirty="0">
                <a:solidFill>
                  <a:schemeClr val="accent5"/>
                </a:solidFill>
              </a:rPr>
              <a:t>proactive</a:t>
            </a:r>
            <a:r>
              <a:rPr lang="en-US" sz="3200" dirty="0"/>
              <a:t> </a:t>
            </a:r>
            <a:r>
              <a:rPr lang="en-US" sz="3200" dirty="0" smtClean="0"/>
              <a:t>interactions.</a:t>
            </a:r>
          </a:p>
          <a:p>
            <a:pPr marL="457200" lvl="1" indent="-457200">
              <a:buNone/>
            </a:pPr>
            <a:r>
              <a:rPr lang="en-US" sz="3200" dirty="0"/>
              <a:t>F</a:t>
            </a:r>
            <a:r>
              <a:rPr lang="en-US" sz="3200" dirty="0" smtClean="0"/>
              <a:t>oster </a:t>
            </a:r>
            <a:r>
              <a:rPr lang="en-US" sz="3200" dirty="0"/>
              <a:t>increased </a:t>
            </a:r>
            <a:r>
              <a:rPr lang="en-US" sz="3200" b="1" dirty="0">
                <a:solidFill>
                  <a:schemeClr val="accent5"/>
                </a:solidFill>
              </a:rPr>
              <a:t>instructional quality </a:t>
            </a:r>
            <a:r>
              <a:rPr lang="en-US" sz="3200" dirty="0"/>
              <a:t>rather than </a:t>
            </a:r>
            <a:r>
              <a:rPr lang="en-US" sz="3200" dirty="0" smtClean="0"/>
              <a:t>reaction </a:t>
            </a:r>
            <a:r>
              <a:rPr lang="en-US" sz="3200" dirty="0"/>
              <a:t>based on poor </a:t>
            </a:r>
            <a:r>
              <a:rPr lang="en-US" sz="3200" dirty="0" smtClean="0"/>
              <a:t>performance.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61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Know your </a:t>
            </a:r>
            <a:r>
              <a:rPr lang="en-US" sz="3600" b="1" dirty="0" smtClean="0">
                <a:solidFill>
                  <a:schemeClr val="accent5"/>
                </a:solidFill>
              </a:rPr>
              <a:t>context</a:t>
            </a:r>
            <a:r>
              <a:rPr lang="en-US" sz="36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Study the </a:t>
            </a:r>
            <a:r>
              <a:rPr lang="en-US" sz="3600" b="1" dirty="0" smtClean="0">
                <a:solidFill>
                  <a:schemeClr val="accent5"/>
                </a:solidFill>
              </a:rPr>
              <a:t>foundations</a:t>
            </a:r>
            <a:r>
              <a:rPr lang="en-US" sz="3600" dirty="0" smtClean="0"/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Implement </a:t>
            </a:r>
            <a:r>
              <a:rPr lang="en-US" sz="3600" b="1" dirty="0" smtClean="0">
                <a:solidFill>
                  <a:schemeClr val="accent5"/>
                </a:solidFill>
              </a:rPr>
              <a:t>formative</a:t>
            </a:r>
            <a:r>
              <a:rPr lang="en-US" sz="3600" dirty="0" smtClean="0"/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Automate </a:t>
            </a:r>
            <a:r>
              <a:rPr lang="en-US" sz="3600" b="1" dirty="0" smtClean="0">
                <a:solidFill>
                  <a:schemeClr val="accent5"/>
                </a:solidFill>
              </a:rPr>
              <a:t>summative</a:t>
            </a:r>
            <a:r>
              <a:rPr lang="en-US" sz="3600" dirty="0" smtClean="0"/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Create a </a:t>
            </a:r>
            <a:r>
              <a:rPr lang="en-US" sz="3600" b="1" dirty="0" smtClean="0">
                <a:solidFill>
                  <a:schemeClr val="accent5"/>
                </a:solidFill>
              </a:rPr>
              <a:t>holistic campus plan </a:t>
            </a:r>
            <a:r>
              <a:rPr lang="en-US" sz="3600" dirty="0" smtClean="0"/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Implement and </a:t>
            </a:r>
            <a:r>
              <a:rPr lang="en-US" sz="3600" b="1" dirty="0" smtClean="0">
                <a:solidFill>
                  <a:schemeClr val="accent5"/>
                </a:solidFill>
              </a:rPr>
              <a:t>cycle</a:t>
            </a:r>
            <a:r>
              <a:rPr lang="en-US" sz="3600" dirty="0" smtClean="0"/>
              <a:t> the analytics plan.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9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988040" cy="1450757"/>
          </a:xfrm>
        </p:spPr>
        <p:txBody>
          <a:bodyPr/>
          <a:lstStyle/>
          <a:p>
            <a:r>
              <a:rPr lang="en-US" b="1" dirty="0" smtClean="0"/>
              <a:t>Six </a:t>
            </a:r>
            <a:r>
              <a:rPr lang="en-US" b="1" dirty="0"/>
              <a:t>Secrets </a:t>
            </a:r>
            <a:r>
              <a:rPr lang="en-US" b="1" dirty="0" smtClean="0"/>
              <a:t>for Evaluating </a:t>
            </a:r>
            <a:r>
              <a:rPr lang="en-US" b="1" dirty="0"/>
              <a:t>O</a:t>
            </a:r>
            <a:r>
              <a:rPr lang="en-US" b="1" dirty="0" smtClean="0"/>
              <a:t>nline Teaching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13374"/>
            <a:ext cx="1056132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Know your </a:t>
            </a:r>
            <a:r>
              <a:rPr lang="en-US" sz="3600" b="1" dirty="0" smtClean="0">
                <a:solidFill>
                  <a:schemeClr val="accent5"/>
                </a:solidFill>
              </a:rPr>
              <a:t>context</a:t>
            </a:r>
            <a:r>
              <a:rPr lang="en-US" sz="36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Study the 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foundations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 of evaluation &amp; analytics.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Implement 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formative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 data &amp; evaluation first.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Automate 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summative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 methods next.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Create a 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holistic campus plan 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for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Implement and 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cycle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 the analytics plan.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8" b="16407"/>
          <a:stretch/>
        </p:blipFill>
        <p:spPr>
          <a:xfrm>
            <a:off x="1" y="-25400"/>
            <a:ext cx="12229271" cy="690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33541" y="6600833"/>
            <a:ext cx="5171608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©2011 Michael </a:t>
            </a:r>
            <a:r>
              <a:rPr lang="en-US" sz="933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Graziano</a:t>
            </a:r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Used under Creative Commons BY-NC-SA license from Flickr.com.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9063" y="1905000"/>
            <a:ext cx="5384800" cy="206229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267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</a:p>
          <a:p>
            <a:pPr algn="ctr"/>
            <a:endParaRPr lang="en-US" sz="42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Handout 1: </a:t>
            </a:r>
            <a:r>
              <a:rPr lang="en-US" sz="4267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</a:p>
        </p:txBody>
      </p:sp>
    </p:spTree>
    <p:extLst>
      <p:ext uri="{BB962C8B-B14F-4D97-AF65-F5344CB8AC3E}">
        <p14:creationId xmlns:p14="http://schemas.microsoft.com/office/powerpoint/2010/main" val="33515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1952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36472" y="6600833"/>
            <a:ext cx="616867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©2010 Northern Alberta Institute of Technology. Used under Creative Commons BY-ND license from Flickr.com.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79949"/>
            <a:ext cx="5384800" cy="206229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267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</a:p>
          <a:p>
            <a:pPr algn="ctr"/>
            <a:endParaRPr lang="en-US" sz="42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Handout 2: </a:t>
            </a:r>
            <a:r>
              <a:rPr lang="en-US" sz="4267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</a:p>
        </p:txBody>
      </p:sp>
    </p:spTree>
    <p:extLst>
      <p:ext uri="{BB962C8B-B14F-4D97-AF65-F5344CB8AC3E}">
        <p14:creationId xmlns:p14="http://schemas.microsoft.com/office/powerpoint/2010/main" val="11397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4360" y="286603"/>
            <a:ext cx="10561320" cy="145075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What Can Analytics and Observation Do?</a:t>
            </a:r>
            <a:endParaRPr lang="en-US" sz="4800" b="1" dirty="0"/>
          </a:p>
        </p:txBody>
      </p:sp>
      <p:pic>
        <p:nvPicPr>
          <p:cNvPr id="5" name="Picture 2" descr="http://builtbyblank.com/wp-content/uploads/2015/02/manify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b="8099"/>
          <a:stretch/>
        </p:blipFill>
        <p:spPr bwMode="auto">
          <a:xfrm>
            <a:off x="4177212" y="1767840"/>
            <a:ext cx="8014789" cy="4541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603"/>
            <a:ext cx="10546080" cy="1450757"/>
          </a:xfrm>
        </p:spPr>
        <p:txBody>
          <a:bodyPr/>
          <a:lstStyle/>
          <a:p>
            <a:r>
              <a:rPr lang="en-US" b="1" dirty="0" smtClean="0"/>
              <a:t>Questions and Comments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/>
          <a:stretch/>
        </p:blipFill>
        <p:spPr>
          <a:xfrm>
            <a:off x="4587240" y="1798320"/>
            <a:ext cx="7438813" cy="452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17044"/>
            <a:ext cx="1219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/>
              <a:t>Thank You!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8555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286603"/>
            <a:ext cx="10866120" cy="1450757"/>
          </a:xfrm>
        </p:spPr>
        <p:txBody>
          <a:bodyPr/>
          <a:lstStyle/>
          <a:p>
            <a:r>
              <a:rPr lang="en-US" b="1" dirty="0" smtClean="0"/>
              <a:t>Let’s Continue the </a:t>
            </a:r>
            <a:r>
              <a:rPr lang="en-US" b="1" dirty="0"/>
              <a:t>D</a:t>
            </a:r>
            <a:r>
              <a:rPr lang="en-US" b="1" dirty="0" smtClean="0"/>
              <a:t>iscussion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4" y="517889"/>
            <a:ext cx="4131945" cy="5465536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743092"/>
              </p:ext>
            </p:extLst>
          </p:nvPr>
        </p:nvGraphicFramePr>
        <p:xfrm>
          <a:off x="289560" y="1956330"/>
          <a:ext cx="725424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95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724</TotalTime>
  <Words>2748</Words>
  <Application>Microsoft Office PowerPoint</Application>
  <PresentationFormat>Widescreen</PresentationFormat>
  <Paragraphs>531</Paragraphs>
  <Slides>95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Arial</vt:lpstr>
      <vt:lpstr>Calibri</vt:lpstr>
      <vt:lpstr>Calibri Light</vt:lpstr>
      <vt:lpstr>Myriad Pro</vt:lpstr>
      <vt:lpstr>Stencil</vt:lpstr>
      <vt:lpstr>Trebuchet MS</vt:lpstr>
      <vt:lpstr>Wingdings</vt:lpstr>
      <vt:lpstr>Retrospect</vt:lpstr>
      <vt:lpstr>Office Theme</vt:lpstr>
      <vt:lpstr>1_Office Theme</vt:lpstr>
      <vt:lpstr>2_Office Theme</vt:lpstr>
      <vt:lpstr>Six Secrets  for Evaluating Online Teaching</vt:lpstr>
      <vt:lpstr>Six Secrets for Evaluating Online Teaching</vt:lpstr>
      <vt:lpstr>PowerPoint Presentation</vt:lpstr>
      <vt:lpstr>PowerPoint Presentation</vt:lpstr>
      <vt:lpstr>PowerPoint Presentation</vt:lpstr>
      <vt:lpstr>What Did You See?</vt:lpstr>
      <vt:lpstr>Your Goals for Our Time Together</vt:lpstr>
      <vt:lpstr>Integrating Data Analytics</vt:lpstr>
      <vt:lpstr>Six Secrets for Evaluating Online Teaching</vt:lpstr>
      <vt:lpstr>Overview</vt:lpstr>
      <vt:lpstr>Overview</vt:lpstr>
      <vt:lpstr>The Challenge</vt:lpstr>
      <vt:lpstr>Complicating the Challenge</vt:lpstr>
      <vt:lpstr>Complicating the Challenge</vt:lpstr>
      <vt:lpstr>What elements can you add to our goals list?   What items already there need emphasis and underlining?</vt:lpstr>
      <vt:lpstr>The Ultimate Goal</vt:lpstr>
      <vt:lpstr>PowerPoint Presentation</vt:lpstr>
      <vt:lpstr>Learning is Messy</vt:lpstr>
      <vt:lpstr>Quality Assurance</vt:lpstr>
      <vt:lpstr>Gauge Quality via Learning Outcomes</vt:lpstr>
      <vt:lpstr>Gauge Quality via Teaching</vt:lpstr>
      <vt:lpstr>Measuring Instructional Quality</vt:lpstr>
      <vt:lpstr>Principles of Effective Teaching</vt:lpstr>
      <vt:lpstr>PowerPoint Presentation</vt:lpstr>
      <vt:lpstr>PowerPoint Presentation</vt:lpstr>
      <vt:lpstr>Six Secrets for Evaluating Online Teaching</vt:lpstr>
      <vt:lpstr>Principles of Good Practice</vt:lpstr>
      <vt:lpstr>Best Practices for Online Teaching</vt:lpstr>
      <vt:lpstr>Faculty Competencies for Online Teaching </vt:lpstr>
      <vt:lpstr>Faculty Competencies for Online Teaching </vt:lpstr>
      <vt:lpstr>Penn State 10 Principles of Effective Online Teaching  (and how to operationalize them)</vt:lpstr>
      <vt:lpstr>Advantage of Online Teaching</vt:lpstr>
      <vt:lpstr>Teaching Analytics</vt:lpstr>
      <vt:lpstr>PowerPoint Presentation</vt:lpstr>
      <vt:lpstr>Teaching Analytics &amp; Community of Inquiry</vt:lpstr>
      <vt:lpstr>Online Teaching Artifacts</vt:lpstr>
      <vt:lpstr>What artifacts “count” as teaching indicators?</vt:lpstr>
      <vt:lpstr>Model of Teaching Analytics</vt:lpstr>
      <vt:lpstr>Operationalizing Online Teaching Competencies </vt:lpstr>
      <vt:lpstr>Select 5 teaching competencies relevant at your institution.    Brainstorm a list of teaching behaviors in the online classroom that demonstrate each competency.</vt:lpstr>
      <vt:lpstr>Limits of Teaching Artifacts</vt:lpstr>
      <vt:lpstr>Types of Teaching Artifacts</vt:lpstr>
      <vt:lpstr>PowerPoint Presentation</vt:lpstr>
      <vt:lpstr>Example</vt:lpstr>
      <vt:lpstr>Analysis of example</vt:lpstr>
      <vt:lpstr>Behavioral Data = Baseline Identification Only!</vt:lpstr>
      <vt:lpstr>Minimum Quality Expectations</vt:lpstr>
      <vt:lpstr>PowerPoint Presentation</vt:lpstr>
      <vt:lpstr>What teaching artifacts are available through your LMS?   In an ideal world, what teaching artifacts would you like to have access to?</vt:lpstr>
      <vt:lpstr>Integrating Teaching Analytics</vt:lpstr>
      <vt:lpstr>Analytics in Context</vt:lpstr>
      <vt:lpstr>Analytics in Context</vt:lpstr>
      <vt:lpstr>Analytics in Context</vt:lpstr>
      <vt:lpstr>Footprint Analysis</vt:lpstr>
      <vt:lpstr>Examples of system integration</vt:lpstr>
      <vt:lpstr>Examples of system integration</vt:lpstr>
      <vt:lpstr>PowerPoint Presentation</vt:lpstr>
      <vt:lpstr>PowerPoint Presentation</vt:lpstr>
      <vt:lpstr>What Did You See This Time?</vt:lpstr>
      <vt:lpstr>Six Secrets for Evaluating Online Teaching</vt:lpstr>
      <vt:lpstr>Deciding on Formative Criteria</vt:lpstr>
      <vt:lpstr>Formative  Evaluation</vt:lpstr>
      <vt:lpstr>In what ways could you integrate formative teaching analytics to improve the quality of online teaching? </vt:lpstr>
      <vt:lpstr>Data Analytics: What can numbers do?</vt:lpstr>
      <vt:lpstr>PowerPoint Presentation</vt:lpstr>
      <vt:lpstr>Create a self-assessment strategy for faculty to make analytic teaching data meaningful.</vt:lpstr>
      <vt:lpstr>Six Secrets for Evaluating Online Teaching</vt:lpstr>
      <vt:lpstr>PowerPoint Presentation</vt:lpstr>
      <vt:lpstr>PowerPoint Presentation</vt:lpstr>
      <vt:lpstr>Effective Teaching Behaviors</vt:lpstr>
      <vt:lpstr>Summative Evaluation</vt:lpstr>
      <vt:lpstr>Student Ratings</vt:lpstr>
      <vt:lpstr>Analytic Metrics</vt:lpstr>
      <vt:lpstr>Use Multiple Data Sources</vt:lpstr>
      <vt:lpstr>Measurable Online Teaching Behaviors</vt:lpstr>
      <vt:lpstr>Observational Bias</vt:lpstr>
      <vt:lpstr>Administrative Review</vt:lpstr>
      <vt:lpstr>Six Secrets for Evaluating Online Teaching</vt:lpstr>
      <vt:lpstr>The Teaching-Learning Lifecycle </vt:lpstr>
      <vt:lpstr>The Teaching-Learning Lifecycle </vt:lpstr>
      <vt:lpstr>Campus Policy</vt:lpstr>
      <vt:lpstr>How can you integrate data analytics as a component of a holistic evaluation of online teaching at your institution?</vt:lpstr>
      <vt:lpstr>Six Secrets for Evaluating Online Teaching</vt:lpstr>
      <vt:lpstr>The Future of Teaching Analytics</vt:lpstr>
      <vt:lpstr>The Possibilities of Predictive Modeling</vt:lpstr>
      <vt:lpstr>The Possibilities of Predictive Modeling</vt:lpstr>
      <vt:lpstr>Create an action plan to implement data-driven evaluation of online teaching at your institution.</vt:lpstr>
      <vt:lpstr>Enhancing the Quality of Online Teaching</vt:lpstr>
      <vt:lpstr>Six Secrets for Evaluating Online Teaching</vt:lpstr>
      <vt:lpstr>PowerPoint Presentation</vt:lpstr>
      <vt:lpstr>PowerPoint Presentation</vt:lpstr>
      <vt:lpstr>What Can Analytics and Observation Do?</vt:lpstr>
      <vt:lpstr>Questions and Comments</vt:lpstr>
      <vt:lpstr>PowerPoint Presentation</vt:lpstr>
      <vt:lpstr>Let’s Continue the 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Six Strategies for Evaluating Online Teaching Using Data Analytics</dc:title>
  <dc:subject>EDUCAUSE 2015</dc:subject>
  <dc:creator>Thomas J. Tobin &amp; Ann H. Taylor</dc:creator>
  <cp:lastModifiedBy>Tobin, Thomas</cp:lastModifiedBy>
  <cp:revision>161</cp:revision>
  <dcterms:created xsi:type="dcterms:W3CDTF">2015-07-07T18:43:47Z</dcterms:created>
  <dcterms:modified xsi:type="dcterms:W3CDTF">2015-09-03T17:25:17Z</dcterms:modified>
</cp:coreProperties>
</file>